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59" r:id="rId18"/>
    <p:sldId id="272" r:id="rId19"/>
    <p:sldId id="273" r:id="rId20"/>
    <p:sldId id="274" r:id="rId21"/>
    <p:sldId id="275" r:id="rId22"/>
    <p:sldId id="276" r:id="rId23"/>
    <p:sldId id="260" r:id="rId24"/>
    <p:sldId id="277" r:id="rId25"/>
    <p:sldId id="278" r:id="rId26"/>
    <p:sldId id="279" r:id="rId27"/>
  </p:sldIdLst>
  <p:sldSz cx="9144000" cy="5143500" type="screen16x9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722E-C094-44D1-A79F-4A085B37A643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2DFEC-511E-4E1E-B846-4FD48DA2F2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73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810895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38024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31234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42973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801134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072375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69373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73360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31962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412675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48364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455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1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33930" y="3232784"/>
            <a:ext cx="484949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1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单击此处添加您的标题</a:t>
            </a:r>
          </a:p>
          <a:p>
            <a:pPr algn="ctr"/>
            <a:r>
              <a:rPr altLang="en-US" lang="zh-CN" smtClean="0" spc="600" sz="1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汇报人：代用名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313305" y="1645920"/>
            <a:ext cx="10972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lang="en-US" smtClean="0" spc="600" sz="9600">
                <a:solidFill>
                  <a:srgbClr val="DCB68A"/>
                </a:solidFill>
                <a:latin typeface="+mj-ea"/>
                <a:ea typeface="+mj-ea"/>
                <a:cs charset="0" panose="020b0604020202020204" pitchFamily="34" typeface="Arial"/>
              </a:rPr>
              <a:t>2 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73145" y="1645920"/>
            <a:ext cx="10972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lang="en-US" smtClean="0" spc="600" sz="9600">
                <a:solidFill>
                  <a:srgbClr val="DCB68A"/>
                </a:solidFill>
                <a:latin typeface="+mj-ea"/>
                <a:ea typeface="+mj-ea"/>
                <a:cs charset="0" panose="020b0604020202020204" pitchFamily="34" typeface="Arial"/>
              </a:rPr>
              <a:t>0 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752340" y="1637665"/>
            <a:ext cx="10972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lang="en-US" smtClean="0" spc="600" sz="9600">
                <a:solidFill>
                  <a:srgbClr val="DCB68A"/>
                </a:solidFill>
                <a:latin typeface="+mj-ea"/>
                <a:ea typeface="+mj-ea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988050" y="1645920"/>
            <a:ext cx="109728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lang="en-US" smtClean="0" spc="600" sz="9600">
                <a:solidFill>
                  <a:srgbClr val="DCB68A"/>
                </a:solidFill>
                <a:latin typeface="+mj-ea"/>
                <a:ea typeface="+mj-ea"/>
                <a:cs charset="0" panose="020b0604020202020204" pitchFamily="34" typeface="Arial"/>
              </a:rPr>
              <a:t>7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30" name="Freeform 6"/>
          <p:cNvSpPr/>
          <p:nvPr/>
        </p:nvSpPr>
        <p:spPr bwMode="auto">
          <a:xfrm flipH="1">
            <a:off x="6153382" y="4160339"/>
            <a:ext cx="670226" cy="144190"/>
          </a:xfrm>
          <a:custGeom>
            <a:gdLst>
              <a:gd fmla="*/ 20 w 23" name="T0"/>
              <a:gd fmla="*/ 0 h 5" name="T1"/>
              <a:gd fmla="*/ 3 w 23" name="T2"/>
              <a:gd fmla="*/ 0 h 5" name="T3"/>
              <a:gd fmla="*/ 0 w 23" name="T4"/>
              <a:gd fmla="*/ 2 h 5" name="T5"/>
              <a:gd fmla="*/ 3 w 23" name="T6"/>
              <a:gd fmla="*/ 5 h 5" name="T7"/>
              <a:gd fmla="*/ 20 w 23" name="T8"/>
              <a:gd fmla="*/ 5 h 5" name="T9"/>
              <a:gd fmla="*/ 23 w 23" name="T10"/>
              <a:gd fmla="*/ 2 h 5" name="T11"/>
              <a:gd fmla="*/ 20 w 23" name="T12"/>
              <a:gd fmla="*/ 0 h 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" w="23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010">
              <a:solidFill>
                <a:srgbClr val="DCB68A"/>
              </a:solidFill>
            </a:endParaRPr>
          </a:p>
        </p:txBody>
      </p:sp>
      <p:sp>
        <p:nvSpPr>
          <p:cNvPr id="31" name="Freeform 24"/>
          <p:cNvSpPr/>
          <p:nvPr/>
        </p:nvSpPr>
        <p:spPr>
          <a:xfrm flipH="1">
            <a:off x="5977713" y="3862535"/>
            <a:ext cx="1021563" cy="297804"/>
          </a:xfrm>
          <a:custGeom>
            <a:gdLst>
              <a:gd fmla="*/ 0 w 2645228" name="connsiteX0"/>
              <a:gd fmla="*/ 0 h 496975" name="connsiteY0"/>
              <a:gd fmla="*/ 2645228 w 2645228" name="connsiteX1"/>
              <a:gd fmla="*/ 0 h 496975" name="connsiteY1"/>
              <a:gd fmla="*/ 2645228 w 2645228" name="connsiteX2"/>
              <a:gd fmla="*/ 56095 h 496975" name="connsiteY2"/>
              <a:gd fmla="*/ 2204348 w 2645228" name="connsiteX3"/>
              <a:gd fmla="*/ 496975 h 496975" name="connsiteY3"/>
              <a:gd fmla="*/ 440880 w 2645228" name="connsiteX4"/>
              <a:gd fmla="*/ 496975 h 496975" name="connsiteY4"/>
              <a:gd fmla="*/ 0 w 2645228" name="connsiteX5"/>
              <a:gd fmla="*/ 56095 h 496975" name="connsiteY5"/>
              <a:gd fmla="*/ 0 w 2645228" name="connsiteX6"/>
              <a:gd fmla="*/ 0 h 496975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96975" w="2645228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25"/>
          <p:cNvSpPr/>
          <p:nvPr/>
        </p:nvSpPr>
        <p:spPr>
          <a:xfrm flipH="1">
            <a:off x="6260642" y="4364637"/>
            <a:ext cx="455706" cy="97281"/>
          </a:xfrm>
          <a:custGeom>
            <a:gdLst>
              <a:gd fmla="*/ 0 w 694404" name="connsiteX0"/>
              <a:gd fmla="*/ 0 h 288475" name="connsiteY0"/>
              <a:gd fmla="*/ 694404 w 694404" name="connsiteX1"/>
              <a:gd fmla="*/ 0 h 288475" name="connsiteY1"/>
              <a:gd fmla="*/ 693800 w 694404" name="connsiteX2"/>
              <a:gd fmla="*/ 5989 h 288475" name="connsiteY2"/>
              <a:gd fmla="*/ 347202 w 694404" name="connsiteX3"/>
              <a:gd fmla="*/ 288475 h 288475" name="connsiteY3"/>
              <a:gd fmla="*/ 604 w 694404" name="connsiteX4"/>
              <a:gd fmla="*/ 5989 h 288475" name="connsiteY4"/>
              <a:gd fmla="*/ 0 w 694404" name="connsiteX5"/>
              <a:gd fmla="*/ 0 h 28847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88475" w="694404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6406516" y="3287123"/>
            <a:ext cx="133315" cy="393995"/>
          </a:xfrm>
          <a:custGeom>
            <a:gdLst>
              <a:gd fmla="*/ 77 w 112" name="T0"/>
              <a:gd fmla="*/ 270 h 331" name="T1"/>
              <a:gd fmla="*/ 44 w 112" name="T2"/>
              <a:gd fmla="*/ 331 h 331" name="T3"/>
              <a:gd fmla="*/ 15 w 112" name="T4"/>
              <a:gd fmla="*/ 328 h 331" name="T5"/>
              <a:gd fmla="*/ 0 w 112" name="T6"/>
              <a:gd fmla="*/ 261 h 331" name="T7"/>
              <a:gd fmla="*/ 35 w 112" name="T8"/>
              <a:gd fmla="*/ 0 h 331" name="T9"/>
              <a:gd fmla="*/ 112 w 112" name="T10"/>
              <a:gd fmla="*/ 11 h 331" name="T11"/>
              <a:gd fmla="*/ 77 w 112" name="T12"/>
              <a:gd fmla="*/ 270 h 33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31" w="112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6444606" y="3216894"/>
            <a:ext cx="104748" cy="121412"/>
          </a:xfrm>
          <a:custGeom>
            <a:gdLst>
              <a:gd fmla="*/ 58 w 64" name="T0"/>
              <a:gd fmla="*/ 48 h 74" name="T1"/>
              <a:gd fmla="*/ 27 w 64" name="T2"/>
              <a:gd fmla="*/ 72 h 74" name="T3"/>
              <a:gd fmla="*/ 26 w 64" name="T4"/>
              <a:gd fmla="*/ 72 h 74" name="T5"/>
              <a:gd fmla="*/ 2 w 64" name="T6"/>
              <a:gd fmla="*/ 41 h 74" name="T7"/>
              <a:gd fmla="*/ 6 w 64" name="T8"/>
              <a:gd fmla="*/ 15 h 74" name="T9"/>
              <a:gd fmla="*/ 35 w 64" name="T10"/>
              <a:gd fmla="*/ 7 h 74" name="T11"/>
              <a:gd fmla="*/ 36 w 64" name="T12"/>
              <a:gd fmla="*/ 7 h 74" name="T13"/>
              <a:gd fmla="*/ 62 w 64" name="T14"/>
              <a:gd fmla="*/ 22 h 74" name="T15"/>
              <a:gd fmla="*/ 58 w 64" name="T16"/>
              <a:gd fmla="*/ 48 h 7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4" w="6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6432703" y="3260936"/>
            <a:ext cx="114270" cy="110700"/>
          </a:xfrm>
          <a:custGeom>
            <a:gdLst>
              <a:gd fmla="*/ 85 w 96" name="T0"/>
              <a:gd fmla="*/ 93 h 93" name="T1"/>
              <a:gd fmla="*/ 0 w 96" name="T2"/>
              <a:gd fmla="*/ 81 h 93" name="T3"/>
              <a:gd fmla="*/ 11 w 96" name="T4"/>
              <a:gd fmla="*/ 0 h 93" name="T5"/>
              <a:gd fmla="*/ 96 w 96" name="T6"/>
              <a:gd fmla="*/ 12 h 93" name="T7"/>
              <a:gd fmla="*/ 85 w 96" name="T8"/>
              <a:gd fmla="*/ 93 h 9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3" w="96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6424371" y="3666833"/>
            <a:ext cx="34520" cy="57135"/>
          </a:xfrm>
          <a:custGeom>
            <a:gdLst>
              <a:gd fmla="*/ 0 w 21" name="T0"/>
              <a:gd fmla="*/ 5 h 35" name="T1"/>
              <a:gd fmla="*/ 5 w 21" name="T2"/>
              <a:gd fmla="*/ 26 h 35" name="T3"/>
              <a:gd fmla="*/ 21 w 21" name="T4"/>
              <a:gd fmla="*/ 9 h 35" name="T5"/>
              <a:gd fmla="*/ 0 w 21" name="T6"/>
              <a:gd fmla="*/ 5 h 3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5" w="21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7" name="Freeform 9"/>
          <p:cNvSpPr/>
          <p:nvPr/>
        </p:nvSpPr>
        <p:spPr bwMode="auto">
          <a:xfrm>
            <a:off x="6544593" y="3285932"/>
            <a:ext cx="132125" cy="393995"/>
          </a:xfrm>
          <a:custGeom>
            <a:gdLst>
              <a:gd fmla="*/ 75 w 111" name="T0"/>
              <a:gd fmla="*/ 269 h 331" name="T1"/>
              <a:gd fmla="*/ 44 w 111" name="T2"/>
              <a:gd fmla="*/ 331 h 331" name="T3"/>
              <a:gd fmla="*/ 15 w 111" name="T4"/>
              <a:gd fmla="*/ 326 h 331" name="T5"/>
              <a:gd fmla="*/ 0 w 111" name="T6"/>
              <a:gd fmla="*/ 259 h 331" name="T7"/>
              <a:gd fmla="*/ 34 w 111" name="T8"/>
              <a:gd fmla="*/ 0 h 331" name="T9"/>
              <a:gd fmla="*/ 111 w 111" name="T10"/>
              <a:gd fmla="*/ 9 h 331" name="T11"/>
              <a:gd fmla="*/ 75 w 111" name="T12"/>
              <a:gd fmla="*/ 269 h 33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31" w="110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6581493" y="3213323"/>
            <a:ext cx="104748" cy="121412"/>
          </a:xfrm>
          <a:custGeom>
            <a:gdLst>
              <a:gd fmla="*/ 58 w 64" name="T0"/>
              <a:gd fmla="*/ 48 h 74" name="T1"/>
              <a:gd fmla="*/ 27 w 64" name="T2"/>
              <a:gd fmla="*/ 72 h 74" name="T3"/>
              <a:gd fmla="*/ 26 w 64" name="T4"/>
              <a:gd fmla="*/ 72 h 74" name="T5"/>
              <a:gd fmla="*/ 2 w 64" name="T6"/>
              <a:gd fmla="*/ 41 h 74" name="T7"/>
              <a:gd fmla="*/ 6 w 64" name="T8"/>
              <a:gd fmla="*/ 15 h 74" name="T9"/>
              <a:gd fmla="*/ 35 w 64" name="T10"/>
              <a:gd fmla="*/ 7 h 74" name="T11"/>
              <a:gd fmla="*/ 36 w 64" name="T12"/>
              <a:gd fmla="*/ 7 h 74" name="T13"/>
              <a:gd fmla="*/ 61 w 64" name="T14"/>
              <a:gd fmla="*/ 23 h 74" name="T15"/>
              <a:gd fmla="*/ 58 w 64" name="T16"/>
              <a:gd fmla="*/ 48 h 7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4" w="6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6570780" y="3259745"/>
            <a:ext cx="114270" cy="109509"/>
          </a:xfrm>
          <a:custGeom>
            <a:gdLst>
              <a:gd fmla="*/ 85 w 96" name="T0"/>
              <a:gd fmla="*/ 92 h 92" name="T1"/>
              <a:gd fmla="*/ 0 w 96" name="T2"/>
              <a:gd fmla="*/ 81 h 92" name="T3"/>
              <a:gd fmla="*/ 11 w 96" name="T4"/>
              <a:gd fmla="*/ 0 h 92" name="T5"/>
              <a:gd fmla="*/ 96 w 96" name="T6"/>
              <a:gd fmla="*/ 11 h 92" name="T7"/>
              <a:gd fmla="*/ 85 w 96" name="T8"/>
              <a:gd fmla="*/ 92 h 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2" w="96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>
            <a:off x="6562448" y="3663262"/>
            <a:ext cx="34520" cy="57135"/>
          </a:xfrm>
          <a:custGeom>
            <a:gdLst>
              <a:gd fmla="*/ 0 w 21" name="T0"/>
              <a:gd fmla="*/ 6 h 35" name="T1"/>
              <a:gd fmla="*/ 5 w 21" name="T2"/>
              <a:gd fmla="*/ 27 h 35" name="T3"/>
              <a:gd fmla="*/ 21 w 21" name="T4"/>
              <a:gd fmla="*/ 10 h 35" name="T5"/>
              <a:gd fmla="*/ 0 w 21" name="T6"/>
              <a:gd fmla="*/ 6 h 3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5" w="21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1" name="Freeform 13"/>
          <p:cNvSpPr/>
          <p:nvPr/>
        </p:nvSpPr>
        <p:spPr bwMode="auto">
          <a:xfrm>
            <a:off x="6664815" y="3288312"/>
            <a:ext cx="30948" cy="199973"/>
          </a:xfrm>
          <a:custGeom>
            <a:gdLst>
              <a:gd fmla="*/ 4 w 19" name="T0"/>
              <a:gd fmla="*/ 0 h 122" name="T1"/>
              <a:gd fmla="*/ 19 w 19" name="T2"/>
              <a:gd fmla="*/ 16 h 122" name="T3"/>
              <a:gd fmla="*/ 7 w 19" name="T4"/>
              <a:gd fmla="*/ 115 h 122" name="T5"/>
              <a:gd fmla="*/ 0 w 19" name="T6"/>
              <a:gd fmla="*/ 121 h 122" name="T7"/>
              <a:gd fmla="*/ 10 w 19" name="T8"/>
              <a:gd fmla="*/ 43 h 122" name="T9"/>
              <a:gd fmla="*/ 5 w 19" name="T10"/>
              <a:gd fmla="*/ 34 h 122" name="T11"/>
              <a:gd fmla="*/ 4 w 19" name="T12"/>
              <a:gd fmla="*/ 0 h 1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2" w="19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4" name="Group 123"/>
          <p:cNvGrpSpPr/>
          <p:nvPr/>
        </p:nvGrpSpPr>
        <p:grpSpPr>
          <a:xfrm>
            <a:off x="5738750" y="3196362"/>
            <a:ext cx="613013" cy="465414"/>
            <a:chOff x="7170738" y="4168775"/>
            <a:chExt cx="817563" cy="620713"/>
          </a:xfrm>
          <a:solidFill>
            <a:srgbClr val="DCB68A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gdLst>
                <a:gd fmla="*/ 246 w 495" name="T0"/>
                <a:gd fmla="*/ 223 h 223" name="T1"/>
                <a:gd fmla="*/ 0 w 495" name="T2"/>
                <a:gd fmla="*/ 111 h 223" name="T3"/>
                <a:gd fmla="*/ 252 w 495" name="T4"/>
                <a:gd fmla="*/ 0 h 223" name="T5"/>
                <a:gd fmla="*/ 495 w 495" name="T6"/>
                <a:gd fmla="*/ 109 h 223" name="T7"/>
                <a:gd fmla="*/ 246 w 495" name="T8"/>
                <a:gd fmla="*/ 223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495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gdLst>
                <a:gd fmla="*/ 14 w 26" name="T0"/>
                <a:gd fmla="*/ 4 h 79" name="T1"/>
                <a:gd fmla="*/ 6 w 26" name="T2"/>
                <a:gd fmla="*/ 79 h 79" name="T3"/>
                <a:gd fmla="*/ 26 w 26" name="T4"/>
                <a:gd fmla="*/ 79 h 79" name="T5"/>
                <a:gd fmla="*/ 26 w 26" name="T6"/>
                <a:gd fmla="*/ 0 h 79" name="T7"/>
                <a:gd fmla="*/ 14 w 26" name="T8"/>
                <a:gd fmla="*/ 4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26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gdLst>
                <a:gd fmla="*/ 11 w 25" name="T0"/>
                <a:gd fmla="*/ 4 h 79" name="T1"/>
                <a:gd fmla="*/ 20 w 25" name="T2"/>
                <a:gd fmla="*/ 79 h 79" name="T3"/>
                <a:gd fmla="*/ 0 w 25" name="T4"/>
                <a:gd fmla="*/ 79 h 79" name="T5"/>
                <a:gd fmla="*/ 0 w 25" name="T6"/>
                <a:gd fmla="*/ 0 h 79" name="T7"/>
                <a:gd fmla="*/ 11 w 25" name="T8"/>
                <a:gd fmla="*/ 4 h 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" w="25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gdLst>
                <a:gd fmla="*/ 209 w 209" name="T0"/>
                <a:gd fmla="*/ 0 h 156" name="T1"/>
                <a:gd fmla="*/ 104 w 209" name="T2"/>
                <a:gd fmla="*/ 49 h 156" name="T3"/>
                <a:gd fmla="*/ 0 w 209" name="T4"/>
                <a:gd fmla="*/ 0 h 156" name="T5"/>
                <a:gd fmla="*/ 0 w 209" name="T6"/>
                <a:gd fmla="*/ 120 h 156" name="T7"/>
                <a:gd fmla="*/ 102 w 209" name="T8"/>
                <a:gd fmla="*/ 156 h 156" name="T9"/>
                <a:gd fmla="*/ 102 w 209" name="T10"/>
                <a:gd fmla="*/ 156 h 156" name="T11"/>
                <a:gd fmla="*/ 104 w 209" name="T12"/>
                <a:gd fmla="*/ 156 h 156" name="T13"/>
                <a:gd fmla="*/ 107 w 209" name="T14"/>
                <a:gd fmla="*/ 156 h 156" name="T15"/>
                <a:gd fmla="*/ 107 w 209" name="T16"/>
                <a:gd fmla="*/ 156 h 156" name="T17"/>
                <a:gd fmla="*/ 209 w 209" name="T18"/>
                <a:gd fmla="*/ 120 h 156" name="T19"/>
                <a:gd fmla="*/ 209 w 209" name="T20"/>
                <a:gd fmla="*/ 0 h 1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6" w="209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Freeform 20"/>
          <p:cNvSpPr>
            <a:spLocks noEditPoints="1"/>
          </p:cNvSpPr>
          <p:nvPr/>
        </p:nvSpPr>
        <p:spPr bwMode="auto">
          <a:xfrm>
            <a:off x="5240007" y="1607588"/>
            <a:ext cx="358285" cy="377330"/>
          </a:xfrm>
          <a:custGeom>
            <a:gdLst>
              <a:gd fmla="*/ 168 w 219" name="T0"/>
              <a:gd fmla="*/ 224 h 231" name="T1"/>
              <a:gd fmla="*/ 197 w 219" name="T2"/>
              <a:gd fmla="*/ 212 h 231" name="T3"/>
              <a:gd fmla="*/ 168 w 219" name="T4"/>
              <a:gd fmla="*/ 132 h 231" name="T5"/>
              <a:gd fmla="*/ 168 w 219" name="T6"/>
              <a:gd fmla="*/ 150 h 231" name="T7"/>
              <a:gd fmla="*/ 192 w 219" name="T8"/>
              <a:gd fmla="*/ 190 h 231" name="T9"/>
              <a:gd fmla="*/ 168 w 219" name="T10"/>
              <a:gd fmla="*/ 209 h 231" name="T11"/>
              <a:gd fmla="*/ 168 w 219" name="T12"/>
              <a:gd fmla="*/ 224 h 231" name="T13"/>
              <a:gd fmla="*/ 168 w 219" name="T14"/>
              <a:gd fmla="*/ 203 h 231" name="T15"/>
              <a:gd fmla="*/ 168 w 219" name="T16"/>
              <a:gd fmla="*/ 157 h 231" name="T17"/>
              <a:gd fmla="*/ 181 w 219" name="T18"/>
              <a:gd fmla="*/ 187 h 231" name="T19"/>
              <a:gd fmla="*/ 168 w 219" name="T20"/>
              <a:gd fmla="*/ 203 h 231" name="T21"/>
              <a:gd fmla="*/ 146 w 219" name="T22"/>
              <a:gd fmla="*/ 112 h 231" name="T23"/>
              <a:gd fmla="*/ 141 w 219" name="T24"/>
              <a:gd fmla="*/ 98 h 231" name="T25"/>
              <a:gd fmla="*/ 141 w 219" name="T26"/>
              <a:gd fmla="*/ 44 h 231" name="T27"/>
              <a:gd fmla="*/ 146 w 219" name="T28"/>
              <a:gd fmla="*/ 37 h 231" name="T29"/>
              <a:gd fmla="*/ 148 w 219" name="T30"/>
              <a:gd fmla="*/ 37 h 231" name="T31"/>
              <a:gd fmla="*/ 148 w 219" name="T32"/>
              <a:gd fmla="*/ 14 h 231" name="T33"/>
              <a:gd fmla="*/ 146 w 219" name="T34"/>
              <a:gd fmla="*/ 14 h 231" name="T35"/>
              <a:gd fmla="*/ 146 w 219" name="T36"/>
              <a:gd fmla="*/ 13 h 231" name="T37"/>
              <a:gd fmla="*/ 114 w 219" name="T38"/>
              <a:gd fmla="*/ 0 h 231" name="T39"/>
              <a:gd fmla="*/ 81 w 219" name="T40"/>
              <a:gd fmla="*/ 13 h 231" name="T41"/>
              <a:gd fmla="*/ 81 w 219" name="T42"/>
              <a:gd fmla="*/ 14 h 231" name="T43"/>
              <a:gd fmla="*/ 80 w 219" name="T44"/>
              <a:gd fmla="*/ 14 h 231" name="T45"/>
              <a:gd fmla="*/ 80 w 219" name="T46"/>
              <a:gd fmla="*/ 37 h 231" name="T47"/>
              <a:gd fmla="*/ 81 w 219" name="T48"/>
              <a:gd fmla="*/ 37 h 231" name="T49"/>
              <a:gd fmla="*/ 90 w 219" name="T50"/>
              <a:gd fmla="*/ 45 h 231" name="T51"/>
              <a:gd fmla="*/ 90 w 219" name="T52"/>
              <a:gd fmla="*/ 98 h 231" name="T53"/>
              <a:gd fmla="*/ 83 w 219" name="T54"/>
              <a:gd fmla="*/ 112 h 231" name="T55"/>
              <a:gd fmla="*/ 31 w 219" name="T56"/>
              <a:gd fmla="*/ 212 h 231" name="T57"/>
              <a:gd fmla="*/ 114 w 219" name="T58"/>
              <a:gd fmla="*/ 230 h 231" name="T59"/>
              <a:gd fmla="*/ 168 w 219" name="T60"/>
              <a:gd fmla="*/ 224 h 231" name="T61"/>
              <a:gd fmla="*/ 168 w 219" name="T62"/>
              <a:gd fmla="*/ 209 h 231" name="T63"/>
              <a:gd fmla="*/ 144 w 219" name="T64"/>
              <a:gd fmla="*/ 212 h 231" name="T65"/>
              <a:gd fmla="*/ 144 w 219" name="T66"/>
              <a:gd fmla="*/ 212 h 231" name="T67"/>
              <a:gd fmla="*/ 168 w 219" name="T68"/>
              <a:gd fmla="*/ 203 h 231" name="T69"/>
              <a:gd fmla="*/ 168 w 219" name="T70"/>
              <a:gd fmla="*/ 157 h 231" name="T71"/>
              <a:gd fmla="*/ 149 w 219" name="T72"/>
              <a:gd fmla="*/ 134 h 231" name="T73"/>
              <a:gd fmla="*/ 168 w 219" name="T74"/>
              <a:gd fmla="*/ 150 h 231" name="T75"/>
              <a:gd fmla="*/ 168 w 219" name="T76"/>
              <a:gd fmla="*/ 132 h 231" name="T77"/>
              <a:gd fmla="*/ 146 w 219" name="T78"/>
              <a:gd fmla="*/ 112 h 23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31" w="219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7526603" y="151950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3" name="Freeform 22"/>
          <p:cNvSpPr/>
          <p:nvPr/>
        </p:nvSpPr>
        <p:spPr bwMode="auto">
          <a:xfrm>
            <a:off x="7564693" y="1598065"/>
            <a:ext cx="166644" cy="347572"/>
          </a:xfrm>
          <a:custGeom>
            <a:gdLst>
              <a:gd fmla="*/ 0 w 102" name="T0"/>
              <a:gd fmla="*/ 6 h 213" name="T1"/>
              <a:gd fmla="*/ 68 w 102" name="T2"/>
              <a:gd fmla="*/ 184 h 213" name="T3"/>
              <a:gd fmla="*/ 99 w 102" name="T4"/>
              <a:gd fmla="*/ 213 h 213" name="T5"/>
              <a:gd fmla="*/ 23 w 102" name="T6"/>
              <a:gd fmla="*/ 0 h 213" name="T7"/>
              <a:gd fmla="*/ 0 w 102" name="T8"/>
              <a:gd fmla="*/ 6 h 21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3" w="102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4" name="Freeform 23"/>
          <p:cNvSpPr/>
          <p:nvPr/>
        </p:nvSpPr>
        <p:spPr bwMode="auto">
          <a:xfrm>
            <a:off x="7418284" y="1598065"/>
            <a:ext cx="178547" cy="342811"/>
          </a:xfrm>
          <a:custGeom>
            <a:gdLst>
              <a:gd fmla="*/ 149 w 150" name="T0"/>
              <a:gd fmla="*/ 14 h 288" name="T1"/>
              <a:gd fmla="*/ 40 w 150" name="T2"/>
              <a:gd fmla="*/ 248 h 288" name="T3"/>
              <a:gd fmla="*/ 0 w 150" name="T4"/>
              <a:gd fmla="*/ 288 h 288" name="T5"/>
              <a:gd fmla="*/ 11 w 150" name="T6"/>
              <a:gd fmla="*/ 233 h 288" name="T7"/>
              <a:gd fmla="*/ 117 w 150" name="T8"/>
              <a:gd fmla="*/ 0 h 288" name="T9"/>
              <a:gd fmla="*/ 150 w 150" name="T10"/>
              <a:gd fmla="*/ 11 h 288" name="T11"/>
              <a:gd fmla="*/ 149 w 150" name="T12"/>
              <a:gd fmla="*/ 14 h 28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88" w="150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5" name="Freeform 24"/>
          <p:cNvSpPr/>
          <p:nvPr/>
        </p:nvSpPr>
        <p:spPr bwMode="auto">
          <a:xfrm>
            <a:off x="7574216" y="1481414"/>
            <a:ext cx="19045" cy="59516"/>
          </a:xfrm>
          <a:custGeom>
            <a:gdLst>
              <a:gd fmla="*/ 12 w 12" name="T0"/>
              <a:gd fmla="*/ 30 h 36" name="T1"/>
              <a:gd fmla="*/ 6 w 12" name="T2"/>
              <a:gd fmla="*/ 36 h 36" name="T3"/>
              <a:gd fmla="*/ 0 w 12" name="T4"/>
              <a:gd fmla="*/ 30 h 36" name="T5"/>
              <a:gd fmla="*/ 0 w 12" name="T6"/>
              <a:gd fmla="*/ 6 h 36" name="T7"/>
              <a:gd fmla="*/ 6 w 12" name="T8"/>
              <a:gd fmla="*/ 0 h 36" name="T9"/>
              <a:gd fmla="*/ 12 w 12" name="T10"/>
              <a:gd fmla="*/ 6 h 36" name="T11"/>
              <a:gd fmla="*/ 12 w 12" name="T12"/>
              <a:gd fmla="*/ 30 h 3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6" w="12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6" name="Freeform 25"/>
          <p:cNvSpPr>
            <a:spLocks noEditPoints="1"/>
          </p:cNvSpPr>
          <p:nvPr/>
        </p:nvSpPr>
        <p:spPr bwMode="auto">
          <a:xfrm>
            <a:off x="6721950" y="1225497"/>
            <a:ext cx="169025" cy="457081"/>
          </a:xfrm>
          <a:custGeom>
            <a:gdLst>
              <a:gd fmla="*/ 51 w 103" name="T0"/>
              <a:gd fmla="*/ 280 h 280" name="T1"/>
              <a:gd fmla="*/ 103 w 103" name="T2"/>
              <a:gd fmla="*/ 140 h 280" name="T3"/>
              <a:gd fmla="*/ 51 w 103" name="T4"/>
              <a:gd fmla="*/ 0 h 280" name="T5"/>
              <a:gd fmla="*/ 51 w 103" name="T6"/>
              <a:gd fmla="*/ 22 h 280" name="T7"/>
              <a:gd fmla="*/ 94 w 103" name="T8"/>
              <a:gd fmla="*/ 140 h 280" name="T9"/>
              <a:gd fmla="*/ 51 w 103" name="T10"/>
              <a:gd fmla="*/ 257 h 280" name="T11"/>
              <a:gd fmla="*/ 51 w 103" name="T12"/>
              <a:gd fmla="*/ 280 h 280" name="T13"/>
              <a:gd fmla="*/ 51 w 103" name="T14"/>
              <a:gd fmla="*/ 0 h 280" name="T15"/>
              <a:gd fmla="*/ 0 w 103" name="T16"/>
              <a:gd fmla="*/ 140 h 280" name="T17"/>
              <a:gd fmla="*/ 51 w 103" name="T18"/>
              <a:gd fmla="*/ 280 h 280" name="T19"/>
              <a:gd fmla="*/ 51 w 103" name="T20"/>
              <a:gd fmla="*/ 280 h 280" name="T21"/>
              <a:gd fmla="*/ 51 w 103" name="T22"/>
              <a:gd fmla="*/ 257 h 280" name="T23"/>
              <a:gd fmla="*/ 51 w 103" name="T24"/>
              <a:gd fmla="*/ 257 h 280" name="T25"/>
              <a:gd fmla="*/ 51 w 103" name="T26"/>
              <a:gd fmla="*/ 257 h 280" name="T27"/>
              <a:gd fmla="*/ 8 w 103" name="T28"/>
              <a:gd fmla="*/ 140 h 280" name="T29"/>
              <a:gd fmla="*/ 51 w 103" name="T30"/>
              <a:gd fmla="*/ 22 h 280" name="T31"/>
              <a:gd fmla="*/ 51 w 103" name="T32"/>
              <a:gd fmla="*/ 22 h 280" name="T33"/>
              <a:gd fmla="*/ 51 w 103" name="T34"/>
              <a:gd fmla="*/ 0 h 28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80" w="103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6576732" y="1369525"/>
            <a:ext cx="458272" cy="167835"/>
          </a:xfrm>
          <a:custGeom>
            <a:gdLst>
              <a:gd fmla="*/ 280 w 280" name="T0"/>
              <a:gd fmla="*/ 52 h 103" name="T1"/>
              <a:gd fmla="*/ 140 w 280" name="T2"/>
              <a:gd fmla="*/ 0 h 103" name="T3"/>
              <a:gd fmla="*/ 140 w 280" name="T4"/>
              <a:gd fmla="*/ 8 h 103" name="T5"/>
              <a:gd fmla="*/ 257 w 280" name="T6"/>
              <a:gd fmla="*/ 52 h 103" name="T7"/>
              <a:gd fmla="*/ 140 w 280" name="T8"/>
              <a:gd fmla="*/ 95 h 103" name="T9"/>
              <a:gd fmla="*/ 140 w 280" name="T10"/>
              <a:gd fmla="*/ 103 h 103" name="T11"/>
              <a:gd fmla="*/ 280 w 280" name="T12"/>
              <a:gd fmla="*/ 52 h 103" name="T13"/>
              <a:gd fmla="*/ 140 w 280" name="T14"/>
              <a:gd fmla="*/ 0 h 103" name="T15"/>
              <a:gd fmla="*/ 140 w 280" name="T16"/>
              <a:gd fmla="*/ 0 h 103" name="T17"/>
              <a:gd fmla="*/ 0 w 280" name="T18"/>
              <a:gd fmla="*/ 52 h 103" name="T19"/>
              <a:gd fmla="*/ 140 w 280" name="T20"/>
              <a:gd fmla="*/ 103 h 103" name="T21"/>
              <a:gd fmla="*/ 140 w 280" name="T22"/>
              <a:gd fmla="*/ 103 h 103" name="T23"/>
              <a:gd fmla="*/ 140 w 280" name="T24"/>
              <a:gd fmla="*/ 95 h 103" name="T25"/>
              <a:gd fmla="*/ 140 w 280" name="T26"/>
              <a:gd fmla="*/ 95 h 103" name="T27"/>
              <a:gd fmla="*/ 23 w 280" name="T28"/>
              <a:gd fmla="*/ 52 h 103" name="T29"/>
              <a:gd fmla="*/ 23 w 280" name="T30"/>
              <a:gd fmla="*/ 52 h 103" name="T31"/>
              <a:gd fmla="*/ 140 w 280" name="T32"/>
              <a:gd fmla="*/ 8 h 103" name="T33"/>
              <a:gd fmla="*/ 140 w 280" name="T34"/>
              <a:gd fmla="*/ 8 h 103" name="T35"/>
              <a:gd fmla="*/ 140 w 280" name="T36"/>
              <a:gd fmla="*/ 0 h 103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03" w="280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8" name="Freeform 27"/>
          <p:cNvSpPr>
            <a:spLocks noEditPoints="1"/>
          </p:cNvSpPr>
          <p:nvPr/>
        </p:nvSpPr>
        <p:spPr bwMode="auto">
          <a:xfrm>
            <a:off x="6611250" y="1265968"/>
            <a:ext cx="389233" cy="373759"/>
          </a:xfrm>
          <a:custGeom>
            <a:gdLst>
              <a:gd fmla="*/ 218 w 238" name="T0"/>
              <a:gd fmla="*/ 16 h 229" name="T1"/>
              <a:gd fmla="*/ 119 w 238" name="T2"/>
              <a:gd fmla="*/ 46 h 229" name="T3"/>
              <a:gd fmla="*/ 119 w 238" name="T4"/>
              <a:gd fmla="*/ 57 h 229" name="T5"/>
              <a:gd fmla="*/ 202 w 238" name="T6"/>
              <a:gd fmla="*/ 32 h 229" name="T7"/>
              <a:gd fmla="*/ 150 w 238" name="T8"/>
              <a:gd fmla="*/ 145 h 229" name="T9"/>
              <a:gd fmla="*/ 119 w 238" name="T10"/>
              <a:gd fmla="*/ 172 h 229" name="T11"/>
              <a:gd fmla="*/ 119 w 238" name="T12"/>
              <a:gd fmla="*/ 183 h 229" name="T13"/>
              <a:gd fmla="*/ 156 w 238" name="T14"/>
              <a:gd fmla="*/ 151 h 229" name="T15"/>
              <a:gd fmla="*/ 218 w 238" name="T16"/>
              <a:gd fmla="*/ 16 h 229" name="T17"/>
              <a:gd fmla="*/ 119 w 238" name="T18"/>
              <a:gd fmla="*/ 46 h 229" name="T19"/>
              <a:gd fmla="*/ 83 w 238" name="T20"/>
              <a:gd fmla="*/ 78 h 229" name="T21"/>
              <a:gd fmla="*/ 20 w 238" name="T22"/>
              <a:gd fmla="*/ 214 h 229" name="T23"/>
              <a:gd fmla="*/ 119 w 238" name="T24"/>
              <a:gd fmla="*/ 183 h 229" name="T25"/>
              <a:gd fmla="*/ 119 w 238" name="T26"/>
              <a:gd fmla="*/ 172 h 229" name="T27"/>
              <a:gd fmla="*/ 36 w 238" name="T28"/>
              <a:gd fmla="*/ 197 h 229" name="T29"/>
              <a:gd fmla="*/ 36 w 238" name="T30"/>
              <a:gd fmla="*/ 197 h 229" name="T31"/>
              <a:gd fmla="*/ 89 w 238" name="T32"/>
              <a:gd fmla="*/ 84 h 229" name="T33"/>
              <a:gd fmla="*/ 119 w 238" name="T34"/>
              <a:gd fmla="*/ 57 h 229" name="T35"/>
              <a:gd fmla="*/ 119 w 238" name="T36"/>
              <a:gd fmla="*/ 46 h 229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29" w="238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9" name="Freeform 28"/>
          <p:cNvSpPr>
            <a:spLocks noEditPoints="1"/>
          </p:cNvSpPr>
          <p:nvPr/>
        </p:nvSpPr>
        <p:spPr bwMode="auto">
          <a:xfrm>
            <a:off x="6738250" y="1392968"/>
            <a:ext cx="389233" cy="373759"/>
          </a:xfrm>
          <a:custGeom>
            <a:gdLst>
              <a:gd fmla="*/ 218 w 238" name="T0"/>
              <a:gd fmla="*/ 214 h 229" name="T1"/>
              <a:gd fmla="*/ 156 w 238" name="T2"/>
              <a:gd fmla="*/ 78 h 229" name="T3"/>
              <a:gd fmla="*/ 119 w 238" name="T4"/>
              <a:gd fmla="*/ 46 h 229" name="T5"/>
              <a:gd fmla="*/ 119 w 238" name="T6"/>
              <a:gd fmla="*/ 57 h 229" name="T7"/>
              <a:gd fmla="*/ 150 w 238" name="T8"/>
              <a:gd fmla="*/ 84 h 229" name="T9"/>
              <a:gd fmla="*/ 202 w 238" name="T10"/>
              <a:gd fmla="*/ 197 h 229" name="T11"/>
              <a:gd fmla="*/ 119 w 238" name="T12"/>
              <a:gd fmla="*/ 172 h 229" name="T13"/>
              <a:gd fmla="*/ 119 w 238" name="T14"/>
              <a:gd fmla="*/ 183 h 229" name="T15"/>
              <a:gd fmla="*/ 218 w 238" name="T16"/>
              <a:gd fmla="*/ 214 h 229" name="T17"/>
              <a:gd fmla="*/ 119 w 238" name="T18"/>
              <a:gd fmla="*/ 46 h 229" name="T19"/>
              <a:gd fmla="*/ 20 w 238" name="T20"/>
              <a:gd fmla="*/ 16 h 229" name="T21"/>
              <a:gd fmla="*/ 83 w 238" name="T22"/>
              <a:gd fmla="*/ 151 h 229" name="T23"/>
              <a:gd fmla="*/ 119 w 238" name="T24"/>
              <a:gd fmla="*/ 183 h 229" name="T25"/>
              <a:gd fmla="*/ 119 w 238" name="T26"/>
              <a:gd fmla="*/ 172 h 229" name="T27"/>
              <a:gd fmla="*/ 89 w 238" name="T28"/>
              <a:gd fmla="*/ 145 h 229" name="T29"/>
              <a:gd fmla="*/ 36 w 238" name="T30"/>
              <a:gd fmla="*/ 32 h 229" name="T31"/>
              <a:gd fmla="*/ 36 w 238" name="T32"/>
              <a:gd fmla="*/ 32 h 229" name="T33"/>
              <a:gd fmla="*/ 119 w 238" name="T34"/>
              <a:gd fmla="*/ 57 h 229" name="T35"/>
              <a:gd fmla="*/ 119 w 238" name="T36"/>
              <a:gd fmla="*/ 46 h 229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29" w="238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6771943" y="1418328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7311156" y="1095752"/>
            <a:ext cx="192831" cy="365427"/>
          </a:xfrm>
          <a:custGeom>
            <a:gdLst>
              <a:gd fmla="*/ 67 w 162" name="T0"/>
              <a:gd fmla="*/ 307 h 307" name="T1"/>
              <a:gd fmla="*/ 162 w 162" name="T2"/>
              <a:gd fmla="*/ 307 h 307" name="T3"/>
              <a:gd fmla="*/ 67 w 162" name="T4"/>
              <a:gd fmla="*/ 127 h 307" name="T5"/>
              <a:gd fmla="*/ 67 w 162" name="T6"/>
              <a:gd fmla="*/ 193 h 307" name="T7"/>
              <a:gd fmla="*/ 110 w 162" name="T8"/>
              <a:gd fmla="*/ 267 h 307" name="T9"/>
              <a:gd fmla="*/ 67 w 162" name="T10"/>
              <a:gd fmla="*/ 267 h 307" name="T11"/>
              <a:gd fmla="*/ 67 w 162" name="T12"/>
              <a:gd fmla="*/ 307 h 307" name="T13"/>
              <a:gd fmla="*/ 0 w 162" name="T14"/>
              <a:gd fmla="*/ 0 h 307" name="T15"/>
              <a:gd fmla="*/ 0 w 162" name="T16"/>
              <a:gd fmla="*/ 307 h 307" name="T17"/>
              <a:gd fmla="*/ 67 w 162" name="T18"/>
              <a:gd fmla="*/ 307 h 307" name="T19"/>
              <a:gd fmla="*/ 67 w 162" name="T20"/>
              <a:gd fmla="*/ 267 h 307" name="T21"/>
              <a:gd fmla="*/ 24 w 162" name="T22"/>
              <a:gd fmla="*/ 267 h 307" name="T23"/>
              <a:gd fmla="*/ 24 w 162" name="T24"/>
              <a:gd fmla="*/ 120 h 307" name="T25"/>
              <a:gd fmla="*/ 24 w 162" name="T26"/>
              <a:gd fmla="*/ 120 h 307" name="T27"/>
              <a:gd fmla="*/ 67 w 162" name="T28"/>
              <a:gd fmla="*/ 193 h 307" name="T29"/>
              <a:gd fmla="*/ 67 w 162" name="T30"/>
              <a:gd fmla="*/ 127 h 307" name="T31"/>
              <a:gd fmla="*/ 0 w 162" name="T32"/>
              <a:gd fmla="*/ 0 h 307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07" w="162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7214740" y="1094562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3" name="Freeform 32"/>
          <p:cNvSpPr>
            <a:spLocks noEditPoints="1"/>
          </p:cNvSpPr>
          <p:nvPr/>
        </p:nvSpPr>
        <p:spPr bwMode="auto">
          <a:xfrm>
            <a:off x="5634002" y="2887177"/>
            <a:ext cx="421372" cy="308292"/>
          </a:xfrm>
          <a:custGeom>
            <a:gdLst>
              <a:gd fmla="*/ 213 w 258" name="T0"/>
              <a:gd fmla="*/ 31 h 189" name="T1"/>
              <a:gd fmla="*/ 204 w 258" name="T2"/>
              <a:gd fmla="*/ 69 h 189" name="T3"/>
              <a:gd fmla="*/ 228 w 258" name="T4"/>
              <a:gd fmla="*/ 109 h 189" name="T5"/>
              <a:gd fmla="*/ 204 w 258" name="T6"/>
              <a:gd fmla="*/ 146 h 189" name="T7"/>
              <a:gd fmla="*/ 204 w 258" name="T8"/>
              <a:gd fmla="*/ 27 h 189" name="T9"/>
              <a:gd fmla="*/ 91 w 258" name="T10"/>
              <a:gd fmla="*/ 14 h 189" name="T11"/>
              <a:gd fmla="*/ 97 w 258" name="T12"/>
              <a:gd fmla="*/ 15 h 189" name="T13"/>
              <a:gd fmla="*/ 91 w 258" name="T14"/>
              <a:gd fmla="*/ 42 h 189" name="T15"/>
              <a:gd fmla="*/ 91 w 258" name="T16"/>
              <a:gd fmla="*/ 162 h 189" name="T17"/>
              <a:gd fmla="*/ 166 w 258" name="T18"/>
              <a:gd fmla="*/ 145 h 189" name="T19"/>
              <a:gd fmla="*/ 204 w 258" name="T20"/>
              <a:gd fmla="*/ 125 h 189" name="T21"/>
              <a:gd fmla="*/ 191 w 258" name="T22"/>
              <a:gd fmla="*/ 122 h 189" name="T23"/>
              <a:gd fmla="*/ 204 w 258" name="T24"/>
              <a:gd fmla="*/ 69 h 189" name="T25"/>
              <a:gd fmla="*/ 91 w 258" name="T26"/>
              <a:gd fmla="*/ 6 h 189" name="T27"/>
              <a:gd fmla="*/ 78 w 258" name="T28"/>
              <a:gd fmla="*/ 24 h 189" name="T29"/>
              <a:gd fmla="*/ 91 w 258" name="T30"/>
              <a:gd fmla="*/ 14 h 189" name="T31"/>
              <a:gd fmla="*/ 78 w 258" name="T32"/>
              <a:gd fmla="*/ 188 h 189" name="T33"/>
              <a:gd fmla="*/ 91 w 258" name="T34"/>
              <a:gd fmla="*/ 162 h 189" name="T35"/>
              <a:gd fmla="*/ 78 w 258" name="T36"/>
              <a:gd fmla="*/ 176 h 189" name="T37"/>
              <a:gd fmla="*/ 91 w 258" name="T38"/>
              <a:gd fmla="*/ 42 h 189" name="T39"/>
              <a:gd fmla="*/ 80 w 258" name="T40"/>
              <a:gd fmla="*/ 134 h 189" name="T41"/>
              <a:gd fmla="*/ 78 w 258" name="T42"/>
              <a:gd fmla="*/ 64 h 189" name="T43"/>
              <a:gd fmla="*/ 78 w 258" name="T44"/>
              <a:gd fmla="*/ 33 h 189" name="T45"/>
              <a:gd fmla="*/ 91 w 258" name="T46"/>
              <a:gd fmla="*/ 42 h 189" name="T47"/>
              <a:gd fmla="*/ 60 w 258" name="T48"/>
              <a:gd fmla="*/ 18 h 189" name="T49"/>
              <a:gd fmla="*/ 68 w 258" name="T50"/>
              <a:gd fmla="*/ 42 h 189" name="T51"/>
              <a:gd fmla="*/ 78 w 258" name="T52"/>
              <a:gd fmla="*/ 33 h 189" name="T53"/>
              <a:gd fmla="*/ 78 w 258" name="T54"/>
              <a:gd fmla="*/ 9 h 189" name="T55"/>
              <a:gd fmla="*/ 78 w 258" name="T56"/>
              <a:gd fmla="*/ 188 h 189" name="T57"/>
              <a:gd fmla="*/ 60 w 258" name="T58"/>
              <a:gd fmla="*/ 176 h 189" name="T59"/>
              <a:gd fmla="*/ 78 w 258" name="T60"/>
              <a:gd fmla="*/ 64 h 189" name="T61"/>
              <a:gd fmla="*/ 60 w 258" name="T62"/>
              <a:gd fmla="*/ 134 h 189" name="T63"/>
              <a:gd fmla="*/ 70 w 258" name="T64"/>
              <a:gd fmla="*/ 116 h 189" name="T65"/>
              <a:gd fmla="*/ 60 w 258" name="T66"/>
              <a:gd fmla="*/ 87 h 189" name="T67"/>
              <a:gd fmla="*/ 76 w 258" name="T68"/>
              <a:gd fmla="*/ 68 h 189" name="T69"/>
              <a:gd fmla="*/ 60 w 258" name="T70"/>
              <a:gd fmla="*/ 18 h 189" name="T71"/>
              <a:gd fmla="*/ 60 w 258" name="T72"/>
              <a:gd fmla="*/ 187 h 189" name="T73"/>
              <a:gd fmla="*/ 59 w 258" name="T74"/>
              <a:gd fmla="*/ 175 h 189" name="T75"/>
              <a:gd fmla="*/ 49 w 258" name="T76"/>
              <a:gd fmla="*/ 144 h 189" name="T77"/>
              <a:gd fmla="*/ 60 w 258" name="T78"/>
              <a:gd fmla="*/ 125 h 189" name="T79"/>
              <a:gd fmla="*/ 41 w 258" name="T80"/>
              <a:gd fmla="*/ 125 h 189" name="T81"/>
              <a:gd fmla="*/ 60 w 258" name="T82"/>
              <a:gd fmla="*/ 87 h 189" name="T83"/>
              <a:gd fmla="*/ 51 w 258" name="T84"/>
              <a:gd fmla="*/ 76 h 189" name="T85"/>
              <a:gd fmla="*/ 43 w 258" name="T86"/>
              <a:gd fmla="*/ 51 h 189" name="T87"/>
              <a:gd fmla="*/ 60 w 258" name="T88"/>
              <a:gd fmla="*/ 18 h 189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89" w="258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64" name="Group 127"/>
          <p:cNvGrpSpPr/>
          <p:nvPr/>
        </p:nvGrpSpPr>
        <p:grpSpPr>
          <a:xfrm>
            <a:off x="6818365" y="3195468"/>
            <a:ext cx="380902" cy="490410"/>
            <a:chOff x="8610600" y="4127500"/>
            <a:chExt cx="508001" cy="654050"/>
          </a:xfrm>
          <a:solidFill>
            <a:srgbClr val="DCB68A"/>
          </a:solidFill>
        </p:grpSpPr>
        <p:sp>
          <p:nvSpPr>
            <p:cNvPr id="65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fmla="*/ 169 w 230" name="T0"/>
                <a:gd fmla="*/ 12 h 231" name="T1"/>
                <a:gd fmla="*/ 215 w 230" name="T2"/>
                <a:gd fmla="*/ 103 h 231" name="T3"/>
                <a:gd fmla="*/ 102 w 230" name="T4"/>
                <a:gd fmla="*/ 216 h 231" name="T5"/>
                <a:gd fmla="*/ 12 w 230" name="T6"/>
                <a:gd fmla="*/ 171 h 231" name="T7"/>
                <a:gd fmla="*/ 0 w 230" name="T8"/>
                <a:gd fmla="*/ 181 h 231" name="T9"/>
                <a:gd fmla="*/ 102 w 230" name="T10"/>
                <a:gd fmla="*/ 231 h 231" name="T11"/>
                <a:gd fmla="*/ 230 w 230" name="T12"/>
                <a:gd fmla="*/ 103 h 231" name="T13"/>
                <a:gd fmla="*/ 178 w 230" name="T14"/>
                <a:gd fmla="*/ 0 h 231" name="T15"/>
                <a:gd fmla="*/ 169 w 230" name="T16"/>
                <a:gd fmla="*/ 12 h 2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1" w="23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fmla="*/ 102 w 203" name="T0"/>
                <a:gd fmla="*/ 203 h 203" name="T1"/>
                <a:gd fmla="*/ 203 w 203" name="T2"/>
                <a:gd fmla="*/ 101 h 203" name="T3"/>
                <a:gd fmla="*/ 102 w 203" name="T4"/>
                <a:gd fmla="*/ 0 h 203" name="T5"/>
                <a:gd fmla="*/ 102 w 203" name="T6"/>
                <a:gd fmla="*/ 5 h 203" name="T7"/>
                <a:gd fmla="*/ 198 w 203" name="T8"/>
                <a:gd fmla="*/ 101 h 203" name="T9"/>
                <a:gd fmla="*/ 102 w 203" name="T10"/>
                <a:gd fmla="*/ 198 h 203" name="T11"/>
                <a:gd fmla="*/ 102 w 203" name="T12"/>
                <a:gd fmla="*/ 203 h 203" name="T13"/>
                <a:gd fmla="*/ 102 w 203" name="T14"/>
                <a:gd fmla="*/ 0 h 203" name="T15"/>
                <a:gd fmla="*/ 0 w 203" name="T16"/>
                <a:gd fmla="*/ 101 h 203" name="T17"/>
                <a:gd fmla="*/ 102 w 203" name="T18"/>
                <a:gd fmla="*/ 203 h 203" name="T19"/>
                <a:gd fmla="*/ 102 w 203" name="T20"/>
                <a:gd fmla="*/ 203 h 203" name="T21"/>
                <a:gd fmla="*/ 102 w 203" name="T22"/>
                <a:gd fmla="*/ 198 h 203" name="T23"/>
                <a:gd fmla="*/ 102 w 203" name="T24"/>
                <a:gd fmla="*/ 198 h 203" name="T25"/>
                <a:gd fmla="*/ 102 w 203" name="T26"/>
                <a:gd fmla="*/ 198 h 203" name="T27"/>
                <a:gd fmla="*/ 5 w 203" name="T28"/>
                <a:gd fmla="*/ 101 h 203" name="T29"/>
                <a:gd fmla="*/ 102 w 203" name="T30"/>
                <a:gd fmla="*/ 5 h 203" name="T31"/>
                <a:gd fmla="*/ 102 w 203" name="T32"/>
                <a:gd fmla="*/ 5 h 203" name="T33"/>
                <a:gd fmla="*/ 102 w 203" name="T34"/>
                <a:gd fmla="*/ 0 h 2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3" w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fmla="*/ 65 w 228" name="T0"/>
                <a:gd fmla="*/ 15 h 199" name="T1"/>
                <a:gd fmla="*/ 61 w 228" name="T2"/>
                <a:gd fmla="*/ 23 h 199" name="T3"/>
                <a:gd fmla="*/ 57 w 228" name="T4"/>
                <a:gd fmla="*/ 29 h 199" name="T5"/>
                <a:gd fmla="*/ 54 w 228" name="T6"/>
                <a:gd fmla="*/ 26 h 199" name="T7"/>
                <a:gd fmla="*/ 52 w 228" name="T8"/>
                <a:gd fmla="*/ 32 h 199" name="T9"/>
                <a:gd fmla="*/ 42 w 228" name="T10"/>
                <a:gd fmla="*/ 34 h 199" name="T11"/>
                <a:gd fmla="*/ 36 w 228" name="T12"/>
                <a:gd fmla="*/ 41 h 199" name="T13"/>
                <a:gd fmla="*/ 27 w 228" name="T14"/>
                <a:gd fmla="*/ 53 h 199" name="T15"/>
                <a:gd fmla="*/ 21 w 228" name="T16"/>
                <a:gd fmla="*/ 61 h 199" name="T17"/>
                <a:gd fmla="*/ 27 w 228" name="T18"/>
                <a:gd fmla="*/ 67 h 199" name="T19"/>
                <a:gd fmla="*/ 27 w 228" name="T20"/>
                <a:gd fmla="*/ 70 h 199" name="T21"/>
                <a:gd fmla="*/ 22 w 228" name="T22"/>
                <a:gd fmla="*/ 65 h 199" name="T23"/>
                <a:gd fmla="*/ 18 w 228" name="T24"/>
                <a:gd fmla="*/ 60 h 199" name="T25"/>
                <a:gd fmla="*/ 16 w 228" name="T26"/>
                <a:gd fmla="*/ 69 h 199" name="T27"/>
                <a:gd fmla="*/ 17 w 228" name="T28"/>
                <a:gd fmla="*/ 83 h 199" name="T29"/>
                <a:gd fmla="*/ 24 w 228" name="T30"/>
                <a:gd fmla="*/ 80 h 199" name="T31"/>
                <a:gd fmla="*/ 32 w 228" name="T32"/>
                <a:gd fmla="*/ 88 h 199" name="T33"/>
                <a:gd fmla="*/ 41 w 228" name="T34"/>
                <a:gd fmla="*/ 98 h 199" name="T35"/>
                <a:gd fmla="*/ 50 w 228" name="T36"/>
                <a:gd fmla="*/ 105 h 199" name="T37"/>
                <a:gd fmla="*/ 61 w 228" name="T38"/>
                <a:gd fmla="*/ 117 h 199" name="T39"/>
                <a:gd fmla="*/ 58 w 228" name="T40"/>
                <a:gd fmla="*/ 134 h 199" name="T41"/>
                <a:gd fmla="*/ 49 w 228" name="T42"/>
                <a:gd fmla="*/ 155 h 199" name="T43"/>
                <a:gd fmla="*/ 52 w 228" name="T44"/>
                <a:gd fmla="*/ 170 h 199" name="T45"/>
                <a:gd fmla="*/ 46 w 228" name="T46"/>
                <a:gd fmla="*/ 171 h 199" name="T47"/>
                <a:gd fmla="*/ 32 w 228" name="T48"/>
                <a:gd fmla="*/ 148 h 199" name="T49"/>
                <a:gd fmla="*/ 16 w 228" name="T50"/>
                <a:gd fmla="*/ 113 h 199" name="T51"/>
                <a:gd fmla="*/ 11 w 228" name="T52"/>
                <a:gd fmla="*/ 87 h 199" name="T53"/>
                <a:gd fmla="*/ 73 w 228" name="T54"/>
                <a:gd fmla="*/ 183 h 199" name="T55"/>
                <a:gd fmla="*/ 89 w 228" name="T56"/>
                <a:gd fmla="*/ 181 h 199" name="T57"/>
                <a:gd fmla="*/ 110 w 228" name="T58"/>
                <a:gd fmla="*/ 178 h 199" name="T59"/>
                <a:gd fmla="*/ 108 w 228" name="T60"/>
                <a:gd fmla="*/ 187 h 199" name="T61"/>
                <a:gd fmla="*/ 121 w 228" name="T62"/>
                <a:gd fmla="*/ 186 h 199" name="T63"/>
                <a:gd fmla="*/ 139 w 228" name="T64"/>
                <a:gd fmla="*/ 184 h 199" name="T65"/>
                <a:gd fmla="*/ 137 w 228" name="T66"/>
                <a:gd fmla="*/ 3 h 199" name="T67"/>
                <a:gd fmla="*/ 197 w 228" name="T68"/>
                <a:gd fmla="*/ 64 h 199" name="T69"/>
                <a:gd fmla="*/ 189 w 228" name="T70"/>
                <a:gd fmla="*/ 58 h 199" name="T71"/>
                <a:gd fmla="*/ 181 w 228" name="T72"/>
                <a:gd fmla="*/ 74 h 199" name="T73"/>
                <a:gd fmla="*/ 170 w 228" name="T74"/>
                <a:gd fmla="*/ 59 h 199" name="T75"/>
                <a:gd fmla="*/ 174 w 228" name="T76"/>
                <a:gd fmla="*/ 75 h 199" name="T77"/>
                <a:gd fmla="*/ 186 w 228" name="T78"/>
                <a:gd fmla="*/ 79 h 199" name="T79"/>
                <a:gd fmla="*/ 181 w 228" name="T80"/>
                <a:gd fmla="*/ 100 h 199" name="T81"/>
                <a:gd fmla="*/ 175 w 228" name="T82"/>
                <a:gd fmla="*/ 122 h 199" name="T83"/>
                <a:gd fmla="*/ 168 w 228" name="T84"/>
                <a:gd fmla="*/ 137 h 199" name="T85"/>
                <a:gd fmla="*/ 147 w 228" name="T86"/>
                <a:gd fmla="*/ 154 h 199" name="T87"/>
                <a:gd fmla="*/ 141 w 228" name="T88"/>
                <a:gd fmla="*/ 139 h 199" name="T89"/>
                <a:gd fmla="*/ 142 w 228" name="T90"/>
                <a:gd fmla="*/ 121 h 199" name="T91"/>
                <a:gd fmla="*/ 135 w 228" name="T92"/>
                <a:gd fmla="*/ 101 h 199" name="T93"/>
                <a:gd fmla="*/ 125 w 228" name="T94"/>
                <a:gd fmla="*/ 89 h 199" name="T95"/>
                <a:gd fmla="*/ 99 w 228" name="T96"/>
                <a:gd fmla="*/ 90 h 199" name="T97"/>
                <a:gd fmla="*/ 89 w 228" name="T98"/>
                <a:gd fmla="*/ 76 h 199" name="T99"/>
                <a:gd fmla="*/ 100 w 228" name="T100"/>
                <a:gd fmla="*/ 49 h 199" name="T101"/>
                <a:gd fmla="*/ 119 w 228" name="T102"/>
                <a:gd fmla="*/ 41 h 199" name="T103"/>
                <a:gd fmla="*/ 130 w 228" name="T104"/>
                <a:gd fmla="*/ 46 h 199" name="T105"/>
                <a:gd fmla="*/ 146 w 228" name="T106"/>
                <a:gd fmla="*/ 46 h 199" name="T107"/>
                <a:gd fmla="*/ 162 w 228" name="T108"/>
                <a:gd fmla="*/ 44 h 199" name="T109"/>
                <a:gd fmla="*/ 147 w 228" name="T110"/>
                <a:gd fmla="*/ 37 h 199" name="T111"/>
                <a:gd fmla="*/ 146 w 228" name="T112"/>
                <a:gd fmla="*/ 32 h 199" name="T113"/>
                <a:gd fmla="*/ 127 w 228" name="T114"/>
                <a:gd fmla="*/ 32 h 199" name="T115"/>
                <a:gd fmla="*/ 111 w 228" name="T116"/>
                <a:gd fmla="*/ 37 h 199" name="T117"/>
                <a:gd fmla="*/ 107 w 228" name="T118"/>
                <a:gd fmla="*/ 21 h 199" name="T119"/>
                <a:gd fmla="*/ 96 w 228" name="T120"/>
                <a:gd fmla="*/ 11 h 199" name="T121"/>
                <a:gd fmla="*/ 109 w 228" name="T122"/>
                <a:gd fmla="*/ 3 h 19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99" w="228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gdLst>
                <a:gd fmla="*/ 45 w 65" name="T0"/>
                <a:gd fmla="*/ 5 h 77" name="T1"/>
                <a:gd fmla="*/ 45 w 65" name="T2"/>
                <a:gd fmla="*/ 28 h 77" name="T3"/>
                <a:gd fmla="*/ 25 w 65" name="T4"/>
                <a:gd fmla="*/ 45 h 77" name="T5"/>
                <a:gd fmla="*/ 1 w 65" name="T6"/>
                <a:gd fmla="*/ 64 h 77" name="T7"/>
                <a:gd fmla="*/ 65 w 65" name="T8"/>
                <a:gd fmla="*/ 77 h 77" name="T9"/>
                <a:gd fmla="*/ 65 w 65" name="T10"/>
                <a:gd fmla="*/ 0 h 77" name="T11"/>
                <a:gd fmla="*/ 45 w 65" name="T12"/>
                <a:gd fmla="*/ 5 h 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7" w="65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gdLst>
                <a:gd fmla="*/ 14 w 62" name="T0"/>
                <a:gd fmla="*/ 5 h 77" name="T1"/>
                <a:gd fmla="*/ 14 w 62" name="T2"/>
                <a:gd fmla="*/ 28 h 77" name="T3"/>
                <a:gd fmla="*/ 32 w 62" name="T4"/>
                <a:gd fmla="*/ 45 h 77" name="T5"/>
                <a:gd fmla="*/ 61 w 62" name="T6"/>
                <a:gd fmla="*/ 64 h 77" name="T7"/>
                <a:gd fmla="*/ 0 w 62" name="T8"/>
                <a:gd fmla="*/ 77 h 77" name="T9"/>
                <a:gd fmla="*/ 0 w 62" name="T10"/>
                <a:gd fmla="*/ 0 h 77" name="T11"/>
                <a:gd fmla="*/ 14 w 62" name="T12"/>
                <a:gd fmla="*/ 5 h 7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7" w="62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fmla="*/ 169 w 230" name="T0"/>
                <a:gd fmla="*/ 12 h 231" name="T1"/>
                <a:gd fmla="*/ 215 w 230" name="T2"/>
                <a:gd fmla="*/ 103 h 231" name="T3"/>
                <a:gd fmla="*/ 102 w 230" name="T4"/>
                <a:gd fmla="*/ 216 h 231" name="T5"/>
                <a:gd fmla="*/ 12 w 230" name="T6"/>
                <a:gd fmla="*/ 171 h 231" name="T7"/>
                <a:gd fmla="*/ 0 w 230" name="T8"/>
                <a:gd fmla="*/ 181 h 231" name="T9"/>
                <a:gd fmla="*/ 102 w 230" name="T10"/>
                <a:gd fmla="*/ 231 h 231" name="T11"/>
                <a:gd fmla="*/ 230 w 230" name="T12"/>
                <a:gd fmla="*/ 103 h 231" name="T13"/>
                <a:gd fmla="*/ 178 w 230" name="T14"/>
                <a:gd fmla="*/ 0 h 231" name="T15"/>
                <a:gd fmla="*/ 169 w 230" name="T16"/>
                <a:gd fmla="*/ 12 h 2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1" w="23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fmla="*/ 102 w 203" name="T0"/>
                <a:gd fmla="*/ 203 h 203" name="T1"/>
                <a:gd fmla="*/ 203 w 203" name="T2"/>
                <a:gd fmla="*/ 101 h 203" name="T3"/>
                <a:gd fmla="*/ 102 w 203" name="T4"/>
                <a:gd fmla="*/ 0 h 203" name="T5"/>
                <a:gd fmla="*/ 102 w 203" name="T6"/>
                <a:gd fmla="*/ 5 h 203" name="T7"/>
                <a:gd fmla="*/ 198 w 203" name="T8"/>
                <a:gd fmla="*/ 101 h 203" name="T9"/>
                <a:gd fmla="*/ 102 w 203" name="T10"/>
                <a:gd fmla="*/ 198 h 203" name="T11"/>
                <a:gd fmla="*/ 102 w 203" name="T12"/>
                <a:gd fmla="*/ 203 h 203" name="T13"/>
                <a:gd fmla="*/ 102 w 203" name="T14"/>
                <a:gd fmla="*/ 0 h 203" name="T15"/>
                <a:gd fmla="*/ 0 w 203" name="T16"/>
                <a:gd fmla="*/ 101 h 203" name="T17"/>
                <a:gd fmla="*/ 102 w 203" name="T18"/>
                <a:gd fmla="*/ 203 h 203" name="T19"/>
                <a:gd fmla="*/ 102 w 203" name="T20"/>
                <a:gd fmla="*/ 203 h 203" name="T21"/>
                <a:gd fmla="*/ 102 w 203" name="T22"/>
                <a:gd fmla="*/ 198 h 203" name="T23"/>
                <a:gd fmla="*/ 102 w 203" name="T24"/>
                <a:gd fmla="*/ 198 h 203" name="T25"/>
                <a:gd fmla="*/ 102 w 203" name="T26"/>
                <a:gd fmla="*/ 198 h 203" name="T27"/>
                <a:gd fmla="*/ 5 w 203" name="T28"/>
                <a:gd fmla="*/ 101 h 203" name="T29"/>
                <a:gd fmla="*/ 102 w 203" name="T30"/>
                <a:gd fmla="*/ 5 h 203" name="T31"/>
                <a:gd fmla="*/ 102 w 203" name="T32"/>
                <a:gd fmla="*/ 5 h 203" name="T33"/>
                <a:gd fmla="*/ 102 w 203" name="T34"/>
                <a:gd fmla="*/ 0 h 2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3" w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fmla="*/ 65 w 228" name="T0"/>
                <a:gd fmla="*/ 15 h 199" name="T1"/>
                <a:gd fmla="*/ 61 w 228" name="T2"/>
                <a:gd fmla="*/ 23 h 199" name="T3"/>
                <a:gd fmla="*/ 57 w 228" name="T4"/>
                <a:gd fmla="*/ 29 h 199" name="T5"/>
                <a:gd fmla="*/ 54 w 228" name="T6"/>
                <a:gd fmla="*/ 26 h 199" name="T7"/>
                <a:gd fmla="*/ 52 w 228" name="T8"/>
                <a:gd fmla="*/ 32 h 199" name="T9"/>
                <a:gd fmla="*/ 42 w 228" name="T10"/>
                <a:gd fmla="*/ 34 h 199" name="T11"/>
                <a:gd fmla="*/ 36 w 228" name="T12"/>
                <a:gd fmla="*/ 41 h 199" name="T13"/>
                <a:gd fmla="*/ 27 w 228" name="T14"/>
                <a:gd fmla="*/ 53 h 199" name="T15"/>
                <a:gd fmla="*/ 21 w 228" name="T16"/>
                <a:gd fmla="*/ 61 h 199" name="T17"/>
                <a:gd fmla="*/ 27 w 228" name="T18"/>
                <a:gd fmla="*/ 67 h 199" name="T19"/>
                <a:gd fmla="*/ 27 w 228" name="T20"/>
                <a:gd fmla="*/ 70 h 199" name="T21"/>
                <a:gd fmla="*/ 22 w 228" name="T22"/>
                <a:gd fmla="*/ 65 h 199" name="T23"/>
                <a:gd fmla="*/ 18 w 228" name="T24"/>
                <a:gd fmla="*/ 60 h 199" name="T25"/>
                <a:gd fmla="*/ 16 w 228" name="T26"/>
                <a:gd fmla="*/ 69 h 199" name="T27"/>
                <a:gd fmla="*/ 17 w 228" name="T28"/>
                <a:gd fmla="*/ 83 h 199" name="T29"/>
                <a:gd fmla="*/ 24 w 228" name="T30"/>
                <a:gd fmla="*/ 80 h 199" name="T31"/>
                <a:gd fmla="*/ 32 w 228" name="T32"/>
                <a:gd fmla="*/ 88 h 199" name="T33"/>
                <a:gd fmla="*/ 41 w 228" name="T34"/>
                <a:gd fmla="*/ 98 h 199" name="T35"/>
                <a:gd fmla="*/ 50 w 228" name="T36"/>
                <a:gd fmla="*/ 105 h 199" name="T37"/>
                <a:gd fmla="*/ 61 w 228" name="T38"/>
                <a:gd fmla="*/ 117 h 199" name="T39"/>
                <a:gd fmla="*/ 58 w 228" name="T40"/>
                <a:gd fmla="*/ 134 h 199" name="T41"/>
                <a:gd fmla="*/ 49 w 228" name="T42"/>
                <a:gd fmla="*/ 155 h 199" name="T43"/>
                <a:gd fmla="*/ 52 w 228" name="T44"/>
                <a:gd fmla="*/ 170 h 199" name="T45"/>
                <a:gd fmla="*/ 46 w 228" name="T46"/>
                <a:gd fmla="*/ 171 h 199" name="T47"/>
                <a:gd fmla="*/ 32 w 228" name="T48"/>
                <a:gd fmla="*/ 148 h 199" name="T49"/>
                <a:gd fmla="*/ 16 w 228" name="T50"/>
                <a:gd fmla="*/ 113 h 199" name="T51"/>
                <a:gd fmla="*/ 11 w 228" name="T52"/>
                <a:gd fmla="*/ 87 h 199" name="T53"/>
                <a:gd fmla="*/ 73 w 228" name="T54"/>
                <a:gd fmla="*/ 183 h 199" name="T55"/>
                <a:gd fmla="*/ 89 w 228" name="T56"/>
                <a:gd fmla="*/ 181 h 199" name="T57"/>
                <a:gd fmla="*/ 110 w 228" name="T58"/>
                <a:gd fmla="*/ 178 h 199" name="T59"/>
                <a:gd fmla="*/ 108 w 228" name="T60"/>
                <a:gd fmla="*/ 187 h 199" name="T61"/>
                <a:gd fmla="*/ 121 w 228" name="T62"/>
                <a:gd fmla="*/ 186 h 199" name="T63"/>
                <a:gd fmla="*/ 139 w 228" name="T64"/>
                <a:gd fmla="*/ 184 h 199" name="T65"/>
                <a:gd fmla="*/ 137 w 228" name="T66"/>
                <a:gd fmla="*/ 3 h 199" name="T67"/>
                <a:gd fmla="*/ 197 w 228" name="T68"/>
                <a:gd fmla="*/ 64 h 199" name="T69"/>
                <a:gd fmla="*/ 189 w 228" name="T70"/>
                <a:gd fmla="*/ 58 h 199" name="T71"/>
                <a:gd fmla="*/ 181 w 228" name="T72"/>
                <a:gd fmla="*/ 74 h 199" name="T73"/>
                <a:gd fmla="*/ 170 w 228" name="T74"/>
                <a:gd fmla="*/ 59 h 199" name="T75"/>
                <a:gd fmla="*/ 174 w 228" name="T76"/>
                <a:gd fmla="*/ 75 h 199" name="T77"/>
                <a:gd fmla="*/ 186 w 228" name="T78"/>
                <a:gd fmla="*/ 79 h 199" name="T79"/>
                <a:gd fmla="*/ 181 w 228" name="T80"/>
                <a:gd fmla="*/ 100 h 199" name="T81"/>
                <a:gd fmla="*/ 175 w 228" name="T82"/>
                <a:gd fmla="*/ 122 h 199" name="T83"/>
                <a:gd fmla="*/ 168 w 228" name="T84"/>
                <a:gd fmla="*/ 137 h 199" name="T85"/>
                <a:gd fmla="*/ 147 w 228" name="T86"/>
                <a:gd fmla="*/ 154 h 199" name="T87"/>
                <a:gd fmla="*/ 141 w 228" name="T88"/>
                <a:gd fmla="*/ 139 h 199" name="T89"/>
                <a:gd fmla="*/ 142 w 228" name="T90"/>
                <a:gd fmla="*/ 121 h 199" name="T91"/>
                <a:gd fmla="*/ 135 w 228" name="T92"/>
                <a:gd fmla="*/ 101 h 199" name="T93"/>
                <a:gd fmla="*/ 125 w 228" name="T94"/>
                <a:gd fmla="*/ 89 h 199" name="T95"/>
                <a:gd fmla="*/ 99 w 228" name="T96"/>
                <a:gd fmla="*/ 90 h 199" name="T97"/>
                <a:gd fmla="*/ 89 w 228" name="T98"/>
                <a:gd fmla="*/ 76 h 199" name="T99"/>
                <a:gd fmla="*/ 100 w 228" name="T100"/>
                <a:gd fmla="*/ 49 h 199" name="T101"/>
                <a:gd fmla="*/ 119 w 228" name="T102"/>
                <a:gd fmla="*/ 41 h 199" name="T103"/>
                <a:gd fmla="*/ 130 w 228" name="T104"/>
                <a:gd fmla="*/ 46 h 199" name="T105"/>
                <a:gd fmla="*/ 146 w 228" name="T106"/>
                <a:gd fmla="*/ 46 h 199" name="T107"/>
                <a:gd fmla="*/ 162 w 228" name="T108"/>
                <a:gd fmla="*/ 44 h 199" name="T109"/>
                <a:gd fmla="*/ 147 w 228" name="T110"/>
                <a:gd fmla="*/ 37 h 199" name="T111"/>
                <a:gd fmla="*/ 146 w 228" name="T112"/>
                <a:gd fmla="*/ 32 h 199" name="T113"/>
                <a:gd fmla="*/ 127 w 228" name="T114"/>
                <a:gd fmla="*/ 32 h 199" name="T115"/>
                <a:gd fmla="*/ 111 w 228" name="T116"/>
                <a:gd fmla="*/ 37 h 199" name="T117"/>
                <a:gd fmla="*/ 107 w 228" name="T118"/>
                <a:gd fmla="*/ 21 h 199" name="T119"/>
                <a:gd fmla="*/ 96 w 228" name="T120"/>
                <a:gd fmla="*/ 11 h 199" name="T121"/>
                <a:gd fmla="*/ 109 w 228" name="T122"/>
                <a:gd fmla="*/ 3 h 19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99" w="228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73" name="Freeform 41"/>
          <p:cNvSpPr>
            <a:spLocks noEditPoints="1"/>
          </p:cNvSpPr>
          <p:nvPr/>
        </p:nvSpPr>
        <p:spPr bwMode="auto">
          <a:xfrm>
            <a:off x="7133799" y="2700297"/>
            <a:ext cx="321385" cy="292817"/>
          </a:xfrm>
          <a:custGeom>
            <a:gdLst>
              <a:gd fmla="*/ 116 w 196" name="T0"/>
              <a:gd fmla="*/ 2 h 179" name="T1"/>
              <a:gd fmla="*/ 98 w 196" name="T2"/>
              <a:gd fmla="*/ 0 h 179" name="T3"/>
              <a:gd fmla="*/ 98 w 196" name="T4"/>
              <a:gd fmla="*/ 17 h 179" name="T5"/>
              <a:gd fmla="*/ 113 w 196" name="T6"/>
              <a:gd fmla="*/ 18 h 179" name="T7"/>
              <a:gd fmla="*/ 169 w 196" name="T8"/>
              <a:gd fmla="*/ 105 h 179" name="T9"/>
              <a:gd fmla="*/ 98 w 196" name="T10"/>
              <a:gd fmla="*/ 163 h 179" name="T11"/>
              <a:gd fmla="*/ 98 w 196" name="T12"/>
              <a:gd fmla="*/ 179 h 179" name="T13"/>
              <a:gd fmla="*/ 185 w 196" name="T14"/>
              <a:gd fmla="*/ 108 h 179" name="T15"/>
              <a:gd fmla="*/ 116 w 196" name="T16"/>
              <a:gd fmla="*/ 2 h 179" name="T17"/>
              <a:gd fmla="*/ 98 w 196" name="T18"/>
              <a:gd fmla="*/ 0 h 179" name="T19"/>
              <a:gd fmla="*/ 10 w 196" name="T20"/>
              <a:gd fmla="*/ 71 h 179" name="T21"/>
              <a:gd fmla="*/ 79 w 196" name="T22"/>
              <a:gd fmla="*/ 177 h 179" name="T23"/>
              <a:gd fmla="*/ 98 w 196" name="T24"/>
              <a:gd fmla="*/ 179 h 179" name="T25"/>
              <a:gd fmla="*/ 98 w 196" name="T26"/>
              <a:gd fmla="*/ 163 h 179" name="T27"/>
              <a:gd fmla="*/ 83 w 196" name="T28"/>
              <a:gd fmla="*/ 161 h 179" name="T29"/>
              <a:gd fmla="*/ 83 w 196" name="T30"/>
              <a:gd fmla="*/ 161 h 179" name="T31"/>
              <a:gd fmla="*/ 26 w 196" name="T32"/>
              <a:gd fmla="*/ 75 h 179" name="T33"/>
              <a:gd fmla="*/ 98 w 196" name="T34"/>
              <a:gd fmla="*/ 17 h 179" name="T35"/>
              <a:gd fmla="*/ 98 w 196" name="T36"/>
              <a:gd fmla="*/ 0 h 179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79" w="196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4" name="Freeform 42"/>
          <p:cNvSpPr/>
          <p:nvPr/>
        </p:nvSpPr>
        <p:spPr bwMode="auto">
          <a:xfrm>
            <a:off x="7217121" y="2970499"/>
            <a:ext cx="69038" cy="148790"/>
          </a:xfrm>
          <a:custGeom>
            <a:gdLst>
              <a:gd fmla="*/ 33 w 58" name="T0"/>
              <a:gd fmla="*/ 125 h 125" name="T1"/>
              <a:gd fmla="*/ 0 w 58" name="T2"/>
              <a:gd fmla="*/ 118 h 125" name="T3"/>
              <a:gd fmla="*/ 25 w 58" name="T4"/>
              <a:gd fmla="*/ 0 h 125" name="T5"/>
              <a:gd fmla="*/ 58 w 58" name="T6"/>
              <a:gd fmla="*/ 7 h 125" name="T7"/>
              <a:gd fmla="*/ 33 w 58" name="T8"/>
              <a:gd fmla="*/ 125 h 1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5" w="57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5" name="Freeform 43"/>
          <p:cNvSpPr/>
          <p:nvPr/>
        </p:nvSpPr>
        <p:spPr bwMode="auto">
          <a:xfrm>
            <a:off x="7188553" y="3015731"/>
            <a:ext cx="97606" cy="201164"/>
          </a:xfrm>
          <a:custGeom>
            <a:gdLst>
              <a:gd fmla="*/ 40 w 60" name="T0"/>
              <a:gd fmla="*/ 106 h 123" name="T1"/>
              <a:gd fmla="*/ 18 w 60" name="T2"/>
              <a:gd fmla="*/ 121 h 123" name="T3"/>
              <a:gd fmla="*/ 3 w 60" name="T4"/>
              <a:gd fmla="*/ 98 h 123" name="T5"/>
              <a:gd fmla="*/ 20 w 60" name="T6"/>
              <a:gd fmla="*/ 17 h 123" name="T7"/>
              <a:gd fmla="*/ 42 w 60" name="T8"/>
              <a:gd fmla="*/ 2 h 123" name="T9"/>
              <a:gd fmla="*/ 57 w 60" name="T10"/>
              <a:gd fmla="*/ 25 h 123" name="T11"/>
              <a:gd fmla="*/ 40 w 60" name="T12"/>
              <a:gd fmla="*/ 106 h 12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3" w="60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6" name="Freeform 44"/>
          <p:cNvSpPr/>
          <p:nvPr/>
        </p:nvSpPr>
        <p:spPr bwMode="auto">
          <a:xfrm>
            <a:off x="6297007" y="762464"/>
            <a:ext cx="392804" cy="359475"/>
          </a:xfrm>
          <a:custGeom>
            <a:gdLst>
              <a:gd fmla="*/ 117 w 240" name="T0"/>
              <a:gd fmla="*/ 220 h 220" name="T1"/>
              <a:gd fmla="*/ 0 w 240" name="T2"/>
              <a:gd fmla="*/ 219 h 220" name="T3"/>
              <a:gd fmla="*/ 0 w 240" name="T4"/>
              <a:gd fmla="*/ 44 h 220" name="T5"/>
              <a:gd fmla="*/ 120 w 240" name="T6"/>
              <a:gd fmla="*/ 44 h 220" name="T7"/>
              <a:gd fmla="*/ 240 w 240" name="T8"/>
              <a:gd fmla="*/ 44 h 220" name="T9"/>
              <a:gd fmla="*/ 240 w 240" name="T10"/>
              <a:gd fmla="*/ 219 h 220" name="T11"/>
              <a:gd fmla="*/ 117 w 240" name="T12"/>
              <a:gd fmla="*/ 220 h 2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0" w="24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7" name="Freeform 45"/>
          <p:cNvSpPr>
            <a:spLocks noEditPoints="1"/>
          </p:cNvSpPr>
          <p:nvPr/>
        </p:nvSpPr>
        <p:spPr bwMode="auto">
          <a:xfrm>
            <a:off x="6180356" y="2757432"/>
            <a:ext cx="478507" cy="396375"/>
          </a:xfrm>
          <a:custGeom>
            <a:gdLst>
              <a:gd fmla="*/ 199 w 293" name="T0"/>
              <a:gd fmla="*/ 192 h 242" name="T1"/>
              <a:gd fmla="*/ 219 w 293" name="T2"/>
              <a:gd fmla="*/ 205 h 242" name="T3"/>
              <a:gd fmla="*/ 219 w 293" name="T4"/>
              <a:gd fmla="*/ 214 h 242" name="T5"/>
              <a:gd fmla="*/ 199 w 293" name="T6"/>
              <a:gd fmla="*/ 214 h 242" name="T7"/>
              <a:gd fmla="*/ 219 w 293" name="T8"/>
              <a:gd fmla="*/ 242 h 242" name="T9"/>
              <a:gd fmla="*/ 242 w 293" name="T10"/>
              <a:gd fmla="*/ 216 h 242" name="T11"/>
              <a:gd fmla="*/ 199 w 293" name="T12"/>
              <a:gd fmla="*/ 170 h 242" name="T13"/>
              <a:gd fmla="*/ 293 w 293" name="T14"/>
              <a:gd fmla="*/ 147 h 242" name="T15"/>
              <a:gd fmla="*/ 269 w 293" name="T16"/>
              <a:gd fmla="*/ 0 h 242" name="T17"/>
              <a:gd fmla="*/ 199 w 293" name="T18"/>
              <a:gd fmla="*/ 16 h 242" name="T19"/>
              <a:gd fmla="*/ 275 w 293" name="T20"/>
              <a:gd fmla="*/ 35 h 242" name="T21"/>
              <a:gd fmla="*/ 256 w 293" name="T22"/>
              <a:gd fmla="*/ 154 h 242" name="T23"/>
              <a:gd fmla="*/ 199 w 293" name="T24"/>
              <a:gd fmla="*/ 170 h 242" name="T25"/>
              <a:gd fmla="*/ 175 w 293" name="T26"/>
              <a:gd fmla="*/ 192 h 242" name="T27"/>
              <a:gd fmla="*/ 199 w 293" name="T28"/>
              <a:gd fmla="*/ 170 h 242" name="T29"/>
              <a:gd fmla="*/ 146 w 293" name="T30"/>
              <a:gd fmla="*/ 154 h 242" name="T31"/>
              <a:gd fmla="*/ 199 w 293" name="T32"/>
              <a:gd fmla="*/ 242 h 242" name="T33"/>
              <a:gd fmla="*/ 179 w 293" name="T34"/>
              <a:gd fmla="*/ 214 h 242" name="T35"/>
              <a:gd fmla="*/ 179 w 293" name="T36"/>
              <a:gd fmla="*/ 205 h 242" name="T37"/>
              <a:gd fmla="*/ 199 w 293" name="T38"/>
              <a:gd fmla="*/ 192 h 242" name="T39"/>
              <a:gd fmla="*/ 146 w 293" name="T40"/>
              <a:gd fmla="*/ 0 h 242" name="T41"/>
              <a:gd fmla="*/ 199 w 293" name="T42"/>
              <a:gd fmla="*/ 16 h 242" name="T43"/>
              <a:gd fmla="*/ 146 w 293" name="T44"/>
              <a:gd fmla="*/ 0 h 242" name="T45"/>
              <a:gd fmla="*/ 0 w 293" name="T46"/>
              <a:gd fmla="*/ 24 h 242" name="T47"/>
              <a:gd fmla="*/ 23 w 293" name="T48"/>
              <a:gd fmla="*/ 170 h 242" name="T49"/>
              <a:gd fmla="*/ 117 w 293" name="T50"/>
              <a:gd fmla="*/ 192 h 242" name="T51"/>
              <a:gd fmla="*/ 52 w 293" name="T52"/>
              <a:gd fmla="*/ 216 h 242" name="T53"/>
              <a:gd fmla="*/ 75 w 293" name="T54"/>
              <a:gd fmla="*/ 242 h 242" name="T55"/>
              <a:gd fmla="*/ 146 w 293" name="T56"/>
              <a:gd fmla="*/ 154 h 242" name="T57"/>
              <a:gd fmla="*/ 37 w 293" name="T58"/>
              <a:gd fmla="*/ 154 h 242" name="T59"/>
              <a:gd fmla="*/ 17 w 293" name="T60"/>
              <a:gd fmla="*/ 35 h 242" name="T61"/>
              <a:gd fmla="*/ 146 w 293" name="T62"/>
              <a:gd fmla="*/ 16 h 24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41" w="293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8" name="Freeform 46"/>
          <p:cNvSpPr>
            <a:spLocks noEditPoints="1"/>
          </p:cNvSpPr>
          <p:nvPr/>
        </p:nvSpPr>
        <p:spPr bwMode="auto">
          <a:xfrm>
            <a:off x="7026671" y="1968253"/>
            <a:ext cx="614203" cy="716570"/>
          </a:xfrm>
          <a:custGeom>
            <a:gdLst>
              <a:gd fmla="*/ 376 w 376" name="T0"/>
              <a:gd fmla="*/ 43 h 438" name="T1"/>
              <a:gd fmla="*/ 324 w 376" name="T2"/>
              <a:gd fmla="*/ 32 h 438" name="T3"/>
              <a:gd fmla="*/ 334 w 376" name="T4"/>
              <a:gd fmla="*/ 54 h 438" name="T5"/>
              <a:gd fmla="*/ 324 w 376" name="T6"/>
              <a:gd fmla="*/ 59 h 438" name="T7"/>
              <a:gd fmla="*/ 272 w 376" name="T8"/>
              <a:gd fmla="*/ 63 h 438" name="T9"/>
              <a:gd fmla="*/ 304 w 376" name="T10"/>
              <a:gd fmla="*/ 98 h 438" name="T11"/>
              <a:gd fmla="*/ 256 w 376" name="T12"/>
              <a:gd fmla="*/ 81 h 438" name="T13"/>
              <a:gd fmla="*/ 271 w 376" name="T14"/>
              <a:gd fmla="*/ 103 h 438" name="T15"/>
              <a:gd fmla="*/ 241 w 376" name="T16"/>
              <a:gd fmla="*/ 100 h 438" name="T17"/>
              <a:gd fmla="*/ 256 w 376" name="T18"/>
              <a:gd fmla="*/ 122 h 438" name="T19"/>
              <a:gd fmla="*/ 226 w 376" name="T20"/>
              <a:gd fmla="*/ 119 h 438" name="T21"/>
              <a:gd fmla="*/ 240 w 376" name="T22"/>
              <a:gd fmla="*/ 140 h 438" name="T23"/>
              <a:gd fmla="*/ 210 w 376" name="T24"/>
              <a:gd fmla="*/ 138 h 438" name="T25"/>
              <a:gd fmla="*/ 242 w 376" name="T26"/>
              <a:gd fmla="*/ 173 h 438" name="T27"/>
              <a:gd fmla="*/ 195 w 376" name="T28"/>
              <a:gd fmla="*/ 156 h 438" name="T29"/>
              <a:gd fmla="*/ 210 w 376" name="T30"/>
              <a:gd fmla="*/ 178 h 438" name="T31"/>
              <a:gd fmla="*/ 180 w 376" name="T32"/>
              <a:gd fmla="*/ 175 h 438" name="T33"/>
              <a:gd fmla="*/ 194 w 376" name="T34"/>
              <a:gd fmla="*/ 197 h 438" name="T35"/>
              <a:gd fmla="*/ 164 w 376" name="T36"/>
              <a:gd fmla="*/ 194 h 438" name="T37"/>
              <a:gd fmla="*/ 179 w 376" name="T38"/>
              <a:gd fmla="*/ 215 h 438" name="T39"/>
              <a:gd fmla="*/ 149 w 376" name="T40"/>
              <a:gd fmla="*/ 213 h 438" name="T41"/>
              <a:gd fmla="*/ 181 w 376" name="T42"/>
              <a:gd fmla="*/ 248 h 438" name="T43"/>
              <a:gd fmla="*/ 134 w 376" name="T44"/>
              <a:gd fmla="*/ 232 h 438" name="T45"/>
              <a:gd fmla="*/ 148 w 376" name="T46"/>
              <a:gd fmla="*/ 253 h 438" name="T47"/>
              <a:gd fmla="*/ 118 w 376" name="T48"/>
              <a:gd fmla="*/ 250 h 438" name="T49"/>
              <a:gd fmla="*/ 133 w 376" name="T50"/>
              <a:gd fmla="*/ 272 h 438" name="T51"/>
              <a:gd fmla="*/ 103 w 376" name="T52"/>
              <a:gd fmla="*/ 269 h 438" name="T53"/>
              <a:gd fmla="*/ 117 w 376" name="T54"/>
              <a:gd fmla="*/ 290 h 438" name="T55"/>
              <a:gd fmla="*/ 88 w 376" name="T56"/>
              <a:gd fmla="*/ 288 h 438" name="T57"/>
              <a:gd fmla="*/ 119 w 376" name="T58"/>
              <a:gd fmla="*/ 323 h 438" name="T59"/>
              <a:gd fmla="*/ 72 w 376" name="T60"/>
              <a:gd fmla="*/ 307 h 438" name="T61"/>
              <a:gd fmla="*/ 87 w 376" name="T62"/>
              <a:gd fmla="*/ 328 h 438" name="T63"/>
              <a:gd fmla="*/ 57 w 376" name="T64"/>
              <a:gd fmla="*/ 325 h 438" name="T65"/>
              <a:gd fmla="*/ 71 w 376" name="T66"/>
              <a:gd fmla="*/ 347 h 438" name="T67"/>
              <a:gd fmla="*/ 42 w 376" name="T68"/>
              <a:gd fmla="*/ 344 h 438" name="T69"/>
              <a:gd fmla="*/ 56 w 376" name="T70"/>
              <a:gd fmla="*/ 366 h 438" name="T71"/>
              <a:gd fmla="*/ 26 w 376" name="T72"/>
              <a:gd fmla="*/ 363 h 438" name="T73"/>
              <a:gd fmla="*/ 58 w 376" name="T74"/>
              <a:gd fmla="*/ 398 h 438" name="T75"/>
              <a:gd fmla="*/ 0 w 376" name="T76"/>
              <a:gd fmla="*/ 395 h 438" name="T77"/>
              <a:gd fmla="*/ 324 w 376" name="T78"/>
              <a:gd fmla="*/ 106 h 438" name="T79"/>
              <a:gd fmla="*/ 316 w 376" name="T80"/>
              <a:gd fmla="*/ 56 h 438" name="T81"/>
              <a:gd fmla="*/ 324 w 376" name="T82"/>
              <a:gd fmla="*/ 32 h 438" name="T83"/>
              <a:gd fmla="*/ 323 w 376" name="T84"/>
              <a:gd fmla="*/ 0 h 43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438" w="376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7492083" y="2177749"/>
            <a:ext cx="265441" cy="521358"/>
          </a:xfrm>
          <a:custGeom>
            <a:gdLst>
              <a:gd fmla="*/ 121 w 162" name="T0"/>
              <a:gd fmla="*/ 144 h 319" name="T1"/>
              <a:gd fmla="*/ 128 w 162" name="T2"/>
              <a:gd fmla="*/ 138 h 319" name="T3"/>
              <a:gd fmla="*/ 150 w 162" name="T4"/>
              <a:gd fmla="*/ 80 h 319" name="T5"/>
              <a:gd fmla="*/ 147 w 162" name="T6"/>
              <a:gd fmla="*/ 69 h 319" name="T7"/>
              <a:gd fmla="*/ 156 w 162" name="T8"/>
              <a:gd fmla="*/ 46 h 319" name="T9"/>
              <a:gd fmla="*/ 137 w 162" name="T10"/>
              <a:gd fmla="*/ 3 h 319" name="T11"/>
              <a:gd fmla="*/ 121 w 162" name="T12"/>
              <a:gd fmla="*/ 1 h 319" name="T13"/>
              <a:gd fmla="*/ 121 w 162" name="T14"/>
              <a:gd fmla="*/ 58 h 319" name="T15"/>
              <a:gd fmla="*/ 126 w 162" name="T16"/>
              <a:gd fmla="*/ 61 h 319" name="T17"/>
              <a:gd fmla="*/ 121 w 162" name="T18"/>
              <a:gd fmla="*/ 59 h 319" name="T19"/>
              <a:gd fmla="*/ 121 w 162" name="T20"/>
              <a:gd fmla="*/ 85 h 319" name="T21"/>
              <a:gd fmla="*/ 125 w 162" name="T22"/>
              <a:gd fmla="*/ 75 h 319" name="T23"/>
              <a:gd fmla="*/ 123 w 162" name="T24"/>
              <a:gd fmla="*/ 66 h 319" name="T25"/>
              <a:gd fmla="*/ 139 w 162" name="T26"/>
              <a:gd fmla="*/ 72 h 319" name="T27"/>
              <a:gd fmla="*/ 144 w 162" name="T28"/>
              <a:gd fmla="*/ 83 h 319" name="T29"/>
              <a:gd fmla="*/ 125 w 162" name="T30"/>
              <a:gd fmla="*/ 132 h 319" name="T31"/>
              <a:gd fmla="*/ 121 w 162" name="T32"/>
              <a:gd fmla="*/ 136 h 319" name="T33"/>
              <a:gd fmla="*/ 121 w 162" name="T34"/>
              <a:gd fmla="*/ 144 h 319" name="T35"/>
              <a:gd fmla="*/ 66 w 162" name="T36"/>
              <a:gd fmla="*/ 284 h 319" name="T37"/>
              <a:gd fmla="*/ 121 w 162" name="T38"/>
              <a:gd fmla="*/ 144 h 319" name="T39"/>
              <a:gd fmla="*/ 121 w 162" name="T40"/>
              <a:gd fmla="*/ 144 h 319" name="T41"/>
              <a:gd fmla="*/ 121 w 162" name="T42"/>
              <a:gd fmla="*/ 136 h 319" name="T43"/>
              <a:gd fmla="*/ 114 w 162" name="T44"/>
              <a:gd fmla="*/ 137 h 319" name="T45"/>
              <a:gd fmla="*/ 98 w 162" name="T46"/>
              <a:gd fmla="*/ 130 h 319" name="T47"/>
              <a:gd fmla="*/ 98 w 162" name="T48"/>
              <a:gd fmla="*/ 130 h 319" name="T49"/>
              <a:gd fmla="*/ 106 w 162" name="T50"/>
              <a:gd fmla="*/ 125 h 319" name="T51"/>
              <a:gd fmla="*/ 121 w 162" name="T52"/>
              <a:gd fmla="*/ 85 h 319" name="T53"/>
              <a:gd fmla="*/ 121 w 162" name="T54"/>
              <a:gd fmla="*/ 59 h 319" name="T55"/>
              <a:gd fmla="*/ 85 w 162" name="T56"/>
              <a:gd fmla="*/ 45 h 319" name="T57"/>
              <a:gd fmla="*/ 74 w 162" name="T58"/>
              <a:gd fmla="*/ 51 h 319" name="T59"/>
              <a:gd fmla="*/ 52 w 162" name="T60"/>
              <a:gd fmla="*/ 108 h 319" name="T61"/>
              <a:gd fmla="*/ 54 w 162" name="T62"/>
              <a:gd fmla="*/ 118 h 319" name="T63"/>
              <a:gd fmla="*/ 35 w 162" name="T64"/>
              <a:gd fmla="*/ 168 h 319" name="T65"/>
              <a:gd fmla="*/ 35 w 162" name="T66"/>
              <a:gd fmla="*/ 256 h 319" name="T67"/>
              <a:gd fmla="*/ 39 w 162" name="T68"/>
              <a:gd fmla="*/ 257 h 319" name="T69"/>
              <a:gd fmla="*/ 45 w 162" name="T70"/>
              <a:gd fmla="*/ 268 h 319" name="T71"/>
              <a:gd fmla="*/ 58 w 162" name="T72"/>
              <a:gd fmla="*/ 264 h 319" name="T73"/>
              <a:gd fmla="*/ 64 w 162" name="T74"/>
              <a:gd fmla="*/ 278 h 319" name="T75"/>
              <a:gd fmla="*/ 63 w 162" name="T76"/>
              <a:gd fmla="*/ 281 h 319" name="T77"/>
              <a:gd fmla="*/ 35 w 162" name="T78"/>
              <a:gd fmla="*/ 300 h 319" name="T79"/>
              <a:gd fmla="*/ 35 w 162" name="T80"/>
              <a:gd fmla="*/ 306 h 319" name="T81"/>
              <a:gd fmla="*/ 66 w 162" name="T82"/>
              <a:gd fmla="*/ 284 h 319" name="T83"/>
              <a:gd fmla="*/ 121 w 162" name="T84"/>
              <a:gd fmla="*/ 1 h 319" name="T85"/>
              <a:gd fmla="*/ 121 w 162" name="T86"/>
              <a:gd fmla="*/ 58 h 319" name="T87"/>
              <a:gd fmla="*/ 88 w 162" name="T88"/>
              <a:gd fmla="*/ 36 h 319" name="T89"/>
              <a:gd fmla="*/ 94 w 162" name="T90"/>
              <a:gd fmla="*/ 22 h 319" name="T91"/>
              <a:gd fmla="*/ 121 w 162" name="T92"/>
              <a:gd fmla="*/ 1 h 319" name="T93"/>
              <a:gd fmla="*/ 35 w 162" name="T94"/>
              <a:gd fmla="*/ 168 h 319" name="T95"/>
              <a:gd fmla="*/ 0 w 162" name="T96"/>
              <a:gd fmla="*/ 258 h 319" name="T97"/>
              <a:gd fmla="*/ 15 w 162" name="T98"/>
              <a:gd fmla="*/ 319 h 319" name="T99"/>
              <a:gd fmla="*/ 35 w 162" name="T100"/>
              <a:gd fmla="*/ 306 h 319" name="T101"/>
              <a:gd fmla="*/ 35 w 162" name="T102"/>
              <a:gd fmla="*/ 300 h 319" name="T103"/>
              <a:gd fmla="*/ 33 w 162" name="T104"/>
              <a:gd fmla="*/ 301 h 319" name="T105"/>
              <a:gd fmla="*/ 13 w 162" name="T106"/>
              <a:gd fmla="*/ 294 h 319" name="T107"/>
              <a:gd fmla="*/ 5 w 162" name="T108"/>
              <a:gd fmla="*/ 259 h 319" name="T109"/>
              <a:gd fmla="*/ 5 w 162" name="T110"/>
              <a:gd fmla="*/ 259 h 319" name="T111"/>
              <a:gd fmla="*/ 6 w 162" name="T112"/>
              <a:gd fmla="*/ 256 h 319" name="T113"/>
              <a:gd fmla="*/ 19 w 162" name="T114"/>
              <a:gd fmla="*/ 250 h 319" name="T115"/>
              <a:gd fmla="*/ 26 w 162" name="T116"/>
              <a:gd fmla="*/ 261 h 319" name="T117"/>
              <a:gd fmla="*/ 35 w 162" name="T118"/>
              <a:gd fmla="*/ 256 h 319" name="T119"/>
              <a:gd fmla="*/ 35 w 162" name="T120"/>
              <a:gd fmla="*/ 168 h 31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19" w="162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66018" y="2244407"/>
            <a:ext cx="434465" cy="434465"/>
          </a:xfrm>
          <a:custGeom>
            <a:gdLst>
              <a:gd fmla="*/ 133 w 266" name="T0"/>
              <a:gd fmla="*/ 0 h 266" name="T1"/>
              <a:gd fmla="*/ 133 w 266" name="T2"/>
              <a:gd fmla="*/ 0 h 266" name="T3"/>
              <a:gd fmla="*/ 133 w 266" name="T4"/>
              <a:gd fmla="*/ 35 h 266" name="T5"/>
              <a:gd fmla="*/ 150 w 266" name="T6"/>
              <a:gd fmla="*/ 24 h 266" name="T7"/>
              <a:gd fmla="*/ 242 w 266" name="T8"/>
              <a:gd fmla="*/ 117 h 266" name="T9"/>
              <a:gd fmla="*/ 231 w 266" name="T10"/>
              <a:gd fmla="*/ 133 h 266" name="T11"/>
              <a:gd fmla="*/ 242 w 266" name="T12"/>
              <a:gd fmla="*/ 149 h 266" name="T13"/>
              <a:gd fmla="*/ 150 w 266" name="T14"/>
              <a:gd fmla="*/ 242 h 266" name="T15"/>
              <a:gd fmla="*/ 150 w 266" name="T16"/>
              <a:gd fmla="*/ 242 h 266" name="T17"/>
              <a:gd fmla="*/ 133 w 266" name="T18"/>
              <a:gd fmla="*/ 231 h 266" name="T19"/>
              <a:gd fmla="*/ 133 w 266" name="T20"/>
              <a:gd fmla="*/ 266 h 266" name="T21"/>
              <a:gd fmla="*/ 133 w 266" name="T22"/>
              <a:gd fmla="*/ 266 h 266" name="T23"/>
              <a:gd fmla="*/ 266 w 266" name="T24"/>
              <a:gd fmla="*/ 133 h 266" name="T25"/>
              <a:gd fmla="*/ 133 w 266" name="T26"/>
              <a:gd fmla="*/ 0 h 266" name="T27"/>
              <a:gd fmla="*/ 133 w 266" name="T28"/>
              <a:gd fmla="*/ 0 h 266" name="T29"/>
              <a:gd fmla="*/ 133 w 266" name="T30"/>
              <a:gd fmla="*/ 0 h 266" name="T31"/>
              <a:gd fmla="*/ 0 w 266" name="T32"/>
              <a:gd fmla="*/ 133 h 266" name="T33"/>
              <a:gd fmla="*/ 133 w 266" name="T34"/>
              <a:gd fmla="*/ 266 h 266" name="T35"/>
              <a:gd fmla="*/ 133 w 266" name="T36"/>
              <a:gd fmla="*/ 266 h 266" name="T37"/>
              <a:gd fmla="*/ 133 w 266" name="T38"/>
              <a:gd fmla="*/ 231 h 266" name="T39"/>
              <a:gd fmla="*/ 133 w 266" name="T40"/>
              <a:gd fmla="*/ 231 h 266" name="T41"/>
              <a:gd fmla="*/ 117 w 266" name="T42"/>
              <a:gd fmla="*/ 242 h 266" name="T43"/>
              <a:gd fmla="*/ 24 w 266" name="T44"/>
              <a:gd fmla="*/ 149 h 266" name="T45"/>
              <a:gd fmla="*/ 35 w 266" name="T46"/>
              <a:gd fmla="*/ 133 h 266" name="T47"/>
              <a:gd fmla="*/ 24 w 266" name="T48"/>
              <a:gd fmla="*/ 117 h 266" name="T49"/>
              <a:gd fmla="*/ 117 w 266" name="T50"/>
              <a:gd fmla="*/ 24 h 266" name="T51"/>
              <a:gd fmla="*/ 133 w 266" name="T52"/>
              <a:gd fmla="*/ 35 h 266" name="T53"/>
              <a:gd fmla="*/ 133 w 266" name="T54"/>
              <a:gd fmla="*/ 35 h 266" name="T55"/>
              <a:gd fmla="*/ 133 w 266" name="T56"/>
              <a:gd fmla="*/ 0 h 26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66" w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5" name="Freeform 49"/>
          <p:cNvSpPr/>
          <p:nvPr/>
        </p:nvSpPr>
        <p:spPr bwMode="auto">
          <a:xfrm>
            <a:off x="6645770" y="2382483"/>
            <a:ext cx="216637" cy="114270"/>
          </a:xfrm>
          <a:custGeom>
            <a:gdLst>
              <a:gd fmla="*/ 124 w 133" name="T0"/>
              <a:gd fmla="*/ 0 h 70" name="T1"/>
              <a:gd fmla="*/ 93 w 133" name="T2"/>
              <a:gd fmla="*/ 30 h 70" name="T3"/>
              <a:gd fmla="*/ 84 w 133" name="T4"/>
              <a:gd fmla="*/ 28 h 70" name="T5"/>
              <a:gd fmla="*/ 65 w 133" name="T6"/>
              <a:gd fmla="*/ 42 h 70" name="T7"/>
              <a:gd fmla="*/ 0 w 133" name="T8"/>
              <a:gd fmla="*/ 42 h 70" name="T9"/>
              <a:gd fmla="*/ 0 w 133" name="T10"/>
              <a:gd fmla="*/ 56 h 70" name="T11"/>
              <a:gd fmla="*/ 65 w 133" name="T12"/>
              <a:gd fmla="*/ 56 h 70" name="T13"/>
              <a:gd fmla="*/ 84 w 133" name="T14"/>
              <a:gd fmla="*/ 70 h 70" name="T15"/>
              <a:gd fmla="*/ 105 w 133" name="T16"/>
              <a:gd fmla="*/ 49 h 70" name="T17"/>
              <a:gd fmla="*/ 103 w 133" name="T18"/>
              <a:gd fmla="*/ 40 h 70" name="T19"/>
              <a:gd fmla="*/ 133 w 133" name="T20"/>
              <a:gd fmla="*/ 9 h 70" name="T21"/>
              <a:gd fmla="*/ 124 w 133" name="T22"/>
              <a:gd fmla="*/ 0 h 7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70" w="133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86" name="Group 126"/>
          <p:cNvGrpSpPr/>
          <p:nvPr/>
        </p:nvGrpSpPr>
        <p:grpSpPr>
          <a:xfrm>
            <a:off x="6739804" y="2803855"/>
            <a:ext cx="340430" cy="323766"/>
            <a:chOff x="8505825" y="3605213"/>
            <a:chExt cx="454025" cy="431800"/>
          </a:xfrm>
        </p:grpSpPr>
        <p:sp>
          <p:nvSpPr>
            <p:cNvPr id="8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gdLst>
                <a:gd fmla="*/ 146 w 208" name="T0"/>
                <a:gd fmla="*/ 0 h 157" name="T1"/>
                <a:gd fmla="*/ 104 w 208" name="T2"/>
                <a:gd fmla="*/ 15 h 157" name="T3"/>
                <a:gd fmla="*/ 62 w 208" name="T4"/>
                <a:gd fmla="*/ 0 h 157" name="T5"/>
                <a:gd fmla="*/ 0 w 208" name="T6"/>
                <a:gd fmla="*/ 60 h 157" name="T7"/>
                <a:gd fmla="*/ 107 w 208" name="T8"/>
                <a:gd fmla="*/ 157 h 157" name="T9"/>
                <a:gd fmla="*/ 208 w 208" name="T10"/>
                <a:gd fmla="*/ 60 h 157" name="T11"/>
                <a:gd fmla="*/ 146 w 208" name="T12"/>
                <a:gd fmla="*/ 0 h 1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7" w="208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gdLst>
                <a:gd fmla="*/ 12 w 57" name="T0"/>
                <a:gd fmla="*/ 72 h 72" name="T1"/>
                <a:gd fmla="*/ 27 w 57" name="T2"/>
                <a:gd fmla="*/ 0 h 72" name="T3"/>
                <a:gd fmla="*/ 57 w 57" name="T4"/>
                <a:gd fmla="*/ 6 h 72" name="T5"/>
                <a:gd fmla="*/ 12 w 57" name="T6"/>
                <a:gd fmla="*/ 72 h 7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2" w="57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89" name="Freeform 52"/>
          <p:cNvSpPr/>
          <p:nvPr/>
        </p:nvSpPr>
        <p:spPr bwMode="auto">
          <a:xfrm>
            <a:off x="5689946" y="876734"/>
            <a:ext cx="509455" cy="414230"/>
          </a:xfrm>
          <a:custGeom>
            <a:gdLst>
              <a:gd fmla="*/ 312 w 312" name="T0"/>
              <a:gd fmla="*/ 86 h 253" name="T1"/>
              <a:gd fmla="*/ 305 w 312" name="T2"/>
              <a:gd fmla="*/ 75 h 253" name="T3"/>
              <a:gd fmla="*/ 79 w 312" name="T4"/>
              <a:gd fmla="*/ 226 h 253" name="T5"/>
              <a:gd fmla="*/ 28 w 312" name="T6"/>
              <a:gd fmla="*/ 214 h 253" name="T7"/>
              <a:gd fmla="*/ 35 w 312" name="T8"/>
              <a:gd fmla="*/ 162 h 253" name="T9"/>
              <a:gd fmla="*/ 262 w 312" name="T10"/>
              <a:gd fmla="*/ 11 h 253" name="T11"/>
              <a:gd fmla="*/ 254 w 312" name="T12"/>
              <a:gd fmla="*/ 0 h 253" name="T13"/>
              <a:gd fmla="*/ 26 w 312" name="T14"/>
              <a:gd fmla="*/ 153 h 253" name="T15"/>
              <a:gd fmla="*/ 15 w 312" name="T16"/>
              <a:gd fmla="*/ 222 h 253" name="T17"/>
              <a:gd fmla="*/ 83 w 312" name="T18"/>
              <a:gd fmla="*/ 239 h 253" name="T19"/>
              <a:gd fmla="*/ 312 w 312" name="T20"/>
              <a:gd fmla="*/ 86 h 25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53" w="312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0" name="Freeform 53"/>
          <p:cNvSpPr/>
          <p:nvPr/>
        </p:nvSpPr>
        <p:spPr bwMode="auto">
          <a:xfrm>
            <a:off x="6076799" y="854119"/>
            <a:ext cx="140457" cy="192831"/>
          </a:xfrm>
          <a:custGeom>
            <a:gdLst>
              <a:gd fmla="*/ 80 w 86" name="T0"/>
              <a:gd fmla="*/ 115 h 118" name="T1"/>
              <a:gd fmla="*/ 68 w 86" name="T2"/>
              <a:gd fmla="*/ 113 h 118" name="T3"/>
              <a:gd fmla="*/ 3 w 86" name="T4"/>
              <a:gd fmla="*/ 16 h 118" name="T5"/>
              <a:gd fmla="*/ 6 w 86" name="T6"/>
              <a:gd fmla="*/ 3 h 118" name="T7"/>
              <a:gd fmla="*/ 19 w 86" name="T8"/>
              <a:gd fmla="*/ 6 h 118" name="T9"/>
              <a:gd fmla="*/ 83 w 86" name="T10"/>
              <a:gd fmla="*/ 102 h 118" name="T11"/>
              <a:gd fmla="*/ 80 w 86" name="T12"/>
              <a:gd fmla="*/ 115 h 11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18" w="86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1" name="Freeform 54"/>
          <p:cNvSpPr/>
          <p:nvPr/>
        </p:nvSpPr>
        <p:spPr bwMode="auto">
          <a:xfrm>
            <a:off x="5756604" y="986243"/>
            <a:ext cx="385662" cy="252347"/>
          </a:xfrm>
          <a:custGeom>
            <a:gdLst>
              <a:gd fmla="*/ 236 w 236" name="T0"/>
              <a:gd fmla="*/ 13 h 154" name="T1"/>
              <a:gd fmla="*/ 227 w 236" name="T2"/>
              <a:gd fmla="*/ 0 h 154" name="T3"/>
              <a:gd fmla="*/ 25 w 236" name="T4"/>
              <a:gd fmla="*/ 135 h 154" name="T5"/>
              <a:gd fmla="*/ 0 w 236" name="T6"/>
              <a:gd fmla="*/ 136 h 154" name="T7"/>
              <a:gd fmla="*/ 1 w 236" name="T8"/>
              <a:gd fmla="*/ 138 h 154" name="T9"/>
              <a:gd fmla="*/ 36 w 236" name="T10"/>
              <a:gd fmla="*/ 146 h 154" name="T11"/>
              <a:gd fmla="*/ 236 w 236" name="T12"/>
              <a:gd fmla="*/ 13 h 15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4" w="236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2" name="Freeform 55"/>
          <p:cNvSpPr>
            <a:spLocks noEditPoints="1"/>
          </p:cNvSpPr>
          <p:nvPr/>
        </p:nvSpPr>
        <p:spPr bwMode="auto">
          <a:xfrm>
            <a:off x="5442361" y="1207642"/>
            <a:ext cx="222589" cy="390423"/>
          </a:xfrm>
          <a:custGeom>
            <a:gdLst>
              <a:gd fmla="*/ 59 w 136" name="T0"/>
              <a:gd fmla="*/ 203 h 239" name="T1"/>
              <a:gd fmla="*/ 54 w 136" name="T2"/>
              <a:gd fmla="*/ 203 h 239" name="T3"/>
              <a:gd fmla="*/ 54 w 136" name="T4"/>
              <a:gd fmla="*/ 239 h 239" name="T5"/>
              <a:gd fmla="*/ 72 w 136" name="T6"/>
              <a:gd fmla="*/ 226 h 239" name="T7"/>
              <a:gd fmla="*/ 59 w 136" name="T8"/>
              <a:gd fmla="*/ 203 h 239" name="T9"/>
              <a:gd fmla="*/ 54 w 136" name="T10"/>
              <a:gd fmla="*/ 187 h 239" name="T11"/>
              <a:gd fmla="*/ 54 w 136" name="T12"/>
              <a:gd fmla="*/ 82 h 239" name="T13"/>
              <a:gd fmla="*/ 81 w 136" name="T14"/>
              <a:gd fmla="*/ 74 h 239" name="T15"/>
              <a:gd fmla="*/ 97 w 136" name="T16"/>
              <a:gd fmla="*/ 13 h 239" name="T17"/>
              <a:gd fmla="*/ 114 w 136" name="T18"/>
              <a:gd fmla="*/ 2 h 239" name="T19"/>
              <a:gd fmla="*/ 124 w 136" name="T20"/>
              <a:gd fmla="*/ 20 h 239" name="T21"/>
              <a:gd fmla="*/ 109 w 136" name="T22"/>
              <a:gd fmla="*/ 81 h 239" name="T23"/>
              <a:gd fmla="*/ 130 w 136" name="T24"/>
              <a:gd fmla="*/ 134 h 239" name="T25"/>
              <a:gd fmla="*/ 122 w 136" name="T26"/>
              <a:gd fmla="*/ 164 h 239" name="T27"/>
              <a:gd fmla="*/ 122 w 136" name="T28"/>
              <a:gd fmla="*/ 164 h 239" name="T29"/>
              <a:gd fmla="*/ 136 w 136" name="T30"/>
              <a:gd fmla="*/ 187 h 239" name="T31"/>
              <a:gd fmla="*/ 131 w 136" name="T32"/>
              <a:gd fmla="*/ 207 h 239" name="T33"/>
              <a:gd fmla="*/ 54 w 136" name="T34"/>
              <a:gd fmla="*/ 187 h 239" name="T35"/>
              <a:gd fmla="*/ 54 w 136" name="T36"/>
              <a:gd fmla="*/ 203 h 239" name="T37"/>
              <a:gd fmla="*/ 36 w 136" name="T38"/>
              <a:gd fmla="*/ 216 h 239" name="T39"/>
              <a:gd fmla="*/ 50 w 136" name="T40"/>
              <a:gd fmla="*/ 239 h 239" name="T41"/>
              <a:gd fmla="*/ 54 w 136" name="T42"/>
              <a:gd fmla="*/ 239 h 239" name="T43"/>
              <a:gd fmla="*/ 54 w 136" name="T44"/>
              <a:gd fmla="*/ 203 h 239" name="T45"/>
              <a:gd fmla="*/ 54 w 136" name="T46"/>
              <a:gd fmla="*/ 82 h 239" name="T47"/>
              <a:gd fmla="*/ 54 w 136" name="T48"/>
              <a:gd fmla="*/ 187 h 239" name="T49"/>
              <a:gd fmla="*/ 0 w 136" name="T50"/>
              <a:gd fmla="*/ 173 h 239" name="T51"/>
              <a:gd fmla="*/ 5 w 136" name="T52"/>
              <a:gd fmla="*/ 152 h 239" name="T53"/>
              <a:gd fmla="*/ 29 w 136" name="T54"/>
              <a:gd fmla="*/ 140 h 239" name="T55"/>
              <a:gd fmla="*/ 37 w 136" name="T56"/>
              <a:gd fmla="*/ 109 h 239" name="T57"/>
              <a:gd fmla="*/ 54 w 136" name="T58"/>
              <a:gd fmla="*/ 82 h 23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239" w="136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3" name="Freeform 56"/>
          <p:cNvSpPr>
            <a:spLocks noEditPoints="1"/>
          </p:cNvSpPr>
          <p:nvPr/>
        </p:nvSpPr>
        <p:spPr bwMode="auto">
          <a:xfrm>
            <a:off x="5240007" y="2025389"/>
            <a:ext cx="416610" cy="453510"/>
          </a:xfrm>
          <a:custGeom>
            <a:gdLst>
              <a:gd fmla="*/ 198 w 255" name="T0"/>
              <a:gd fmla="*/ 128 h 277" name="T1"/>
              <a:gd fmla="*/ 191 w 255" name="T2"/>
              <a:gd fmla="*/ 158 h 277" name="T3"/>
              <a:gd fmla="*/ 191 w 255" name="T4"/>
              <a:gd fmla="*/ 185 h 277" name="T5"/>
              <a:gd fmla="*/ 196 w 255" name="T6"/>
              <a:gd fmla="*/ 187 h 277" name="T7"/>
              <a:gd fmla="*/ 218 w 255" name="T8"/>
              <a:gd fmla="*/ 218 h 277" name="T9"/>
              <a:gd fmla="*/ 191 w 255" name="T10"/>
              <a:gd fmla="*/ 201 h 277" name="T11"/>
              <a:gd fmla="*/ 191 w 255" name="T12"/>
              <a:gd fmla="*/ 55 h 277" name="T13"/>
              <a:gd fmla="*/ 218 w 255" name="T14"/>
              <a:gd fmla="*/ 38 h 277" name="T15"/>
              <a:gd fmla="*/ 196 w 255" name="T16"/>
              <a:gd fmla="*/ 69 h 277" name="T17"/>
              <a:gd fmla="*/ 191 w 255" name="T18"/>
              <a:gd fmla="*/ 71 h 277" name="T19"/>
              <a:gd fmla="*/ 249 w 255" name="T20"/>
              <a:gd fmla="*/ 121 h 277" name="T21"/>
              <a:gd fmla="*/ 211 w 255" name="T22"/>
              <a:gd fmla="*/ 128 h 277" name="T23"/>
              <a:gd fmla="*/ 249 w 255" name="T24"/>
              <a:gd fmla="*/ 134 h 277" name="T25"/>
              <a:gd fmla="*/ 249 w 255" name="T26"/>
              <a:gd fmla="*/ 121 h 277" name="T27"/>
              <a:gd fmla="*/ 132 w 255" name="T28"/>
              <a:gd fmla="*/ 277 h 277" name="T29"/>
              <a:gd fmla="*/ 167 w 255" name="T30"/>
              <a:gd fmla="*/ 186 h 277" name="T31"/>
              <a:gd fmla="*/ 191 w 255" name="T32"/>
              <a:gd fmla="*/ 98 h 277" name="T33"/>
              <a:gd fmla="*/ 127 w 255" name="T34"/>
              <a:gd fmla="*/ 72 h 277" name="T35"/>
              <a:gd fmla="*/ 183 w 255" name="T36"/>
              <a:gd fmla="*/ 128 h 277" name="T37"/>
              <a:gd fmla="*/ 156 w 255" name="T38"/>
              <a:gd fmla="*/ 176 h 277" name="T39"/>
              <a:gd fmla="*/ 153 w 255" name="T40"/>
              <a:gd fmla="*/ 214 h 277" name="T41"/>
              <a:gd fmla="*/ 127 w 255" name="T42"/>
              <a:gd fmla="*/ 277 h 277" name="T43"/>
              <a:gd fmla="*/ 191 w 255" name="T44"/>
              <a:gd fmla="*/ 71 h 277" name="T45"/>
              <a:gd fmla="*/ 186 w 255" name="T46"/>
              <a:gd fmla="*/ 60 h 277" name="T47"/>
              <a:gd fmla="*/ 191 w 255" name="T48"/>
              <a:gd fmla="*/ 185 h 277" name="T49"/>
              <a:gd fmla="*/ 186 w 255" name="T50"/>
              <a:gd fmla="*/ 196 h 277" name="T51"/>
              <a:gd fmla="*/ 191 w 255" name="T52"/>
              <a:gd fmla="*/ 185 h 277" name="T53"/>
              <a:gd fmla="*/ 127 w 255" name="T54"/>
              <a:gd fmla="*/ 0 h 277" name="T55"/>
              <a:gd fmla="*/ 134 w 255" name="T56"/>
              <a:gd fmla="*/ 7 h 277" name="T57"/>
              <a:gd fmla="*/ 128 w 255" name="T58"/>
              <a:gd fmla="*/ 45 h 277" name="T59"/>
              <a:gd fmla="*/ 127 w 255" name="T60"/>
              <a:gd fmla="*/ 45 h 277" name="T61"/>
              <a:gd fmla="*/ 64 w 255" name="T62"/>
              <a:gd fmla="*/ 97 h 277" name="T63"/>
              <a:gd fmla="*/ 89 w 255" name="T64"/>
              <a:gd fmla="*/ 187 h 277" name="T65"/>
              <a:gd fmla="*/ 124 w 255" name="T66"/>
              <a:gd fmla="*/ 277 h 277" name="T67"/>
              <a:gd fmla="*/ 127 w 255" name="T68"/>
              <a:gd fmla="*/ 214 h 277" name="T69"/>
              <a:gd fmla="*/ 103 w 255" name="T70"/>
              <a:gd fmla="*/ 183 h 277" name="T71"/>
              <a:gd fmla="*/ 71 w 255" name="T72"/>
              <a:gd fmla="*/ 128 h 277" name="T73"/>
              <a:gd fmla="*/ 127 w 255" name="T74"/>
              <a:gd fmla="*/ 72 h 277" name="T75"/>
              <a:gd fmla="*/ 127 w 255" name="T76"/>
              <a:gd fmla="*/ 57 h 277" name="T77"/>
              <a:gd fmla="*/ 127 w 255" name="T78"/>
              <a:gd fmla="*/ 0 h 277" name="T79"/>
              <a:gd fmla="*/ 121 w 255" name="T80"/>
              <a:gd fmla="*/ 38 h 277" name="T81"/>
              <a:gd fmla="*/ 127 w 255" name="T82"/>
              <a:gd fmla="*/ 0 h 277" name="T83"/>
              <a:gd fmla="*/ 64 w 255" name="T84"/>
              <a:gd fmla="*/ 185 h 277" name="T85"/>
              <a:gd fmla="*/ 69 w 255" name="T86"/>
              <a:gd fmla="*/ 196 h 277" name="T87"/>
              <a:gd fmla="*/ 64 w 255" name="T88"/>
              <a:gd fmla="*/ 71 h 277" name="T89"/>
              <a:gd fmla="*/ 69 w 255" name="T90"/>
              <a:gd fmla="*/ 60 h 277" name="T91"/>
              <a:gd fmla="*/ 64 w 255" name="T92"/>
              <a:gd fmla="*/ 71 h 277" name="T93"/>
              <a:gd fmla="*/ 57 w 255" name="T94"/>
              <a:gd fmla="*/ 128 h 277" name="T95"/>
              <a:gd fmla="*/ 64 w 255" name="T96"/>
              <a:gd fmla="*/ 97 h 277" name="T97"/>
              <a:gd fmla="*/ 64 w 255" name="T98"/>
              <a:gd fmla="*/ 71 h 277" name="T99"/>
              <a:gd fmla="*/ 60 w 255" name="T100"/>
              <a:gd fmla="*/ 69 h 277" name="T101"/>
              <a:gd fmla="*/ 38 w 255" name="T102"/>
              <a:gd fmla="*/ 38 h 277" name="T103"/>
              <a:gd fmla="*/ 64 w 255" name="T104"/>
              <a:gd fmla="*/ 55 h 277" name="T105"/>
              <a:gd fmla="*/ 64 w 255" name="T106"/>
              <a:gd fmla="*/ 201 h 277" name="T107"/>
              <a:gd fmla="*/ 38 w 255" name="T108"/>
              <a:gd fmla="*/ 218 h 277" name="T109"/>
              <a:gd fmla="*/ 60 w 255" name="T110"/>
              <a:gd fmla="*/ 187 h 277" name="T111"/>
              <a:gd fmla="*/ 64 w 255" name="T112"/>
              <a:gd fmla="*/ 185 h 277" name="T113"/>
              <a:gd fmla="*/ 45 w 255" name="T114"/>
              <a:gd fmla="*/ 128 h 277" name="T115"/>
              <a:gd fmla="*/ 7 w 255" name="T116"/>
              <a:gd fmla="*/ 121 h 277" name="T117"/>
              <a:gd fmla="*/ 7 w 255" name="T118"/>
              <a:gd fmla="*/ 134 h 277" name="T119"/>
              <a:gd fmla="*/ 45 w 255" name="T120"/>
              <a:gd fmla="*/ 128 h 277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77" w="255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4" name="Freeform 57"/>
          <p:cNvSpPr>
            <a:spLocks noEditPoints="1"/>
          </p:cNvSpPr>
          <p:nvPr/>
        </p:nvSpPr>
        <p:spPr bwMode="auto">
          <a:xfrm>
            <a:off x="6776704" y="852928"/>
            <a:ext cx="396375" cy="389233"/>
          </a:xfrm>
          <a:custGeom>
            <a:gdLst>
              <a:gd fmla="*/ 231 w 243" name="T0"/>
              <a:gd fmla="*/ 92 h 238" name="T1"/>
              <a:gd fmla="*/ 214 w 243" name="T2"/>
              <a:gd fmla="*/ 83 h 238" name="T3"/>
              <a:gd fmla="*/ 206 w 243" name="T4"/>
              <a:gd fmla="*/ 71 h 238" name="T5"/>
              <a:gd fmla="*/ 192 w 243" name="T6"/>
              <a:gd fmla="*/ 82 h 238" name="T7"/>
              <a:gd fmla="*/ 194 w 243" name="T8"/>
              <a:gd fmla="*/ 64 h 238" name="T9"/>
              <a:gd fmla="*/ 179 w 243" name="T10"/>
              <a:gd fmla="*/ 64 h 238" name="T11"/>
              <a:gd fmla="*/ 162 w 243" name="T12"/>
              <a:gd fmla="*/ 54 h 238" name="T13"/>
              <a:gd fmla="*/ 154 w 243" name="T14"/>
              <a:gd fmla="*/ 42 h 238" name="T15"/>
              <a:gd fmla="*/ 140 w 243" name="T16"/>
              <a:gd fmla="*/ 53 h 238" name="T17"/>
              <a:gd fmla="*/ 142 w 243" name="T18"/>
              <a:gd fmla="*/ 35 h 238" name="T19"/>
              <a:gd fmla="*/ 128 w 243" name="T20"/>
              <a:gd fmla="*/ 35 h 238" name="T21"/>
              <a:gd fmla="*/ 110 w 243" name="T22"/>
              <a:gd fmla="*/ 25 h 238" name="T23"/>
              <a:gd fmla="*/ 102 w 243" name="T24"/>
              <a:gd fmla="*/ 13 h 238" name="T25"/>
              <a:gd fmla="*/ 101 w 243" name="T26"/>
              <a:gd fmla="*/ 22 h 238" name="T27"/>
              <a:gd fmla="*/ 208 w 243" name="T28"/>
              <a:gd fmla="*/ 128 h 238" name="T29"/>
              <a:gd fmla="*/ 206 w 243" name="T30"/>
              <a:gd fmla="*/ 132 h 238" name="T31"/>
              <a:gd fmla="*/ 101 w 243" name="T32"/>
              <a:gd fmla="*/ 74 h 238" name="T33"/>
              <a:gd fmla="*/ 196 w 243" name="T34"/>
              <a:gd fmla="*/ 149 h 238" name="T35"/>
              <a:gd fmla="*/ 194 w 243" name="T36"/>
              <a:gd fmla="*/ 153 h 238" name="T37"/>
              <a:gd fmla="*/ 101 w 243" name="T38"/>
              <a:gd fmla="*/ 101 h 238" name="T39"/>
              <a:gd fmla="*/ 185 w 243" name="T40"/>
              <a:gd fmla="*/ 170 h 238" name="T41"/>
              <a:gd fmla="*/ 182 w 243" name="T42"/>
              <a:gd fmla="*/ 174 h 238" name="T43"/>
              <a:gd fmla="*/ 101 w 243" name="T44"/>
              <a:gd fmla="*/ 129 h 238" name="T45"/>
              <a:gd fmla="*/ 173 w 243" name="T46"/>
              <a:gd fmla="*/ 191 h 238" name="T47"/>
              <a:gd fmla="*/ 171 w 243" name="T48"/>
              <a:gd fmla="*/ 195 h 238" name="T49"/>
              <a:gd fmla="*/ 101 w 243" name="T50"/>
              <a:gd fmla="*/ 156 h 238" name="T51"/>
              <a:gd fmla="*/ 138 w 243" name="T52"/>
              <a:gd fmla="*/ 231 h 238" name="T53"/>
              <a:gd fmla="*/ 243 w 243" name="T54"/>
              <a:gd fmla="*/ 91 h 238" name="T55"/>
              <a:gd fmla="*/ 101 w 243" name="T56"/>
              <a:gd fmla="*/ 22 h 238" name="T57"/>
              <a:gd fmla="*/ 85 w 243" name="T58"/>
              <a:gd fmla="*/ 11 h 238" name="T59"/>
              <a:gd fmla="*/ 78 w 243" name="T60"/>
              <a:gd fmla="*/ 0 h 238" name="T61"/>
              <a:gd fmla="*/ 15 w 243" name="T62"/>
              <a:gd fmla="*/ 163 h 238" name="T63"/>
              <a:gd fmla="*/ 101 w 243" name="T64"/>
              <a:gd fmla="*/ 156 h 238" name="T65"/>
              <a:gd fmla="*/ 27 w 243" name="T66"/>
              <a:gd fmla="*/ 113 h 238" name="T67"/>
              <a:gd fmla="*/ 101 w 243" name="T68"/>
              <a:gd fmla="*/ 151 h 238" name="T69"/>
              <a:gd fmla="*/ 40 w 243" name="T70"/>
              <a:gd fmla="*/ 95 h 238" name="T71"/>
              <a:gd fmla="*/ 42 w 243" name="T72"/>
              <a:gd fmla="*/ 91 h 238" name="T73"/>
              <a:gd fmla="*/ 101 w 243" name="T74"/>
              <a:gd fmla="*/ 101 h 238" name="T75"/>
              <a:gd fmla="*/ 51 w 243" name="T76"/>
              <a:gd fmla="*/ 71 h 238" name="T77"/>
              <a:gd fmla="*/ 101 w 243" name="T78"/>
              <a:gd fmla="*/ 96 h 238" name="T79"/>
              <a:gd fmla="*/ 63 w 243" name="T80"/>
              <a:gd fmla="*/ 53 h 238" name="T81"/>
              <a:gd fmla="*/ 65 w 243" name="T82"/>
              <a:gd fmla="*/ 49 h 238" name="T83"/>
              <a:gd fmla="*/ 101 w 243" name="T84"/>
              <a:gd fmla="*/ 22 h 23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38" w="243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5" name="Freeform 58"/>
          <p:cNvSpPr>
            <a:spLocks noEditPoints="1"/>
          </p:cNvSpPr>
          <p:nvPr/>
        </p:nvSpPr>
        <p:spPr bwMode="auto">
          <a:xfrm>
            <a:off x="5376513" y="2476723"/>
            <a:ext cx="385662" cy="390423"/>
          </a:xfrm>
          <a:custGeom>
            <a:gdLst>
              <a:gd fmla="*/ 189 w 236" name="T0"/>
              <a:gd fmla="*/ 60 h 239" name="T1"/>
              <a:gd fmla="*/ 196 w 236" name="T2"/>
              <a:gd fmla="*/ 122 h 239" name="T3"/>
              <a:gd fmla="*/ 198 w 236" name="T4"/>
              <a:gd fmla="*/ 136 h 239" name="T5"/>
              <a:gd fmla="*/ 208 w 236" name="T6"/>
              <a:gd fmla="*/ 157 h 239" name="T7"/>
              <a:gd fmla="*/ 189 w 236" name="T8"/>
              <a:gd fmla="*/ 195 h 239" name="T9"/>
              <a:gd fmla="*/ 168 w 236" name="T10"/>
              <a:gd fmla="*/ 156 h 239" name="T11"/>
              <a:gd fmla="*/ 168 w 236" name="T12"/>
              <a:gd fmla="*/ 78 h 239" name="T13"/>
              <a:gd fmla="*/ 182 w 236" name="T14"/>
              <a:gd fmla="*/ 92 h 239" name="T15"/>
              <a:gd fmla="*/ 185 w 236" name="T16"/>
              <a:gd fmla="*/ 107 h 239" name="T17"/>
              <a:gd fmla="*/ 189 w 236" name="T18"/>
              <a:gd fmla="*/ 141 h 239" name="T19"/>
              <a:gd fmla="*/ 189 w 236" name="T20"/>
              <a:gd fmla="*/ 130 h 239" name="T21"/>
              <a:gd fmla="*/ 168 w 236" name="T22"/>
              <a:gd fmla="*/ 155 h 239" name="T23"/>
              <a:gd fmla="*/ 160 w 236" name="T24"/>
              <a:gd fmla="*/ 138 h 239" name="T25"/>
              <a:gd fmla="*/ 165 w 236" name="T26"/>
              <a:gd fmla="*/ 172 h 239" name="T27"/>
              <a:gd fmla="*/ 168 w 236" name="T28"/>
              <a:gd fmla="*/ 16 h 239" name="T29"/>
              <a:gd fmla="*/ 163 w 236" name="T30"/>
              <a:gd fmla="*/ 49 h 239" name="T31"/>
              <a:gd fmla="*/ 168 w 236" name="T32"/>
              <a:gd fmla="*/ 78 h 239" name="T33"/>
              <a:gd fmla="*/ 159 w 236" name="T34"/>
              <a:gd fmla="*/ 118 h 239" name="T35"/>
              <a:gd fmla="*/ 159 w 236" name="T36"/>
              <a:gd fmla="*/ 209 h 239" name="T37"/>
              <a:gd fmla="*/ 159 w 236" name="T38"/>
              <a:gd fmla="*/ 5 h 239" name="T39"/>
              <a:gd fmla="*/ 159 w 236" name="T40"/>
              <a:gd fmla="*/ 40 h 239" name="T41"/>
              <a:gd fmla="*/ 144 w 236" name="T42"/>
              <a:gd fmla="*/ 89 h 239" name="T43"/>
              <a:gd fmla="*/ 159 w 236" name="T44"/>
              <a:gd fmla="*/ 108 h 239" name="T45"/>
              <a:gd fmla="*/ 159 w 236" name="T46"/>
              <a:gd fmla="*/ 136 h 239" name="T47"/>
              <a:gd fmla="*/ 144 w 236" name="T48"/>
              <a:gd fmla="*/ 162 h 239" name="T49"/>
              <a:gd fmla="*/ 151 w 236" name="T50"/>
              <a:gd fmla="*/ 143 h 239" name="T51"/>
              <a:gd fmla="*/ 146 w 236" name="T52"/>
              <a:gd fmla="*/ 109 h 239" name="T53"/>
              <a:gd fmla="*/ 123 w 236" name="T54"/>
              <a:gd fmla="*/ 7 h 239" name="T55"/>
              <a:gd fmla="*/ 144 w 236" name="T56"/>
              <a:gd fmla="*/ 0 h 239" name="T57"/>
              <a:gd fmla="*/ 144 w 236" name="T58"/>
              <a:gd fmla="*/ 187 h 239" name="T59"/>
              <a:gd fmla="*/ 123 w 236" name="T60"/>
              <a:gd fmla="*/ 225 h 239" name="T61"/>
              <a:gd fmla="*/ 140 w 236" name="T62"/>
              <a:gd fmla="*/ 96 h 239" name="T63"/>
              <a:gd fmla="*/ 123 w 236" name="T64"/>
              <a:gd fmla="*/ 135 h 239" name="T65"/>
              <a:gd fmla="*/ 137 w 236" name="T66"/>
              <a:gd fmla="*/ 113 h 239" name="T67"/>
              <a:gd fmla="*/ 123 w 236" name="T68"/>
              <a:gd fmla="*/ 82 h 239" name="T69"/>
              <a:gd fmla="*/ 125 w 236" name="T70"/>
              <a:gd fmla="*/ 171 h 239" name="T71"/>
              <a:gd fmla="*/ 123 w 236" name="T72"/>
              <a:gd fmla="*/ 7 h 239" name="T73"/>
              <a:gd fmla="*/ 123 w 236" name="T74"/>
              <a:gd fmla="*/ 7 h 239" name="T75"/>
              <a:gd fmla="*/ 123 w 236" name="T76"/>
              <a:gd fmla="*/ 177 h 239" name="T77"/>
              <a:gd fmla="*/ 121 w 236" name="T78"/>
              <a:gd fmla="*/ 162 h 239" name="T79"/>
              <a:gd fmla="*/ 123 w 236" name="T80"/>
              <a:gd fmla="*/ 135 h 239" name="T81"/>
              <a:gd fmla="*/ 99 w 236" name="T82"/>
              <a:gd fmla="*/ 124 h 239" name="T83"/>
              <a:gd fmla="*/ 106 w 236" name="T84"/>
              <a:gd fmla="*/ 164 h 239" name="T85"/>
              <a:gd fmla="*/ 108 w 236" name="T86"/>
              <a:gd fmla="*/ 179 h 239" name="T87"/>
              <a:gd fmla="*/ 118 w 236" name="T88"/>
              <a:gd fmla="*/ 199 h 239" name="T89"/>
              <a:gd fmla="*/ 123 w 236" name="T90"/>
              <a:gd fmla="*/ 99 h 239" name="T91"/>
              <a:gd fmla="*/ 99 w 236" name="T92"/>
              <a:gd fmla="*/ 18 h 239" name="T93"/>
              <a:gd fmla="*/ 99 w 236" name="T94"/>
              <a:gd fmla="*/ 18 h 239" name="T95"/>
              <a:gd fmla="*/ 89 w 236" name="T96"/>
              <a:gd fmla="*/ 212 h 239" name="T97"/>
              <a:gd fmla="*/ 99 w 236" name="T98"/>
              <a:gd fmla="*/ 183 h 239" name="T99"/>
              <a:gd fmla="*/ 71 w 236" name="T100"/>
              <a:gd fmla="*/ 227 h 239" name="T101"/>
              <a:gd fmla="*/ 95 w 236" name="T102"/>
              <a:gd fmla="*/ 117 h 239" name="T103"/>
              <a:gd fmla="*/ 71 w 236" name="T104"/>
              <a:gd fmla="*/ 160 h 239" name="T105"/>
              <a:gd fmla="*/ 92 w 236" name="T106"/>
              <a:gd fmla="*/ 134 h 239" name="T107"/>
              <a:gd fmla="*/ 71 w 236" name="T108"/>
              <a:gd fmla="*/ 107 h 239" name="T109"/>
              <a:gd fmla="*/ 7 w 236" name="T110"/>
              <a:gd fmla="*/ 91 h 239" name="T111"/>
              <a:gd fmla="*/ 70 w 236" name="T112"/>
              <a:gd fmla="*/ 181 h 239" name="T113"/>
              <a:gd fmla="*/ 71 w 236" name="T114"/>
              <a:gd fmla="*/ 149 h 239" name="T115"/>
              <a:gd fmla="*/ 52 w 236" name="T116"/>
              <a:gd fmla="*/ 133 h 239" name="T117"/>
              <a:gd fmla="*/ 35 w 236" name="T118"/>
              <a:gd fmla="*/ 109 h 239" name="T119"/>
              <a:gd fmla="*/ 71 w 236" name="T120"/>
              <a:gd fmla="*/ 31 h 239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39" w="236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873120" y="210633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892165" y="205871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7062380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7079044" y="183493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7062380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7201647" y="2009914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7217121" y="183493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7201647" y="182541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925493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940968" y="183493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925493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892165" y="177304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8" name="Freeform 71"/>
          <p:cNvSpPr/>
          <p:nvPr/>
        </p:nvSpPr>
        <p:spPr bwMode="auto">
          <a:xfrm>
            <a:off x="6892165" y="1634965"/>
            <a:ext cx="432085" cy="138077"/>
          </a:xfrm>
          <a:custGeom>
            <a:gdLst>
              <a:gd fmla="*/ 181 w 363" name="T0"/>
              <a:gd fmla="*/ 0 h 116" name="T1"/>
              <a:gd fmla="*/ 363 w 363" name="T2"/>
              <a:gd fmla="*/ 116 h 116" name="T3"/>
              <a:gd fmla="*/ 0 w 363" name="T4"/>
              <a:gd fmla="*/ 116 h 116" name="T5"/>
              <a:gd fmla="*/ 181 w 363" name="T6"/>
              <a:gd fmla="*/ 0 h 116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15" w="363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704230" y="1759948"/>
            <a:ext cx="599919" cy="391614"/>
          </a:xfrm>
          <a:custGeom>
            <a:gdLst>
              <a:gd fmla="*/ 82 w 367" name="T0"/>
              <a:gd fmla="*/ 27 h 240" name="T1"/>
              <a:gd fmla="*/ 367 w 367" name="T2"/>
              <a:gd fmla="*/ 120 h 240" name="T3"/>
              <a:gd fmla="*/ 82 w 367" name="T4"/>
              <a:gd fmla="*/ 213 h 240" name="T5"/>
              <a:gd fmla="*/ 82 w 367" name="T6"/>
              <a:gd fmla="*/ 177 h 240" name="T7"/>
              <a:gd fmla="*/ 127 w 367" name="T8"/>
              <a:gd fmla="*/ 143 h 240" name="T9"/>
              <a:gd fmla="*/ 127 w 367" name="T10"/>
              <a:gd fmla="*/ 87 h 240" name="T11"/>
              <a:gd fmla="*/ 138 w 367" name="T12"/>
              <a:gd fmla="*/ 87 h 240" name="T13"/>
              <a:gd fmla="*/ 138 w 367" name="T14"/>
              <a:gd fmla="*/ 64 h 240" name="T15"/>
              <a:gd fmla="*/ 127 w 367" name="T16"/>
              <a:gd fmla="*/ 64 h 240" name="T17"/>
              <a:gd fmla="*/ 102 w 367" name="T18"/>
              <a:gd fmla="*/ 64 h 240" name="T19"/>
              <a:gd fmla="*/ 91 w 367" name="T20"/>
              <a:gd fmla="*/ 64 h 240" name="T21"/>
              <a:gd fmla="*/ 91 w 367" name="T22"/>
              <a:gd fmla="*/ 87 h 240" name="T23"/>
              <a:gd fmla="*/ 102 w 367" name="T24"/>
              <a:gd fmla="*/ 87 h 240" name="T25"/>
              <a:gd fmla="*/ 102 w 367" name="T26"/>
              <a:gd fmla="*/ 143 h 240" name="T27"/>
              <a:gd fmla="*/ 82 w 367" name="T28"/>
              <a:gd fmla="*/ 156 h 240" name="T29"/>
              <a:gd fmla="*/ 82 w 367" name="T30"/>
              <a:gd fmla="*/ 27 h 240" name="T31"/>
              <a:gd fmla="*/ 0 w 367" name="T32"/>
              <a:gd fmla="*/ 0 h 240" name="T33"/>
              <a:gd fmla="*/ 82 w 367" name="T34"/>
              <a:gd fmla="*/ 27 h 240" name="T35"/>
              <a:gd fmla="*/ 82 w 367" name="T36"/>
              <a:gd fmla="*/ 156 h 240" name="T37"/>
              <a:gd fmla="*/ 82 w 367" name="T38"/>
              <a:gd fmla="*/ 156 h 240" name="T39"/>
              <a:gd fmla="*/ 62 w 367" name="T40"/>
              <a:gd fmla="*/ 143 h 240" name="T41"/>
              <a:gd fmla="*/ 62 w 367" name="T42"/>
              <a:gd fmla="*/ 87 h 240" name="T43"/>
              <a:gd fmla="*/ 73 w 367" name="T44"/>
              <a:gd fmla="*/ 87 h 240" name="T45"/>
              <a:gd fmla="*/ 73 w 367" name="T46"/>
              <a:gd fmla="*/ 64 h 240" name="T47"/>
              <a:gd fmla="*/ 62 w 367" name="T48"/>
              <a:gd fmla="*/ 64 h 240" name="T49"/>
              <a:gd fmla="*/ 37 w 367" name="T50"/>
              <a:gd fmla="*/ 64 h 240" name="T51"/>
              <a:gd fmla="*/ 26 w 367" name="T52"/>
              <a:gd fmla="*/ 64 h 240" name="T53"/>
              <a:gd fmla="*/ 26 w 367" name="T54"/>
              <a:gd fmla="*/ 87 h 240" name="T55"/>
              <a:gd fmla="*/ 37 w 367" name="T56"/>
              <a:gd fmla="*/ 87 h 240" name="T57"/>
              <a:gd fmla="*/ 37 w 367" name="T58"/>
              <a:gd fmla="*/ 143 h 240" name="T59"/>
              <a:gd fmla="*/ 82 w 367" name="T60"/>
              <a:gd fmla="*/ 177 h 240" name="T61"/>
              <a:gd fmla="*/ 82 w 367" name="T62"/>
              <a:gd fmla="*/ 177 h 240" name="T63"/>
              <a:gd fmla="*/ 82 w 367" name="T64"/>
              <a:gd fmla="*/ 213 h 240" name="T65"/>
              <a:gd fmla="*/ 0 w 367" name="T66"/>
              <a:gd fmla="*/ 240 h 240" name="T67"/>
              <a:gd fmla="*/ 0 w 367" name="T68"/>
              <a:gd fmla="*/ 0 h 24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40" w="367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7027861" y="2189652"/>
            <a:ext cx="140457" cy="245205"/>
          </a:xfrm>
          <a:custGeom>
            <a:gdLst>
              <a:gd fmla="*/ 37 w 86" name="T0"/>
              <a:gd fmla="*/ 128 h 150" name="T1"/>
              <a:gd fmla="*/ 34 w 86" name="T2"/>
              <a:gd fmla="*/ 127 h 150" name="T3"/>
              <a:gd fmla="*/ 34 w 86" name="T4"/>
              <a:gd fmla="*/ 150 h 150" name="T5"/>
              <a:gd fmla="*/ 45 w 86" name="T6"/>
              <a:gd fmla="*/ 142 h 150" name="T7"/>
              <a:gd fmla="*/ 37 w 86" name="T8"/>
              <a:gd fmla="*/ 128 h 150" name="T9"/>
              <a:gd fmla="*/ 34 w 86" name="T10"/>
              <a:gd fmla="*/ 118 h 150" name="T11"/>
              <a:gd fmla="*/ 34 w 86" name="T12"/>
              <a:gd fmla="*/ 51 h 150" name="T13"/>
              <a:gd fmla="*/ 51 w 86" name="T14"/>
              <a:gd fmla="*/ 46 h 150" name="T15"/>
              <a:gd fmla="*/ 61 w 86" name="T16"/>
              <a:gd fmla="*/ 8 h 150" name="T17"/>
              <a:gd fmla="*/ 72 w 86" name="T18"/>
              <a:gd fmla="*/ 1 h 150" name="T19"/>
              <a:gd fmla="*/ 78 w 86" name="T20"/>
              <a:gd fmla="*/ 12 h 150" name="T21"/>
              <a:gd fmla="*/ 69 w 86" name="T22"/>
              <a:gd fmla="*/ 51 h 150" name="T23"/>
              <a:gd fmla="*/ 82 w 86" name="T24"/>
              <a:gd fmla="*/ 84 h 150" name="T25"/>
              <a:gd fmla="*/ 77 w 86" name="T26"/>
              <a:gd fmla="*/ 103 h 150" name="T27"/>
              <a:gd fmla="*/ 77 w 86" name="T28"/>
              <a:gd fmla="*/ 103 h 150" name="T29"/>
              <a:gd fmla="*/ 86 w 86" name="T30"/>
              <a:gd fmla="*/ 117 h 150" name="T31"/>
              <a:gd fmla="*/ 83 w 86" name="T32"/>
              <a:gd fmla="*/ 130 h 150" name="T33"/>
              <a:gd fmla="*/ 34 w 86" name="T34"/>
              <a:gd fmla="*/ 118 h 150" name="T35"/>
              <a:gd fmla="*/ 34 w 86" name="T36"/>
              <a:gd fmla="*/ 127 h 150" name="T37"/>
              <a:gd fmla="*/ 23 w 86" name="T38"/>
              <a:gd fmla="*/ 136 h 150" name="T39"/>
              <a:gd fmla="*/ 31 w 86" name="T40"/>
              <a:gd fmla="*/ 150 h 150" name="T41"/>
              <a:gd fmla="*/ 34 w 86" name="T42"/>
              <a:gd fmla="*/ 150 h 150" name="T43"/>
              <a:gd fmla="*/ 34 w 86" name="T44"/>
              <a:gd fmla="*/ 127 h 150" name="T45"/>
              <a:gd fmla="*/ 34 w 86" name="T46"/>
              <a:gd fmla="*/ 51 h 150" name="T47"/>
              <a:gd fmla="*/ 34 w 86" name="T48"/>
              <a:gd fmla="*/ 118 h 150" name="T49"/>
              <a:gd fmla="*/ 0 w 86" name="T50"/>
              <a:gd fmla="*/ 109 h 150" name="T51"/>
              <a:gd fmla="*/ 3 w 86" name="T52"/>
              <a:gd fmla="*/ 96 h 150" name="T53"/>
              <a:gd fmla="*/ 18 w 86" name="T54"/>
              <a:gd fmla="*/ 88 h 150" name="T55"/>
              <a:gd fmla="*/ 23 w 86" name="T56"/>
              <a:gd fmla="*/ 69 h 150" name="T57"/>
              <a:gd fmla="*/ 34 w 86" name="T58"/>
              <a:gd fmla="*/ 51 h 15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50" w="86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801836" y="1349290"/>
            <a:ext cx="282105" cy="345191"/>
          </a:xfrm>
          <a:custGeom>
            <a:gdLst>
              <a:gd fmla="*/ 172 w 172" name="T0"/>
              <a:gd fmla="*/ 9 h 211" name="T1"/>
              <a:gd fmla="*/ 121 w 172" name="T2"/>
              <a:gd fmla="*/ 37 h 211" name="T3"/>
              <a:gd fmla="*/ 143 w 172" name="T4"/>
              <a:gd fmla="*/ 211 h 211" name="T5"/>
              <a:gd fmla="*/ 124 w 172" name="T6"/>
              <a:gd fmla="*/ 165 h 211" name="T7"/>
              <a:gd fmla="*/ 131 w 172" name="T8"/>
              <a:gd fmla="*/ 108 h 211" name="T9"/>
              <a:gd fmla="*/ 121 w 172" name="T10"/>
              <a:gd fmla="*/ 86 h 211" name="T11"/>
              <a:gd fmla="*/ 129 w 172" name="T12"/>
              <a:gd fmla="*/ 146 h 211" name="T13"/>
              <a:gd fmla="*/ 127 w 172" name="T14"/>
              <a:gd fmla="*/ 116 h 211" name="T15"/>
              <a:gd fmla="*/ 121 w 172" name="T16"/>
              <a:gd fmla="*/ 156 h 211" name="T17"/>
              <a:gd fmla="*/ 121 w 172" name="T18"/>
              <a:gd fmla="*/ 9 h 211" name="T19"/>
              <a:gd fmla="*/ 98 w 172" name="T20"/>
              <a:gd fmla="*/ 37 h 211" name="T21"/>
              <a:gd fmla="*/ 110 w 172" name="T22"/>
              <a:gd fmla="*/ 88 h 211" name="T23"/>
              <a:gd fmla="*/ 100 w 172" name="T24"/>
              <a:gd fmla="*/ 81 h 211" name="T25"/>
              <a:gd fmla="*/ 121 w 172" name="T26"/>
              <a:gd fmla="*/ 211 h 211" name="T27"/>
              <a:gd fmla="*/ 101 w 172" name="T28"/>
              <a:gd fmla="*/ 163 h 211" name="T29"/>
              <a:gd fmla="*/ 121 w 172" name="T30"/>
              <a:gd fmla="*/ 211 h 211" name="T31"/>
              <a:gd fmla="*/ 113 w 172" name="T32"/>
              <a:gd fmla="*/ 148 h 211" name="T33"/>
              <a:gd fmla="*/ 121 w 172" name="T34"/>
              <a:gd fmla="*/ 156 h 211" name="T35"/>
              <a:gd fmla="*/ 98 w 172" name="T36"/>
              <a:gd fmla="*/ 0 h 211" name="T37"/>
              <a:gd fmla="*/ 71 w 172" name="T38"/>
              <a:gd fmla="*/ 0 h 211" name="T39"/>
              <a:gd fmla="*/ 98 w 172" name="T40"/>
              <a:gd fmla="*/ 80 h 211" name="T41"/>
              <a:gd fmla="*/ 71 w 172" name="T42"/>
              <a:gd fmla="*/ 37 h 211" name="T43"/>
              <a:gd fmla="*/ 71 w 172" name="T44"/>
              <a:gd fmla="*/ 166 h 211" name="T45"/>
              <a:gd fmla="*/ 98 w 172" name="T46"/>
              <a:gd fmla="*/ 141 h 211" name="T47"/>
              <a:gd fmla="*/ 98 w 172" name="T48"/>
              <a:gd fmla="*/ 160 h 211" name="T49"/>
              <a:gd fmla="*/ 74 w 172" name="T50"/>
              <a:gd fmla="*/ 124 h 211" name="T51"/>
              <a:gd fmla="*/ 71 w 172" name="T52"/>
              <a:gd fmla="*/ 118 h 211" name="T53"/>
              <a:gd fmla="*/ 71 w 172" name="T54"/>
              <a:gd fmla="*/ 98 h 211" name="T55"/>
              <a:gd fmla="*/ 71 w 172" name="T56"/>
              <a:gd fmla="*/ 0 h 211" name="T57"/>
              <a:gd fmla="*/ 60 w 172" name="T58"/>
              <a:gd fmla="*/ 0 h 211" name="T59"/>
              <a:gd fmla="*/ 71 w 172" name="T60"/>
              <a:gd fmla="*/ 88 h 211" name="T61"/>
              <a:gd fmla="*/ 60 w 172" name="T62"/>
              <a:gd fmla="*/ 37 h 211" name="T63"/>
              <a:gd fmla="*/ 60 w 172" name="T64"/>
              <a:gd fmla="*/ 120 h 211" name="T65"/>
              <a:gd fmla="*/ 65 w 172" name="T66"/>
              <a:gd fmla="*/ 166 h 211" name="T67"/>
              <a:gd fmla="*/ 71 w 172" name="T68"/>
              <a:gd fmla="*/ 98 h 211" name="T69"/>
              <a:gd fmla="*/ 71 w 172" name="T70"/>
              <a:gd fmla="*/ 98 h 211" name="T71"/>
              <a:gd fmla="*/ 60 w 172" name="T72"/>
              <a:gd fmla="*/ 9 h 211" name="T73"/>
              <a:gd fmla="*/ 12 w 172" name="T74"/>
              <a:gd fmla="*/ 23 h 211" name="T75"/>
              <a:gd fmla="*/ 60 w 172" name="T76"/>
              <a:gd fmla="*/ 100 h 211" name="T77"/>
              <a:gd fmla="*/ 28 w 172" name="T78"/>
              <a:gd fmla="*/ 118 h 211" name="T79"/>
              <a:gd fmla="*/ 29 w 172" name="T80"/>
              <a:gd fmla="*/ 134 h 211" name="T81"/>
              <a:gd fmla="*/ 34 w 172" name="T82"/>
              <a:gd fmla="*/ 127 h 211" name="T83"/>
              <a:gd fmla="*/ 47 w 172" name="T84"/>
              <a:gd fmla="*/ 120 h 211" name="T85"/>
              <a:gd fmla="*/ 36 w 172" name="T86"/>
              <a:gd fmla="*/ 178 h 211" name="T87"/>
              <a:gd fmla="*/ 45 w 172" name="T88"/>
              <a:gd fmla="*/ 163 h 211" name="T89"/>
              <a:gd fmla="*/ 60 w 172" name="T90"/>
              <a:gd fmla="*/ 211 h 211" name="T91"/>
              <a:gd fmla="*/ 0 w 172" name="T92"/>
              <a:gd fmla="*/ 29 h 211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211" w="172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6344620" y="1712335"/>
            <a:ext cx="427323" cy="428513"/>
          </a:xfrm>
          <a:custGeom>
            <a:gdLst>
              <a:gd fmla="*/ 249 w 261" name="T0"/>
              <a:gd fmla="*/ 220 h 262" name="T1"/>
              <a:gd fmla="*/ 261 w 261" name="T2"/>
              <a:gd fmla="*/ 70 h 262" name="T3"/>
              <a:gd fmla="*/ 249 w 261" name="T4"/>
              <a:gd fmla="*/ 70 h 262" name="T5"/>
              <a:gd fmla="*/ 249 w 261" name="T6"/>
              <a:gd fmla="*/ 154 h 262" name="T7"/>
              <a:gd fmla="*/ 227 w 261" name="T8"/>
              <a:gd fmla="*/ 180 h 262" name="T9"/>
              <a:gd fmla="*/ 209 w 261" name="T10"/>
              <a:gd fmla="*/ 262 h 262" name="T11"/>
              <a:gd fmla="*/ 209 w 261" name="T12"/>
              <a:gd fmla="*/ 262 h 262" name="T13"/>
              <a:gd fmla="*/ 209 w 261" name="T14"/>
              <a:gd fmla="*/ 15 h 262" name="T15"/>
              <a:gd fmla="*/ 203 w 261" name="T16"/>
              <a:gd fmla="*/ 28 h 262" name="T17"/>
              <a:gd fmla="*/ 209 w 261" name="T18"/>
              <a:gd fmla="*/ 50 h 262" name="T19"/>
              <a:gd fmla="*/ 201 w 261" name="T20"/>
              <a:gd fmla="*/ 120 h 262" name="T21"/>
              <a:gd fmla="*/ 209 w 261" name="T22"/>
              <a:gd fmla="*/ 197 h 262" name="T23"/>
              <a:gd fmla="*/ 209 w 261" name="T24"/>
              <a:gd fmla="*/ 197 h 262" name="T25"/>
              <a:gd fmla="*/ 195 w 261" name="T26"/>
              <a:gd fmla="*/ 232 h 262" name="T27"/>
              <a:gd fmla="*/ 168 w 261" name="T28"/>
              <a:gd fmla="*/ 36 h 262" name="T29"/>
              <a:gd fmla="*/ 195 w 261" name="T30"/>
              <a:gd fmla="*/ 20 h 262" name="T31"/>
              <a:gd fmla="*/ 195 w 261" name="T32"/>
              <a:gd fmla="*/ 50 h 262" name="T33"/>
              <a:gd fmla="*/ 195 w 261" name="T34"/>
              <a:gd fmla="*/ 120 h 262" name="T35"/>
              <a:gd fmla="*/ 168 w 261" name="T36"/>
              <a:gd fmla="*/ 220 h 262" name="T37"/>
              <a:gd fmla="*/ 192 w 261" name="T38"/>
              <a:gd fmla="*/ 249 h 262" name="T39"/>
              <a:gd fmla="*/ 168 w 261" name="T40"/>
              <a:gd fmla="*/ 21 h 262" name="T41"/>
              <a:gd fmla="*/ 168 w 261" name="T42"/>
              <a:gd fmla="*/ 44 h 262" name="T43"/>
              <a:gd fmla="*/ 135 w 261" name="T44"/>
              <a:gd fmla="*/ 120 h 262" name="T45"/>
              <a:gd fmla="*/ 167 w 261" name="T46"/>
              <a:gd fmla="*/ 198 h 262" name="T47"/>
              <a:gd fmla="*/ 167 w 261" name="T48"/>
              <a:gd fmla="*/ 167 h 262" name="T49"/>
              <a:gd fmla="*/ 130 w 261" name="T50"/>
              <a:gd fmla="*/ 147 h 262" name="T51"/>
              <a:gd fmla="*/ 93 w 261" name="T52"/>
              <a:gd fmla="*/ 44 h 262" name="T53"/>
              <a:gd fmla="*/ 130 w 261" name="T54"/>
              <a:gd fmla="*/ 0 h 262" name="T55"/>
              <a:gd fmla="*/ 126 w 261" name="T56"/>
              <a:gd fmla="*/ 120 h 262" name="T57"/>
              <a:gd fmla="*/ 130 w 261" name="T58"/>
              <a:gd fmla="*/ 159 h 262" name="T59"/>
              <a:gd fmla="*/ 130 w 261" name="T60"/>
              <a:gd fmla="*/ 179 h 262" name="T61"/>
              <a:gd fmla="*/ 130 w 261" name="T62"/>
              <a:gd fmla="*/ 198 h 262" name="T63"/>
              <a:gd fmla="*/ 93 w 261" name="T64"/>
              <a:gd fmla="*/ 3 h 262" name="T65"/>
              <a:gd fmla="*/ 93 w 261" name="T66"/>
              <a:gd fmla="*/ 36 h 262" name="T67"/>
              <a:gd fmla="*/ 67 w 261" name="T68"/>
              <a:gd fmla="*/ 20 h 262" name="T69"/>
              <a:gd fmla="*/ 67 w 261" name="T70"/>
              <a:gd fmla="*/ 70 h 262" name="T71"/>
              <a:gd fmla="*/ 92 w 261" name="T72"/>
              <a:gd fmla="*/ 147 h 262" name="T73"/>
              <a:gd fmla="*/ 92 w 261" name="T74"/>
              <a:gd fmla="*/ 179 h 262" name="T75"/>
              <a:gd fmla="*/ 93 w 261" name="T76"/>
              <a:gd fmla="*/ 198 h 262" name="T77"/>
              <a:gd fmla="*/ 67 w 261" name="T78"/>
              <a:gd fmla="*/ 171 h 262" name="T79"/>
              <a:gd fmla="*/ 69 w 261" name="T80"/>
              <a:gd fmla="*/ 232 h 262" name="T81"/>
              <a:gd fmla="*/ 58 w 261" name="T82"/>
              <a:gd fmla="*/ 28 h 262" name="T83"/>
              <a:gd fmla="*/ 67 w 261" name="T84"/>
              <a:gd fmla="*/ 9 h 262" name="T85"/>
              <a:gd fmla="*/ 67 w 261" name="T86"/>
              <a:gd fmla="*/ 120 h 262" name="T87"/>
              <a:gd fmla="*/ 67 w 261" name="T88"/>
              <a:gd fmla="*/ 188 h 262" name="T89"/>
              <a:gd fmla="*/ 67 w 261" name="T90"/>
              <a:gd fmla="*/ 232 h 262" name="T91"/>
              <a:gd fmla="*/ 67 w 261" name="T92"/>
              <a:gd fmla="*/ 232 h 262" name="T93"/>
              <a:gd fmla="*/ 52 w 261" name="T94"/>
              <a:gd fmla="*/ 50 h 262" name="T95"/>
              <a:gd fmla="*/ 12 w 261" name="T96"/>
              <a:gd fmla="*/ 220 h 262" name="T97"/>
              <a:gd fmla="*/ 52 w 261" name="T98"/>
              <a:gd fmla="*/ 232 h 262" name="T99"/>
              <a:gd fmla="*/ 52 w 261" name="T100"/>
              <a:gd fmla="*/ 232 h 262" name="T101"/>
              <a:gd fmla="*/ 12 w 261" name="T102"/>
              <a:gd fmla="*/ 114 h 262" name="T103"/>
              <a:gd fmla="*/ 0 w 261" name="T104"/>
              <a:gd fmla="*/ 104 h 262" name="T105"/>
              <a:gd fmla="*/ 12 w 261" name="T106"/>
              <a:gd fmla="*/ 154 h 26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62" w="261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918487" y="2264642"/>
            <a:ext cx="482078" cy="365427"/>
          </a:xfrm>
          <a:custGeom>
            <a:gdLst>
              <a:gd fmla="*/ 271 w 295" name="T0"/>
              <a:gd fmla="*/ 0 h 224" name="T1"/>
              <a:gd fmla="*/ 277 w 295" name="T2"/>
              <a:gd fmla="*/ 35 h 224" name="T3"/>
              <a:gd fmla="*/ 224 w 295" name="T4"/>
              <a:gd fmla="*/ 224 h 224" name="T5"/>
              <a:gd fmla="*/ 248 w 295" name="T6"/>
              <a:gd fmla="*/ 188 h 224" name="T7"/>
              <a:gd fmla="*/ 249 w 295" name="T8"/>
              <a:gd fmla="*/ 29 h 224" name="T9"/>
              <a:gd fmla="*/ 224 w 295" name="T10"/>
              <a:gd fmla="*/ 194 h 224" name="T11"/>
              <a:gd fmla="*/ 224 w 295" name="T12"/>
              <a:gd fmla="*/ 16 h 224" name="T13"/>
              <a:gd fmla="*/ 224 w 295" name="T14"/>
              <a:gd fmla="*/ 208 h 224" name="T15"/>
              <a:gd fmla="*/ 224 w 295" name="T16"/>
              <a:gd fmla="*/ 179 h 224" name="T17"/>
              <a:gd fmla="*/ 224 w 295" name="T18"/>
              <a:gd fmla="*/ 194 h 224" name="T19"/>
              <a:gd fmla="*/ 201 w 295" name="T20"/>
              <a:gd fmla="*/ 128 h 224" name="T21"/>
              <a:gd fmla="*/ 203 w 295" name="T22"/>
              <a:gd fmla="*/ 98 h 224" name="T23"/>
              <a:gd fmla="*/ 195 w 295" name="T24"/>
              <a:gd fmla="*/ 67 h 224" name="T25"/>
              <a:gd fmla="*/ 187 w 295" name="T26"/>
              <a:gd fmla="*/ 128 h 224" name="T27"/>
              <a:gd fmla="*/ 187 w 295" name="T28"/>
              <a:gd fmla="*/ 100 h 224" name="T29"/>
              <a:gd fmla="*/ 190 w 295" name="T30"/>
              <a:gd fmla="*/ 75 h 224" name="T31"/>
              <a:gd fmla="*/ 187 w 295" name="T32"/>
              <a:gd fmla="*/ 0 h 224" name="T33"/>
              <a:gd fmla="*/ 187 w 295" name="T34"/>
              <a:gd fmla="*/ 0 h 224" name="T35"/>
              <a:gd fmla="*/ 147 w 295" name="T36"/>
              <a:gd fmla="*/ 208 h 224" name="T37"/>
              <a:gd fmla="*/ 182 w 295" name="T38"/>
              <a:gd fmla="*/ 67 h 224" name="T39"/>
              <a:gd fmla="*/ 168 w 295" name="T40"/>
              <a:gd fmla="*/ 109 h 224" name="T41"/>
              <a:gd fmla="*/ 187 w 295" name="T42"/>
              <a:gd fmla="*/ 194 h 224" name="T43"/>
              <a:gd fmla="*/ 148 w 295" name="T44"/>
              <a:gd fmla="*/ 125 h 224" name="T45"/>
              <a:gd fmla="*/ 147 w 295" name="T46"/>
              <a:gd fmla="*/ 106 h 224" name="T47"/>
              <a:gd fmla="*/ 184 w 295" name="T48"/>
              <a:gd fmla="*/ 70 h 224" name="T49"/>
              <a:gd fmla="*/ 187 w 295" name="T50"/>
              <a:gd fmla="*/ 91 h 224" name="T51"/>
              <a:gd fmla="*/ 179 w 295" name="T52"/>
              <a:gd fmla="*/ 116 h 224" name="T53"/>
              <a:gd fmla="*/ 187 w 295" name="T54"/>
              <a:gd fmla="*/ 100 h 224" name="T55"/>
              <a:gd fmla="*/ 147 w 295" name="T56"/>
              <a:gd fmla="*/ 16 h 224" name="T57"/>
              <a:gd fmla="*/ 147 w 295" name="T58"/>
              <a:gd fmla="*/ 208 h 224" name="T59"/>
              <a:gd fmla="*/ 147 w 295" name="T60"/>
              <a:gd fmla="*/ 106 h 224" name="T61"/>
              <a:gd fmla="*/ 127 w 295" name="T62"/>
              <a:gd fmla="*/ 121 h 224" name="T63"/>
              <a:gd fmla="*/ 147 w 295" name="T64"/>
              <a:gd fmla="*/ 137 h 224" name="T65"/>
              <a:gd fmla="*/ 102 w 295" name="T66"/>
              <a:gd fmla="*/ 156 h 224" name="T67"/>
              <a:gd fmla="*/ 109 w 295" name="T68"/>
              <a:gd fmla="*/ 113 h 224" name="T69"/>
              <a:gd fmla="*/ 100 w 295" name="T70"/>
              <a:gd fmla="*/ 93 h 224" name="T71"/>
              <a:gd fmla="*/ 111 w 295" name="T72"/>
              <a:gd fmla="*/ 97 h 224" name="T73"/>
              <a:gd fmla="*/ 99 w 295" name="T74"/>
              <a:gd fmla="*/ 88 h 224" name="T75"/>
              <a:gd fmla="*/ 101 w 295" name="T76"/>
              <a:gd fmla="*/ 150 h 224" name="T77"/>
              <a:gd fmla="*/ 99 w 295" name="T78"/>
              <a:gd fmla="*/ 123 h 224" name="T79"/>
              <a:gd fmla="*/ 0 w 295" name="T80"/>
              <a:gd fmla="*/ 23 h 224" name="T81"/>
              <a:gd fmla="*/ 99 w 295" name="T82"/>
              <a:gd fmla="*/ 208 h 224" name="T83"/>
              <a:gd fmla="*/ 17 w 295" name="T84"/>
              <a:gd fmla="*/ 35 h 224" name="T85"/>
              <a:gd fmla="*/ 99 w 295" name="T86"/>
              <a:gd fmla="*/ 29 h 224" name="T87"/>
              <a:gd fmla="*/ 79 w 295" name="T88"/>
              <a:gd fmla="*/ 129 h 224" name="T89"/>
              <a:gd fmla="*/ 99 w 295" name="T90"/>
              <a:gd fmla="*/ 157 h 224" name="T91"/>
              <a:gd fmla="*/ 30 w 295" name="T92"/>
              <a:gd fmla="*/ 45 h 224" name="T93"/>
              <a:gd fmla="*/ 99 w 295" name="T94"/>
              <a:gd fmla="*/ 115 h 224" name="T95"/>
              <a:gd fmla="*/ 99 w 295" name="T96"/>
              <a:gd fmla="*/ 123 h 224" name="T97"/>
              <a:gd fmla="*/ 91 w 295" name="T98"/>
              <a:gd fmla="*/ 133 h 224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24" w="295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4" name="Freeform 77"/>
          <p:cNvSpPr/>
          <p:nvPr/>
        </p:nvSpPr>
        <p:spPr bwMode="auto">
          <a:xfrm>
            <a:off x="6129173" y="1729000"/>
            <a:ext cx="160693" cy="120222"/>
          </a:xfrm>
          <a:custGeom>
            <a:gdLst>
              <a:gd fmla="*/ 69 w 98" name="T0"/>
              <a:gd fmla="*/ 0 h 74" name="T1"/>
              <a:gd fmla="*/ 49 w 98" name="T2"/>
              <a:gd fmla="*/ 8 h 74" name="T3"/>
              <a:gd fmla="*/ 30 w 98" name="T4"/>
              <a:gd fmla="*/ 0 h 74" name="T5"/>
              <a:gd fmla="*/ 0 w 98" name="T6"/>
              <a:gd fmla="*/ 29 h 74" name="T7"/>
              <a:gd fmla="*/ 51 w 98" name="T8"/>
              <a:gd fmla="*/ 74 h 74" name="T9"/>
              <a:gd fmla="*/ 98 w 98" name="T10"/>
              <a:gd fmla="*/ 29 h 74" name="T11"/>
              <a:gd fmla="*/ 69 w 98" name="T12"/>
              <a:gd fmla="*/ 0 h 7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4" w="98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5" name="Freeform 78"/>
          <p:cNvSpPr/>
          <p:nvPr/>
        </p:nvSpPr>
        <p:spPr bwMode="auto">
          <a:xfrm>
            <a:off x="6200592" y="1698052"/>
            <a:ext cx="44042" cy="54754"/>
          </a:xfrm>
          <a:custGeom>
            <a:gdLst>
              <a:gd fmla="*/ 6 w 27" name="T0"/>
              <a:gd fmla="*/ 34 h 34" name="T1"/>
              <a:gd fmla="*/ 13 w 27" name="T2"/>
              <a:gd fmla="*/ 0 h 34" name="T3"/>
              <a:gd fmla="*/ 27 w 27" name="T4"/>
              <a:gd fmla="*/ 3 h 34" name="T5"/>
              <a:gd fmla="*/ 6 w 27" name="T6"/>
              <a:gd fmla="*/ 34 h 3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4" w="27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950626" y="2700297"/>
            <a:ext cx="169025" cy="234492"/>
          </a:xfrm>
          <a:custGeom>
            <a:gdLst>
              <a:gd fmla="*/ 87 w 103" name="T0"/>
              <a:gd fmla="*/ 88 h 143" name="T1"/>
              <a:gd fmla="*/ 103 w 103" name="T2"/>
              <a:gd fmla="*/ 112 h 143" name="T3"/>
              <a:gd fmla="*/ 102 w 103" name="T4"/>
              <a:gd fmla="*/ 143 h 143" name="T5"/>
              <a:gd fmla="*/ 87 w 103" name="T6"/>
              <a:gd fmla="*/ 137 h 143" name="T7"/>
              <a:gd fmla="*/ 87 w 103" name="T8"/>
              <a:gd fmla="*/ 134 h 143" name="T9"/>
              <a:gd fmla="*/ 91 w 103" name="T10"/>
              <a:gd fmla="*/ 136 h 143" name="T11"/>
              <a:gd fmla="*/ 100 w 103" name="T12"/>
              <a:gd fmla="*/ 130 h 143" name="T13"/>
              <a:gd fmla="*/ 100 w 103" name="T14"/>
              <a:gd fmla="*/ 113 h 143" name="T15"/>
              <a:gd fmla="*/ 100 w 103" name="T16"/>
              <a:gd fmla="*/ 113 h 143" name="T17"/>
              <a:gd fmla="*/ 99 w 103" name="T18"/>
              <a:gd fmla="*/ 111 h 143" name="T19"/>
              <a:gd fmla="*/ 92 w 103" name="T20"/>
              <a:gd fmla="*/ 110 h 143" name="T21"/>
              <a:gd fmla="*/ 90 w 103" name="T22"/>
              <a:gd fmla="*/ 116 h 143" name="T23"/>
              <a:gd fmla="*/ 87 w 103" name="T24"/>
              <a:gd fmla="*/ 115 h 143" name="T25"/>
              <a:gd fmla="*/ 87 w 103" name="T26"/>
              <a:gd fmla="*/ 88 h 143" name="T27"/>
              <a:gd fmla="*/ 73 w 103" name="T28"/>
              <a:gd fmla="*/ 132 h 143" name="T29"/>
              <a:gd fmla="*/ 32 w 103" name="T30"/>
              <a:gd fmla="*/ 70 h 143" name="T31"/>
              <a:gd fmla="*/ 28 w 103" name="T32"/>
              <a:gd fmla="*/ 68 h 143" name="T33"/>
              <a:gd fmla="*/ 28 w 103" name="T34"/>
              <a:gd fmla="*/ 67 h 143" name="T35"/>
              <a:gd fmla="*/ 28 w 103" name="T36"/>
              <a:gd fmla="*/ 63 h 143" name="T37"/>
              <a:gd fmla="*/ 29 w 103" name="T38"/>
              <a:gd fmla="*/ 65 h 143" name="T39"/>
              <a:gd fmla="*/ 34 w 103" name="T40"/>
              <a:gd fmla="*/ 66 h 143" name="T41"/>
              <a:gd fmla="*/ 41 w 103" name="T42"/>
              <a:gd fmla="*/ 61 h 143" name="T43"/>
              <a:gd fmla="*/ 41 w 103" name="T44"/>
              <a:gd fmla="*/ 61 h 143" name="T45"/>
              <a:gd fmla="*/ 37 w 103" name="T46"/>
              <a:gd fmla="*/ 59 h 143" name="T47"/>
              <a:gd fmla="*/ 28 w 103" name="T48"/>
              <a:gd fmla="*/ 45 h 143" name="T49"/>
              <a:gd fmla="*/ 28 w 103" name="T50"/>
              <a:gd fmla="*/ 26 h 143" name="T51"/>
              <a:gd fmla="*/ 39 w 103" name="T52"/>
              <a:gd fmla="*/ 19 h 143" name="T53"/>
              <a:gd fmla="*/ 44 w 103" name="T54"/>
              <a:gd fmla="*/ 21 h 143" name="T55"/>
              <a:gd fmla="*/ 61 w 103" name="T56"/>
              <a:gd fmla="*/ 46 h 143" name="T57"/>
              <a:gd fmla="*/ 61 w 103" name="T58"/>
              <a:gd fmla="*/ 50 h 143" name="T59"/>
              <a:gd fmla="*/ 87 w 103" name="T60"/>
              <a:gd fmla="*/ 88 h 143" name="T61"/>
              <a:gd fmla="*/ 87 w 103" name="T62"/>
              <a:gd fmla="*/ 115 h 143" name="T63"/>
              <a:gd fmla="*/ 84 w 103" name="T64"/>
              <a:gd fmla="*/ 116 h 143" name="T65"/>
              <a:gd fmla="*/ 82 w 103" name="T66"/>
              <a:gd fmla="*/ 122 h 143" name="T67"/>
              <a:gd fmla="*/ 75 w 103" name="T68"/>
              <a:gd fmla="*/ 121 h 143" name="T69"/>
              <a:gd fmla="*/ 74 w 103" name="T70"/>
              <a:gd fmla="*/ 128 h 143" name="T71"/>
              <a:gd fmla="*/ 75 w 103" name="T72"/>
              <a:gd fmla="*/ 130 h 143" name="T73"/>
              <a:gd fmla="*/ 87 w 103" name="T74"/>
              <a:gd fmla="*/ 134 h 143" name="T75"/>
              <a:gd fmla="*/ 87 w 103" name="T76"/>
              <a:gd fmla="*/ 137 h 143" name="T77"/>
              <a:gd fmla="*/ 73 w 103" name="T78"/>
              <a:gd fmla="*/ 132 h 143" name="T79"/>
              <a:gd fmla="*/ 28 w 103" name="T80"/>
              <a:gd fmla="*/ 4 h 143" name="T81"/>
              <a:gd fmla="*/ 28 w 103" name="T82"/>
              <a:gd fmla="*/ 24 h 143" name="T83"/>
              <a:gd fmla="*/ 36 w 103" name="T84"/>
              <a:gd fmla="*/ 15 h 143" name="T85"/>
              <a:gd fmla="*/ 32 w 103" name="T86"/>
              <a:gd fmla="*/ 8 h 143" name="T87"/>
              <a:gd fmla="*/ 28 w 103" name="T88"/>
              <a:gd fmla="*/ 4 h 143" name="T89"/>
              <a:gd fmla="*/ 28 w 103" name="T90"/>
              <a:gd fmla="*/ 67 h 143" name="T91"/>
              <a:gd fmla="*/ 11 w 103" name="T92"/>
              <a:gd fmla="*/ 43 h 143" name="T93"/>
              <a:gd fmla="*/ 11 w 103" name="T94"/>
              <a:gd fmla="*/ 37 h 143" name="T95"/>
              <a:gd fmla="*/ 5 w 103" name="T96"/>
              <a:gd fmla="*/ 27 h 143" name="T97"/>
              <a:gd fmla="*/ 9 w 103" name="T98"/>
              <a:gd fmla="*/ 4 h 143" name="T99"/>
              <a:gd fmla="*/ 28 w 103" name="T100"/>
              <a:gd fmla="*/ 4 h 143" name="T101"/>
              <a:gd fmla="*/ 28 w 103" name="T102"/>
              <a:gd fmla="*/ 24 h 143" name="T103"/>
              <a:gd fmla="*/ 21 w 103" name="T104"/>
              <a:gd fmla="*/ 31 h 143" name="T105"/>
              <a:gd fmla="*/ 28 w 103" name="T106"/>
              <a:gd fmla="*/ 26 h 143" name="T107"/>
              <a:gd fmla="*/ 28 w 103" name="T108"/>
              <a:gd fmla="*/ 45 h 143" name="T109"/>
              <a:gd fmla="*/ 22 w 103" name="T110"/>
              <a:gd fmla="*/ 37 h 143" name="T111"/>
              <a:gd fmla="*/ 22 w 103" name="T112"/>
              <a:gd fmla="*/ 33 h 143" name="T113"/>
              <a:gd fmla="*/ 15 w 103" name="T114"/>
              <a:gd fmla="*/ 37 h 143" name="T115"/>
              <a:gd fmla="*/ 14 w 103" name="T116"/>
              <a:gd fmla="*/ 43 h 143" name="T117"/>
              <a:gd fmla="*/ 28 w 103" name="T118"/>
              <a:gd fmla="*/ 63 h 143" name="T119"/>
              <a:gd fmla="*/ 28 w 103" name="T120"/>
              <a:gd fmla="*/ 67 h 14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43" w="10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7249259" y="1498079"/>
            <a:ext cx="211876" cy="232112"/>
          </a:xfrm>
          <a:custGeom>
            <a:gdLst>
              <a:gd fmla="*/ 101 w 130" name="T0"/>
              <a:gd fmla="*/ 65 h 142" name="T1"/>
              <a:gd fmla="*/ 97 w 130" name="T2"/>
              <a:gd fmla="*/ 81 h 142" name="T3"/>
              <a:gd fmla="*/ 97 w 130" name="T4"/>
              <a:gd fmla="*/ 94 h 142" name="T5"/>
              <a:gd fmla="*/ 100 w 130" name="T6"/>
              <a:gd fmla="*/ 95 h 142" name="T7"/>
              <a:gd fmla="*/ 111 w 130" name="T8"/>
              <a:gd fmla="*/ 112 h 142" name="T9"/>
              <a:gd fmla="*/ 97 w 130" name="T10"/>
              <a:gd fmla="*/ 103 h 142" name="T11"/>
              <a:gd fmla="*/ 97 w 130" name="T12"/>
              <a:gd fmla="*/ 28 h 142" name="T13"/>
              <a:gd fmla="*/ 111 w 130" name="T14"/>
              <a:gd fmla="*/ 19 h 142" name="T15"/>
              <a:gd fmla="*/ 100 w 130" name="T16"/>
              <a:gd fmla="*/ 35 h 142" name="T17"/>
              <a:gd fmla="*/ 97 w 130" name="T18"/>
              <a:gd fmla="*/ 36 h 142" name="T19"/>
              <a:gd fmla="*/ 127 w 130" name="T20"/>
              <a:gd fmla="*/ 62 h 142" name="T21"/>
              <a:gd fmla="*/ 108 w 130" name="T22"/>
              <a:gd fmla="*/ 65 h 142" name="T23"/>
              <a:gd fmla="*/ 127 w 130" name="T24"/>
              <a:gd fmla="*/ 69 h 142" name="T25"/>
              <a:gd fmla="*/ 127 w 130" name="T26"/>
              <a:gd fmla="*/ 62 h 142" name="T27"/>
              <a:gd fmla="*/ 67 w 130" name="T28"/>
              <a:gd fmla="*/ 142 h 142" name="T29"/>
              <a:gd fmla="*/ 85 w 130" name="T30"/>
              <a:gd fmla="*/ 95 h 142" name="T31"/>
              <a:gd fmla="*/ 97 w 130" name="T32"/>
              <a:gd fmla="*/ 50 h 142" name="T33"/>
              <a:gd fmla="*/ 65 w 130" name="T34"/>
              <a:gd fmla="*/ 37 h 142" name="T35"/>
              <a:gd fmla="*/ 93 w 130" name="T36"/>
              <a:gd fmla="*/ 65 h 142" name="T37"/>
              <a:gd fmla="*/ 79 w 130" name="T38"/>
              <a:gd fmla="*/ 90 h 142" name="T39"/>
              <a:gd fmla="*/ 78 w 130" name="T40"/>
              <a:gd fmla="*/ 110 h 142" name="T41"/>
              <a:gd fmla="*/ 65 w 130" name="T42"/>
              <a:gd fmla="*/ 142 h 142" name="T43"/>
              <a:gd fmla="*/ 97 w 130" name="T44"/>
              <a:gd fmla="*/ 36 h 142" name="T45"/>
              <a:gd fmla="*/ 95 w 130" name="T46"/>
              <a:gd fmla="*/ 31 h 142" name="T47"/>
              <a:gd fmla="*/ 97 w 130" name="T48"/>
              <a:gd fmla="*/ 94 h 142" name="T49"/>
              <a:gd fmla="*/ 95 w 130" name="T50"/>
              <a:gd fmla="*/ 100 h 142" name="T51"/>
              <a:gd fmla="*/ 97 w 130" name="T52"/>
              <a:gd fmla="*/ 94 h 142" name="T53"/>
              <a:gd fmla="*/ 65 w 130" name="T54"/>
              <a:gd fmla="*/ 0 h 142" name="T55"/>
              <a:gd fmla="*/ 68 w 130" name="T56"/>
              <a:gd fmla="*/ 3 h 142" name="T57"/>
              <a:gd fmla="*/ 65 w 130" name="T58"/>
              <a:gd fmla="*/ 23 h 142" name="T59"/>
              <a:gd fmla="*/ 65 w 130" name="T60"/>
              <a:gd fmla="*/ 23 h 142" name="T61"/>
              <a:gd fmla="*/ 32 w 130" name="T62"/>
              <a:gd fmla="*/ 50 h 142" name="T63"/>
              <a:gd fmla="*/ 45 w 130" name="T64"/>
              <a:gd fmla="*/ 96 h 142" name="T65"/>
              <a:gd fmla="*/ 63 w 130" name="T66"/>
              <a:gd fmla="*/ 142 h 142" name="T67"/>
              <a:gd fmla="*/ 65 w 130" name="T68"/>
              <a:gd fmla="*/ 110 h 142" name="T69"/>
              <a:gd fmla="*/ 52 w 130" name="T70"/>
              <a:gd fmla="*/ 93 h 142" name="T71"/>
              <a:gd fmla="*/ 36 w 130" name="T72"/>
              <a:gd fmla="*/ 65 h 142" name="T73"/>
              <a:gd fmla="*/ 65 w 130" name="T74"/>
              <a:gd fmla="*/ 37 h 142" name="T75"/>
              <a:gd fmla="*/ 65 w 130" name="T76"/>
              <a:gd fmla="*/ 29 h 142" name="T77"/>
              <a:gd fmla="*/ 65 w 130" name="T78"/>
              <a:gd fmla="*/ 0 h 142" name="T79"/>
              <a:gd fmla="*/ 62 w 130" name="T80"/>
              <a:gd fmla="*/ 20 h 142" name="T81"/>
              <a:gd fmla="*/ 65 w 130" name="T82"/>
              <a:gd fmla="*/ 0 h 142" name="T83"/>
              <a:gd fmla="*/ 32 w 130" name="T84"/>
              <a:gd fmla="*/ 94 h 142" name="T85"/>
              <a:gd fmla="*/ 35 w 130" name="T86"/>
              <a:gd fmla="*/ 100 h 142" name="T87"/>
              <a:gd fmla="*/ 32 w 130" name="T88"/>
              <a:gd fmla="*/ 36 h 142" name="T89"/>
              <a:gd fmla="*/ 35 w 130" name="T90"/>
              <a:gd fmla="*/ 31 h 142" name="T91"/>
              <a:gd fmla="*/ 32 w 130" name="T92"/>
              <a:gd fmla="*/ 36 h 142" name="T93"/>
              <a:gd fmla="*/ 29 w 130" name="T94"/>
              <a:gd fmla="*/ 65 h 142" name="T95"/>
              <a:gd fmla="*/ 32 w 130" name="T96"/>
              <a:gd fmla="*/ 50 h 142" name="T97"/>
              <a:gd fmla="*/ 32 w 130" name="T98"/>
              <a:gd fmla="*/ 36 h 142" name="T99"/>
              <a:gd fmla="*/ 30 w 130" name="T100"/>
              <a:gd fmla="*/ 35 h 142" name="T101"/>
              <a:gd fmla="*/ 19 w 130" name="T102"/>
              <a:gd fmla="*/ 19 h 142" name="T103"/>
              <a:gd fmla="*/ 32 w 130" name="T104"/>
              <a:gd fmla="*/ 28 h 142" name="T105"/>
              <a:gd fmla="*/ 32 w 130" name="T106"/>
              <a:gd fmla="*/ 103 h 142" name="T107"/>
              <a:gd fmla="*/ 19 w 130" name="T108"/>
              <a:gd fmla="*/ 112 h 142" name="T109"/>
              <a:gd fmla="*/ 30 w 130" name="T110"/>
              <a:gd fmla="*/ 95 h 142" name="T111"/>
              <a:gd fmla="*/ 32 w 130" name="T112"/>
              <a:gd fmla="*/ 94 h 142" name="T113"/>
              <a:gd fmla="*/ 22 w 130" name="T114"/>
              <a:gd fmla="*/ 65 h 142" name="T115"/>
              <a:gd fmla="*/ 3 w 130" name="T116"/>
              <a:gd fmla="*/ 62 h 142" name="T117"/>
              <a:gd fmla="*/ 3 w 130" name="T118"/>
              <a:gd fmla="*/ 69 h 142" name="T119"/>
              <a:gd fmla="*/ 22 w 130" name="T120"/>
              <a:gd fmla="*/ 65 h 142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42" w="130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6189879" y="1186216"/>
            <a:ext cx="320195" cy="460652"/>
          </a:xfrm>
          <a:custGeom>
            <a:gdLst>
              <a:gd fmla="*/ 98 w 196" name="T0"/>
              <a:gd fmla="*/ 5 h 282" name="T1"/>
              <a:gd fmla="*/ 113 w 196" name="T2"/>
              <a:gd fmla="*/ 0 h 282" name="T3"/>
              <a:gd fmla="*/ 155 w 196" name="T4"/>
              <a:gd fmla="*/ 128 h 282" name="T5"/>
              <a:gd fmla="*/ 108 w 196" name="T6"/>
              <a:gd fmla="*/ 143 h 282" name="T7"/>
              <a:gd fmla="*/ 98 w 196" name="T8"/>
              <a:gd fmla="*/ 111 h 282" name="T9"/>
              <a:gd fmla="*/ 98 w 196" name="T10"/>
              <a:gd fmla="*/ 5 h 282" name="T11"/>
              <a:gd fmla="*/ 98 w 196" name="T12"/>
              <a:gd fmla="*/ 222 h 282" name="T13"/>
              <a:gd fmla="*/ 136 w 196" name="T14"/>
              <a:gd fmla="*/ 209 h 282" name="T15"/>
              <a:gd fmla="*/ 107 w 196" name="T16"/>
              <a:gd fmla="*/ 209 h 282" name="T17"/>
              <a:gd fmla="*/ 107 w 196" name="T18"/>
              <a:gd fmla="*/ 192 h 282" name="T19"/>
              <a:gd fmla="*/ 152 w 196" name="T20"/>
              <a:gd fmla="*/ 192 h 282" name="T21"/>
              <a:gd fmla="*/ 189 w 196" name="T22"/>
              <a:gd fmla="*/ 192 h 282" name="T23"/>
              <a:gd fmla="*/ 196 w 196" name="T24"/>
              <a:gd fmla="*/ 192 h 282" name="T25"/>
              <a:gd fmla="*/ 196 w 196" name="T26"/>
              <a:gd fmla="*/ 209 h 282" name="T27"/>
              <a:gd fmla="*/ 180 w 196" name="T28"/>
              <a:gd fmla="*/ 209 h 282" name="T29"/>
              <a:gd fmla="*/ 134 w 196" name="T30"/>
              <a:gd fmla="*/ 247 h 282" name="T31"/>
              <a:gd fmla="*/ 169 w 196" name="T32"/>
              <a:gd fmla="*/ 267 h 282" name="T33"/>
              <a:gd fmla="*/ 169 w 196" name="T34"/>
              <a:gd fmla="*/ 282 h 282" name="T35"/>
              <a:gd fmla="*/ 98 w 196" name="T36"/>
              <a:gd fmla="*/ 282 h 282" name="T37"/>
              <a:gd fmla="*/ 98 w 196" name="T38"/>
              <a:gd fmla="*/ 268 h 282" name="T39"/>
              <a:gd fmla="*/ 111 w 196" name="T40"/>
              <a:gd fmla="*/ 255 h 282" name="T41"/>
              <a:gd fmla="*/ 98 w 196" name="T42"/>
              <a:gd fmla="*/ 242 h 282" name="T43"/>
              <a:gd fmla="*/ 98 w 196" name="T44"/>
              <a:gd fmla="*/ 222 h 282" name="T45"/>
              <a:gd fmla="*/ 67 w 196" name="T46"/>
              <a:gd fmla="*/ 15 h 282" name="T47"/>
              <a:gd fmla="*/ 98 w 196" name="T48"/>
              <a:gd fmla="*/ 5 h 282" name="T49"/>
              <a:gd fmla="*/ 98 w 196" name="T50"/>
              <a:gd fmla="*/ 111 h 282" name="T51"/>
              <a:gd fmla="*/ 92 w 196" name="T52"/>
              <a:gd fmla="*/ 92 h 282" name="T53"/>
              <a:gd fmla="*/ 33 w 196" name="T54"/>
              <a:gd fmla="*/ 157 h 282" name="T55"/>
              <a:gd fmla="*/ 98 w 196" name="T56"/>
              <a:gd fmla="*/ 222 h 282" name="T57"/>
              <a:gd fmla="*/ 98 w 196" name="T58"/>
              <a:gd fmla="*/ 222 h 282" name="T59"/>
              <a:gd fmla="*/ 98 w 196" name="T60"/>
              <a:gd fmla="*/ 242 h 282" name="T61"/>
              <a:gd fmla="*/ 85 w 196" name="T62"/>
              <a:gd fmla="*/ 255 h 282" name="T63"/>
              <a:gd fmla="*/ 98 w 196" name="T64"/>
              <a:gd fmla="*/ 268 h 282" name="T65"/>
              <a:gd fmla="*/ 98 w 196" name="T66"/>
              <a:gd fmla="*/ 282 h 282" name="T67"/>
              <a:gd fmla="*/ 27 w 196" name="T68"/>
              <a:gd fmla="*/ 282 h 282" name="T69"/>
              <a:gd fmla="*/ 27 w 196" name="T70"/>
              <a:gd fmla="*/ 267 h 282" name="T71"/>
              <a:gd fmla="*/ 61 w 196" name="T72"/>
              <a:gd fmla="*/ 247 h 282" name="T73"/>
              <a:gd fmla="*/ 0 w 196" name="T74"/>
              <a:gd fmla="*/ 157 h 282" name="T75"/>
              <a:gd fmla="*/ 82 w 196" name="T76"/>
              <a:gd fmla="*/ 61 h 282" name="T77"/>
              <a:gd fmla="*/ 67 w 196" name="T78"/>
              <a:gd fmla="*/ 15 h 28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282" w="196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6075609" y="1120749"/>
            <a:ext cx="184499" cy="163074"/>
          </a:xfrm>
          <a:custGeom>
            <a:gdLst>
              <a:gd fmla="*/ 103 w 113" name="T0"/>
              <a:gd fmla="*/ 31 h 100" name="T1"/>
              <a:gd fmla="*/ 57 w 113" name="T2"/>
              <a:gd fmla="*/ 0 h 100" name="T3"/>
              <a:gd fmla="*/ 57 w 113" name="T4"/>
              <a:gd fmla="*/ 9 h 100" name="T5"/>
              <a:gd fmla="*/ 95 w 113" name="T6"/>
              <a:gd fmla="*/ 35 h 100" name="T7"/>
              <a:gd fmla="*/ 72 w 113" name="T8"/>
              <a:gd fmla="*/ 88 h 100" name="T9"/>
              <a:gd fmla="*/ 57 w 113" name="T10"/>
              <a:gd fmla="*/ 91 h 100" name="T11"/>
              <a:gd fmla="*/ 57 w 113" name="T12"/>
              <a:gd fmla="*/ 100 h 100" name="T13"/>
              <a:gd fmla="*/ 75 w 113" name="T14"/>
              <a:gd fmla="*/ 96 h 100" name="T15"/>
              <a:gd fmla="*/ 103 w 113" name="T16"/>
              <a:gd fmla="*/ 31 h 100" name="T17"/>
              <a:gd fmla="*/ 57 w 113" name="T18"/>
              <a:gd fmla="*/ 0 h 100" name="T19"/>
              <a:gd fmla="*/ 38 w 113" name="T20"/>
              <a:gd fmla="*/ 4 h 100" name="T21"/>
              <a:gd fmla="*/ 11 w 113" name="T22"/>
              <a:gd fmla="*/ 68 h 100" name="T23"/>
              <a:gd fmla="*/ 57 w 113" name="T24"/>
              <a:gd fmla="*/ 100 h 100" name="T25"/>
              <a:gd fmla="*/ 57 w 113" name="T26"/>
              <a:gd fmla="*/ 91 h 100" name="T27"/>
              <a:gd fmla="*/ 19 w 113" name="T28"/>
              <a:gd fmla="*/ 65 h 100" name="T29"/>
              <a:gd fmla="*/ 19 w 113" name="T30"/>
              <a:gd fmla="*/ 65 h 100" name="T31"/>
              <a:gd fmla="*/ 42 w 113" name="T32"/>
              <a:gd fmla="*/ 12 h 100" name="T33"/>
              <a:gd fmla="*/ 57 w 113" name="T34"/>
              <a:gd fmla="*/ 9 h 100" name="T35"/>
              <a:gd fmla="*/ 57 w 113" name="T36"/>
              <a:gd fmla="*/ 0 h 10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00" w="113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0" name="Freeform 83"/>
          <p:cNvSpPr/>
          <p:nvPr/>
        </p:nvSpPr>
        <p:spPr bwMode="auto">
          <a:xfrm>
            <a:off x="6023235" y="1218355"/>
            <a:ext cx="80941" cy="51184"/>
          </a:xfrm>
          <a:custGeom>
            <a:gdLst>
              <a:gd fmla="*/ 7 w 68" name="T0"/>
              <a:gd fmla="*/ 43 h 43" name="T1"/>
              <a:gd fmla="*/ 0 w 68" name="T2"/>
              <a:gd fmla="*/ 25 h 43" name="T3"/>
              <a:gd fmla="*/ 62 w 68" name="T4"/>
              <a:gd fmla="*/ 0 h 43" name="T5"/>
              <a:gd fmla="*/ 68 w 68" name="T6"/>
              <a:gd fmla="*/ 18 h 43" name="T7"/>
              <a:gd fmla="*/ 7 w 68" name="T8"/>
              <a:gd fmla="*/ 43 h 4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3" w="68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1" name="Freeform 84"/>
          <p:cNvSpPr/>
          <p:nvPr/>
        </p:nvSpPr>
        <p:spPr bwMode="auto">
          <a:xfrm>
            <a:off x="5972052" y="1225497"/>
            <a:ext cx="109509" cy="66658"/>
          </a:xfrm>
          <a:custGeom>
            <a:gdLst>
              <a:gd fmla="*/ 16 w 67" name="T0"/>
              <a:gd fmla="*/ 39 h 41" name="T1"/>
              <a:gd fmla="*/ 2 w 67" name="T2"/>
              <a:gd fmla="*/ 33 h 41" name="T3"/>
              <a:gd fmla="*/ 8 w 67" name="T4"/>
              <a:gd fmla="*/ 19 h 41" name="T5"/>
              <a:gd fmla="*/ 50 w 67" name="T6"/>
              <a:gd fmla="*/ 2 h 41" name="T7"/>
              <a:gd fmla="*/ 64 w 67" name="T8"/>
              <a:gd fmla="*/ 8 h 41" name="T9"/>
              <a:gd fmla="*/ 58 w 67" name="T10"/>
              <a:gd fmla="*/ 22 h 41" name="T11"/>
              <a:gd fmla="*/ 16 w 67" name="T12"/>
              <a:gd fmla="*/ 39 h 4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1" w="67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908964" y="2094427"/>
            <a:ext cx="334479" cy="119032"/>
          </a:xfrm>
          <a:custGeom>
            <a:gdLst>
              <a:gd fmla="*/ 142 w 205" name="T0"/>
              <a:gd fmla="*/ 5 h 73" name="T1"/>
              <a:gd fmla="*/ 157 w 205" name="T2"/>
              <a:gd fmla="*/ 2 h 73" name="T3"/>
              <a:gd fmla="*/ 164 w 205" name="T4"/>
              <a:gd fmla="*/ 5 h 73" name="T5"/>
              <a:gd fmla="*/ 179 w 205" name="T6"/>
              <a:gd fmla="*/ 2 h 73" name="T7"/>
              <a:gd fmla="*/ 202 w 205" name="T8"/>
              <a:gd fmla="*/ 18 h 73" name="T9"/>
              <a:gd fmla="*/ 187 w 205" name="T10"/>
              <a:gd fmla="*/ 42 h 73" name="T11"/>
              <a:gd fmla="*/ 177 w 205" name="T12"/>
              <a:gd fmla="*/ 43 h 73" name="T13"/>
              <a:gd fmla="*/ 166 w 205" name="T14"/>
              <a:gd fmla="*/ 18 h 73" name="T15"/>
              <a:gd fmla="*/ 172 w 205" name="T16"/>
              <a:gd fmla="*/ 45 h 73" name="T17"/>
              <a:gd fmla="*/ 167 w 205" name="T18"/>
              <a:gd fmla="*/ 50 h 73" name="T19"/>
              <a:gd fmla="*/ 142 w 205" name="T20"/>
              <a:gd fmla="*/ 55 h 73" name="T21"/>
              <a:gd fmla="*/ 142 w 205" name="T22"/>
              <a:gd fmla="*/ 20 h 73" name="T23"/>
              <a:gd fmla="*/ 158 w 205" name="T24"/>
              <a:gd fmla="*/ 17 h 73" name="T25"/>
              <a:gd fmla="*/ 163 w 205" name="T26"/>
              <a:gd fmla="*/ 19 h 73" name="T27"/>
              <a:gd fmla="*/ 161 w 205" name="T28"/>
              <a:gd fmla="*/ 9 h 73" name="T29"/>
              <a:gd fmla="*/ 155 w 205" name="T30"/>
              <a:gd fmla="*/ 5 h 73" name="T31"/>
              <a:gd fmla="*/ 142 w 205" name="T32"/>
              <a:gd fmla="*/ 8 h 73" name="T33"/>
              <a:gd fmla="*/ 142 w 205" name="T34"/>
              <a:gd fmla="*/ 5 h 73" name="T35"/>
              <a:gd fmla="*/ 28 w 205" name="T36"/>
              <a:gd fmla="*/ 30 h 73" name="T37"/>
              <a:gd fmla="*/ 116 w 205" name="T38"/>
              <a:gd fmla="*/ 13 h 73" name="T39"/>
              <a:gd fmla="*/ 121 w 205" name="T40"/>
              <a:gd fmla="*/ 9 h 73" name="T41"/>
              <a:gd fmla="*/ 142 w 205" name="T42"/>
              <a:gd fmla="*/ 5 h 73" name="T43"/>
              <a:gd fmla="*/ 142 w 205" name="T44"/>
              <a:gd fmla="*/ 8 h 73" name="T45"/>
              <a:gd fmla="*/ 124 w 205" name="T46"/>
              <a:gd fmla="*/ 11 h 73" name="T47"/>
              <a:gd fmla="*/ 120 w 205" name="T48"/>
              <a:gd fmla="*/ 17 h 73" name="T49"/>
              <a:gd fmla="*/ 122 w 205" name="T50"/>
              <a:gd fmla="*/ 28 h 73" name="T51"/>
              <a:gd fmla="*/ 122 w 205" name="T52"/>
              <a:gd fmla="*/ 28 h 73" name="T53"/>
              <a:gd fmla="*/ 126 w 205" name="T54"/>
              <a:gd fmla="*/ 24 h 73" name="T55"/>
              <a:gd fmla="*/ 142 w 205" name="T56"/>
              <a:gd fmla="*/ 20 h 73" name="T57"/>
              <a:gd fmla="*/ 142 w 205" name="T58"/>
              <a:gd fmla="*/ 55 h 73" name="T59"/>
              <a:gd fmla="*/ 130 w 205" name="T60"/>
              <a:gd fmla="*/ 57 h 73" name="T61"/>
              <a:gd fmla="*/ 125 w 205" name="T62"/>
              <a:gd fmla="*/ 56 h 73" name="T63"/>
              <a:gd fmla="*/ 35 w 205" name="T64"/>
              <a:gd fmla="*/ 73 h 73" name="T65"/>
              <a:gd fmla="*/ 28 w 205" name="T66"/>
              <a:gd fmla="*/ 70 h 73" name="T67"/>
              <a:gd fmla="*/ 28 w 205" name="T68"/>
              <a:gd fmla="*/ 67 h 73" name="T69"/>
              <a:gd fmla="*/ 35 w 205" name="T70"/>
              <a:gd fmla="*/ 70 h 73" name="T71"/>
              <a:gd fmla="*/ 35 w 205" name="T72"/>
              <a:gd fmla="*/ 70 h 73" name="T73"/>
              <a:gd fmla="*/ 37 w 205" name="T74"/>
              <a:gd fmla="*/ 70 h 73" name="T75"/>
              <a:gd fmla="*/ 42 w 205" name="T76"/>
              <a:gd fmla="*/ 62 h 73" name="T77"/>
              <a:gd fmla="*/ 36 w 205" name="T78"/>
              <a:gd fmla="*/ 57 h 73" name="T79"/>
              <a:gd fmla="*/ 40 w 205" name="T80"/>
              <a:gd fmla="*/ 50 h 73" name="T81"/>
              <a:gd fmla="*/ 34 w 205" name="T82"/>
              <a:gd fmla="*/ 45 h 73" name="T83"/>
              <a:gd fmla="*/ 37 w 205" name="T84"/>
              <a:gd fmla="*/ 38 h 73" name="T85"/>
              <a:gd fmla="*/ 30 w 205" name="T86"/>
              <a:gd fmla="*/ 33 h 73" name="T87"/>
              <a:gd fmla="*/ 28 w 205" name="T88"/>
              <a:gd fmla="*/ 33 h 73" name="T89"/>
              <a:gd fmla="*/ 28 w 205" name="T90"/>
              <a:gd fmla="*/ 34 h 73" name="T91"/>
              <a:gd fmla="*/ 28 w 205" name="T92"/>
              <a:gd fmla="*/ 30 h 73" name="T93"/>
              <a:gd fmla="*/ 26 w 205" name="T94"/>
              <a:gd fmla="*/ 31 h 73" name="T95"/>
              <a:gd fmla="*/ 28 w 205" name="T96"/>
              <a:gd fmla="*/ 30 h 73" name="T97"/>
              <a:gd fmla="*/ 28 w 205" name="T98"/>
              <a:gd fmla="*/ 34 h 73" name="T99"/>
              <a:gd fmla="*/ 13 w 205" name="T100"/>
              <a:gd fmla="*/ 49 h 73" name="T101"/>
              <a:gd fmla="*/ 15 w 205" name="T102"/>
              <a:gd fmla="*/ 62 h 73" name="T103"/>
              <a:gd fmla="*/ 28 w 205" name="T104"/>
              <a:gd fmla="*/ 67 h 73" name="T105"/>
              <a:gd fmla="*/ 28 w 205" name="T106"/>
              <a:gd fmla="*/ 70 h 73" name="T107"/>
              <a:gd fmla="*/ 0 w 205" name="T108"/>
              <a:gd fmla="*/ 58 h 73" name="T109"/>
              <a:gd fmla="*/ 26 w 205" name="T110"/>
              <a:gd fmla="*/ 31 h 73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73" w="205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3" name="Freeform 86"/>
          <p:cNvSpPr/>
          <p:nvPr/>
        </p:nvSpPr>
        <p:spPr bwMode="auto">
          <a:xfrm>
            <a:off x="7294491" y="2401528"/>
            <a:ext cx="184499" cy="236873"/>
          </a:xfrm>
          <a:custGeom>
            <a:gdLst>
              <a:gd fmla="*/ 113 w 113" name="T0"/>
              <a:gd fmla="*/ 25 h 145" name="T1"/>
              <a:gd fmla="*/ 108 w 113" name="T2"/>
              <a:gd fmla="*/ 22 h 145" name="T3"/>
              <a:gd fmla="*/ 42 w 113" name="T4"/>
              <a:gd fmla="*/ 128 h 145" name="T5"/>
              <a:gd fmla="*/ 19 w 113" name="T6"/>
              <a:gd fmla="*/ 132 h 145" name="T7"/>
              <a:gd fmla="*/ 12 w 113" name="T8"/>
              <a:gd fmla="*/ 109 h 145" name="T9"/>
              <a:gd fmla="*/ 78 w 113" name="T10"/>
              <a:gd fmla="*/ 3 h 145" name="T11"/>
              <a:gd fmla="*/ 73 w 113" name="T12"/>
              <a:gd fmla="*/ 0 h 145" name="T13"/>
              <a:gd fmla="*/ 6 w 113" name="T14"/>
              <a:gd fmla="*/ 107 h 145" name="T15"/>
              <a:gd fmla="*/ 15 w 113" name="T16"/>
              <a:gd fmla="*/ 138 h 145" name="T17"/>
              <a:gd fmla="*/ 47 w 113" name="T18"/>
              <a:gd fmla="*/ 132 h 145" name="T19"/>
              <a:gd fmla="*/ 113 w 113" name="T20"/>
              <a:gd fmla="*/ 25 h 14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45" w="113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4" name="Freeform 87"/>
          <p:cNvSpPr/>
          <p:nvPr/>
        </p:nvSpPr>
        <p:spPr bwMode="auto">
          <a:xfrm>
            <a:off x="7399239" y="2393196"/>
            <a:ext cx="89274" cy="61896"/>
          </a:xfrm>
          <a:custGeom>
            <a:gdLst>
              <a:gd fmla="*/ 54 w 55" name="T0"/>
              <a:gd fmla="*/ 35 h 38" name="T1"/>
              <a:gd fmla="*/ 48 w 55" name="T2"/>
              <a:gd fmla="*/ 37 h 38" name="T3"/>
              <a:gd fmla="*/ 3 w 55" name="T4"/>
              <a:gd fmla="*/ 9 h 38" name="T5"/>
              <a:gd fmla="*/ 2 w 55" name="T6"/>
              <a:gd fmla="*/ 3 h 38" name="T7"/>
              <a:gd fmla="*/ 8 w 55" name="T8"/>
              <a:gd fmla="*/ 1 h 38" name="T9"/>
              <a:gd fmla="*/ 53 w 55" name="T10"/>
              <a:gd fmla="*/ 29 h 38" name="T11"/>
              <a:gd fmla="*/ 54 w 55" name="T12"/>
              <a:gd fmla="*/ 35 h 3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" w="55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5" name="Freeform 88"/>
          <p:cNvSpPr/>
          <p:nvPr/>
        </p:nvSpPr>
        <p:spPr bwMode="auto">
          <a:xfrm>
            <a:off x="7330201" y="2441999"/>
            <a:ext cx="122603" cy="170215"/>
          </a:xfrm>
          <a:custGeom>
            <a:gdLst>
              <a:gd fmla="*/ 75 w 75" name="T0"/>
              <a:gd fmla="*/ 4 h 104" name="T1"/>
              <a:gd fmla="*/ 69 w 75" name="T2"/>
              <a:gd fmla="*/ 0 h 104" name="T3"/>
              <a:gd fmla="*/ 10 w 75" name="T4"/>
              <a:gd fmla="*/ 95 h 104" name="T5"/>
              <a:gd fmla="*/ 0 w 75" name="T6"/>
              <a:gd fmla="*/ 100 h 104" name="T7"/>
              <a:gd fmla="*/ 1 w 75" name="T8"/>
              <a:gd fmla="*/ 101 h 104" name="T9"/>
              <a:gd fmla="*/ 17 w 75" name="T10"/>
              <a:gd fmla="*/ 98 h 104" name="T11"/>
              <a:gd fmla="*/ 75 w 75" name="T12"/>
              <a:gd fmla="*/ 4 h 1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4" w="75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7044525" y="1473082"/>
            <a:ext cx="166644" cy="121412"/>
          </a:xfrm>
          <a:custGeom>
            <a:gdLst>
              <a:gd fmla="*/ 84 w 102" name="T0"/>
              <a:gd fmla="*/ 71 h 74" name="T1"/>
              <a:gd fmla="*/ 79 w 102" name="T2"/>
              <a:gd fmla="*/ 69 h 74" name="T3"/>
              <a:gd fmla="*/ 79 w 102" name="T4"/>
              <a:gd fmla="*/ 69 h 74" name="T5"/>
              <a:gd fmla="*/ 79 w 102" name="T6"/>
              <a:gd fmla="*/ 52 h 74" name="T7"/>
              <a:gd fmla="*/ 86 w 102" name="T8"/>
              <a:gd fmla="*/ 49 h 74" name="T9"/>
              <a:gd fmla="*/ 90 w 102" name="T10"/>
              <a:gd fmla="*/ 38 h 74" name="T11"/>
              <a:gd fmla="*/ 79 w 102" name="T12"/>
              <a:gd fmla="*/ 31 h 74" name="T13"/>
              <a:gd fmla="*/ 85 w 102" name="T14"/>
              <a:gd fmla="*/ 20 h 74" name="T15"/>
              <a:gd fmla="*/ 79 w 102" name="T16"/>
              <a:gd fmla="*/ 16 h 74" name="T17"/>
              <a:gd fmla="*/ 72 w 102" name="T18"/>
              <a:gd fmla="*/ 3 h 74" name="T19"/>
              <a:gd fmla="*/ 79 w 102" name="T20"/>
              <a:gd fmla="*/ 16 h 74" name="T21"/>
              <a:gd fmla="*/ 72 w 102" name="T22"/>
              <a:gd fmla="*/ 21 h 74" name="T23"/>
              <a:gd fmla="*/ 72 w 102" name="T24"/>
              <a:gd fmla="*/ 9 h 74" name="T25"/>
              <a:gd fmla="*/ 79 w 102" name="T26"/>
              <a:gd fmla="*/ 73 h 74" name="T27"/>
              <a:gd fmla="*/ 72 w 102" name="T28"/>
              <a:gd fmla="*/ 69 h 74" name="T29"/>
              <a:gd fmla="*/ 79 w 102" name="T30"/>
              <a:gd fmla="*/ 73 h 74" name="T31"/>
              <a:gd fmla="*/ 79 w 102" name="T32"/>
              <a:gd fmla="*/ 34 h 74" name="T33"/>
              <a:gd fmla="*/ 75 w 102" name="T34"/>
              <a:gd fmla="*/ 45 h 74" name="T35"/>
              <a:gd fmla="*/ 79 w 102" name="T36"/>
              <a:gd fmla="*/ 52 h 74" name="T37"/>
              <a:gd fmla="*/ 72 w 102" name="T38"/>
              <a:gd fmla="*/ 25 h 74" name="T39"/>
              <a:gd fmla="*/ 79 w 102" name="T40"/>
              <a:gd fmla="*/ 31 h 74" name="T41"/>
              <a:gd fmla="*/ 72 w 102" name="T42"/>
              <a:gd fmla="*/ 3 h 74" name="T43"/>
              <a:gd fmla="*/ 71 w 102" name="T44"/>
              <a:gd fmla="*/ 8 h 74" name="T45"/>
              <a:gd fmla="*/ 66 w 102" name="T46"/>
              <a:gd fmla="*/ 2 h 74" name="T47"/>
              <a:gd fmla="*/ 66 w 102" name="T48"/>
              <a:gd fmla="*/ 73 h 74" name="T49"/>
              <a:gd fmla="*/ 67 w 102" name="T50"/>
              <a:gd fmla="*/ 65 h 74" name="T51"/>
              <a:gd fmla="*/ 72 w 102" name="T52"/>
              <a:gd fmla="*/ 74 h 74" name="T53"/>
              <a:gd fmla="*/ 72 w 102" name="T54"/>
              <a:gd fmla="*/ 21 h 74" name="T55"/>
              <a:gd fmla="*/ 72 w 102" name="T56"/>
              <a:gd fmla="*/ 52 h 74" name="T57"/>
              <a:gd fmla="*/ 66 w 102" name="T58"/>
              <a:gd fmla="*/ 57 h 74" name="T59"/>
              <a:gd fmla="*/ 69 w 102" name="T60"/>
              <a:gd fmla="*/ 16 h 74" name="T61"/>
              <a:gd fmla="*/ 22 w 102" name="T62"/>
              <a:gd fmla="*/ 10 h 74" name="T63"/>
              <a:gd fmla="*/ 66 w 102" name="T64"/>
              <a:gd fmla="*/ 5 h 74" name="T65"/>
              <a:gd fmla="*/ 64 w 102" name="T66"/>
              <a:gd fmla="*/ 6 h 74" name="T67"/>
              <a:gd fmla="*/ 66 w 102" name="T68"/>
              <a:gd fmla="*/ 16 h 74" name="T69"/>
              <a:gd fmla="*/ 66 w 102" name="T70"/>
              <a:gd fmla="*/ 64 h 74" name="T71"/>
              <a:gd fmla="*/ 37 w 102" name="T72"/>
              <a:gd fmla="*/ 57 h 74" name="T73"/>
              <a:gd fmla="*/ 22 w 102" name="T74"/>
              <a:gd fmla="*/ 49 h 74" name="T75"/>
              <a:gd fmla="*/ 27 w 102" name="T76"/>
              <a:gd fmla="*/ 48 h 74" name="T77"/>
              <a:gd fmla="*/ 22 w 102" name="T78"/>
              <a:gd fmla="*/ 27 h 74" name="T79"/>
              <a:gd fmla="*/ 2 w 102" name="T80"/>
              <a:gd fmla="*/ 41 h 74" name="T81"/>
              <a:gd fmla="*/ 22 w 102" name="T82"/>
              <a:gd fmla="*/ 10 h 74" name="T83"/>
              <a:gd fmla="*/ 17 w 102" name="T84"/>
              <a:gd fmla="*/ 28 h 74" name="T85"/>
              <a:gd fmla="*/ 22 w 102" name="T86"/>
              <a:gd fmla="*/ 49 h 74" name="T87"/>
              <a:gd fmla="*/ 2 w 102" name="T88"/>
              <a:gd fmla="*/ 41 h 74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74" w="102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7" name="Freeform 90"/>
          <p:cNvSpPr/>
          <p:nvPr/>
        </p:nvSpPr>
        <p:spPr bwMode="auto">
          <a:xfrm>
            <a:off x="5655428" y="2268213"/>
            <a:ext cx="154741" cy="199973"/>
          </a:xfrm>
          <a:custGeom>
            <a:gdLst>
              <a:gd fmla="*/ 0 w 95" name="T0"/>
              <a:gd fmla="*/ 21 h 123" name="T1"/>
              <a:gd fmla="*/ 4 w 95" name="T2"/>
              <a:gd fmla="*/ 19 h 123" name="T3"/>
              <a:gd fmla="*/ 59 w 95" name="T4"/>
              <a:gd fmla="*/ 109 h 123" name="T5"/>
              <a:gd fmla="*/ 79 w 95" name="T6"/>
              <a:gd fmla="*/ 112 h 123" name="T7"/>
              <a:gd fmla="*/ 85 w 95" name="T8"/>
              <a:gd fmla="*/ 93 h 123" name="T9"/>
              <a:gd fmla="*/ 29 w 95" name="T10"/>
              <a:gd fmla="*/ 3 h 123" name="T11"/>
              <a:gd fmla="*/ 34 w 95" name="T12"/>
              <a:gd fmla="*/ 0 h 123" name="T13"/>
              <a:gd fmla="*/ 90 w 95" name="T14"/>
              <a:gd fmla="*/ 91 h 123" name="T15"/>
              <a:gd fmla="*/ 82 w 95" name="T16"/>
              <a:gd fmla="*/ 117 h 123" name="T17"/>
              <a:gd fmla="*/ 56 w 95" name="T18"/>
              <a:gd fmla="*/ 112 h 123" name="T19"/>
              <a:gd fmla="*/ 0 w 95" name="T20"/>
              <a:gd fmla="*/ 21 h 12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23" w="95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8" name="Freeform 91"/>
          <p:cNvSpPr/>
          <p:nvPr/>
        </p:nvSpPr>
        <p:spPr bwMode="auto">
          <a:xfrm>
            <a:off x="5645905" y="2261071"/>
            <a:ext cx="76180" cy="52374"/>
          </a:xfrm>
          <a:custGeom>
            <a:gdLst>
              <a:gd fmla="*/ 1 w 47" name="T0"/>
              <a:gd fmla="*/ 30 h 32" name="T1"/>
              <a:gd fmla="*/ 6 w 47" name="T2"/>
              <a:gd fmla="*/ 31 h 32" name="T3"/>
              <a:gd fmla="*/ 44 w 47" name="T4"/>
              <a:gd fmla="*/ 7 h 32" name="T5"/>
              <a:gd fmla="*/ 46 w 47" name="T6"/>
              <a:gd fmla="*/ 2 h 32" name="T7"/>
              <a:gd fmla="*/ 41 w 47" name="T8"/>
              <a:gd fmla="*/ 1 h 32" name="T9"/>
              <a:gd fmla="*/ 2 w 47" name="T10"/>
              <a:gd fmla="*/ 25 h 32" name="T11"/>
              <a:gd fmla="*/ 1 w 47" name="T12"/>
              <a:gd fmla="*/ 30 h 3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" w="47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9" name="Freeform 92"/>
          <p:cNvSpPr/>
          <p:nvPr/>
        </p:nvSpPr>
        <p:spPr bwMode="auto">
          <a:xfrm>
            <a:off x="5676853" y="2303922"/>
            <a:ext cx="104748" cy="144028"/>
          </a:xfrm>
          <a:custGeom>
            <a:gdLst>
              <a:gd fmla="*/ 0 w 64" name="T0"/>
              <a:gd fmla="*/ 3 h 88" name="T1"/>
              <a:gd fmla="*/ 5 w 64" name="T2"/>
              <a:gd fmla="*/ 0 h 88" name="T3"/>
              <a:gd fmla="*/ 55 w 64" name="T4"/>
              <a:gd fmla="*/ 80 h 88" name="T5"/>
              <a:gd fmla="*/ 64 w 64" name="T6"/>
              <a:gd fmla="*/ 85 h 88" name="T7"/>
              <a:gd fmla="*/ 63 w 64" name="T8"/>
              <a:gd fmla="*/ 85 h 88" name="T9"/>
              <a:gd fmla="*/ 49 w 64" name="T10"/>
              <a:gd fmla="*/ 82 h 88" name="T11"/>
              <a:gd fmla="*/ 0 w 64" name="T12"/>
              <a:gd fmla="*/ 3 h 8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8" w="64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675527" y="3506140"/>
            <a:ext cx="164263" cy="179738"/>
          </a:xfrm>
          <a:custGeom>
            <a:gdLst>
              <a:gd fmla="*/ 78 w 101" name="T0"/>
              <a:gd fmla="*/ 51 h 110" name="T1"/>
              <a:gd fmla="*/ 75 w 101" name="T2"/>
              <a:gd fmla="*/ 63 h 110" name="T3"/>
              <a:gd fmla="*/ 75 w 101" name="T4"/>
              <a:gd fmla="*/ 73 h 110" name="T5"/>
              <a:gd fmla="*/ 77 w 101" name="T6"/>
              <a:gd fmla="*/ 74 h 110" name="T7"/>
              <a:gd fmla="*/ 86 w 101" name="T8"/>
              <a:gd fmla="*/ 86 h 110" name="T9"/>
              <a:gd fmla="*/ 75 w 101" name="T10"/>
              <a:gd fmla="*/ 80 h 110" name="T11"/>
              <a:gd fmla="*/ 75 w 101" name="T12"/>
              <a:gd fmla="*/ 22 h 110" name="T13"/>
              <a:gd fmla="*/ 86 w 101" name="T14"/>
              <a:gd fmla="*/ 15 h 110" name="T15"/>
              <a:gd fmla="*/ 77 w 101" name="T16"/>
              <a:gd fmla="*/ 28 h 110" name="T17"/>
              <a:gd fmla="*/ 75 w 101" name="T18"/>
              <a:gd fmla="*/ 28 h 110" name="T19"/>
              <a:gd fmla="*/ 98 w 101" name="T20"/>
              <a:gd fmla="*/ 48 h 110" name="T21"/>
              <a:gd fmla="*/ 83 w 101" name="T22"/>
              <a:gd fmla="*/ 51 h 110" name="T23"/>
              <a:gd fmla="*/ 98 w 101" name="T24"/>
              <a:gd fmla="*/ 53 h 110" name="T25"/>
              <a:gd fmla="*/ 98 w 101" name="T26"/>
              <a:gd fmla="*/ 48 h 110" name="T27"/>
              <a:gd fmla="*/ 52 w 101" name="T28"/>
              <a:gd fmla="*/ 110 h 110" name="T29"/>
              <a:gd fmla="*/ 66 w 101" name="T30"/>
              <a:gd fmla="*/ 74 h 110" name="T31"/>
              <a:gd fmla="*/ 75 w 101" name="T32"/>
              <a:gd fmla="*/ 39 h 110" name="T33"/>
              <a:gd fmla="*/ 50 w 101" name="T34"/>
              <a:gd fmla="*/ 29 h 110" name="T35"/>
              <a:gd fmla="*/ 72 w 101" name="T36"/>
              <a:gd fmla="*/ 51 h 110" name="T37"/>
              <a:gd fmla="*/ 62 w 101" name="T38"/>
              <a:gd fmla="*/ 70 h 110" name="T39"/>
              <a:gd fmla="*/ 60 w 101" name="T40"/>
              <a:gd fmla="*/ 85 h 110" name="T41"/>
              <a:gd fmla="*/ 50 w 101" name="T42"/>
              <a:gd fmla="*/ 110 h 110" name="T43"/>
              <a:gd fmla="*/ 75 w 101" name="T44"/>
              <a:gd fmla="*/ 28 h 110" name="T45"/>
              <a:gd fmla="*/ 74 w 101" name="T46"/>
              <a:gd fmla="*/ 24 h 110" name="T47"/>
              <a:gd fmla="*/ 75 w 101" name="T48"/>
              <a:gd fmla="*/ 73 h 110" name="T49"/>
              <a:gd fmla="*/ 74 w 101" name="T50"/>
              <a:gd fmla="*/ 78 h 110" name="T51"/>
              <a:gd fmla="*/ 75 w 101" name="T52"/>
              <a:gd fmla="*/ 73 h 110" name="T53"/>
              <a:gd fmla="*/ 50 w 101" name="T54"/>
              <a:gd fmla="*/ 0 h 110" name="T55"/>
              <a:gd fmla="*/ 53 w 101" name="T56"/>
              <a:gd fmla="*/ 3 h 110" name="T57"/>
              <a:gd fmla="*/ 50 w 101" name="T58"/>
              <a:gd fmla="*/ 18 h 110" name="T59"/>
              <a:gd fmla="*/ 50 w 101" name="T60"/>
              <a:gd fmla="*/ 23 h 110" name="T61"/>
              <a:gd fmla="*/ 25 w 101" name="T62"/>
              <a:gd fmla="*/ 63 h 110" name="T63"/>
              <a:gd fmla="*/ 35 w 101" name="T64"/>
              <a:gd fmla="*/ 96 h 110" name="T65"/>
              <a:gd fmla="*/ 50 w 101" name="T66"/>
              <a:gd fmla="*/ 110 h 110" name="T67"/>
              <a:gd fmla="*/ 41 w 101" name="T68"/>
              <a:gd fmla="*/ 85 h 110" name="T69"/>
              <a:gd fmla="*/ 39 w 101" name="T70"/>
              <a:gd fmla="*/ 70 h 110" name="T71"/>
              <a:gd fmla="*/ 34 w 101" name="T72"/>
              <a:gd fmla="*/ 35 h 110" name="T73"/>
              <a:gd fmla="*/ 50 w 101" name="T74"/>
              <a:gd fmla="*/ 23 h 110" name="T75"/>
              <a:gd fmla="*/ 50 w 101" name="T76"/>
              <a:gd fmla="*/ 18 h 110" name="T77"/>
              <a:gd fmla="*/ 48 w 101" name="T78"/>
              <a:gd fmla="*/ 3 h 110" name="T79"/>
              <a:gd fmla="*/ 25 w 101" name="T80"/>
              <a:gd fmla="*/ 80 h 110" name="T81"/>
              <a:gd fmla="*/ 27 w 101" name="T82"/>
              <a:gd fmla="*/ 74 h 110" name="T83"/>
              <a:gd fmla="*/ 25 w 101" name="T84"/>
              <a:gd fmla="*/ 80 h 110" name="T85"/>
              <a:gd fmla="*/ 25 w 101" name="T86"/>
              <a:gd fmla="*/ 22 h 110" name="T87"/>
              <a:gd fmla="*/ 27 w 101" name="T88"/>
              <a:gd fmla="*/ 28 h 110" name="T89"/>
              <a:gd fmla="*/ 25 w 101" name="T90"/>
              <a:gd fmla="*/ 39 h 110" name="T91"/>
              <a:gd fmla="*/ 25 w 101" name="T92"/>
              <a:gd fmla="*/ 63 h 110" name="T93"/>
              <a:gd fmla="*/ 25 w 101" name="T94"/>
              <a:gd fmla="*/ 22 h 110" name="T95"/>
              <a:gd fmla="*/ 23 w 101" name="T96"/>
              <a:gd fmla="*/ 28 h 110" name="T97"/>
              <a:gd fmla="*/ 15 w 101" name="T98"/>
              <a:gd fmla="*/ 19 h 110" name="T99"/>
              <a:gd fmla="*/ 18 w 101" name="T100"/>
              <a:gd fmla="*/ 15 h 110" name="T101"/>
              <a:gd fmla="*/ 25 w 101" name="T102"/>
              <a:gd fmla="*/ 73 h 110" name="T103"/>
              <a:gd fmla="*/ 18 w 101" name="T104"/>
              <a:gd fmla="*/ 86 h 110" name="T105"/>
              <a:gd fmla="*/ 15 w 101" name="T106"/>
              <a:gd fmla="*/ 83 h 110" name="T107"/>
              <a:gd fmla="*/ 23 w 101" name="T108"/>
              <a:gd fmla="*/ 74 h 110" name="T109"/>
              <a:gd fmla="*/ 18 w 101" name="T110"/>
              <a:gd fmla="*/ 51 h 110" name="T111"/>
              <a:gd fmla="*/ 15 w 101" name="T112"/>
              <a:gd fmla="*/ 48 h 110" name="T113"/>
              <a:gd fmla="*/ 0 w 101" name="T114"/>
              <a:gd fmla="*/ 51 h 110" name="T115"/>
              <a:gd fmla="*/ 15 w 101" name="T116"/>
              <a:gd fmla="*/ 53 h 11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10" w="10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1" name="Freeform 94"/>
          <p:cNvSpPr/>
          <p:nvPr/>
        </p:nvSpPr>
        <p:spPr bwMode="auto">
          <a:xfrm>
            <a:off x="6476745" y="2321777"/>
            <a:ext cx="47613" cy="45232"/>
          </a:xfrm>
          <a:custGeom>
            <a:gdLst>
              <a:gd fmla="*/ 28 w 29" name="T0"/>
              <a:gd fmla="*/ 16 h 28" name="T1"/>
              <a:gd fmla="*/ 12 w 29" name="T2"/>
              <a:gd fmla="*/ 27 h 28" name="T3"/>
              <a:gd fmla="*/ 1 w 29" name="T4"/>
              <a:gd fmla="*/ 12 h 28" name="T5"/>
              <a:gd fmla="*/ 17 w 29" name="T6"/>
              <a:gd fmla="*/ 1 h 28" name="T7"/>
              <a:gd fmla="*/ 28 w 29" name="T8"/>
              <a:gd fmla="*/ 16 h 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8" w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2" name="Freeform 95"/>
          <p:cNvSpPr/>
          <p:nvPr/>
        </p:nvSpPr>
        <p:spPr bwMode="auto">
          <a:xfrm>
            <a:off x="6466032" y="2184891"/>
            <a:ext cx="44042" cy="147599"/>
          </a:xfrm>
          <a:custGeom>
            <a:gdLst>
              <a:gd fmla="*/ 27 w 27" name="T0"/>
              <a:gd fmla="*/ 90 h 91" name="T1"/>
              <a:gd fmla="*/ 12 w 27" name="T2"/>
              <a:gd fmla="*/ 14 h 91" name="T3"/>
              <a:gd fmla="*/ 1 w 27" name="T4"/>
              <a:gd fmla="*/ 0 h 91" name="T5"/>
              <a:gd fmla="*/ 17 w 27" name="T6"/>
              <a:gd fmla="*/ 91 h 91" name="T7"/>
              <a:gd fmla="*/ 27 w 27" name="T8"/>
              <a:gd fmla="*/ 90 h 9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1" w="27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3" name="Freeform 96"/>
          <p:cNvSpPr/>
          <p:nvPr/>
        </p:nvSpPr>
        <p:spPr bwMode="auto">
          <a:xfrm>
            <a:off x="6496980" y="2208697"/>
            <a:ext cx="95225" cy="127364"/>
          </a:xfrm>
          <a:custGeom>
            <a:gdLst>
              <a:gd fmla="*/ 1 w 80" name="T0"/>
              <a:gd fmla="*/ 99 h 107" name="T1"/>
              <a:gd fmla="*/ 60 w 80" name="T2"/>
              <a:gd fmla="*/ 13 h 107" name="T3"/>
              <a:gd fmla="*/ 80 w 80" name="T4"/>
              <a:gd fmla="*/ 0 h 107" name="T5"/>
              <a:gd fmla="*/ 71 w 80" name="T6"/>
              <a:gd fmla="*/ 21 h 107" name="T7"/>
              <a:gd fmla="*/ 12 w 80" name="T8"/>
              <a:gd fmla="*/ 107 h 107" name="T9"/>
              <a:gd fmla="*/ 0 w 80" name="T10"/>
              <a:gd fmla="*/ 100 h 107" name="T11"/>
              <a:gd fmla="*/ 1 w 80" name="T12"/>
              <a:gd fmla="*/ 99 h 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7" w="80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4" name="Freeform 97"/>
          <p:cNvSpPr/>
          <p:nvPr/>
        </p:nvSpPr>
        <p:spPr bwMode="auto">
          <a:xfrm>
            <a:off x="6488648" y="2356296"/>
            <a:ext cx="11903" cy="23806"/>
          </a:xfrm>
          <a:custGeom>
            <a:gdLst>
              <a:gd fmla="*/ 2 w 7" name="T0"/>
              <a:gd fmla="*/ 3 h 15" name="T1"/>
              <a:gd fmla="*/ 5 w 7" name="T2"/>
              <a:gd fmla="*/ 1 h 15" name="T3"/>
              <a:gd fmla="*/ 7 w 7" name="T4"/>
              <a:gd fmla="*/ 3 h 15" name="T5"/>
              <a:gd fmla="*/ 5 w 7" name="T6"/>
              <a:gd fmla="*/ 13 h 15" name="T7"/>
              <a:gd fmla="*/ 3 w 7" name="T8"/>
              <a:gd fmla="*/ 15 h 15" name="T9"/>
              <a:gd fmla="*/ 1 w 7" name="T10"/>
              <a:gd fmla="*/ 12 h 15" name="T11"/>
              <a:gd fmla="*/ 2 w 7" name="T12"/>
              <a:gd fmla="*/ 3 h 1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5" w="7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6450558" y="1150507"/>
            <a:ext cx="165454" cy="177357"/>
          </a:xfrm>
          <a:custGeom>
            <a:gdLst>
              <a:gd fmla="*/ 78 w 101" name="T0"/>
              <a:gd fmla="*/ 50 h 109" name="T1"/>
              <a:gd fmla="*/ 76 w 101" name="T2"/>
              <a:gd fmla="*/ 62 h 109" name="T3"/>
              <a:gd fmla="*/ 76 w 101" name="T4"/>
              <a:gd fmla="*/ 73 h 109" name="T5"/>
              <a:gd fmla="*/ 78 w 101" name="T6"/>
              <a:gd fmla="*/ 73 h 109" name="T7"/>
              <a:gd fmla="*/ 86 w 101" name="T8"/>
              <a:gd fmla="*/ 86 h 109" name="T9"/>
              <a:gd fmla="*/ 76 w 101" name="T10"/>
              <a:gd fmla="*/ 79 h 109" name="T11"/>
              <a:gd fmla="*/ 76 w 101" name="T12"/>
              <a:gd fmla="*/ 22 h 109" name="T13"/>
              <a:gd fmla="*/ 86 w 101" name="T14"/>
              <a:gd fmla="*/ 15 h 109" name="T15"/>
              <a:gd fmla="*/ 78 w 101" name="T16"/>
              <a:gd fmla="*/ 27 h 109" name="T17"/>
              <a:gd fmla="*/ 76 w 101" name="T18"/>
              <a:gd fmla="*/ 28 h 109" name="T19"/>
              <a:gd fmla="*/ 99 w 101" name="T20"/>
              <a:gd fmla="*/ 48 h 109" name="T21"/>
              <a:gd fmla="*/ 84 w 101" name="T22"/>
              <a:gd fmla="*/ 50 h 109" name="T23"/>
              <a:gd fmla="*/ 99 w 101" name="T24"/>
              <a:gd fmla="*/ 53 h 109" name="T25"/>
              <a:gd fmla="*/ 99 w 101" name="T26"/>
              <a:gd fmla="*/ 48 h 109" name="T27"/>
              <a:gd fmla="*/ 53 w 101" name="T28"/>
              <a:gd fmla="*/ 109 h 109" name="T29"/>
              <a:gd fmla="*/ 66 w 101" name="T30"/>
              <a:gd fmla="*/ 73 h 109" name="T31"/>
              <a:gd fmla="*/ 76 w 101" name="T32"/>
              <a:gd fmla="*/ 38 h 109" name="T33"/>
              <a:gd fmla="*/ 51 w 101" name="T34"/>
              <a:gd fmla="*/ 28 h 109" name="T35"/>
              <a:gd fmla="*/ 73 w 101" name="T36"/>
              <a:gd fmla="*/ 50 h 109" name="T37"/>
              <a:gd fmla="*/ 62 w 101" name="T38"/>
              <a:gd fmla="*/ 69 h 109" name="T39"/>
              <a:gd fmla="*/ 61 w 101" name="T40"/>
              <a:gd fmla="*/ 84 h 109" name="T41"/>
              <a:gd fmla="*/ 51 w 101" name="T42"/>
              <a:gd fmla="*/ 109 h 109" name="T43"/>
              <a:gd fmla="*/ 76 w 101" name="T44"/>
              <a:gd fmla="*/ 28 h 109" name="T45"/>
              <a:gd fmla="*/ 74 w 101" name="T46"/>
              <a:gd fmla="*/ 23 h 109" name="T47"/>
              <a:gd fmla="*/ 76 w 101" name="T48"/>
              <a:gd fmla="*/ 73 h 109" name="T49"/>
              <a:gd fmla="*/ 74 w 101" name="T50"/>
              <a:gd fmla="*/ 77 h 109" name="T51"/>
              <a:gd fmla="*/ 76 w 101" name="T52"/>
              <a:gd fmla="*/ 73 h 109" name="T53"/>
              <a:gd fmla="*/ 51 w 101" name="T54"/>
              <a:gd fmla="*/ 0 h 109" name="T55"/>
              <a:gd fmla="*/ 53 w 101" name="T56"/>
              <a:gd fmla="*/ 2 h 109" name="T57"/>
              <a:gd fmla="*/ 51 w 101" name="T58"/>
              <a:gd fmla="*/ 17 h 109" name="T59"/>
              <a:gd fmla="*/ 51 w 101" name="T60"/>
              <a:gd fmla="*/ 22 h 109" name="T61"/>
              <a:gd fmla="*/ 26 w 101" name="T62"/>
              <a:gd fmla="*/ 62 h 109" name="T63"/>
              <a:gd fmla="*/ 35 w 101" name="T64"/>
              <a:gd fmla="*/ 95 h 109" name="T65"/>
              <a:gd fmla="*/ 51 w 101" name="T66"/>
              <a:gd fmla="*/ 109 h 109" name="T67"/>
              <a:gd fmla="*/ 41 w 101" name="T68"/>
              <a:gd fmla="*/ 84 h 109" name="T69"/>
              <a:gd fmla="*/ 40 w 101" name="T70"/>
              <a:gd fmla="*/ 69 h 109" name="T71"/>
              <a:gd fmla="*/ 35 w 101" name="T72"/>
              <a:gd fmla="*/ 35 h 109" name="T73"/>
              <a:gd fmla="*/ 51 w 101" name="T74"/>
              <a:gd fmla="*/ 22 h 109" name="T75"/>
              <a:gd fmla="*/ 51 w 101" name="T76"/>
              <a:gd fmla="*/ 17 h 109" name="T77"/>
              <a:gd fmla="*/ 48 w 101" name="T78"/>
              <a:gd fmla="*/ 2 h 109" name="T79"/>
              <a:gd fmla="*/ 26 w 101" name="T80"/>
              <a:gd fmla="*/ 79 h 109" name="T81"/>
              <a:gd fmla="*/ 28 w 101" name="T82"/>
              <a:gd fmla="*/ 73 h 109" name="T83"/>
              <a:gd fmla="*/ 26 w 101" name="T84"/>
              <a:gd fmla="*/ 79 h 109" name="T85"/>
              <a:gd fmla="*/ 26 w 101" name="T86"/>
              <a:gd fmla="*/ 21 h 109" name="T87"/>
              <a:gd fmla="*/ 28 w 101" name="T88"/>
              <a:gd fmla="*/ 27 h 109" name="T89"/>
              <a:gd fmla="*/ 26 w 101" name="T90"/>
              <a:gd fmla="*/ 38 h 109" name="T91"/>
              <a:gd fmla="*/ 26 w 101" name="T92"/>
              <a:gd fmla="*/ 62 h 109" name="T93"/>
              <a:gd fmla="*/ 26 w 101" name="T94"/>
              <a:gd fmla="*/ 21 h 109" name="T95"/>
              <a:gd fmla="*/ 24 w 101" name="T96"/>
              <a:gd fmla="*/ 27 h 109" name="T97"/>
              <a:gd fmla="*/ 15 w 101" name="T98"/>
              <a:gd fmla="*/ 18 h 109" name="T99"/>
              <a:gd fmla="*/ 19 w 101" name="T100"/>
              <a:gd fmla="*/ 15 h 109" name="T101"/>
              <a:gd fmla="*/ 26 w 101" name="T102"/>
              <a:gd fmla="*/ 73 h 109" name="T103"/>
              <a:gd fmla="*/ 19 w 101" name="T104"/>
              <a:gd fmla="*/ 86 h 109" name="T105"/>
              <a:gd fmla="*/ 15 w 101" name="T106"/>
              <a:gd fmla="*/ 82 h 109" name="T107"/>
              <a:gd fmla="*/ 24 w 101" name="T108"/>
              <a:gd fmla="*/ 73 h 109" name="T109"/>
              <a:gd fmla="*/ 18 w 101" name="T110"/>
              <a:gd fmla="*/ 50 h 109" name="T111"/>
              <a:gd fmla="*/ 15 w 101" name="T112"/>
              <a:gd fmla="*/ 48 h 109" name="T113"/>
              <a:gd fmla="*/ 0 w 101" name="T114"/>
              <a:gd fmla="*/ 50 h 109" name="T115"/>
              <a:gd fmla="*/ 15 w 101" name="T116"/>
              <a:gd fmla="*/ 53 h 109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9" w="100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6" name="燕尾形 135"/>
          <p:cNvSpPr/>
          <p:nvPr/>
        </p:nvSpPr>
        <p:spPr>
          <a:xfrm rot="5400000">
            <a:off x="1899399" y="151835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034378" y="1950287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2287061" y="1128399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2277342" y="1439371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140" name="燕尾形 139"/>
          <p:cNvSpPr/>
          <p:nvPr/>
        </p:nvSpPr>
        <p:spPr>
          <a:xfrm rot="5400000">
            <a:off x="1899399" y="2544198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34378" y="2976134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2287061" y="2154246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2277342" y="2465218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144" name="燕尾形 143"/>
          <p:cNvSpPr/>
          <p:nvPr/>
        </p:nvSpPr>
        <p:spPr>
          <a:xfrm rot="5400000">
            <a:off x="1899399" y="3624037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034378" y="405597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2287061" y="3234084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2277342" y="3545056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5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5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6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7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5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6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3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4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5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9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4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8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5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6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3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3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9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2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38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6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3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3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6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4"/>
      <p:bldP grpId="0" spid="85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  <p:bldP grpId="0" spid="103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8"/>
      <p:bldP grpId="0" spid="139"/>
      <p:bldP grpId="0" spid="140"/>
      <p:bldP grpId="0" spid="142"/>
      <p:bldP grpId="0" spid="143"/>
      <p:bldP grpId="0" spid="144"/>
      <p:bldP grpId="0" spid="146"/>
      <p:bldP grpId="0" spid="14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65603" y="793057"/>
            <a:ext cx="4589315" cy="2761181"/>
            <a:chOff x="3022028" y="1587732"/>
            <a:chExt cx="6120680" cy="3682533"/>
          </a:xfrm>
        </p:grpSpPr>
        <p:pic>
          <p:nvPicPr>
            <p:cNvPr descr="C:\Users\Administrator\Desktop\ppt展示模板-8.png" id="1026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tretch>
                <a:fillRect b="-6812" l="-2911" r="-2911" t="-6812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40" name="Oval 4"/>
          <p:cNvSpPr/>
          <p:nvPr/>
        </p:nvSpPr>
        <p:spPr>
          <a:xfrm>
            <a:off x="1242210" y="1790325"/>
            <a:ext cx="717363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1410342" y="1946242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gdLst>
                <a:gd fmla="*/ 60 w 121" name="T0"/>
                <a:gd fmla="*/ 0 h 121" name="T1"/>
                <a:gd fmla="*/ 0 w 121" name="T2"/>
                <a:gd fmla="*/ 61 h 121" name="T3"/>
                <a:gd fmla="*/ 60 w 121" name="T4"/>
                <a:gd fmla="*/ 121 h 121" name="T5"/>
                <a:gd fmla="*/ 121 w 121" name="T6"/>
                <a:gd fmla="*/ 61 h 121" name="T7"/>
                <a:gd fmla="*/ 60 w 121" name="T8"/>
                <a:gd fmla="*/ 0 h 121" name="T9"/>
                <a:gd fmla="*/ 60 w 121" name="T10"/>
                <a:gd fmla="*/ 111 h 121" name="T11"/>
                <a:gd fmla="*/ 10 w 121" name="T12"/>
                <a:gd fmla="*/ 61 h 121" name="T13"/>
                <a:gd fmla="*/ 60 w 121" name="T14"/>
                <a:gd fmla="*/ 10 h 121" name="T15"/>
                <a:gd fmla="*/ 111 w 121" name="T16"/>
                <a:gd fmla="*/ 61 h 121" name="T17"/>
                <a:gd fmla="*/ 60 w 121" name="T18"/>
                <a:gd fmla="*/ 111 h 1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gdLst>
                <a:gd fmla="*/ 42 w 42" name="T0"/>
                <a:gd fmla="*/ 60 h 60" name="T1"/>
                <a:gd fmla="*/ 42 w 42" name="T2"/>
                <a:gd fmla="*/ 0 h 60" name="T3"/>
                <a:gd fmla="*/ 0 w 42" name="T4"/>
                <a:gd fmla="*/ 42 h 60" name="T5"/>
                <a:gd fmla="*/ 42 w 42" name="T6"/>
                <a:gd fmla="*/ 60 h 6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0" w="42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019130" y="2736767"/>
            <a:ext cx="1163522" cy="320016"/>
          </a:xfrm>
          <a:prstGeom prst="rect">
            <a:avLst/>
          </a:prstGeom>
        </p:spPr>
        <p:txBody>
          <a:bodyPr bIns="34278" lIns="68555" rIns="68555" tIns="34278" wrap="square">
            <a:spAutoFit/>
          </a:bodyPr>
          <a:lstStyle/>
          <a:p>
            <a:pPr algn="ct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1813" y="3051973"/>
            <a:ext cx="1478157" cy="8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48" name="Oval 14"/>
          <p:cNvSpPr/>
          <p:nvPr/>
        </p:nvSpPr>
        <p:spPr>
          <a:xfrm>
            <a:off x="7162535" y="1800261"/>
            <a:ext cx="715776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9" name="Group 54"/>
          <p:cNvGrpSpPr/>
          <p:nvPr/>
        </p:nvGrpSpPr>
        <p:grpSpPr>
          <a:xfrm>
            <a:off x="7374646" y="2001592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gdLst>
                <a:gd fmla="*/ 45 w 90" name="T0"/>
                <a:gd fmla="*/ 83 h 83" name="T1"/>
                <a:gd fmla="*/ 90 w 90" name="T2"/>
                <a:gd fmla="*/ 0 h 83" name="T3"/>
                <a:gd fmla="*/ 0 w 90" name="T4"/>
                <a:gd fmla="*/ 0 h 83" name="T5"/>
                <a:gd fmla="*/ 45 w 90" name="T6"/>
                <a:gd fmla="*/ 83 h 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gdLst>
                <a:gd fmla="*/ 84 w 90" name="T0"/>
                <a:gd fmla="*/ 0 h 29" name="T1"/>
                <a:gd fmla="*/ 68 w 90" name="T2"/>
                <a:gd fmla="*/ 16 h 29" name="T3"/>
                <a:gd fmla="*/ 52 w 90" name="T4"/>
                <a:gd fmla="*/ 0 h 29" name="T5"/>
                <a:gd fmla="*/ 39 w 90" name="T6"/>
                <a:gd fmla="*/ 0 h 29" name="T7"/>
                <a:gd fmla="*/ 23 w 90" name="T8"/>
                <a:gd fmla="*/ 16 h 29" name="T9"/>
                <a:gd fmla="*/ 7 w 90" name="T10"/>
                <a:gd fmla="*/ 0 h 29" name="T11"/>
                <a:gd fmla="*/ 0 w 90" name="T12"/>
                <a:gd fmla="*/ 0 h 29" name="T13"/>
                <a:gd fmla="*/ 0 w 90" name="T14"/>
                <a:gd fmla="*/ 29 h 29" name="T15"/>
                <a:gd fmla="*/ 90 w 90" name="T16"/>
                <a:gd fmla="*/ 29 h 29" name="T17"/>
                <a:gd fmla="*/ 90 w 90" name="T18"/>
                <a:gd fmla="*/ 0 h 29" name="T19"/>
                <a:gd fmla="*/ 84 w 90" name="T20"/>
                <a:gd fmla="*/ 0 h 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8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937868" y="2746703"/>
            <a:ext cx="1163522" cy="320016"/>
          </a:xfrm>
          <a:prstGeom prst="rect">
            <a:avLst/>
          </a:prstGeom>
        </p:spPr>
        <p:txBody>
          <a:bodyPr bIns="34278" lIns="68555" rIns="68555" tIns="34278" wrap="square">
            <a:spAutoFit/>
          </a:bodyPr>
          <a:lstStyle/>
          <a:p>
            <a:pPr algn="ct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80552" y="3061909"/>
            <a:ext cx="1478157" cy="8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1347740" y="4083143"/>
            <a:ext cx="6314788" cy="597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55" name="标题 11"/>
          <p:cNvSpPr txBox="1"/>
          <p:nvPr/>
        </p:nvSpPr>
        <p:spPr>
          <a:xfrm>
            <a:off x="3692969" y="3796665"/>
            <a:ext cx="1624330" cy="2127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输入文字标题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3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400" id="4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40"/>
      <p:bldP grpId="0" spid="46"/>
      <p:bldP grpId="0" spid="47"/>
      <p:bldP grpId="0" spid="48"/>
      <p:bldP grpId="0" spid="52"/>
      <p:bldP grpId="0" spid="53"/>
      <p:bldP grpId="0" spid="54"/>
      <p:bldP grpId="0" spid="5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20" name="燕尾形 19"/>
          <p:cNvSpPr/>
          <p:nvPr/>
        </p:nvSpPr>
        <p:spPr>
          <a:xfrm rot="5400000">
            <a:off x="1413471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48451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801134" y="1156401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791415" y="1467373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24" name="燕尾形 23"/>
          <p:cNvSpPr/>
          <p:nvPr/>
        </p:nvSpPr>
        <p:spPr>
          <a:xfrm rot="5400000">
            <a:off x="1413471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48451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801134" y="2182248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91415" y="2493220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28" name="燕尾形 27"/>
          <p:cNvSpPr/>
          <p:nvPr/>
        </p:nvSpPr>
        <p:spPr>
          <a:xfrm rot="5400000">
            <a:off x="1413471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48451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01134" y="3262087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791415" y="3573059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44" name="燕尾形 43"/>
          <p:cNvSpPr/>
          <p:nvPr/>
        </p:nvSpPr>
        <p:spPr>
          <a:xfrm rot="5400000">
            <a:off x="4949943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084923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37607" y="1156401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327887" y="1467373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48" name="燕尾形 47"/>
          <p:cNvSpPr/>
          <p:nvPr/>
        </p:nvSpPr>
        <p:spPr>
          <a:xfrm rot="5400000">
            <a:off x="4949943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084923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337607" y="2182248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5327887" y="2493220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  <p:sp>
        <p:nvSpPr>
          <p:cNvPr id="52" name="燕尾形 51"/>
          <p:cNvSpPr/>
          <p:nvPr/>
        </p:nvSpPr>
        <p:spPr>
          <a:xfrm rot="5400000">
            <a:off x="4949943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084923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37607" y="3262087"/>
            <a:ext cx="18135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l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单击此处添加标题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27887" y="3573059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请在此粘贴或者输入您的文字内容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7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9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20"/>
      <p:bldP grpId="0" spid="22"/>
      <p:bldP grpId="0" spid="23"/>
      <p:bldP grpId="0" spid="24"/>
      <p:bldP grpId="0" spid="26"/>
      <p:bldP grpId="0" spid="27"/>
      <p:bldP grpId="0" spid="28"/>
      <p:bldP grpId="0" spid="40"/>
      <p:bldP grpId="0" spid="41"/>
      <p:bldP grpId="0" spid="44"/>
      <p:bldP grpId="0" spid="46"/>
      <p:bldP grpId="0" spid="47"/>
      <p:bldP grpId="0" spid="48"/>
      <p:bldP grpId="0" spid="50"/>
      <p:bldP grpId="0" spid="51"/>
      <p:bldP grpId="0" spid="52"/>
      <p:bldP grpId="0" spid="54"/>
      <p:bldP grpId="0" spid="5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0588" y="1376786"/>
            <a:ext cx="4589315" cy="2761181"/>
            <a:chOff x="3022028" y="1587732"/>
            <a:chExt cx="6120680" cy="3682533"/>
          </a:xfrm>
        </p:grpSpPr>
        <p:pic>
          <p:nvPicPr>
            <p:cNvPr descr="C:\Users\Administrator\Desktop\ppt展示模板-8.png" id="41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tretch>
                <a:fillRect b="-6812" l="-2911" r="-2911" t="-6812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45" name="燕尾形 44"/>
          <p:cNvSpPr/>
          <p:nvPr/>
        </p:nvSpPr>
        <p:spPr>
          <a:xfrm rot="5400000">
            <a:off x="5273895" y="1548744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408875" y="198067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661557" y="1158791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651838" y="1469764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49" name="燕尾形 48"/>
          <p:cNvSpPr/>
          <p:nvPr/>
        </p:nvSpPr>
        <p:spPr>
          <a:xfrm rot="5400000">
            <a:off x="5273895" y="257459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5408875" y="300652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61557" y="2184638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51838" y="2495611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  <p:sp>
        <p:nvSpPr>
          <p:cNvPr id="53" name="燕尾形 52"/>
          <p:cNvSpPr/>
          <p:nvPr/>
        </p:nvSpPr>
        <p:spPr>
          <a:xfrm rot="5400000">
            <a:off x="5273895" y="365442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408875" y="408636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661557" y="3264477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651838" y="3575448"/>
            <a:ext cx="2483629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45"/>
      <p:bldP grpId="0" spid="47"/>
      <p:bldP grpId="0" spid="48"/>
      <p:bldP grpId="0" spid="49"/>
      <p:bldP grpId="0" spid="51"/>
      <p:bldP grpId="0" spid="52"/>
      <p:bldP grpId="0" spid="53"/>
      <p:bldP grpId="0" spid="55"/>
      <p:bldP grpId="0" spid="5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787967" y="1309859"/>
            <a:ext cx="1347174" cy="1482048"/>
            <a:chOff x="5987173" y="3044094"/>
            <a:chExt cx="1796700" cy="1976578"/>
          </a:xfrm>
        </p:grpSpPr>
        <p:sp>
          <p:nvSpPr>
            <p:cNvPr id="31" name="任意多边形 30"/>
            <p:cNvSpPr/>
            <p:nvPr/>
          </p:nvSpPr>
          <p:spPr>
            <a:xfrm>
              <a:off x="5987173" y="3044094"/>
              <a:ext cx="1796700" cy="1976578"/>
            </a:xfrm>
            <a:custGeom>
              <a:gdLst>
                <a:gd fmla="*/ 898350 w 1796700" name="connsiteX0"/>
                <a:gd fmla="*/ 0 h 1976578" name="connsiteY0"/>
                <a:gd fmla="*/ 1796700 w 1796700" name="connsiteX1"/>
                <a:gd fmla="*/ 898350 h 1976578" name="connsiteY1"/>
                <a:gd fmla="*/ 1079399 w 1796700" name="connsiteX2"/>
                <a:gd fmla="*/ 1778449 h 1976578" name="connsiteY2"/>
                <a:gd fmla="*/ 1005825 w 1796700" name="connsiteX3"/>
                <a:gd fmla="*/ 1789678 h 1976578" name="connsiteY3"/>
                <a:gd fmla="*/ 910290 w 1796700" name="connsiteX4"/>
                <a:gd fmla="*/ 1976578 h 1976578" name="connsiteY4"/>
                <a:gd fmla="*/ 821270 w 1796700" name="connsiteX5"/>
                <a:gd fmla="*/ 1792808 h 1976578" name="connsiteY5"/>
                <a:gd fmla="*/ 806499 w 1796700" name="connsiteX6"/>
                <a:gd fmla="*/ 1792062 h 1976578" name="connsiteY6"/>
                <a:gd fmla="*/ 0 w 1796700" name="connsiteX7"/>
                <a:gd fmla="*/ 898350 h 1976578" name="connsiteY7"/>
                <a:gd fmla="*/ 898350 w 1796700" name="connsiteX8"/>
                <a:gd fmla="*/ 0 h 1976578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976577" w="1796700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gdLst>
                <a:gd fmla="*/ 984018 w 1589088" name="T0"/>
                <a:gd fmla="*/ 589506 h 1589088" name="T1"/>
                <a:gd fmla="*/ 955171 w 1589088" name="T2"/>
                <a:gd fmla="*/ 645802 h 1589088" name="T3"/>
                <a:gd fmla="*/ 898294 w 1589088" name="T4"/>
                <a:gd fmla="*/ 673272 h 1589088" name="T5"/>
                <a:gd fmla="*/ 881422 w 1589088" name="T6"/>
                <a:gd fmla="*/ 964824 h 1589088" name="T7"/>
                <a:gd fmla="*/ 873530 w 1589088" name="T8"/>
                <a:gd fmla="*/ 1040159 h 1589088" name="T9"/>
                <a:gd fmla="*/ 824817 w 1589088" name="T10"/>
                <a:gd fmla="*/ 1084490 h 1589088" name="T11"/>
                <a:gd fmla="*/ 756238 w 1589088" name="T12"/>
                <a:gd fmla="*/ 1088026 h 1589088" name="T13"/>
                <a:gd fmla="*/ 703444 w 1589088" name="T14"/>
                <a:gd fmla="*/ 1048590 h 1589088" name="T15"/>
                <a:gd fmla="*/ 686571 w 1589088" name="T16"/>
                <a:gd fmla="*/ 985493 h 1589088" name="T17"/>
                <a:gd fmla="*/ 486007 w 1589088" name="T18"/>
                <a:gd fmla="*/ 893024 h 1589088" name="T19"/>
                <a:gd fmla="*/ 398106 w 1589088" name="T20"/>
                <a:gd fmla="*/ 820680 h 1589088" name="T21"/>
                <a:gd fmla="*/ 402189 w 1589088" name="T22"/>
                <a:gd fmla="*/ 755134 h 1589088" name="T23"/>
                <a:gd fmla="*/ 446547 w 1589088" name="T24"/>
                <a:gd fmla="*/ 706452 h 1589088" name="T25"/>
                <a:gd fmla="*/ 514037 w 1589088" name="T26"/>
                <a:gd fmla="*/ 696389 h 1589088" name="T27"/>
                <a:gd fmla="*/ 570641 w 1589088" name="T28"/>
                <a:gd fmla="*/ 730385 h 1589088" name="T29"/>
                <a:gd fmla="*/ 593501 w 1589088" name="T30"/>
                <a:gd fmla="*/ 794027 h 1589088" name="T31"/>
                <a:gd fmla="*/ 818558 w 1589088" name="T32"/>
                <a:gd fmla="*/ 648522 h 1589088" name="T33"/>
                <a:gd fmla="*/ 785901 w 1589088" name="T34"/>
                <a:gd fmla="*/ 575091 h 1589088" name="T35"/>
                <a:gd fmla="*/ 808761 w 1589088" name="T36"/>
                <a:gd fmla="*/ 511721 h 1589088" name="T37"/>
                <a:gd fmla="*/ 865365 w 1589088" name="T38"/>
                <a:gd fmla="*/ 477726 h 1589088" name="T39"/>
                <a:gd fmla="*/ 728574 w 1589088" name="T40"/>
                <a:gd fmla="*/ 144010 h 1589088" name="T41"/>
                <a:gd fmla="*/ 531280 w 1589088" name="T42"/>
                <a:gd fmla="*/ 182593 h 1589088" name="T43"/>
                <a:gd fmla="*/ 353281 w 1589088" name="T44"/>
                <a:gd fmla="*/ 288291 h 1589088" name="T45"/>
                <a:gd fmla="*/ 219577 w 1589088" name="T46"/>
                <a:gd fmla="*/ 451592 h 1589088" name="T47"/>
                <a:gd fmla="*/ 152454 w 1589088" name="T48"/>
                <a:gd fmla="*/ 642880 h 1589088" name="T49"/>
                <a:gd fmla="*/ 152454 w 1589088" name="T50"/>
                <a:gd fmla="*/ 843135 h 1589088" name="T51"/>
                <a:gd fmla="*/ 219577 w 1589088" name="T52"/>
                <a:gd fmla="*/ 1034422 h 1589088" name="T53"/>
                <a:gd fmla="*/ 353281 w 1589088" name="T54"/>
                <a:gd fmla="*/ 1197724 h 1589088" name="T55"/>
                <a:gd fmla="*/ 531280 w 1589088" name="T56"/>
                <a:gd fmla="*/ 1303421 h 1589088" name="T57"/>
                <a:gd fmla="*/ 728574 w 1589088" name="T58"/>
                <a:gd fmla="*/ 1341734 h 1589088" name="T59"/>
                <a:gd fmla="*/ 927227 w 1589088" name="T60"/>
                <a:gd fmla="*/ 1312931 h 1589088" name="T61"/>
                <a:gd fmla="*/ 1109302 w 1589088" name="T62"/>
                <a:gd fmla="*/ 1217015 h 1589088" name="T63"/>
                <a:gd fmla="*/ 1251431 w 1589088" name="T64"/>
                <a:gd fmla="*/ 1059964 h 1589088" name="T65"/>
                <a:gd fmla="*/ 1328065 w 1589088" name="T66"/>
                <a:gd fmla="*/ 871393 h 1589088" name="T67"/>
                <a:gd fmla="*/ 1337576 w 1589088" name="T68"/>
                <a:gd fmla="*/ 671410 h 1589088" name="T69"/>
                <a:gd fmla="*/ 1280237 w 1589088" name="T70"/>
                <a:gd fmla="*/ 477677 h 1589088" name="T71"/>
                <a:gd fmla="*/ 1155500 w 1589088" name="T72"/>
                <a:gd fmla="*/ 308670 h 1589088" name="T73"/>
                <a:gd fmla="*/ 981849 w 1589088" name="T74"/>
                <a:gd fmla="*/ 193462 h 1589088" name="T75"/>
                <a:gd fmla="*/ 785915 w 1589088" name="T76"/>
                <a:gd fmla="*/ 145640 h 1589088" name="T77"/>
                <a:gd fmla="*/ 902226 w 1589088" name="T78"/>
                <a:gd fmla="*/ 17390 h 1589088" name="T79"/>
                <a:gd fmla="*/ 1136207 w 1589088" name="T80"/>
                <a:gd fmla="*/ 112491 h 1589088" name="T81"/>
                <a:gd fmla="*/ 1320999 w 1589088" name="T82"/>
                <a:gd fmla="*/ 276063 h 1589088" name="T83"/>
                <a:gd fmla="*/ 1429702 w 1589088" name="T84"/>
                <a:gd fmla="*/ 459201 h 1589088" name="T85"/>
                <a:gd fmla="*/ 1481334 w 1589088" name="T86"/>
                <a:gd fmla="*/ 660270 h 1589088" name="T87"/>
                <a:gd fmla="*/ 1475356 w 1589088" name="T88"/>
                <a:gd fmla="*/ 866502 h 1589088" name="T89"/>
                <a:gd fmla="*/ 1412581 w 1589088" name="T90"/>
                <a:gd fmla="*/ 1064855 h 1589088" name="T91"/>
                <a:gd fmla="*/ 1892771 w 1589088" name="T92"/>
                <a:gd fmla="*/ 1636001 h 1589088" name="T93"/>
                <a:gd fmla="*/ 1896304 w 1589088" name="T94"/>
                <a:gd fmla="*/ 1759632 h 1589088" name="T95"/>
                <a:gd fmla="*/ 1783798 w 1589088" name="T96"/>
                <a:gd fmla="*/ 1885980 h 1589088" name="T97"/>
                <a:gd fmla="*/ 1662866 w 1589088" name="T98"/>
                <a:gd fmla="*/ 1900381 h 1589088" name="T99"/>
                <a:gd fmla="*/ 1104954 w 1589088" name="T100"/>
                <a:gd fmla="*/ 1391458 h 1589088" name="T101"/>
                <a:gd fmla="*/ 909835 w 1589088" name="T102"/>
                <a:gd fmla="*/ 1466451 h 1589088" name="T103"/>
                <a:gd fmla="*/ 704388 w 1589088" name="T104"/>
                <a:gd fmla="*/ 1484656 h 1589088" name="T105"/>
                <a:gd fmla="*/ 501116 w 1589088" name="T106"/>
                <a:gd fmla="*/ 1445528 h 1589088" name="T107"/>
                <a:gd fmla="*/ 313061 w 1589088" name="T108"/>
                <a:gd fmla="*/ 1349069 h 1589088" name="T109"/>
                <a:gd fmla="*/ 143758 w 1589088" name="T110"/>
                <a:gd fmla="*/ 1181965 h 1589088" name="T111"/>
                <a:gd fmla="*/ 30708 w 1589088" name="T112"/>
                <a:gd fmla="*/ 954538 h 1589088" name="T113"/>
                <a:gd fmla="*/ 815 w 1589088" name="T114"/>
                <a:gd fmla="*/ 707277 h 1589088" name="T115"/>
                <a:gd fmla="*/ 54351 w 1589088" name="T116"/>
                <a:gd fmla="*/ 463275 h 1589088" name="T117"/>
                <a:gd fmla="*/ 191315 w 1589088" name="T118"/>
                <a:gd fmla="*/ 245360 h 1589088" name="T119"/>
                <a:gd fmla="*/ 397577 w 1589088" name="T120"/>
                <a:gd fmla="*/ 85319 h 1589088" name="T121"/>
                <a:gd fmla="*/ 636177 w 1589088" name="T122"/>
                <a:gd fmla="*/ 7880 h 15890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329315" y="3989220"/>
              <a:ext cx="1454105" cy="4268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bg1"/>
                  </a:solidFill>
                  <a:latin charset="-122" panose="02010600030101010101" typeface="黑体"/>
                  <a:ea charset="-122" panose="02010600030101010101" typeface="黑体"/>
                </a:rPr>
                <a:t>输入标题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353554" y="2889619"/>
            <a:ext cx="6628425" cy="0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2784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927094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2881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39777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17839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06090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4419" y="1480958"/>
            <a:ext cx="1181497" cy="1319545"/>
            <a:chOff x="2940476" y="3272285"/>
            <a:chExt cx="1575740" cy="1759852"/>
          </a:xfrm>
        </p:grpSpPr>
        <p:sp>
          <p:nvSpPr>
            <p:cNvPr id="44" name="任意多边形 43"/>
            <p:cNvSpPr/>
            <p:nvPr/>
          </p:nvSpPr>
          <p:spPr>
            <a:xfrm>
              <a:off x="2940476" y="3272285"/>
              <a:ext cx="1575740" cy="1759852"/>
            </a:xfrm>
            <a:custGeom>
              <a:gdLst>
                <a:gd fmla="*/ 787870 w 1575740" name="connsiteX0"/>
                <a:gd fmla="*/ 0 h 1759852" name="connsiteY0"/>
                <a:gd fmla="*/ 1575740 w 1575740" name="connsiteX1"/>
                <a:gd fmla="*/ 787870 h 1759852" name="connsiteY1"/>
                <a:gd fmla="*/ 946654 w 1575740" name="connsiteX2"/>
                <a:gd fmla="*/ 1559734 h 1759852" name="connsiteY2"/>
                <a:gd fmla="*/ 870324 w 1575740" name="connsiteX3"/>
                <a:gd fmla="*/ 1567428 h 1759852" name="connsiteY3"/>
                <a:gd fmla="*/ 771966 w 1575740" name="connsiteX4"/>
                <a:gd fmla="*/ 1759852 h 1759852" name="connsiteY4"/>
                <a:gd fmla="*/ 677385 w 1575740" name="connsiteX5"/>
                <a:gd fmla="*/ 1564602 h 1759852" name="connsiteY5"/>
                <a:gd fmla="*/ 629087 w 1575740" name="connsiteX6"/>
                <a:gd fmla="*/ 1559734 h 1759852" name="connsiteY6"/>
                <a:gd fmla="*/ 0 w 1575740" name="connsiteX7"/>
                <a:gd fmla="*/ 787870 h 1759852" name="connsiteY7"/>
                <a:gd fmla="*/ 787870 w 1575740" name="connsiteX8"/>
                <a:gd fmla="*/ 0 h 175985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759852" w="1575740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gdLst>
                <a:gd fmla="*/ 1524318 w 3543300" name="T0"/>
                <a:gd fmla="*/ 1132523 h 3617913" name="T1"/>
                <a:gd fmla="*/ 1313498 w 3543300" name="T2"/>
                <a:gd fmla="*/ 1253173 h 3617913" name="T3"/>
                <a:gd fmla="*/ 1155382 w 3543300" name="T4"/>
                <a:gd fmla="*/ 1435418 h 3617913" name="T5"/>
                <a:gd fmla="*/ 1066122 w 3543300" name="T6"/>
                <a:gd fmla="*/ 1663327 h 3617913" name="T7"/>
                <a:gd fmla="*/ 1059774 w 3543300" name="T8"/>
                <a:gd fmla="*/ 1918696 h 3617913" name="T9"/>
                <a:gd fmla="*/ 1138484 w 3543300" name="T10"/>
                <a:gd fmla="*/ 2152467 h 3617913" name="T11"/>
                <a:gd fmla="*/ 1287651 w 3543300" name="T12"/>
                <a:gd fmla="*/ 2342088 h 3617913" name="T13"/>
                <a:gd fmla="*/ 1491724 w 3543300" name="T14"/>
                <a:gd fmla="*/ 2472632 h 3617913" name="T15"/>
                <a:gd fmla="*/ 1734517 w 3543300" name="T16"/>
                <a:gd fmla="*/ 2528533 h 3617913" name="T17"/>
                <a:gd fmla="*/ 1985879 w 3543300" name="T18"/>
                <a:gd fmla="*/ 2496771 h 3617913" name="T19"/>
                <a:gd fmla="*/ 2202647 w 3543300" name="T20"/>
                <a:gd fmla="*/ 2386238 h 3617913" name="T21"/>
                <a:gd fmla="*/ 2368635 w 3543300" name="T22"/>
                <a:gd fmla="*/ 2211863 h 3617913" name="T23"/>
                <a:gd fmla="*/ 2469244 w 3543300" name="T24"/>
                <a:gd fmla="*/ 1988891 h 3617913" name="T25"/>
                <a:gd fmla="*/ 2487969 w 3543300" name="T26"/>
                <a:gd fmla="*/ 1735110 h 3617913" name="T27"/>
                <a:gd fmla="*/ 2420685 w 3543300" name="T28"/>
                <a:gd fmla="*/ 1496257 h 3617913" name="T29"/>
                <a:gd fmla="*/ 2280920 w 3543300" name="T30"/>
                <a:gd fmla="*/ 1299528 h 3617913" name="T31"/>
                <a:gd fmla="*/ 2083752 w 3543300" name="T32"/>
                <a:gd fmla="*/ 1159510 h 3617913" name="T33"/>
                <a:gd fmla="*/ 1845310 w 3543300" name="T34"/>
                <a:gd fmla="*/ 1092518 h 3617913" name="T35"/>
                <a:gd fmla="*/ 1957705 w 3543300" name="T36"/>
                <a:gd fmla="*/ 6985 h 3617913" name="T37"/>
                <a:gd fmla="*/ 2011998 w 3543300" name="T38"/>
                <a:gd fmla="*/ 89217 h 3617913" name="T39"/>
                <a:gd fmla="*/ 2341562 w 3543300" name="T40"/>
                <a:gd fmla="*/ 485457 h 3617913" name="T41"/>
                <a:gd fmla="*/ 2646362 w 3543300" name="T42"/>
                <a:gd fmla="*/ 240665 h 3617913" name="T43"/>
                <a:gd fmla="*/ 2970848 w 3543300" name="T44"/>
                <a:gd fmla="*/ 446087 h 3617913" name="T45"/>
                <a:gd fmla="*/ 2979738 w 3543300" name="T46"/>
                <a:gd fmla="*/ 554990 h 3617913" name="T47"/>
                <a:gd fmla="*/ 2996248 w 3543300" name="T48"/>
                <a:gd fmla="*/ 1049655 h 3617913" name="T49"/>
                <a:gd fmla="*/ 3393440 w 3543300" name="T50"/>
                <a:gd fmla="*/ 1051243 h 3617913" name="T51"/>
                <a:gd fmla="*/ 3542030 w 3543300" name="T52"/>
                <a:gd fmla="*/ 1406843 h 3617913" name="T53"/>
                <a:gd fmla="*/ 3490278 w 3543300" name="T54"/>
                <a:gd fmla="*/ 1502728 h 3617913" name="T55"/>
                <a:gd fmla="*/ 3210242 w 3543300" name="T56"/>
                <a:gd fmla="*/ 1889125 h 3617913" name="T57"/>
                <a:gd fmla="*/ 3529330 w 3543300" name="T58"/>
                <a:gd fmla="*/ 2149158 h 3617913" name="T59"/>
                <a:gd fmla="*/ 3442335 w 3543300" name="T60"/>
                <a:gd fmla="*/ 2520315 h 3617913" name="T61"/>
                <a:gd fmla="*/ 3346450 w 3543300" name="T62"/>
                <a:gd fmla="*/ 2572068 h 3617913" name="T63"/>
                <a:gd fmla="*/ 2905125 w 3543300" name="T64"/>
                <a:gd fmla="*/ 2698115 h 3617913" name="T65"/>
                <a:gd fmla="*/ 2994025 w 3543300" name="T66"/>
                <a:gd fmla="*/ 3108643 h 3617913" name="T67"/>
                <a:gd fmla="*/ 2709228 w 3543300" name="T68"/>
                <a:gd fmla="*/ 3363913 h 3617913" name="T69"/>
                <a:gd fmla="*/ 2600325 w 3543300" name="T70"/>
                <a:gd fmla="*/ 3355023 h 3617913" name="T71"/>
                <a:gd fmla="*/ 2193608 w 3543300" name="T72"/>
                <a:gd fmla="*/ 3187066 h 3617913" name="T73"/>
                <a:gd fmla="*/ 2005012 w 3543300" name="T74"/>
                <a:gd fmla="*/ 3563621 h 3617913" name="T75"/>
                <a:gd fmla="*/ 1620520 w 3543300" name="T76"/>
                <a:gd fmla="*/ 3617913 h 3617913" name="T77"/>
                <a:gd fmla="*/ 1535430 w 3543300" name="T78"/>
                <a:gd fmla="*/ 3555366 h 3617913" name="T79"/>
                <a:gd fmla="*/ 1324928 w 3543300" name="T80"/>
                <a:gd fmla="*/ 3179128 h 3617913" name="T81"/>
                <a:gd fmla="*/ 935990 w 3543300" name="T82"/>
                <a:gd fmla="*/ 3361056 h 3617913" name="T83"/>
                <a:gd fmla="*/ 830262 w 3543300" name="T84"/>
                <a:gd fmla="*/ 3361056 h 3617913" name="T85"/>
                <a:gd fmla="*/ 550545 w 3543300" name="T86"/>
                <a:gd fmla="*/ 3100071 h 3617913" name="T87"/>
                <a:gd fmla="*/ 638492 w 3543300" name="T88"/>
                <a:gd fmla="*/ 2698115 h 3617913" name="T89"/>
                <a:gd fmla="*/ 196850 w 3543300" name="T90"/>
                <a:gd fmla="*/ 2572068 h 3617913" name="T91"/>
                <a:gd fmla="*/ 101282 w 3543300" name="T92"/>
                <a:gd fmla="*/ 2520315 h 3617913" name="T93"/>
                <a:gd fmla="*/ 13970 w 3543300" name="T94"/>
                <a:gd fmla="*/ 2149158 h 3617913" name="T95"/>
                <a:gd fmla="*/ 334962 w 3543300" name="T96"/>
                <a:gd fmla="*/ 1915478 h 3617913" name="T97"/>
                <a:gd fmla="*/ 57467 w 3543300" name="T98"/>
                <a:gd fmla="*/ 1504633 h 3617913" name="T99"/>
                <a:gd fmla="*/ 635 w 3543300" name="T100"/>
                <a:gd fmla="*/ 1411288 h 3617913" name="T101"/>
                <a:gd fmla="*/ 134620 w 3543300" name="T102"/>
                <a:gd fmla="*/ 1058863 h 3617913" name="T103"/>
                <a:gd fmla="*/ 520382 w 3543300" name="T104"/>
                <a:gd fmla="*/ 1095375 h 3617913" name="T105"/>
                <a:gd fmla="*/ 742632 w 3543300" name="T106"/>
                <a:gd fmla="*/ 801052 h 3617913" name="T107"/>
                <a:gd fmla="*/ 558482 w 3543300" name="T108"/>
                <a:gd fmla="*/ 467677 h 3617913" name="T109"/>
                <a:gd fmla="*/ 862648 w 3543300" name="T110"/>
                <a:gd fmla="*/ 242252 h 3617913" name="T111"/>
                <a:gd fmla="*/ 955040 w 3543300" name="T112"/>
                <a:gd fmla="*/ 276542 h 3617913" name="T113"/>
                <a:gd fmla="*/ 1452245 w 3543300" name="T114"/>
                <a:gd fmla="*/ 404177 h 3617913" name="T115"/>
                <a:gd fmla="*/ 1557655 w 3543300" name="T116"/>
                <a:gd fmla="*/ 26352 h 361791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617913" w="3543300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6" name="文本框 59"/>
            <p:cNvSpPr txBox="1"/>
            <p:nvPr/>
          </p:nvSpPr>
          <p:spPr>
            <a:xfrm>
              <a:off x="3102007" y="4128107"/>
              <a:ext cx="1357226" cy="4268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bg1"/>
                  </a:solidFill>
                  <a:latin charset="-122" panose="02010600030101010101" typeface="黑体"/>
                  <a:ea charset="-122" panose="02010600030101010101" typeface="黑体"/>
                </a:rPr>
                <a:t>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74115" y="885891"/>
            <a:ext cx="1776556" cy="1914613"/>
            <a:chOff x="4078604" y="2478655"/>
            <a:chExt cx="2369358" cy="2553482"/>
          </a:xfrm>
        </p:grpSpPr>
        <p:sp>
          <p:nvSpPr>
            <p:cNvPr id="48" name="任意多边形 47"/>
            <p:cNvSpPr/>
            <p:nvPr/>
          </p:nvSpPr>
          <p:spPr>
            <a:xfrm>
              <a:off x="4078604" y="2478655"/>
              <a:ext cx="2369358" cy="2553482"/>
            </a:xfrm>
            <a:custGeom>
              <a:gdLst>
                <a:gd fmla="*/ 1184679 w 2369358" name="connsiteX0"/>
                <a:gd fmla="*/ 0 h 2553482" name="connsiteY0"/>
                <a:gd fmla="*/ 2369358 w 2369358" name="connsiteX1"/>
                <a:gd fmla="*/ 1184679 h 2553482" name="connsiteY1"/>
                <a:gd fmla="*/ 1423433 w 2369358" name="connsiteX2"/>
                <a:gd fmla="*/ 2345290 h 2553482" name="connsiteY2"/>
                <a:gd fmla="*/ 1321945 w 2369358" name="connsiteX3"/>
                <a:gd fmla="*/ 2360779 h 2553482" name="connsiteY3"/>
                <a:gd fmla="*/ 1223444 w 2369358" name="connsiteX4"/>
                <a:gd fmla="*/ 2553482 h 2553482" name="connsiteY4"/>
                <a:gd fmla="*/ 1132988 w 2369358" name="connsiteX5"/>
                <a:gd fmla="*/ 2366748 h 2553482" name="connsiteY5"/>
                <a:gd fmla="*/ 1063553 w 2369358" name="connsiteX6"/>
                <a:gd fmla="*/ 2363242 h 2553482" name="connsiteY6"/>
                <a:gd fmla="*/ 0 w 2369358" name="connsiteX7"/>
                <a:gd fmla="*/ 1184679 h 2553482" name="connsiteY7"/>
                <a:gd fmla="*/ 1184679 w 2369358" name="connsiteX8"/>
                <a:gd fmla="*/ 0 h 255348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553482" w="2369358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14176" y="3268683"/>
              <a:ext cx="1562853" cy="1030925"/>
              <a:chOff x="4716874" y="2621791"/>
              <a:chExt cx="1562853" cy="1030925"/>
            </a:xfrm>
          </p:grpSpPr>
          <p:sp>
            <p:nvSpPr>
              <p:cNvPr id="5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gdLst>
                  <a:gd fmla="*/ 923363 w 1752600" name="T0"/>
                  <a:gd fmla="*/ 1417153 h 1754188" name="T1"/>
                  <a:gd fmla="*/ 958587 w 1752600" name="T2"/>
                  <a:gd fmla="*/ 1476612 h 1754188" name="T3"/>
                  <a:gd fmla="*/ 945181 w 1752600" name="T4"/>
                  <a:gd fmla="*/ 1530763 h 1754188" name="T5"/>
                  <a:gd fmla="*/ 886299 w 1752600" name="T6"/>
                  <a:gd fmla="*/ 1566067 h 1754188" name="T7"/>
                  <a:gd fmla="*/ 832675 w 1752600" name="T8"/>
                  <a:gd fmla="*/ 1552795 h 1754188" name="T9"/>
                  <a:gd fmla="*/ 797714 w 1752600" name="T10"/>
                  <a:gd fmla="*/ 1493335 h 1754188" name="T11"/>
                  <a:gd fmla="*/ 810857 w 1752600" name="T12"/>
                  <a:gd fmla="*/ 1439185 h 1754188" name="T13"/>
                  <a:gd fmla="*/ 869739 w 1752600" name="T14"/>
                  <a:gd fmla="*/ 1403616 h 1754188" name="T15"/>
                  <a:gd fmla="*/ 1526266 w 1752600" name="T16"/>
                  <a:gd fmla="*/ 809406 h 1754188" name="T17"/>
                  <a:gd fmla="*/ 1561836 w 1752600" name="T18"/>
                  <a:gd fmla="*/ 868866 h 1754188" name="T19"/>
                  <a:gd fmla="*/ 1548298 w 1752600" name="T20"/>
                  <a:gd fmla="*/ 923016 h 1754188" name="T21"/>
                  <a:gd fmla="*/ 1488839 w 1752600" name="T22"/>
                  <a:gd fmla="*/ 958586 h 1754188" name="T23"/>
                  <a:gd fmla="*/ 1434954 w 1752600" name="T24"/>
                  <a:gd fmla="*/ 945048 h 1754188" name="T25"/>
                  <a:gd fmla="*/ 1399385 w 1752600" name="T26"/>
                  <a:gd fmla="*/ 885589 h 1754188" name="T27"/>
                  <a:gd fmla="*/ 1412922 w 1752600" name="T28"/>
                  <a:gd fmla="*/ 831438 h 1754188" name="T29"/>
                  <a:gd fmla="*/ 1472116 w 1752600" name="T30"/>
                  <a:gd fmla="*/ 795869 h 1754188" name="T31"/>
                  <a:gd fmla="*/ 931422 w 1752600" name="T32"/>
                  <a:gd fmla="*/ 210375 h 1754188" name="T33"/>
                  <a:gd fmla="*/ 985331 w 1752600" name="T34"/>
                  <a:gd fmla="*/ 812351 h 1754188" name="T35"/>
                  <a:gd fmla="*/ 997223 w 1752600" name="T36"/>
                  <a:gd fmla="*/ 915108 h 1754188" name="T37"/>
                  <a:gd fmla="*/ 946749 w 1752600" name="T38"/>
                  <a:gd fmla="*/ 982906 h 1754188" name="T39"/>
                  <a:gd fmla="*/ 857693 w 1752600" name="T40"/>
                  <a:gd fmla="*/ 1003564 h 1754188" name="T41"/>
                  <a:gd fmla="*/ 763351 w 1752600" name="T42"/>
                  <a:gd fmla="*/ 937354 h 1754188" name="T43"/>
                  <a:gd fmla="*/ 353480 w 1752600" name="T44"/>
                  <a:gd fmla="*/ 893921 h 1754188" name="T45"/>
                  <a:gd fmla="*/ 383342 w 1752600" name="T46"/>
                  <a:gd fmla="*/ 820296 h 1754188" name="T47"/>
                  <a:gd fmla="*/ 815147 w 1752600" name="T48"/>
                  <a:gd fmla="*/ 764945 h 1754188" name="T49"/>
                  <a:gd fmla="*/ 858486 w 1752600" name="T50"/>
                  <a:gd fmla="*/ 180713 h 1754188" name="T51"/>
                  <a:gd fmla="*/ 670516 w 1752600" name="T52"/>
                  <a:gd fmla="*/ 152975 h 1754188" name="T53"/>
                  <a:gd fmla="*/ 441192 w 1752600" name="T54"/>
                  <a:gd fmla="*/ 263340 h 1754188" name="T55"/>
                  <a:gd fmla="*/ 263181 w 1752600" name="T56"/>
                  <a:gd fmla="*/ 441458 h 1754188" name="T57"/>
                  <a:gd fmla="*/ 152883 w 1752600" name="T58"/>
                  <a:gd fmla="*/ 670921 h 1754188" name="T59"/>
                  <a:gd fmla="*/ 126168 w 1752600" name="T60"/>
                  <a:gd fmla="*/ 934791 h 1754188" name="T61"/>
                  <a:gd fmla="*/ 190707 w 1752600" name="T62"/>
                  <a:gd fmla="*/ 1186485 h 1754188" name="T63"/>
                  <a:gd fmla="*/ 332216 w 1752600" name="T64"/>
                  <a:gd fmla="*/ 1396099 h 1754188" name="T65"/>
                  <a:gd fmla="*/ 534297 w 1752600" name="T66"/>
                  <a:gd fmla="*/ 1547221 h 1754188" name="T67"/>
                  <a:gd fmla="*/ 780550 w 1752600" name="T68"/>
                  <a:gd fmla="*/ 1623709 h 1754188" name="T69"/>
                  <a:gd fmla="*/ 1045847 w 1752600" name="T70"/>
                  <a:gd fmla="*/ 1610476 h 1754188" name="T71"/>
                  <a:gd fmla="*/ 1281255 w 1752600" name="T72"/>
                  <a:gd fmla="*/ 1511227 h 1754188" name="T73"/>
                  <a:gd fmla="*/ 1467730 w 1752600" name="T74"/>
                  <a:gd fmla="*/ 1341578 h 1754188" name="T75"/>
                  <a:gd fmla="*/ 1588873 w 1752600" name="T76"/>
                  <a:gd fmla="*/ 1118202 h 1754188" name="T77"/>
                  <a:gd fmla="*/ 1628019 w 1752600" name="T78"/>
                  <a:gd fmla="*/ 857509 h 1754188" name="T79"/>
                  <a:gd fmla="*/ 1576176 w 1752600" name="T80"/>
                  <a:gd fmla="*/ 601315 h 1754188" name="T81"/>
                  <a:gd fmla="*/ 1444718 w 1752600" name="T82"/>
                  <a:gd fmla="*/ 384820 h 1754188" name="T83"/>
                  <a:gd fmla="*/ 1250573 w 1752600" name="T84"/>
                  <a:gd fmla="*/ 224170 h 1754188" name="T85"/>
                  <a:gd fmla="*/ 1009345 w 1752600" name="T86"/>
                  <a:gd fmla="*/ 136037 h 1754188" name="T87"/>
                  <a:gd fmla="*/ 987656 w 1752600" name="T88"/>
                  <a:gd fmla="*/ 7146 h 1754188" name="T89"/>
                  <a:gd fmla="*/ 1274907 w 1752600" name="T90"/>
                  <a:gd fmla="*/ 96337 h 1754188" name="T91"/>
                  <a:gd fmla="*/ 1510315 w 1752600" name="T92"/>
                  <a:gd fmla="*/ 272074 h 1754188" name="T93"/>
                  <a:gd fmla="*/ 1675101 w 1752600" name="T94"/>
                  <a:gd fmla="*/ 516358 h 1754188" name="T95"/>
                  <a:gd fmla="*/ 1749955 w 1752600" name="T96"/>
                  <a:gd fmla="*/ 809605 h 1754188" name="T97"/>
                  <a:gd fmla="*/ 1719273 w 1752600" name="T98"/>
                  <a:gd fmla="*/ 1116879 h 1754188" name="T99"/>
                  <a:gd fmla="*/ 1590724 w 1752600" name="T100"/>
                  <a:gd fmla="*/ 1384453 h 1754188" name="T101"/>
                  <a:gd fmla="*/ 1383353 w 1752600" name="T102"/>
                  <a:gd fmla="*/ 1591949 h 1754188" name="T103"/>
                  <a:gd fmla="*/ 1115940 w 1752600" name="T104"/>
                  <a:gd fmla="*/ 1720576 h 1754188" name="T105"/>
                  <a:gd fmla="*/ 809116 w 1752600" name="T106"/>
                  <a:gd fmla="*/ 1751277 h 1754188" name="T107"/>
                  <a:gd fmla="*/ 516046 w 1752600" name="T108"/>
                  <a:gd fmla="*/ 1676377 h 1754188" name="T109"/>
                  <a:gd fmla="*/ 271909 w 1752600" name="T110"/>
                  <a:gd fmla="*/ 1511492 h 1754188" name="T111"/>
                  <a:gd fmla="*/ 95750 w 1752600" name="T112"/>
                  <a:gd fmla="*/ 1275941 h 1754188" name="T113"/>
                  <a:gd fmla="*/ 6877 w 1752600" name="T114"/>
                  <a:gd fmla="*/ 988782 h 1754188" name="T115"/>
                  <a:gd fmla="*/ 22483 w 1752600" name="T116"/>
                  <a:gd fmla="*/ 679126 h 1754188" name="T117"/>
                  <a:gd fmla="*/ 138071 w 1752600" name="T118"/>
                  <a:gd fmla="*/ 404935 h 1754188" name="T119"/>
                  <a:gd fmla="*/ 335655 w 1752600" name="T120"/>
                  <a:gd fmla="*/ 187117 h 1754188" name="T121"/>
                  <a:gd fmla="*/ 595662 w 1752600" name="T122"/>
                  <a:gd fmla="*/ 46051 h 175418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754188" w="1752600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 sz="150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endParaRPr>
              </a:p>
            </p:txBody>
          </p:sp>
          <p:sp>
            <p:nvSpPr>
              <p:cNvPr id="51" name="文本框 60"/>
              <p:cNvSpPr txBox="1"/>
              <p:nvPr/>
            </p:nvSpPr>
            <p:spPr>
              <a:xfrm>
                <a:off x="4716874" y="3225885"/>
                <a:ext cx="1562853" cy="42683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1500">
                    <a:solidFill>
                      <a:schemeClr val="bg1"/>
                    </a:solidFill>
                    <a:latin charset="-122" panose="02010600030101010101" typeface="黑体"/>
                    <a:ea charset="-122" panose="02010600030101010101" typeface="黑体"/>
                  </a:rPr>
                  <a:t>输入标题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165720" y="1297424"/>
            <a:ext cx="1375836" cy="1497868"/>
            <a:chOff x="7567273" y="3027509"/>
            <a:chExt cx="1834926" cy="1997677"/>
          </a:xfrm>
        </p:grpSpPr>
        <p:sp>
          <p:nvSpPr>
            <p:cNvPr id="53" name="任意多边形 52"/>
            <p:cNvSpPr/>
            <p:nvPr/>
          </p:nvSpPr>
          <p:spPr>
            <a:xfrm>
              <a:off x="7567273" y="3027509"/>
              <a:ext cx="1834926" cy="1997677"/>
            </a:xfrm>
            <a:custGeom>
              <a:gdLst>
                <a:gd fmla="*/ 917463 w 1834926" name="connsiteX0"/>
                <a:gd fmla="*/ 0 h 1997677" name="connsiteY0"/>
                <a:gd fmla="*/ 1834926 w 1834926" name="connsiteX1"/>
                <a:gd fmla="*/ 917463 h 1997677" name="connsiteY1"/>
                <a:gd fmla="*/ 1102364 w 1834926" name="connsiteX2"/>
                <a:gd fmla="*/ 1816287 h 1997677" name="connsiteY2"/>
                <a:gd fmla="*/ 1016983 w 1834926" name="connsiteX3"/>
                <a:gd fmla="*/ 1829317 h 1997677" name="connsiteY3"/>
                <a:gd fmla="*/ 930925 w 1834926" name="connsiteX4"/>
                <a:gd fmla="*/ 1997677 h 1997677" name="connsiteY4"/>
                <a:gd fmla="*/ 850447 w 1834926" name="connsiteX5"/>
                <a:gd fmla="*/ 1831542 h 1997677" name="connsiteY5"/>
                <a:gd fmla="*/ 823658 w 1834926" name="connsiteX6"/>
                <a:gd fmla="*/ 1830189 h 1997677" name="connsiteY6"/>
                <a:gd fmla="*/ 0 w 1834926" name="connsiteX7"/>
                <a:gd fmla="*/ 917463 h 1997677" name="connsiteY7"/>
                <a:gd fmla="*/ 917463 w 1834926" name="connsiteX8"/>
                <a:gd fmla="*/ 0 h 199767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997677" w="1834926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gdLst>
                <a:gd fmla="*/ 2147483646 w 282" name="T0"/>
                <a:gd fmla="*/ 2147483646 h 235" name="T1"/>
                <a:gd fmla="*/ 2147483646 w 282" name="T2"/>
                <a:gd fmla="*/ 2147483646 h 235" name="T3"/>
                <a:gd fmla="*/ 2147483646 w 282" name="T4"/>
                <a:gd fmla="*/ 2147483646 h 235" name="T5"/>
                <a:gd fmla="*/ 2147483646 w 282" name="T6"/>
                <a:gd fmla="*/ 2147483646 h 235" name="T7"/>
                <a:gd fmla="*/ 2147483646 w 282" name="T8"/>
                <a:gd fmla="*/ 2147483646 h 235" name="T9"/>
                <a:gd fmla="*/ 2147483646 w 282" name="T10"/>
                <a:gd fmla="*/ 2147483646 h 235" name="T11"/>
                <a:gd fmla="*/ 2147483646 w 282" name="T12"/>
                <a:gd fmla="*/ 2147483646 h 235" name="T13"/>
                <a:gd fmla="*/ 2147483646 w 282" name="T14"/>
                <a:gd fmla="*/ 2147483646 h 235" name="T15"/>
                <a:gd fmla="*/ 2147483646 w 282" name="T16"/>
                <a:gd fmla="*/ 2147483646 h 235" name="T17"/>
                <a:gd fmla="*/ 2147483646 w 282" name="T18"/>
                <a:gd fmla="*/ 2147483646 h 235" name="T19"/>
                <a:gd fmla="*/ 2147483646 w 282" name="T20"/>
                <a:gd fmla="*/ 2147483646 h 235" name="T21"/>
                <a:gd fmla="*/ 2147483646 w 282" name="T22"/>
                <a:gd fmla="*/ 2147483646 h 235" name="T23"/>
                <a:gd fmla="*/ 2147483646 w 282" name="T24"/>
                <a:gd fmla="*/ 2147483646 h 235" name="T25"/>
                <a:gd fmla="*/ 2147483646 w 282" name="T26"/>
                <a:gd fmla="*/ 2147483646 h 235" name="T27"/>
                <a:gd fmla="*/ 2147483646 w 282" name="T28"/>
                <a:gd fmla="*/ 2147483646 h 235" name="T29"/>
                <a:gd fmla="*/ 2147483646 w 282" name="T30"/>
                <a:gd fmla="*/ 2147483646 h 235" name="T31"/>
                <a:gd fmla="*/ 2147483646 w 282" name="T32"/>
                <a:gd fmla="*/ 2147483646 h 235" name="T33"/>
                <a:gd fmla="*/ 2147483646 w 282" name="T34"/>
                <a:gd fmla="*/ 2147483646 h 235" name="T35"/>
                <a:gd fmla="*/ 2147483646 w 282" name="T36"/>
                <a:gd fmla="*/ 2147483646 h 235" name="T37"/>
                <a:gd fmla="*/ 2147483646 w 282" name="T38"/>
                <a:gd fmla="*/ 2147483646 h 235" name="T39"/>
                <a:gd fmla="*/ 2147483646 w 282" name="T40"/>
                <a:gd fmla="*/ 2147483646 h 235" name="T41"/>
                <a:gd fmla="*/ 2147483646 w 282" name="T42"/>
                <a:gd fmla="*/ 2147483646 h 235" name="T43"/>
                <a:gd fmla="*/ 2147483646 w 282" name="T44"/>
                <a:gd fmla="*/ 2147483646 h 235" name="T45"/>
                <a:gd fmla="*/ 2147483646 w 282" name="T46"/>
                <a:gd fmla="*/ 2147483646 h 235" name="T47"/>
                <a:gd fmla="*/ 2147483646 w 282" name="T48"/>
                <a:gd fmla="*/ 2147483646 h 235" name="T49"/>
                <a:gd fmla="*/ 2147483646 w 282" name="T50"/>
                <a:gd fmla="*/ 2147483646 h 235" name="T51"/>
                <a:gd fmla="*/ 2147483646 w 282" name="T52"/>
                <a:gd fmla="*/ 2147483646 h 235" name="T53"/>
                <a:gd fmla="*/ 2147483646 w 282" name="T54"/>
                <a:gd fmla="*/ 2147483646 h 235" name="T55"/>
                <a:gd fmla="*/ 2147483646 w 282" name="T56"/>
                <a:gd fmla="*/ 2147483646 h 235" name="T57"/>
                <a:gd fmla="*/ 2147483646 w 282" name="T58"/>
                <a:gd fmla="*/ 2147483646 h 235" name="T59"/>
                <a:gd fmla="*/ 2147483646 w 282" name="T60"/>
                <a:gd fmla="*/ 2147483646 h 235" name="T61"/>
                <a:gd fmla="*/ 2147483646 w 282" name="T62"/>
                <a:gd fmla="*/ 2147483646 h 235" name="T63"/>
                <a:gd fmla="*/ 2147483646 w 282" name="T64"/>
                <a:gd fmla="*/ 2147483646 h 235" name="T65"/>
                <a:gd fmla="*/ 2147483646 w 282" name="T66"/>
                <a:gd fmla="*/ 2147483646 h 235" name="T67"/>
                <a:gd fmla="*/ 2147483646 w 282" name="T68"/>
                <a:gd fmla="*/ 2147483646 h 235" name="T69"/>
                <a:gd fmla="*/ 2147483646 w 282" name="T70"/>
                <a:gd fmla="*/ 2147483646 h 235" name="T71"/>
                <a:gd fmla="*/ 2147483646 w 282" name="T72"/>
                <a:gd fmla="*/ 2147483646 h 235" name="T73"/>
                <a:gd fmla="*/ 2147483646 w 282" name="T74"/>
                <a:gd fmla="*/ 2147483646 h 235" name="T75"/>
                <a:gd fmla="*/ 2147483646 w 282" name="T76"/>
                <a:gd fmla="*/ 2147483646 h 235" name="T77"/>
                <a:gd fmla="*/ 2147483646 w 282" name="T78"/>
                <a:gd fmla="*/ 2147483646 h 235" name="T79"/>
                <a:gd fmla="*/ 2147483646 w 282" name="T80"/>
                <a:gd fmla="*/ 2147483646 h 235" name="T81"/>
                <a:gd fmla="*/ 2147483646 w 282" name="T82"/>
                <a:gd fmla="*/ 2147483646 h 235" name="T83"/>
                <a:gd fmla="*/ 2147483646 w 282" name="T84"/>
                <a:gd fmla="*/ 2147483646 h 235" name="T85"/>
                <a:gd fmla="*/ 2147483646 w 282" name="T86"/>
                <a:gd fmla="*/ 2147483646 h 235" name="T87"/>
                <a:gd fmla="*/ 2147483646 w 282" name="T88"/>
                <a:gd fmla="*/ 2147483646 h 235" name="T89"/>
                <a:gd fmla="*/ 2147483646 w 282" name="T90"/>
                <a:gd fmla="*/ 2147483646 h 235" name="T91"/>
                <a:gd fmla="*/ 2147483646 w 282" name="T92"/>
                <a:gd fmla="*/ 2147483646 h 235" name="T93"/>
                <a:gd fmla="*/ 2147483646 w 282" name="T94"/>
                <a:gd fmla="*/ 2147483646 h 235" name="T95"/>
                <a:gd fmla="*/ 2147483646 w 282" name="T96"/>
                <a:gd fmla="*/ 2147483646 h 235" name="T97"/>
                <a:gd fmla="*/ 2147483646 w 282" name="T98"/>
                <a:gd fmla="*/ 2147483646 h 235" name="T99"/>
                <a:gd fmla="*/ 2147483646 w 282" name="T100"/>
                <a:gd fmla="*/ 2147483646 h 235" name="T101"/>
                <a:gd fmla="*/ 0 w 282" name="T102"/>
                <a:gd fmla="*/ 2147483646 h 235" name="T103"/>
                <a:gd fmla="*/ 0 w 282" name="T104"/>
                <a:gd fmla="*/ 2147483646 h 235" name="T105"/>
                <a:gd fmla="*/ 2147483646 w 282" name="T106"/>
                <a:gd fmla="*/ 2147483646 h 235" name="T107"/>
                <a:gd fmla="*/ 2147483646 w 282" name="T108"/>
                <a:gd fmla="*/ 2147483646 h 235" name="T109"/>
                <a:gd fmla="*/ 2147483646 w 282" name="T110"/>
                <a:gd fmla="*/ 2147483646 h 235" name="T111"/>
                <a:gd fmla="*/ 2147483646 w 282" name="T112"/>
                <a:gd fmla="*/ 2147483646 h 235" name="T113"/>
                <a:gd fmla="*/ 2147483646 w 282" name="T114"/>
                <a:gd fmla="*/ 2147483646 h 235" name="T115"/>
                <a:gd fmla="*/ 2147483646 w 282" name="T116"/>
                <a:gd fmla="*/ 2147483646 h 235" name="T117"/>
                <a:gd fmla="*/ 2147483646 w 282" name="T118"/>
                <a:gd fmla="*/ 2147483646 h 235" name="T119"/>
                <a:gd fmla="*/ 2147483646 w 282" name="T120"/>
                <a:gd fmla="*/ 2147483646 h 235" name="T121"/>
                <a:gd fmla="*/ 2147483646 w 282" name="T122"/>
                <a:gd fmla="*/ 2147483646 h 23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5" w="282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altLang="en-US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55" name="文本框 63"/>
            <p:cNvSpPr txBox="1"/>
            <p:nvPr/>
          </p:nvSpPr>
          <p:spPr>
            <a:xfrm>
              <a:off x="7925166" y="3989043"/>
              <a:ext cx="1477034" cy="42683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500">
                  <a:solidFill>
                    <a:schemeClr val="bg1"/>
                  </a:solidFill>
                  <a:latin charset="-122" panose="02010600030101010101" typeface="黑体"/>
                  <a:ea charset="-122" panose="02010600030101010101" typeface="黑体"/>
                </a:rPr>
                <a:t>输入标题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710427" y="3016174"/>
            <a:ext cx="1387110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7" name="矩形 56"/>
          <p:cNvSpPr/>
          <p:nvPr/>
        </p:nvSpPr>
        <p:spPr>
          <a:xfrm>
            <a:off x="3238881" y="2985435"/>
            <a:ext cx="1387110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8" name="矩形 57"/>
          <p:cNvSpPr/>
          <p:nvPr/>
        </p:nvSpPr>
        <p:spPr>
          <a:xfrm>
            <a:off x="4787967" y="2985435"/>
            <a:ext cx="1387110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208438" y="2985435"/>
            <a:ext cx="1387110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4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49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4" nodeType="withEffect" presetClass="entr" presetID="49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35"/>
      <p:bldP grpId="0" spid="36"/>
      <p:bldP grpId="0" spid="37"/>
      <p:bldP grpId="0" spid="38"/>
      <p:bldP grpId="0" spid="39"/>
      <p:bldP grpId="0" spid="40"/>
      <p:bldP grpId="0" spid="56"/>
      <p:bldP grpId="0" spid="57"/>
      <p:bldP grpId="0" spid="58"/>
      <p:bldP grpId="0" spid="5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/>
        </p:nvCxnSpPr>
        <p:spPr>
          <a:xfrm>
            <a:off x="3941445" y="266319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62845" y="197722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60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03</a:t>
            </a:r>
          </a:p>
        </p:txBody>
      </p:sp>
      <p:sp>
        <p:nvSpPr>
          <p:cNvPr id="877" name="矩形 876"/>
          <p:cNvSpPr/>
          <p:nvPr/>
        </p:nvSpPr>
        <p:spPr>
          <a:xfrm>
            <a:off x="3848100" y="229743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8"/>
      <p:bldP grpId="0" spid="87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96545" y="1304925"/>
            <a:ext cx="8397875" cy="1537335"/>
          </a:xfrm>
          <a:prstGeom prst="rect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247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3854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4651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449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3952" y="3115793"/>
            <a:ext cx="346984" cy="287955"/>
            <a:chOff x="9404083" y="1238855"/>
            <a:chExt cx="801342" cy="665020"/>
          </a:xfrm>
          <a:solidFill>
            <a:srgbClr val="DCB68A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gdLst>
                <a:gd fmla="*/ 924 w 1111" name="T0"/>
                <a:gd fmla="*/ 0 h 428" name="T1"/>
                <a:gd fmla="*/ 958 w 1111" name="T2"/>
                <a:gd fmla="*/ 55 h 428" name="T3"/>
                <a:gd fmla="*/ 542 w 1111" name="T4"/>
                <a:gd fmla="*/ 281 h 428" name="T5"/>
                <a:gd fmla="*/ 0 w 1111" name="T6"/>
                <a:gd fmla="*/ 355 h 428" name="T7"/>
                <a:gd fmla="*/ 3 w 1111" name="T8"/>
                <a:gd fmla="*/ 428 h 428" name="T9"/>
                <a:gd fmla="*/ 570 w 1111" name="T10"/>
                <a:gd fmla="*/ 355 h 428" name="T11"/>
                <a:gd fmla="*/ 986 w 1111" name="T12"/>
                <a:gd fmla="*/ 121 h 428" name="T13"/>
                <a:gd fmla="*/ 1021 w 1111" name="T14"/>
                <a:gd fmla="*/ 184 h 428" name="T15"/>
                <a:gd fmla="*/ 1111 w 1111" name="T16"/>
                <a:gd fmla="*/ 0 h 428" name="T17"/>
                <a:gd fmla="*/ 924 w 1111" name="T18"/>
                <a:gd fmla="*/ 0 h 42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8" w="1111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gdLst>
                <a:gd fmla="*/ 0 w 289" name="T0"/>
                <a:gd fmla="*/ 709 h 709" name="T1"/>
                <a:gd fmla="*/ 289 w 289" name="T2"/>
                <a:gd fmla="*/ 709 h 709" name="T3"/>
                <a:gd fmla="*/ 289 w 289" name="T4"/>
                <a:gd fmla="*/ 0 h 709" name="T5"/>
                <a:gd fmla="*/ 0 w 289" name="T6"/>
                <a:gd fmla="*/ 161 h 709" name="T7"/>
                <a:gd fmla="*/ 0 w 289" name="T8"/>
                <a:gd fmla="*/ 709 h 7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09" w="28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gdLst>
                <a:gd fmla="*/ 0 w 250" name="T0"/>
                <a:gd fmla="*/ 520 h 520" name="T1"/>
                <a:gd fmla="*/ 250 w 250" name="T2"/>
                <a:gd fmla="*/ 520 h 520" name="T3"/>
                <a:gd fmla="*/ 250 w 250" name="T4"/>
                <a:gd fmla="*/ 0 h 520" name="T5"/>
                <a:gd fmla="*/ 0 w 250" name="T6"/>
                <a:gd fmla="*/ 42 h 520" name="T7"/>
                <a:gd fmla="*/ 0 w 250" name="T8"/>
                <a:gd fmla="*/ 520 h 5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0" w="25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gdLst>
                <a:gd fmla="*/ 0 w 263" name="T0"/>
                <a:gd fmla="*/ 463 h 463" name="T1"/>
                <a:gd fmla="*/ 263 w 263" name="T2"/>
                <a:gd fmla="*/ 463 h 463" name="T3"/>
                <a:gd fmla="*/ 263 w 263" name="T4"/>
                <a:gd fmla="*/ 0 h 463" name="T5"/>
                <a:gd fmla="*/ 0 w 263" name="T6"/>
                <a:gd fmla="*/ 30 h 463" name="T7"/>
                <a:gd fmla="*/ 0 w 263" name="T8"/>
                <a:gd fmla="*/ 463 h 4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2" w="2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511152" y="3067661"/>
            <a:ext cx="276571" cy="36008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gdLst>
                <a:gd fmla="*/ 225 w 314" name="T0"/>
                <a:gd fmla="*/ 39 h 313" name="T1"/>
                <a:gd fmla="*/ 34 w 314" name="T2"/>
                <a:gd fmla="*/ 89 h 313" name="T3"/>
                <a:gd fmla="*/ 62 w 314" name="T4"/>
                <a:gd fmla="*/ 264 h 313" name="T5"/>
                <a:gd fmla="*/ 84 w 314" name="T6"/>
                <a:gd fmla="*/ 280 h 313" name="T7"/>
                <a:gd fmla="*/ 110 w 314" name="T8"/>
                <a:gd fmla="*/ 292 h 313" name="T9"/>
                <a:gd fmla="*/ 275 w 314" name="T10"/>
                <a:gd fmla="*/ 230 h 313" name="T11"/>
                <a:gd fmla="*/ 225 w 314" name="T12"/>
                <a:gd fmla="*/ 39 h 313" name="T13"/>
                <a:gd fmla="*/ 229 w 314" name="T14"/>
                <a:gd fmla="*/ 203 h 313" name="T15"/>
                <a:gd fmla="*/ 111 w 314" name="T16"/>
                <a:gd fmla="*/ 234 h 313" name="T17"/>
                <a:gd fmla="*/ 79 w 314" name="T18"/>
                <a:gd fmla="*/ 116 h 313" name="T19"/>
                <a:gd fmla="*/ 198 w 314" name="T20"/>
                <a:gd fmla="*/ 84 h 313" name="T21"/>
                <a:gd fmla="*/ 229 w 314" name="T22"/>
                <a:gd fmla="*/ 203 h 3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3" w="314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gdLst>
                <a:gd fmla="*/ 13 w 54" name="T0"/>
                <a:gd fmla="*/ 0 h 58" name="T1"/>
                <a:gd fmla="*/ 0 w 54" name="T2"/>
                <a:gd fmla="*/ 11 h 58" name="T3"/>
                <a:gd fmla="*/ 13 w 54" name="T4"/>
                <a:gd fmla="*/ 40 h 58" name="T5"/>
                <a:gd fmla="*/ 0 w 54" name="T6"/>
                <a:gd fmla="*/ 58 h 58" name="T7"/>
                <a:gd fmla="*/ 4 w 54" name="T8"/>
                <a:gd fmla="*/ 58 h 58" name="T9"/>
                <a:gd fmla="*/ 44 w 54" name="T10"/>
                <a:gd fmla="*/ 16 h 58" name="T11"/>
                <a:gd fmla="*/ 13 w 54" name="T12"/>
                <a:gd fmla="*/ 0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54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gdLst>
                <a:gd fmla="*/ 54 w 54" name="T0"/>
                <a:gd fmla="*/ 11 h 58" name="T1"/>
                <a:gd fmla="*/ 41 w 54" name="T2"/>
                <a:gd fmla="*/ 0 h 58" name="T3"/>
                <a:gd fmla="*/ 11 w 54" name="T4"/>
                <a:gd fmla="*/ 16 h 58" name="T5"/>
                <a:gd fmla="*/ 50 w 54" name="T6"/>
                <a:gd fmla="*/ 58 h 58" name="T7"/>
                <a:gd fmla="*/ 54 w 54" name="T8"/>
                <a:gd fmla="*/ 58 h 58" name="T9"/>
                <a:gd fmla="*/ 41 w 54" name="T10"/>
                <a:gd fmla="*/ 40 h 58" name="T11"/>
                <a:gd fmla="*/ 54 w 54" name="T12"/>
                <a:gd fmla="*/ 11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54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gdLst>
                <a:gd fmla="*/ 85 w 132" name="T0"/>
                <a:gd fmla="*/ 0 h 172" name="T1"/>
                <a:gd fmla="*/ 12 w 132" name="T2"/>
                <a:gd fmla="*/ 125 h 172" name="T3"/>
                <a:gd fmla="*/ 25 w 132" name="T4"/>
                <a:gd fmla="*/ 158 h 172" name="T5"/>
                <a:gd fmla="*/ 58 w 132" name="T6"/>
                <a:gd fmla="*/ 156 h 172" name="T7"/>
                <a:gd fmla="*/ 132 w 132" name="T8"/>
                <a:gd fmla="*/ 28 h 172" name="T9"/>
                <a:gd fmla="*/ 105 w 132" name="T10"/>
                <a:gd fmla="*/ 19 h 172" name="T11"/>
                <a:gd fmla="*/ 85 w 132" name="T12"/>
                <a:gd fmla="*/ 0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13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6912" y="3103867"/>
            <a:ext cx="311810" cy="311809"/>
            <a:chOff x="10362759" y="6408324"/>
            <a:chExt cx="178327" cy="178326"/>
          </a:xfrm>
          <a:solidFill>
            <a:srgbClr val="DCB68A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gdLst>
                <a:gd fmla="*/ 0 w 57" name="T0"/>
                <a:gd fmla="*/ 99 h 114" name="T1"/>
                <a:gd fmla="*/ 22 w 57" name="T2"/>
                <a:gd fmla="*/ 114 h 114" name="T3"/>
                <a:gd fmla="*/ 57 w 57" name="T4"/>
                <a:gd fmla="*/ 0 h 114" name="T5"/>
                <a:gd fmla="*/ 31 w 57" name="T6"/>
                <a:gd fmla="*/ 0 h 114" name="T7"/>
                <a:gd fmla="*/ 0 w 57" name="T8"/>
                <a:gd fmla="*/ 99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57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gdLst>
                <a:gd fmla="*/ 187 w 212" name="T0"/>
                <a:gd fmla="*/ 213 h 213" name="T1"/>
                <a:gd fmla="*/ 212 w 212" name="T2"/>
                <a:gd fmla="*/ 213 h 213" name="T3"/>
                <a:gd fmla="*/ 0 w 212" name="T4"/>
                <a:gd fmla="*/ 0 h 213" name="T5"/>
                <a:gd fmla="*/ 0 w 212" name="T6"/>
                <a:gd fmla="*/ 25 h 213" name="T7"/>
                <a:gd fmla="*/ 0 w 212" name="T8"/>
                <a:gd fmla="*/ 52 h 213" name="T9"/>
                <a:gd fmla="*/ 0 w 212" name="T10"/>
                <a:gd fmla="*/ 213 h 213" name="T11"/>
                <a:gd fmla="*/ 160 w 212" name="T12"/>
                <a:gd fmla="*/ 213 h 213" name="T13"/>
                <a:gd fmla="*/ 187 w 212" name="T14"/>
                <a:gd fmla="*/ 213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211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gdLst>
                <a:gd fmla="*/ 202 w 355" name="T0"/>
                <a:gd fmla="*/ 202 h 404" name="T1"/>
                <a:gd fmla="*/ 202 w 355" name="T2"/>
                <a:gd fmla="*/ 26 h 404" name="T3"/>
                <a:gd fmla="*/ 202 w 355" name="T4"/>
                <a:gd fmla="*/ 0 h 404" name="T5"/>
                <a:gd fmla="*/ 0 w 355" name="T6"/>
                <a:gd fmla="*/ 202 h 404" name="T7"/>
                <a:gd fmla="*/ 202 w 355" name="T8"/>
                <a:gd fmla="*/ 404 h 404" name="T9"/>
                <a:gd fmla="*/ 355 w 355" name="T10"/>
                <a:gd fmla="*/ 335 h 404" name="T11"/>
                <a:gd fmla="*/ 335 w 355" name="T12"/>
                <a:gd fmla="*/ 317 h 404" name="T13"/>
                <a:gd fmla="*/ 202 w 355" name="T14"/>
                <a:gd fmla="*/ 202 h 4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03" w="355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17125" y="3106715"/>
            <a:ext cx="306582" cy="281982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gdLst>
                <a:gd fmla="*/ 28 w 44" name="T0"/>
                <a:gd fmla="*/ 11 h 40" name="T1"/>
                <a:gd fmla="*/ 0 w 44" name="T2"/>
                <a:gd fmla="*/ 18 h 40" name="T3"/>
                <a:gd fmla="*/ 31 w 44" name="T4"/>
                <a:gd fmla="*/ 40 h 40" name="T5"/>
                <a:gd fmla="*/ 28 w 44" name="T6"/>
                <a:gd fmla="*/ 11 h 4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0" w="44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gdLst>
                <a:gd fmla="*/ 187 w 319" name="T0"/>
                <a:gd fmla="*/ 85 h 394" name="T1"/>
                <a:gd fmla="*/ 156 w 319" name="T2"/>
                <a:gd fmla="*/ 125 h 394" name="T3"/>
                <a:gd fmla="*/ 104 w 319" name="T4"/>
                <a:gd fmla="*/ 198 h 394" name="T5"/>
                <a:gd fmla="*/ 0 w 319" name="T6"/>
                <a:gd fmla="*/ 342 h 394" name="T7"/>
                <a:gd fmla="*/ 74 w 319" name="T8"/>
                <a:gd fmla="*/ 394 h 394" name="T9"/>
                <a:gd fmla="*/ 104 w 319" name="T10"/>
                <a:gd fmla="*/ 352 h 394" name="T11"/>
                <a:gd fmla="*/ 130 w 319" name="T12"/>
                <a:gd fmla="*/ 314 h 394" name="T13"/>
                <a:gd fmla="*/ 156 w 319" name="T14"/>
                <a:gd fmla="*/ 276 h 394" name="T15"/>
                <a:gd fmla="*/ 319 w 319" name="T16"/>
                <a:gd fmla="*/ 52 h 394" name="T17"/>
                <a:gd fmla="*/ 248 w 319" name="T18"/>
                <a:gd fmla="*/ 0 h 394" name="T19"/>
                <a:gd fmla="*/ 187 w 319" name="T20"/>
                <a:gd fmla="*/ 85 h 3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4" w="319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gdLst>
                <a:gd fmla="*/ 312 w 334" name="T0"/>
                <a:gd fmla="*/ 348 h 388" name="T1"/>
                <a:gd fmla="*/ 293 w 334" name="T2"/>
                <a:gd fmla="*/ 366 h 388" name="T3"/>
                <a:gd fmla="*/ 40 w 334" name="T4"/>
                <a:gd fmla="*/ 366 h 388" name="T5"/>
                <a:gd fmla="*/ 22 w 334" name="T6"/>
                <a:gd fmla="*/ 348 h 388" name="T7"/>
                <a:gd fmla="*/ 22 w 334" name="T8"/>
                <a:gd fmla="*/ 41 h 388" name="T9"/>
                <a:gd fmla="*/ 40 w 334" name="T10"/>
                <a:gd fmla="*/ 23 h 388" name="T11"/>
                <a:gd fmla="*/ 293 w 334" name="T12"/>
                <a:gd fmla="*/ 23 h 388" name="T13"/>
                <a:gd fmla="*/ 312 w 334" name="T14"/>
                <a:gd fmla="*/ 41 h 388" name="T15"/>
                <a:gd fmla="*/ 312 w 334" name="T16"/>
                <a:gd fmla="*/ 140 h 388" name="T17"/>
                <a:gd fmla="*/ 334 w 334" name="T18"/>
                <a:gd fmla="*/ 109 h 388" name="T19"/>
                <a:gd fmla="*/ 334 w 334" name="T20"/>
                <a:gd fmla="*/ 21 h 388" name="T21"/>
                <a:gd fmla="*/ 313 w 334" name="T22"/>
                <a:gd fmla="*/ 0 h 388" name="T23"/>
                <a:gd fmla="*/ 21 w 334" name="T24"/>
                <a:gd fmla="*/ 0 h 388" name="T25"/>
                <a:gd fmla="*/ 0 w 334" name="T26"/>
                <a:gd fmla="*/ 21 h 388" name="T27"/>
                <a:gd fmla="*/ 0 w 334" name="T28"/>
                <a:gd fmla="*/ 368 h 388" name="T29"/>
                <a:gd fmla="*/ 21 w 334" name="T30"/>
                <a:gd fmla="*/ 388 h 388" name="T31"/>
                <a:gd fmla="*/ 313 w 334" name="T32"/>
                <a:gd fmla="*/ 388 h 388" name="T33"/>
                <a:gd fmla="*/ 334 w 334" name="T34"/>
                <a:gd fmla="*/ 368 h 388" name="T35"/>
                <a:gd fmla="*/ 334 w 334" name="T36"/>
                <a:gd fmla="*/ 223 h 388" name="T37"/>
                <a:gd fmla="*/ 312 w 334" name="T38"/>
                <a:gd fmla="*/ 254 h 388" name="T39"/>
                <a:gd fmla="*/ 312 w 334" name="T40"/>
                <a:gd fmla="*/ 348 h 3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8" w="334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gdLst>
                <a:gd fmla="*/ 21 w 94" name="T0"/>
                <a:gd fmla="*/ 0 h 107" name="T1"/>
                <a:gd fmla="*/ 0 w 94" name="T2"/>
                <a:gd fmla="*/ 107 h 107" name="T3"/>
                <a:gd fmla="*/ 94 w 94" name="T4"/>
                <a:gd fmla="*/ 52 h 107" name="T5"/>
                <a:gd fmla="*/ 21 w 94" name="T6"/>
                <a:gd fmla="*/ 0 h 1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7" w="94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04948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00831" y="3756683"/>
            <a:ext cx="1805735" cy="8740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15267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11151" y="3756683"/>
            <a:ext cx="1805735" cy="8740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65474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61357" y="3756683"/>
            <a:ext cx="1805735" cy="8740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79911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775793" y="3756683"/>
            <a:ext cx="1805735" cy="8740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点击添加正文、温提示正文行距在1.2~1.3之间点击添加正文、温提示正文行距在1.2~1.3之间点击添加正文温提示正文行距在1.2~1.3之间点击添</a:t>
            </a:r>
          </a:p>
        </p:txBody>
      </p:sp>
      <p:pic>
        <p:nvPicPr>
          <p:cNvPr descr="QQ截图20161226151957" id="43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1124585"/>
            <a:ext cx="8408670" cy="1633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7" presetSubtype="1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7" presetSubtype="1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7" presetSubtype="1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7" presetSubtype="1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4"/>
      <p:bldP grpId="0" spid="5"/>
      <p:bldP grpId="0" spid="6"/>
      <p:bldP grpId="0" spid="7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146189"/>
            <a:ext cx="457670" cy="405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gdLst>
                <a:gd fmla="*/ 42 w 57" name="T0"/>
                <a:gd fmla="*/ 0 h 223" name="T1"/>
                <a:gd fmla="*/ 16 w 57" name="T2"/>
                <a:gd fmla="*/ 0 h 223" name="T3"/>
                <a:gd fmla="*/ 16 w 57" name="T4"/>
                <a:gd fmla="*/ 50 h 223" name="T5"/>
                <a:gd fmla="*/ 0 w 57" name="T6"/>
                <a:gd fmla="*/ 50 h 223" name="T7"/>
                <a:gd fmla="*/ 0 w 57" name="T8"/>
                <a:gd fmla="*/ 115 h 223" name="T9"/>
                <a:gd fmla="*/ 16 w 57" name="T10"/>
                <a:gd fmla="*/ 115 h 223" name="T11"/>
                <a:gd fmla="*/ 16 w 57" name="T12"/>
                <a:gd fmla="*/ 223 h 223" name="T13"/>
                <a:gd fmla="*/ 42 w 57" name="T14"/>
                <a:gd fmla="*/ 223 h 223" name="T15"/>
                <a:gd fmla="*/ 42 w 57" name="T16"/>
                <a:gd fmla="*/ 115 h 223" name="T17"/>
                <a:gd fmla="*/ 57 w 57" name="T18"/>
                <a:gd fmla="*/ 115 h 223" name="T19"/>
                <a:gd fmla="*/ 57 w 57" name="T20"/>
                <a:gd fmla="*/ 50 h 223" name="T21"/>
                <a:gd fmla="*/ 42 w 57" name="T22"/>
                <a:gd fmla="*/ 50 h 223" name="T23"/>
                <a:gd fmla="*/ 42 w 57" name="T24"/>
                <a:gd fmla="*/ 0 h 223" name="T25"/>
                <a:gd fmla="*/ 49 w 57" name="T26"/>
                <a:gd fmla="*/ 58 h 223" name="T27"/>
                <a:gd fmla="*/ 49 w 57" name="T28"/>
                <a:gd fmla="*/ 107 h 223" name="T29"/>
                <a:gd fmla="*/ 8 w 57" name="T30"/>
                <a:gd fmla="*/ 107 h 223" name="T31"/>
                <a:gd fmla="*/ 8 w 57" name="T32"/>
                <a:gd fmla="*/ 58 h 223" name="T33"/>
                <a:gd fmla="*/ 49 w 57" name="T34"/>
                <a:gd fmla="*/ 58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gdLst>
                <a:gd fmla="*/ 42 w 57" name="T0"/>
                <a:gd fmla="*/ 0 h 223" name="T1"/>
                <a:gd fmla="*/ 16 w 57" name="T2"/>
                <a:gd fmla="*/ 0 h 223" name="T3"/>
                <a:gd fmla="*/ 16 w 57" name="T4"/>
                <a:gd fmla="*/ 128 h 223" name="T5"/>
                <a:gd fmla="*/ 0 w 57" name="T6"/>
                <a:gd fmla="*/ 128 h 223" name="T7"/>
                <a:gd fmla="*/ 0 w 57" name="T8"/>
                <a:gd fmla="*/ 193 h 223" name="T9"/>
                <a:gd fmla="*/ 16 w 57" name="T10"/>
                <a:gd fmla="*/ 193 h 223" name="T11"/>
                <a:gd fmla="*/ 16 w 57" name="T12"/>
                <a:gd fmla="*/ 223 h 223" name="T13"/>
                <a:gd fmla="*/ 42 w 57" name="T14"/>
                <a:gd fmla="*/ 223 h 223" name="T15"/>
                <a:gd fmla="*/ 42 w 57" name="T16"/>
                <a:gd fmla="*/ 193 h 223" name="T17"/>
                <a:gd fmla="*/ 57 w 57" name="T18"/>
                <a:gd fmla="*/ 193 h 223" name="T19"/>
                <a:gd fmla="*/ 57 w 57" name="T20"/>
                <a:gd fmla="*/ 128 h 223" name="T21"/>
                <a:gd fmla="*/ 42 w 57" name="T22"/>
                <a:gd fmla="*/ 128 h 223" name="T23"/>
                <a:gd fmla="*/ 42 w 57" name="T24"/>
                <a:gd fmla="*/ 0 h 223" name="T25"/>
                <a:gd fmla="*/ 49 w 57" name="T26"/>
                <a:gd fmla="*/ 137 h 223" name="T27"/>
                <a:gd fmla="*/ 49 w 57" name="T28"/>
                <a:gd fmla="*/ 185 h 223" name="T29"/>
                <a:gd fmla="*/ 8 w 57" name="T30"/>
                <a:gd fmla="*/ 185 h 223" name="T31"/>
                <a:gd fmla="*/ 8 w 57" name="T32"/>
                <a:gd fmla="*/ 137 h 223" name="T33"/>
                <a:gd fmla="*/ 49 w 57" name="T34"/>
                <a:gd fmla="*/ 137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gdLst>
                <a:gd fmla="*/ 41 w 57" name="T0"/>
                <a:gd fmla="*/ 0 h 223" name="T1"/>
                <a:gd fmla="*/ 16 w 57" name="T2"/>
                <a:gd fmla="*/ 0 h 223" name="T3"/>
                <a:gd fmla="*/ 16 w 57" name="T4"/>
                <a:gd fmla="*/ 26 h 223" name="T5"/>
                <a:gd fmla="*/ 0 w 57" name="T6"/>
                <a:gd fmla="*/ 26 h 223" name="T7"/>
                <a:gd fmla="*/ 0 w 57" name="T8"/>
                <a:gd fmla="*/ 91 h 223" name="T9"/>
                <a:gd fmla="*/ 16 w 57" name="T10"/>
                <a:gd fmla="*/ 91 h 223" name="T11"/>
                <a:gd fmla="*/ 16 w 57" name="T12"/>
                <a:gd fmla="*/ 223 h 223" name="T13"/>
                <a:gd fmla="*/ 41 w 57" name="T14"/>
                <a:gd fmla="*/ 223 h 223" name="T15"/>
                <a:gd fmla="*/ 41 w 57" name="T16"/>
                <a:gd fmla="*/ 91 h 223" name="T17"/>
                <a:gd fmla="*/ 57 w 57" name="T18"/>
                <a:gd fmla="*/ 91 h 223" name="T19"/>
                <a:gd fmla="*/ 57 w 57" name="T20"/>
                <a:gd fmla="*/ 26 h 223" name="T21"/>
                <a:gd fmla="*/ 41 w 57" name="T22"/>
                <a:gd fmla="*/ 26 h 223" name="T23"/>
                <a:gd fmla="*/ 41 w 57" name="T24"/>
                <a:gd fmla="*/ 0 h 223" name="T25"/>
                <a:gd fmla="*/ 48 w 57" name="T26"/>
                <a:gd fmla="*/ 35 h 223" name="T27"/>
                <a:gd fmla="*/ 48 w 57" name="T28"/>
                <a:gd fmla="*/ 83 h 223" name="T29"/>
                <a:gd fmla="*/ 8 w 57" name="T30"/>
                <a:gd fmla="*/ 83 h 223" name="T31"/>
                <a:gd fmla="*/ 8 w 57" name="T32"/>
                <a:gd fmla="*/ 35 h 223" name="T33"/>
                <a:gd fmla="*/ 48 w 57" name="T34"/>
                <a:gd fmla="*/ 35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gdLst>
                <a:gd fmla="*/ 41 w 57" name="T0"/>
                <a:gd fmla="*/ 103 h 223" name="T1"/>
                <a:gd fmla="*/ 41 w 57" name="T2"/>
                <a:gd fmla="*/ 0 h 223" name="T3"/>
                <a:gd fmla="*/ 16 w 57" name="T4"/>
                <a:gd fmla="*/ 0 h 223" name="T5"/>
                <a:gd fmla="*/ 16 w 57" name="T6"/>
                <a:gd fmla="*/ 103 h 223" name="T7"/>
                <a:gd fmla="*/ 0 w 57" name="T8"/>
                <a:gd fmla="*/ 103 h 223" name="T9"/>
                <a:gd fmla="*/ 0 w 57" name="T10"/>
                <a:gd fmla="*/ 168 h 223" name="T11"/>
                <a:gd fmla="*/ 16 w 57" name="T12"/>
                <a:gd fmla="*/ 168 h 223" name="T13"/>
                <a:gd fmla="*/ 16 w 57" name="T14"/>
                <a:gd fmla="*/ 223 h 223" name="T15"/>
                <a:gd fmla="*/ 41 w 57" name="T16"/>
                <a:gd fmla="*/ 223 h 223" name="T17"/>
                <a:gd fmla="*/ 41 w 57" name="T18"/>
                <a:gd fmla="*/ 168 h 223" name="T19"/>
                <a:gd fmla="*/ 57 w 57" name="T20"/>
                <a:gd fmla="*/ 168 h 223" name="T21"/>
                <a:gd fmla="*/ 57 w 57" name="T22"/>
                <a:gd fmla="*/ 103 h 223" name="T23"/>
                <a:gd fmla="*/ 41 w 57" name="T24"/>
                <a:gd fmla="*/ 103 h 223" name="T25"/>
                <a:gd fmla="*/ 49 w 57" name="T26"/>
                <a:gd fmla="*/ 159 h 223" name="T27"/>
                <a:gd fmla="*/ 9 w 57" name="T28"/>
                <a:gd fmla="*/ 159 h 223" name="T29"/>
                <a:gd fmla="*/ 9 w 57" name="T30"/>
                <a:gd fmla="*/ 112 h 223" name="T31"/>
                <a:gd fmla="*/ 49 w 57" name="T32"/>
                <a:gd fmla="*/ 112 h 223" name="T33"/>
                <a:gd fmla="*/ 49 w 57" name="T34"/>
                <a:gd fmla="*/ 159 h 22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23" w="57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804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437180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721063"/>
            <a:ext cx="508958" cy="513000"/>
          </a:xfrm>
          <a:custGeom>
            <a:gdLst>
              <a:gd fmla="*/ 288 w 288" name="T0"/>
              <a:gd fmla="*/ 244 h 289" name="T1"/>
              <a:gd fmla="*/ 203 w 288" name="T2"/>
              <a:gd fmla="*/ 159 h 289" name="T3"/>
              <a:gd fmla="*/ 216 w 288" name="T4"/>
              <a:gd fmla="*/ 108 h 289" name="T5"/>
              <a:gd fmla="*/ 108 w 288" name="T6"/>
              <a:gd fmla="*/ 0 h 289" name="T7"/>
              <a:gd fmla="*/ 0 w 288" name="T8"/>
              <a:gd fmla="*/ 108 h 289" name="T9"/>
              <a:gd fmla="*/ 108 w 288" name="T10"/>
              <a:gd fmla="*/ 216 h 289" name="T11"/>
              <a:gd fmla="*/ 158 w 288" name="T12"/>
              <a:gd fmla="*/ 204 h 289" name="T13"/>
              <a:gd fmla="*/ 243 w 288" name="T14"/>
              <a:gd fmla="*/ 289 h 289" name="T15"/>
              <a:gd fmla="*/ 288 w 288" name="T16"/>
              <a:gd fmla="*/ 244 h 289" name="T17"/>
              <a:gd fmla="*/ 36 w 288" name="T18"/>
              <a:gd fmla="*/ 108 h 289" name="T19"/>
              <a:gd fmla="*/ 108 w 288" name="T20"/>
              <a:gd fmla="*/ 36 h 289" name="T21"/>
              <a:gd fmla="*/ 180 w 288" name="T22"/>
              <a:gd fmla="*/ 108 h 289" name="T23"/>
              <a:gd fmla="*/ 108 w 288" name="T24"/>
              <a:gd fmla="*/ 180 h 289" name="T25"/>
              <a:gd fmla="*/ 36 w 288" name="T26"/>
              <a:gd fmla="*/ 108 h 28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89" w="288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045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1998555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3" y="1761563"/>
            <a:ext cx="610166" cy="432000"/>
          </a:xfrm>
          <a:custGeom>
            <a:gdLst>
              <a:gd fmla="*/ 100 w 106" name="T0"/>
              <a:gd fmla="*/ 63 h 75" name="T1"/>
              <a:gd fmla="*/ 70 w 106" name="T2"/>
              <a:gd fmla="*/ 63 h 75" name="T3"/>
              <a:gd fmla="*/ 70 w 106" name="T4"/>
              <a:gd fmla="*/ 60 h 75" name="T5"/>
              <a:gd fmla="*/ 88 w 106" name="T6"/>
              <a:gd fmla="*/ 60 h 75" name="T7"/>
              <a:gd fmla="*/ 94 w 106" name="T8"/>
              <a:gd fmla="*/ 54 h 75" name="T9"/>
              <a:gd fmla="*/ 94 w 106" name="T10"/>
              <a:gd fmla="*/ 6 h 75" name="T11"/>
              <a:gd fmla="*/ 88 w 106" name="T12"/>
              <a:gd fmla="*/ 0 h 75" name="T13"/>
              <a:gd fmla="*/ 18 w 106" name="T14"/>
              <a:gd fmla="*/ 0 h 75" name="T15"/>
              <a:gd fmla="*/ 12 w 106" name="T16"/>
              <a:gd fmla="*/ 6 h 75" name="T17"/>
              <a:gd fmla="*/ 12 w 106" name="T18"/>
              <a:gd fmla="*/ 54 h 75" name="T19"/>
              <a:gd fmla="*/ 18 w 106" name="T20"/>
              <a:gd fmla="*/ 60 h 75" name="T21"/>
              <a:gd fmla="*/ 35 w 106" name="T22"/>
              <a:gd fmla="*/ 60 h 75" name="T23"/>
              <a:gd fmla="*/ 35 w 106" name="T24"/>
              <a:gd fmla="*/ 63 h 75" name="T25"/>
              <a:gd fmla="*/ 6 w 106" name="T26"/>
              <a:gd fmla="*/ 63 h 75" name="T27"/>
              <a:gd fmla="*/ 0 w 106" name="T28"/>
              <a:gd fmla="*/ 69 h 75" name="T29"/>
              <a:gd fmla="*/ 0 w 106" name="T30"/>
              <a:gd fmla="*/ 69 h 75" name="T31"/>
              <a:gd fmla="*/ 6 w 106" name="T32"/>
              <a:gd fmla="*/ 75 h 75" name="T33"/>
              <a:gd fmla="*/ 100 w 106" name="T34"/>
              <a:gd fmla="*/ 75 h 75" name="T35"/>
              <a:gd fmla="*/ 106 w 106" name="T36"/>
              <a:gd fmla="*/ 69 h 75" name="T37"/>
              <a:gd fmla="*/ 106 w 106" name="T38"/>
              <a:gd fmla="*/ 69 h 75" name="T39"/>
              <a:gd fmla="*/ 100 w 106" name="T40"/>
              <a:gd fmla="*/ 63 h 75" name="T41"/>
              <a:gd fmla="*/ 18 w 106" name="T42"/>
              <a:gd fmla="*/ 56 h 75" name="T43"/>
              <a:gd fmla="*/ 16 w 106" name="T44"/>
              <a:gd fmla="*/ 54 h 75" name="T45"/>
              <a:gd fmla="*/ 16 w 106" name="T46"/>
              <a:gd fmla="*/ 6 h 75" name="T47"/>
              <a:gd fmla="*/ 18 w 106" name="T48"/>
              <a:gd fmla="*/ 4 h 75" name="T49"/>
              <a:gd fmla="*/ 88 w 106" name="T50"/>
              <a:gd fmla="*/ 4 h 75" name="T51"/>
              <a:gd fmla="*/ 90 w 106" name="T52"/>
              <a:gd fmla="*/ 6 h 75" name="T53"/>
              <a:gd fmla="*/ 90 w 106" name="T54"/>
              <a:gd fmla="*/ 54 h 75" name="T55"/>
              <a:gd fmla="*/ 88 w 106" name="T56"/>
              <a:gd fmla="*/ 56 h 75" name="T57"/>
              <a:gd fmla="*/ 18 w 106" name="T58"/>
              <a:gd fmla="*/ 56 h 75" name="T59"/>
              <a:gd fmla="*/ 66 w 106" name="T60"/>
              <a:gd fmla="*/ 63 h 75" name="T61"/>
              <a:gd fmla="*/ 39 w 106" name="T62"/>
              <a:gd fmla="*/ 63 h 75" name="T63"/>
              <a:gd fmla="*/ 39 w 106" name="T64"/>
              <a:gd fmla="*/ 60 h 75" name="T65"/>
              <a:gd fmla="*/ 66 w 106" name="T66"/>
              <a:gd fmla="*/ 60 h 75" name="T67"/>
              <a:gd fmla="*/ 66 w 106" name="T68"/>
              <a:gd fmla="*/ 63 h 75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5" w="10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20148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1998555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707563"/>
            <a:ext cx="492229" cy="540000"/>
          </a:xfrm>
          <a:custGeom>
            <a:gdLst>
              <a:gd fmla="*/ 65 w 100" name="T0"/>
              <a:gd fmla="*/ 0 h 110" name="T1"/>
              <a:gd fmla="*/ 77 w 100" name="T2"/>
              <a:gd fmla="*/ 12 h 110" name="T3"/>
              <a:gd fmla="*/ 68 w 100" name="T4"/>
              <a:gd fmla="*/ 40 h 110" name="T5"/>
              <a:gd fmla="*/ 67 w 100" name="T6"/>
              <a:gd fmla="*/ 10 h 110" name="T7"/>
              <a:gd fmla="*/ 28 w 100" name="T8"/>
              <a:gd fmla="*/ 9 h 110" name="T9"/>
              <a:gd fmla="*/ 28 w 100" name="T10"/>
              <a:gd fmla="*/ 16 h 110" name="T11"/>
              <a:gd fmla="*/ 25 w 100" name="T12"/>
              <a:gd fmla="*/ 24 h 110" name="T13"/>
              <a:gd fmla="*/ 18 w 100" name="T14"/>
              <a:gd fmla="*/ 26 h 110" name="T15"/>
              <a:gd fmla="*/ 9 w 100" name="T16"/>
              <a:gd fmla="*/ 25 h 110" name="T17"/>
              <a:gd fmla="*/ 10 w 100" name="T18"/>
              <a:gd fmla="*/ 87 h 110" name="T19"/>
              <a:gd fmla="*/ 12 w 100" name="T20"/>
              <a:gd fmla="*/ 88 h 110" name="T21"/>
              <a:gd fmla="*/ 44 w 100" name="T22"/>
              <a:gd fmla="*/ 97 h 110" name="T23"/>
              <a:gd fmla="*/ 4 w 100" name="T24"/>
              <a:gd fmla="*/ 93 h 110" name="T25"/>
              <a:gd fmla="*/ 4 w 100" name="T26"/>
              <a:gd fmla="*/ 93 h 110" name="T27"/>
              <a:gd fmla="*/ 0 w 100" name="T28"/>
              <a:gd fmla="*/ 22 h 110" name="T29"/>
              <a:gd fmla="*/ 2 w 100" name="T30"/>
              <a:gd fmla="*/ 19 h 110" name="T31"/>
              <a:gd fmla="*/ 21 w 100" name="T32"/>
              <a:gd fmla="*/ 0 h 110" name="T33"/>
              <a:gd fmla="*/ 90 w 100" name="T34"/>
              <a:gd fmla="*/ 45 h 110" name="T35"/>
              <a:gd fmla="*/ 84 w 100" name="T36"/>
              <a:gd fmla="*/ 39 h 110" name="T37"/>
              <a:gd fmla="*/ 83 w 100" name="T38"/>
              <a:gd fmla="*/ 47 h 110" name="T39"/>
              <a:gd fmla="*/ 94 w 100" name="T40"/>
              <a:gd fmla="*/ 53 h 110" name="T41"/>
              <a:gd fmla="*/ 86 w 100" name="T42"/>
              <a:gd fmla="*/ 81 h 110" name="T43"/>
              <a:gd fmla="*/ 100 w 100" name="T44"/>
              <a:gd fmla="*/ 51 h 110" name="T45"/>
              <a:gd fmla="*/ 90 w 100" name="T46"/>
              <a:gd fmla="*/ 45 h 110" name="T47"/>
              <a:gd fmla="*/ 54 w 100" name="T48"/>
              <a:gd fmla="*/ 84 h 110" name="T49"/>
              <a:gd fmla="*/ 90 w 100" name="T50"/>
              <a:gd fmla="*/ 55 h 110" name="T51"/>
              <a:gd fmla="*/ 52 w 100" name="T52"/>
              <a:gd fmla="*/ 87 h 110" name="T53"/>
              <a:gd fmla="*/ 51 w 100" name="T54"/>
              <a:gd fmla="*/ 103 h 110" name="T55"/>
              <a:gd fmla="*/ 52 w 100" name="T56"/>
              <a:gd fmla="*/ 110 h 110" name="T57"/>
              <a:gd fmla="*/ 56 w 100" name="T58"/>
              <a:gd fmla="*/ 106 h 110" name="T59"/>
              <a:gd fmla="*/ 52 w 100" name="T60"/>
              <a:gd fmla="*/ 87 h 110" name="T61"/>
              <a:gd fmla="*/ 18 w 100" name="T62"/>
              <a:gd fmla="*/ 60 h 110" name="T63"/>
              <a:gd fmla="*/ 30 w 100" name="T64"/>
              <a:gd fmla="*/ 56 h 110" name="T65"/>
              <a:gd fmla="*/ 18 w 100" name="T66"/>
              <a:gd fmla="*/ 43 h 110" name="T67"/>
              <a:gd fmla="*/ 60 w 100" name="T68"/>
              <a:gd fmla="*/ 48 h 110" name="T69"/>
              <a:gd fmla="*/ 18 w 100" name="T70"/>
              <a:gd fmla="*/ 43 h 110" name="T71"/>
              <a:gd fmla="*/ 18 w 100" name="T72"/>
              <a:gd fmla="*/ 36 h 110" name="T73"/>
              <a:gd fmla="*/ 60 w 100" name="T74"/>
              <a:gd fmla="*/ 31 h 110" name="T75"/>
              <a:gd fmla="*/ 37 w 100" name="T76"/>
              <a:gd fmla="*/ 19 h 110" name="T77"/>
              <a:gd fmla="*/ 60 w 100" name="T78"/>
              <a:gd fmla="*/ 24 h 110" name="T79"/>
              <a:gd fmla="*/ 37 w 100" name="T80"/>
              <a:gd fmla="*/ 19 h 110" name="T81"/>
              <a:gd fmla="*/ 14 w 100" name="T82"/>
              <a:gd fmla="*/ 21 h 110" name="T83"/>
              <a:gd fmla="*/ 18 w 100" name="T84"/>
              <a:gd fmla="*/ 22 h 110" name="T85"/>
              <a:gd fmla="*/ 20 w 100" name="T86"/>
              <a:gd fmla="*/ 22 h 110" name="T87"/>
              <a:gd fmla="*/ 24 w 100" name="T88"/>
              <a:gd fmla="*/ 18 h 110" name="T89"/>
              <a:gd fmla="*/ 24 w 100" name="T90"/>
              <a:gd fmla="*/ 17 h 110" name="T91"/>
              <a:gd fmla="*/ 23 w 100" name="T92"/>
              <a:gd fmla="*/ 12 h 110" name="T93"/>
              <a:gd fmla="*/ 12 w 100" name="T94"/>
              <a:gd fmla="*/ 21 h 11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5423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4" y="1998555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146189"/>
            <a:ext cx="531046" cy="432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gdLst>
                <a:gd fmla="*/ 144 w 288" name="T0"/>
                <a:gd fmla="*/ 0 h 180" name="T1"/>
                <a:gd fmla="*/ 0 w 288" name="T2"/>
                <a:gd fmla="*/ 143 h 180" name="T3"/>
                <a:gd fmla="*/ 0 w 288" name="T4"/>
                <a:gd fmla="*/ 180 h 180" name="T5"/>
                <a:gd fmla="*/ 29 w 288" name="T6"/>
                <a:gd fmla="*/ 180 h 180" name="T7"/>
                <a:gd fmla="*/ 29 w 288" name="T8"/>
                <a:gd fmla="*/ 143 h 180" name="T9"/>
                <a:gd fmla="*/ 144 w 288" name="T10"/>
                <a:gd fmla="*/ 29 h 180" name="T11"/>
                <a:gd fmla="*/ 259 w 288" name="T12"/>
                <a:gd fmla="*/ 143 h 180" name="T13"/>
                <a:gd fmla="*/ 259 w 288" name="T14"/>
                <a:gd fmla="*/ 180 h 180" name="T15"/>
                <a:gd fmla="*/ 288 w 288" name="T16"/>
                <a:gd fmla="*/ 180 h 180" name="T17"/>
                <a:gd fmla="*/ 288 w 288" name="T18"/>
                <a:gd fmla="*/ 143 h 180" name="T19"/>
                <a:gd fmla="*/ 144 w 288" name="T20"/>
                <a:gd fmla="*/ 0 h 18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0" w="288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gdLst>
                <a:gd fmla="*/ 30 w 42" name="T0"/>
                <a:gd fmla="*/ 0 h 108" name="T1"/>
                <a:gd fmla="*/ 12 w 42" name="T2"/>
                <a:gd fmla="*/ 0 h 108" name="T3"/>
                <a:gd fmla="*/ 0 w 42" name="T4"/>
                <a:gd fmla="*/ 12 h 108" name="T5"/>
                <a:gd fmla="*/ 0 w 42" name="T6"/>
                <a:gd fmla="*/ 96 h 108" name="T7"/>
                <a:gd fmla="*/ 12 w 42" name="T8"/>
                <a:gd fmla="*/ 108 h 108" name="T9"/>
                <a:gd fmla="*/ 30 w 42" name="T10"/>
                <a:gd fmla="*/ 108 h 108" name="T11"/>
                <a:gd fmla="*/ 42 w 42" name="T12"/>
                <a:gd fmla="*/ 96 h 108" name="T13"/>
                <a:gd fmla="*/ 42 w 42" name="T14"/>
                <a:gd fmla="*/ 12 h 108" name="T15"/>
                <a:gd fmla="*/ 30 w 42" name="T16"/>
                <a:gd fmla="*/ 0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42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gdLst>
                <a:gd fmla="*/ 30 w 42" name="T0"/>
                <a:gd fmla="*/ 0 h 108" name="T1"/>
                <a:gd fmla="*/ 11 w 42" name="T2"/>
                <a:gd fmla="*/ 0 h 108" name="T3"/>
                <a:gd fmla="*/ 0 w 42" name="T4"/>
                <a:gd fmla="*/ 12 h 108" name="T5"/>
                <a:gd fmla="*/ 0 w 42" name="T6"/>
                <a:gd fmla="*/ 96 h 108" name="T7"/>
                <a:gd fmla="*/ 11 w 42" name="T8"/>
                <a:gd fmla="*/ 108 h 108" name="T9"/>
                <a:gd fmla="*/ 30 w 42" name="T10"/>
                <a:gd fmla="*/ 108 h 108" name="T11"/>
                <a:gd fmla="*/ 42 w 42" name="T12"/>
                <a:gd fmla="*/ 96 h 108" name="T13"/>
                <a:gd fmla="*/ 42 w 42" name="T14"/>
                <a:gd fmla="*/ 12 h 108" name="T15"/>
                <a:gd fmla="*/ 30 w 42" name="T16"/>
                <a:gd fmla="*/ 0 h 10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8" w="42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865423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4" y="3437180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146189"/>
            <a:ext cx="575101" cy="432000"/>
          </a:xfrm>
          <a:custGeom>
            <a:gdLst>
              <a:gd fmla="*/ 195 w 213" name="T0"/>
              <a:gd fmla="*/ 143 h 160" name="T1"/>
              <a:gd fmla="*/ 195 w 213" name="T2"/>
              <a:gd fmla="*/ 0 h 160" name="T3"/>
              <a:gd fmla="*/ 152 w 213" name="T4"/>
              <a:gd fmla="*/ 0 h 160" name="T5"/>
              <a:gd fmla="*/ 152 w 213" name="T6"/>
              <a:gd fmla="*/ 143 h 160" name="T7"/>
              <a:gd fmla="*/ 128 w 213" name="T8"/>
              <a:gd fmla="*/ 143 h 160" name="T9"/>
              <a:gd fmla="*/ 128 w 213" name="T10"/>
              <a:gd fmla="*/ 88 h 160" name="T11"/>
              <a:gd fmla="*/ 85 w 213" name="T12"/>
              <a:gd fmla="*/ 88 h 160" name="T13"/>
              <a:gd fmla="*/ 85 w 213" name="T14"/>
              <a:gd fmla="*/ 143 h 160" name="T15"/>
              <a:gd fmla="*/ 61 w 213" name="T16"/>
              <a:gd fmla="*/ 143 h 160" name="T17"/>
              <a:gd fmla="*/ 61 w 213" name="T18"/>
              <a:gd fmla="*/ 40 h 160" name="T19"/>
              <a:gd fmla="*/ 19 w 213" name="T20"/>
              <a:gd fmla="*/ 40 h 160" name="T21"/>
              <a:gd fmla="*/ 19 w 213" name="T22"/>
              <a:gd fmla="*/ 143 h 160" name="T23"/>
              <a:gd fmla="*/ 0 w 213" name="T24"/>
              <a:gd fmla="*/ 143 h 160" name="T25"/>
              <a:gd fmla="*/ 0 w 213" name="T26"/>
              <a:gd fmla="*/ 160 h 160" name="T27"/>
              <a:gd fmla="*/ 213 w 213" name="T28"/>
              <a:gd fmla="*/ 160 h 160" name="T29"/>
              <a:gd fmla="*/ 213 w 213" name="T30"/>
              <a:gd fmla="*/ 143 h 160" name="T31"/>
              <a:gd fmla="*/ 195 w 213" name="T32"/>
              <a:gd fmla="*/ 143 h 16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60" w="213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1476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437180"/>
            <a:ext cx="2096060" cy="7174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点击添加正文、温提示正文行距在1.2~1.3之间点击添加正文、温提示正文行距在1.2~1.3之间点击添加正文、点击添加正文温提示正文行距在1.2~1.3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7" presetSubtype="10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3" presetSubtype="16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7" presetSubtype="1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16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7" presetSubtype="1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16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7" presetSubtype="10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7" presetSubtype="10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3" presetSubtype="16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7" presetSubtype="10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3" presetSubtype="16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4"/>
      <p:bldP grpId="0" spid="5"/>
      <p:bldP grpId="0" spid="11"/>
      <p:bldP grpId="0" spid="12"/>
      <p:bldP grpId="0" spid="13"/>
      <p:bldP grpId="0" spid="15"/>
      <p:bldP grpId="0" spid="16"/>
      <p:bldP grpId="0" spid="17"/>
      <p:bldP grpId="0" spid="19"/>
      <p:bldP grpId="0" spid="20"/>
      <p:bldP grpId="0" spid="21"/>
      <p:bldP grpId="0" spid="24"/>
      <p:bldP grpId="0" spid="25"/>
      <p:bldP grpId="0" spid="30"/>
      <p:bldP grpId="0" spid="31"/>
      <p:bldP grpId="0" spid="3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39454" y="167653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0" pitchFamily="50" typeface="AgencyFB-Regular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1959901"/>
            <a:ext cx="423863" cy="315516"/>
          </a:xfrm>
          <a:custGeom>
            <a:gdLst>
              <a:gd fmla="*/ 1649836615 w 176" name="T0"/>
              <a:gd fmla="*/ 1216864125 h 131" name="T1"/>
              <a:gd fmla="*/ 1649836615 w 176" name="T2"/>
              <a:gd fmla="*/ 0 h 131" name="T3"/>
              <a:gd fmla="*/ 1288933752 w 176" name="T4"/>
              <a:gd fmla="*/ 0 h 131" name="T5"/>
              <a:gd fmla="*/ 1288933752 w 176" name="T6"/>
              <a:gd fmla="*/ 1216864125 h 131" name="T7"/>
              <a:gd fmla="*/ 1082705379 w 176" name="T8"/>
              <a:gd fmla="*/ 1216864125 h 131" name="T9"/>
              <a:gd fmla="*/ 1082705379 w 176" name="T10"/>
              <a:gd fmla="*/ 742491840 h 131" name="T11"/>
              <a:gd fmla="*/ 721802516 w 176" name="T12"/>
              <a:gd fmla="*/ 742491840 h 131" name="T13"/>
              <a:gd fmla="*/ 721802516 w 176" name="T14"/>
              <a:gd fmla="*/ 1216864125 h 131" name="T15"/>
              <a:gd fmla="*/ 525884919 w 176" name="T16"/>
              <a:gd fmla="*/ 1216864125 h 131" name="T17"/>
              <a:gd fmla="*/ 525884919 w 176" name="T18"/>
              <a:gd fmla="*/ 329996017 h 131" name="T19"/>
              <a:gd fmla="*/ 154671280 w 176" name="T20"/>
              <a:gd fmla="*/ 329996017 h 131" name="T21"/>
              <a:gd fmla="*/ 154671280 w 176" name="T22"/>
              <a:gd fmla="*/ 1216864125 h 131" name="T23"/>
              <a:gd fmla="*/ 0 w 176" name="T24"/>
              <a:gd fmla="*/ 1216864125 h 131" name="T25"/>
              <a:gd fmla="*/ 0 w 176" name="T26"/>
              <a:gd fmla="*/ 1350925509 h 131" name="T27"/>
              <a:gd fmla="*/ 1814818671 w 176" name="T28"/>
              <a:gd fmla="*/ 1350925509 h 131" name="T29"/>
              <a:gd fmla="*/ 1814818671 w 176" name="T30"/>
              <a:gd fmla="*/ 1216864125 h 131" name="T31"/>
              <a:gd fmla="*/ 1649836615 w 176" name="T32"/>
              <a:gd fmla="*/ 1216864125 h 131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131" w="176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036049" y="2338520"/>
            <a:ext cx="78295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350">
                <a:solidFill>
                  <a:schemeClr val="bg1"/>
                </a:solidFill>
                <a:latin charset="-122" panose="02010600030101010101" typeface="黑体"/>
                <a:ea charset="-122" panose="02010600030101010101" typeface="黑体"/>
              </a:rPr>
              <a:t>359,781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66700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0" pitchFamily="50" typeface="AgencyFB-Regular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6" y="3262445"/>
            <a:ext cx="482917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350">
                <a:solidFill>
                  <a:srgbClr val="DCB68A"/>
                </a:solidFill>
                <a:latin charset="0" pitchFamily="50" typeface="AgencyFB-Regular"/>
              </a:rPr>
              <a:t>80%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605860" y="1676533"/>
            <a:ext cx="2190750" cy="2190750"/>
            <a:chOff x="7474480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4480" y="2546350"/>
              <a:ext cx="2921000" cy="2921000"/>
            </a:xfrm>
            <a:prstGeom prst="blockArc">
              <a:avLst>
                <a:gd fmla="val 10800000" name="adj1"/>
                <a:gd fmla="val 21573038" name="adj2"/>
                <a:gd fmla="val 2776" name="adj3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0" pitchFamily="50" typeface="AgencyFB-Regular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4817" y="2693988"/>
              <a:ext cx="2600325" cy="1300162"/>
            </a:xfrm>
            <a:custGeom>
              <a:gdLst>
                <a:gd fmla="*/ 1123950 w 2247900" name="connsiteX0"/>
                <a:gd fmla="*/ 0 h 1123950" name="connsiteY0"/>
                <a:gd fmla="*/ 2247900 w 2247900" name="connsiteX1"/>
                <a:gd fmla="*/ 1123950 h 1123950" name="connsiteY1"/>
                <a:gd fmla="*/ 0 w 2247900" name="connsiteX2"/>
                <a:gd fmla="*/ 1123950 h 1123950" name="connsiteY2"/>
                <a:gd fmla="*/ 1123950 w 2247900" name="connsiteX3"/>
                <a:gd fmla="*/ 0 h 1123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23950" w="224790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305630" y="2338520"/>
            <a:ext cx="78295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b0503020204020204" typeface="微软雅黑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1350">
                <a:solidFill>
                  <a:schemeClr val="bg1"/>
                </a:solidFill>
                <a:latin charset="-122" panose="02010600030101010101" typeface="黑体"/>
                <a:ea charset="-122" panose="02010600030101010101" typeface="黑体"/>
              </a:rPr>
              <a:t>621,781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93476" y="191628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gdLst>
                <a:gd fmla="*/ 129 w 258" name="T0"/>
                <a:gd fmla="*/ 245 h 259" name="T1"/>
                <a:gd fmla="*/ 14 w 258" name="T2"/>
                <a:gd fmla="*/ 129 h 259" name="T3"/>
                <a:gd fmla="*/ 129 w 258" name="T4"/>
                <a:gd fmla="*/ 14 h 259" name="T5"/>
                <a:gd fmla="*/ 244 w 258" name="T6"/>
                <a:gd fmla="*/ 129 h 259" name="T7"/>
                <a:gd fmla="*/ 241 w 258" name="T8"/>
                <a:gd fmla="*/ 156 h 259" name="T9"/>
                <a:gd fmla="*/ 255 w 258" name="T10"/>
                <a:gd fmla="*/ 159 h 259" name="T11"/>
                <a:gd fmla="*/ 258 w 258" name="T12"/>
                <a:gd fmla="*/ 129 h 259" name="T13"/>
                <a:gd fmla="*/ 129 w 258" name="T14"/>
                <a:gd fmla="*/ 0 h 259" name="T15"/>
                <a:gd fmla="*/ 0 w 258" name="T16"/>
                <a:gd fmla="*/ 129 h 259" name="T17"/>
                <a:gd fmla="*/ 129 w 258" name="T18"/>
                <a:gd fmla="*/ 259 h 259" name="T19"/>
                <a:gd fmla="*/ 155 w 258" name="T20"/>
                <a:gd fmla="*/ 256 h 259" name="T21"/>
                <a:gd fmla="*/ 152 w 258" name="T22"/>
                <a:gd fmla="*/ 242 h 259" name="T23"/>
                <a:gd fmla="*/ 129 w 258" name="T24"/>
                <a:gd fmla="*/ 245 h 2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59" w="258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gdLst>
                <a:gd fmla="*/ 106 w 212" name="T0"/>
                <a:gd fmla="*/ 0 h 213" name="T1"/>
                <a:gd fmla="*/ 0 w 212" name="T2"/>
                <a:gd fmla="*/ 106 h 213" name="T3"/>
                <a:gd fmla="*/ 106 w 212" name="T4"/>
                <a:gd fmla="*/ 213 h 213" name="T5"/>
                <a:gd fmla="*/ 127 w 212" name="T6"/>
                <a:gd fmla="*/ 211 h 213" name="T7"/>
                <a:gd fmla="*/ 105 w 212" name="T8"/>
                <a:gd fmla="*/ 106 h 213" name="T9"/>
                <a:gd fmla="*/ 120 w 212" name="T10"/>
                <a:gd fmla="*/ 110 h 213" name="T11"/>
                <a:gd fmla="*/ 117 w 212" name="T12"/>
                <a:gd fmla="*/ 103 h 213" name="T13"/>
                <a:gd fmla="*/ 128 w 212" name="T14"/>
                <a:gd fmla="*/ 92 h 213" name="T15"/>
                <a:gd fmla="*/ 139 w 212" name="T16"/>
                <a:gd fmla="*/ 103 h 213" name="T17"/>
                <a:gd fmla="*/ 132 w 212" name="T18"/>
                <a:gd fmla="*/ 113 h 213" name="T19"/>
                <a:gd fmla="*/ 209 w 212" name="T20"/>
                <a:gd fmla="*/ 131 h 213" name="T21"/>
                <a:gd fmla="*/ 212 w 212" name="T22"/>
                <a:gd fmla="*/ 106 h 213" name="T23"/>
                <a:gd fmla="*/ 106 w 212" name="T24"/>
                <a:gd fmla="*/ 0 h 213" name="T25"/>
                <a:gd fmla="*/ 42 w 212" name="T26"/>
                <a:gd fmla="*/ 54 h 213" name="T27"/>
                <a:gd fmla="*/ 57 w 212" name="T28"/>
                <a:gd fmla="*/ 70 h 213" name="T29"/>
                <a:gd fmla="*/ 42 w 212" name="T30"/>
                <a:gd fmla="*/ 85 h 213" name="T31"/>
                <a:gd fmla="*/ 26 w 212" name="T32"/>
                <a:gd fmla="*/ 70 h 213" name="T33"/>
                <a:gd fmla="*/ 42 w 212" name="T34"/>
                <a:gd fmla="*/ 54 h 213" name="T35"/>
                <a:gd fmla="*/ 40 w 212" name="T36"/>
                <a:gd fmla="*/ 154 h 213" name="T37"/>
                <a:gd fmla="*/ 21 w 212" name="T38"/>
                <a:gd fmla="*/ 135 h 213" name="T39"/>
                <a:gd fmla="*/ 40 w 212" name="T40"/>
                <a:gd fmla="*/ 115 h 213" name="T41"/>
                <a:gd fmla="*/ 60 w 212" name="T42"/>
                <a:gd fmla="*/ 135 h 213" name="T43"/>
                <a:gd fmla="*/ 40 w 212" name="T44"/>
                <a:gd fmla="*/ 154 h 213" name="T45"/>
                <a:gd fmla="*/ 89 w 212" name="T46"/>
                <a:gd fmla="*/ 70 h 213" name="T47"/>
                <a:gd fmla="*/ 102 w 212" name="T48"/>
                <a:gd fmla="*/ 83 h 213" name="T49"/>
                <a:gd fmla="*/ 89 w 212" name="T50"/>
                <a:gd fmla="*/ 96 h 213" name="T51"/>
                <a:gd fmla="*/ 76 w 212" name="T52"/>
                <a:gd fmla="*/ 83 h 213" name="T53"/>
                <a:gd fmla="*/ 89 w 212" name="T54"/>
                <a:gd fmla="*/ 70 h 213" name="T55"/>
                <a:gd fmla="*/ 76 w 212" name="T56"/>
                <a:gd fmla="*/ 133 h 213" name="T57"/>
                <a:gd fmla="*/ 89 w 212" name="T58"/>
                <a:gd fmla="*/ 120 h 213" name="T59"/>
                <a:gd fmla="*/ 102 w 212" name="T60"/>
                <a:gd fmla="*/ 133 h 213" name="T61"/>
                <a:gd fmla="*/ 89 w 212" name="T62"/>
                <a:gd fmla="*/ 146 h 213" name="T63"/>
                <a:gd fmla="*/ 76 w 212" name="T64"/>
                <a:gd fmla="*/ 133 h 213" name="T65"/>
                <a:gd fmla="*/ 117 w 212" name="T66"/>
                <a:gd fmla="*/ 183 h 213" name="T67"/>
                <a:gd fmla="*/ 102 w 212" name="T68"/>
                <a:gd fmla="*/ 198 h 213" name="T69"/>
                <a:gd fmla="*/ 87 w 212" name="T70"/>
                <a:gd fmla="*/ 183 h 213" name="T71"/>
                <a:gd fmla="*/ 102 w 212" name="T72"/>
                <a:gd fmla="*/ 168 h 213" name="T73"/>
                <a:gd fmla="*/ 117 w 212" name="T74"/>
                <a:gd fmla="*/ 183 h 213" name="T75"/>
                <a:gd fmla="*/ 106 w 212" name="T76"/>
                <a:gd fmla="*/ 55 h 213" name="T77"/>
                <a:gd fmla="*/ 88 w 212" name="T78"/>
                <a:gd fmla="*/ 36 h 213" name="T79"/>
                <a:gd fmla="*/ 106 w 212" name="T80"/>
                <a:gd fmla="*/ 18 h 213" name="T81"/>
                <a:gd fmla="*/ 125 w 212" name="T82"/>
                <a:gd fmla="*/ 36 h 213" name="T83"/>
                <a:gd fmla="*/ 106 w 212" name="T84"/>
                <a:gd fmla="*/ 55 h 213" name="T85"/>
                <a:gd fmla="*/ 139 w 212" name="T86"/>
                <a:gd fmla="*/ 49 h 213" name="T87"/>
                <a:gd fmla="*/ 152 w 212" name="T88"/>
                <a:gd fmla="*/ 36 h 213" name="T89"/>
                <a:gd fmla="*/ 165 w 212" name="T90"/>
                <a:gd fmla="*/ 49 h 213" name="T91"/>
                <a:gd fmla="*/ 152 w 212" name="T92"/>
                <a:gd fmla="*/ 62 h 213" name="T93"/>
                <a:gd fmla="*/ 139 w 212" name="T94"/>
                <a:gd fmla="*/ 49 h 213" name="T95"/>
                <a:gd fmla="*/ 175 w 212" name="T96"/>
                <a:gd fmla="*/ 112 h 213" name="T97"/>
                <a:gd fmla="*/ 157 w 212" name="T98"/>
                <a:gd fmla="*/ 95 h 213" name="T99"/>
                <a:gd fmla="*/ 175 w 212" name="T100"/>
                <a:gd fmla="*/ 77 h 213" name="T101"/>
                <a:gd fmla="*/ 193 w 212" name="T102"/>
                <a:gd fmla="*/ 95 h 213" name="T103"/>
                <a:gd fmla="*/ 175 w 212" name="T104"/>
                <a:gd fmla="*/ 112 h 213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13" w="211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gdLst>
                <a:gd fmla="*/ 90 w 103" name="T0"/>
                <a:gd fmla="*/ 0 h 100" name="T1"/>
                <a:gd fmla="*/ 0 w 103" name="T2"/>
                <a:gd fmla="*/ 87 h 100" name="T3"/>
                <a:gd fmla="*/ 3 w 103" name="T4"/>
                <a:gd fmla="*/ 100 h 100" name="T5"/>
                <a:gd fmla="*/ 103 w 103" name="T6"/>
                <a:gd fmla="*/ 4 h 100" name="T7"/>
                <a:gd fmla="*/ 90 w 103" name="T8"/>
                <a:gd fmla="*/ 0 h 1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103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gdLst>
                <a:gd fmla="*/ 104 w 104" name="T0"/>
                <a:gd fmla="*/ 25 h 105" name="T1"/>
                <a:gd fmla="*/ 27 w 104" name="T2"/>
                <a:gd fmla="*/ 7 h 105" name="T3"/>
                <a:gd fmla="*/ 23 w 104" name="T4"/>
                <a:gd fmla="*/ 8 h 105" name="T5"/>
                <a:gd fmla="*/ 14 w 104" name="T6"/>
                <a:gd fmla="*/ 4 h 105" name="T7"/>
                <a:gd fmla="*/ 0 w 104" name="T8"/>
                <a:gd fmla="*/ 0 h 105" name="T9"/>
                <a:gd fmla="*/ 22 w 104" name="T10"/>
                <a:gd fmla="*/ 105 h 105" name="T11"/>
                <a:gd fmla="*/ 104 w 104" name="T12"/>
                <a:gd fmla="*/ 25 h 105" name="T13"/>
                <a:gd fmla="*/ 73 w 104" name="T14"/>
                <a:gd fmla="*/ 20 h 105" name="T15"/>
                <a:gd fmla="*/ 84 w 104" name="T16"/>
                <a:gd fmla="*/ 31 h 105" name="T17"/>
                <a:gd fmla="*/ 73 w 104" name="T18"/>
                <a:gd fmla="*/ 42 h 105" name="T19"/>
                <a:gd fmla="*/ 62 w 104" name="T20"/>
                <a:gd fmla="*/ 31 h 105" name="T21"/>
                <a:gd fmla="*/ 73 w 104" name="T22"/>
                <a:gd fmla="*/ 20 h 105" name="T23"/>
                <a:gd fmla="*/ 31 w 104" name="T24"/>
                <a:gd fmla="*/ 62 h 105" name="T25"/>
                <a:gd fmla="*/ 13 w 104" name="T26"/>
                <a:gd fmla="*/ 43 h 105" name="T27"/>
                <a:gd fmla="*/ 31 w 104" name="T28"/>
                <a:gd fmla="*/ 24 h 105" name="T29"/>
                <a:gd fmla="*/ 50 w 104" name="T30"/>
                <a:gd fmla="*/ 43 h 105" name="T31"/>
                <a:gd fmla="*/ 31 w 104" name="T32"/>
                <a:gd fmla="*/ 62 h 10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05" w="104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8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128006"/>
            <a:ext cx="2096060" cy="404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128006"/>
            <a:ext cx="2096060" cy="404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027196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318188"/>
            <a:ext cx="2096060" cy="404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7" y="2895724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gdLst>
                <a:gd fmla="*/ 14 w 25" name="T0"/>
                <a:gd fmla="*/ 33 h 37" name="T1"/>
                <a:gd fmla="*/ 25 w 25" name="T2"/>
                <a:gd fmla="*/ 14 h 37" name="T3"/>
                <a:gd fmla="*/ 21 w 25" name="T4"/>
                <a:gd fmla="*/ 0 h 37" name="T5"/>
                <a:gd fmla="*/ 0 w 25" name="T6"/>
                <a:gd fmla="*/ 37 h 37" name="T7"/>
                <a:gd fmla="*/ 14 w 25" name="T8"/>
                <a:gd fmla="*/ 33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25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gdLst>
                <a:gd fmla="*/ 159 w 173" name="T0"/>
                <a:gd fmla="*/ 53 h 209" name="T1"/>
                <a:gd fmla="*/ 66 w 173" name="T2"/>
                <a:gd fmla="*/ 0 h 209" name="T3"/>
                <a:gd fmla="*/ 72 w 173" name="T4"/>
                <a:gd fmla="*/ 24 h 209" name="T5"/>
                <a:gd fmla="*/ 150 w 173" name="T6"/>
                <a:gd fmla="*/ 69 h 209" name="T7"/>
                <a:gd fmla="*/ 152 w 173" name="T8"/>
                <a:gd fmla="*/ 74 h 209" name="T9"/>
                <a:gd fmla="*/ 105 w 173" name="T10"/>
                <a:gd fmla="*/ 155 h 209" name="T11"/>
                <a:gd fmla="*/ 80 w 173" name="T12"/>
                <a:gd fmla="*/ 141 h 209" name="T13"/>
                <a:gd fmla="*/ 66 w 173" name="T14"/>
                <a:gd fmla="*/ 148 h 209" name="T15"/>
                <a:gd fmla="*/ 0 w 173" name="T16"/>
                <a:gd fmla="*/ 165 h 209" name="T17"/>
                <a:gd fmla="*/ 71 w 173" name="T18"/>
                <a:gd fmla="*/ 206 h 209" name="T19"/>
                <a:gd fmla="*/ 82 w 173" name="T20"/>
                <a:gd fmla="*/ 209 h 209" name="T21"/>
                <a:gd fmla="*/ 101 w 173" name="T22"/>
                <a:gd fmla="*/ 198 h 209" name="T23"/>
                <a:gd fmla="*/ 167 w 173" name="T24"/>
                <a:gd fmla="*/ 83 h 209" name="T25"/>
                <a:gd fmla="*/ 159 w 173" name="T26"/>
                <a:gd fmla="*/ 53 h 20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09" w="173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gdLst>
                <a:gd fmla="*/ 197 w 200" name="T0"/>
                <a:gd fmla="*/ 144 h 203" name="T1"/>
                <a:gd fmla="*/ 163 w 200" name="T2"/>
                <a:gd fmla="*/ 16 h 203" name="T3"/>
                <a:gd fmla="*/ 142 w 200" name="T4"/>
                <a:gd fmla="*/ 0 h 203" name="T5"/>
                <a:gd fmla="*/ 142 w 200" name="T6"/>
                <a:gd fmla="*/ 0 h 203" name="T7"/>
                <a:gd fmla="*/ 136 w 200" name="T8"/>
                <a:gd fmla="*/ 1 h 203" name="T9"/>
                <a:gd fmla="*/ 18 w 200" name="T10"/>
                <a:gd fmla="*/ 32 h 203" name="T11"/>
                <a:gd fmla="*/ 3 w 200" name="T12"/>
                <a:gd fmla="*/ 59 h 203" name="T13"/>
                <a:gd fmla="*/ 37 w 200" name="T14"/>
                <a:gd fmla="*/ 187 h 203" name="T15"/>
                <a:gd fmla="*/ 58 w 200" name="T16"/>
                <a:gd fmla="*/ 203 h 203" name="T17"/>
                <a:gd fmla="*/ 64 w 200" name="T18"/>
                <a:gd fmla="*/ 203 h 203" name="T19"/>
                <a:gd fmla="*/ 182 w 200" name="T20"/>
                <a:gd fmla="*/ 171 h 203" name="T21"/>
                <a:gd fmla="*/ 197 w 200" name="T22"/>
                <a:gd fmla="*/ 144 h 203" name="T23"/>
                <a:gd fmla="*/ 44 w 200" name="T24"/>
                <a:gd fmla="*/ 144 h 203" name="T25"/>
                <a:gd fmla="*/ 20 w 200" name="T26"/>
                <a:gd fmla="*/ 54 h 203" name="T27"/>
                <a:gd fmla="*/ 20 w 200" name="T28"/>
                <a:gd fmla="*/ 51 h 203" name="T29"/>
                <a:gd fmla="*/ 23 w 200" name="T30"/>
                <a:gd fmla="*/ 49 h 203" name="T31"/>
                <a:gd fmla="*/ 141 w 200" name="T32"/>
                <a:gd fmla="*/ 18 h 203" name="T33"/>
                <a:gd fmla="*/ 142 w 200" name="T34"/>
                <a:gd fmla="*/ 17 h 203" name="T35"/>
                <a:gd fmla="*/ 146 w 200" name="T36"/>
                <a:gd fmla="*/ 21 h 203" name="T37"/>
                <a:gd fmla="*/ 170 w 200" name="T38"/>
                <a:gd fmla="*/ 110 h 203" name="T39"/>
                <a:gd fmla="*/ 44 w 200" name="T40"/>
                <a:gd fmla="*/ 144 h 20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3" w="200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solidFill>
                  <a:srgbClr val="DCB68A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7" presetSubtype="10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8" nodeType="withEffect" presetClass="entr" presetID="49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7" presetSubtype="10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49" presetSubtype="0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7" presetSubtype="10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5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4"/>
      <p:bldP grpId="0" spid="5"/>
      <p:bldP grpId="0" spid="8"/>
      <p:bldP grpId="0" spid="11"/>
      <p:bldP grpId="0" spid="27"/>
      <p:bldP build="allAtOnce" grpId="0" spid="28"/>
      <p:bldP grpId="0" spid="31"/>
      <p:bldP build="allAtOnce" grpId="0" spid="32"/>
      <p:bldP grpId="0" spid="34"/>
      <p:bldP build="allAtOnce" grpId="0" spid="3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30" name="Freeform 9"/>
          <p:cNvSpPr/>
          <p:nvPr/>
        </p:nvSpPr>
        <p:spPr bwMode="auto">
          <a:xfrm rot="13500000">
            <a:off x="1320733" y="1827201"/>
            <a:ext cx="1604538" cy="1604537"/>
          </a:xfrm>
          <a:custGeom>
            <a:gdLst>
              <a:gd fmla="*/ 107 w 728" name="T0"/>
              <a:gd fmla="*/ 621 h 727" name="T1"/>
              <a:gd fmla="*/ 364 w 728" name="T2"/>
              <a:gd fmla="*/ 727 h 727" name="T3"/>
              <a:gd fmla="*/ 364 w 728" name="T4"/>
              <a:gd fmla="*/ 556 h 727" name="T5"/>
              <a:gd fmla="*/ 228 w 728" name="T6"/>
              <a:gd fmla="*/ 499 h 727" name="T7"/>
              <a:gd fmla="*/ 172 w 728" name="T8"/>
              <a:gd fmla="*/ 363 h 727" name="T9"/>
              <a:gd fmla="*/ 228 w 728" name="T10"/>
              <a:gd fmla="*/ 227 h 727" name="T11"/>
              <a:gd fmla="*/ 364 w 728" name="T12"/>
              <a:gd fmla="*/ 171 h 727" name="T13"/>
              <a:gd fmla="*/ 500 w 728" name="T14"/>
              <a:gd fmla="*/ 227 h 727" name="T15"/>
              <a:gd fmla="*/ 556 w 728" name="T16"/>
              <a:gd fmla="*/ 363 h 727" name="T17"/>
              <a:gd fmla="*/ 728 w 728" name="T18"/>
              <a:gd fmla="*/ 363 h 727" name="T19"/>
              <a:gd fmla="*/ 621 w 728" name="T20"/>
              <a:gd fmla="*/ 106 h 727" name="T21"/>
              <a:gd fmla="*/ 364 w 728" name="T22"/>
              <a:gd fmla="*/ 0 h 727" name="T23"/>
              <a:gd fmla="*/ 107 w 728" name="T24"/>
              <a:gd fmla="*/ 106 h 727" name="T25"/>
              <a:gd fmla="*/ 0 w 728" name="T26"/>
              <a:gd fmla="*/ 363 h 727" name="T27"/>
              <a:gd fmla="*/ 107 w 728" name="T28"/>
              <a:gd fmla="*/ 621 h 7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1" name="Freeform 9"/>
          <p:cNvSpPr/>
          <p:nvPr/>
        </p:nvSpPr>
        <p:spPr bwMode="auto">
          <a:xfrm rot="13500000">
            <a:off x="3072678" y="1823175"/>
            <a:ext cx="1604538" cy="1604537"/>
          </a:xfrm>
          <a:custGeom>
            <a:gdLst>
              <a:gd fmla="*/ 107 w 728" name="T0"/>
              <a:gd fmla="*/ 621 h 727" name="T1"/>
              <a:gd fmla="*/ 364 w 728" name="T2"/>
              <a:gd fmla="*/ 727 h 727" name="T3"/>
              <a:gd fmla="*/ 364 w 728" name="T4"/>
              <a:gd fmla="*/ 556 h 727" name="T5"/>
              <a:gd fmla="*/ 228 w 728" name="T6"/>
              <a:gd fmla="*/ 499 h 727" name="T7"/>
              <a:gd fmla="*/ 172 w 728" name="T8"/>
              <a:gd fmla="*/ 363 h 727" name="T9"/>
              <a:gd fmla="*/ 228 w 728" name="T10"/>
              <a:gd fmla="*/ 227 h 727" name="T11"/>
              <a:gd fmla="*/ 364 w 728" name="T12"/>
              <a:gd fmla="*/ 171 h 727" name="T13"/>
              <a:gd fmla="*/ 500 w 728" name="T14"/>
              <a:gd fmla="*/ 227 h 727" name="T15"/>
              <a:gd fmla="*/ 556 w 728" name="T16"/>
              <a:gd fmla="*/ 363 h 727" name="T17"/>
              <a:gd fmla="*/ 728 w 728" name="T18"/>
              <a:gd fmla="*/ 363 h 727" name="T19"/>
              <a:gd fmla="*/ 621 w 728" name="T20"/>
              <a:gd fmla="*/ 106 h 727" name="T21"/>
              <a:gd fmla="*/ 364 w 728" name="T22"/>
              <a:gd fmla="*/ 0 h 727" name="T23"/>
              <a:gd fmla="*/ 107 w 728" name="T24"/>
              <a:gd fmla="*/ 106 h 727" name="T25"/>
              <a:gd fmla="*/ 0 w 728" name="T26"/>
              <a:gd fmla="*/ 363 h 727" name="T27"/>
              <a:gd fmla="*/ 107 w 728" name="T28"/>
              <a:gd fmla="*/ 621 h 7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 rot="2700000">
            <a:off x="2194252" y="960802"/>
            <a:ext cx="1604538" cy="1604538"/>
          </a:xfrm>
          <a:custGeom>
            <a:gdLst>
              <a:gd fmla="*/ 107 w 728" name="T0"/>
              <a:gd fmla="*/ 621 h 727" name="T1"/>
              <a:gd fmla="*/ 364 w 728" name="T2"/>
              <a:gd fmla="*/ 727 h 727" name="T3"/>
              <a:gd fmla="*/ 364 w 728" name="T4"/>
              <a:gd fmla="*/ 556 h 727" name="T5"/>
              <a:gd fmla="*/ 228 w 728" name="T6"/>
              <a:gd fmla="*/ 499 h 727" name="T7"/>
              <a:gd fmla="*/ 172 w 728" name="T8"/>
              <a:gd fmla="*/ 363 h 727" name="T9"/>
              <a:gd fmla="*/ 228 w 728" name="T10"/>
              <a:gd fmla="*/ 227 h 727" name="T11"/>
              <a:gd fmla="*/ 364 w 728" name="T12"/>
              <a:gd fmla="*/ 171 h 727" name="T13"/>
              <a:gd fmla="*/ 500 w 728" name="T14"/>
              <a:gd fmla="*/ 227 h 727" name="T15"/>
              <a:gd fmla="*/ 556 w 728" name="T16"/>
              <a:gd fmla="*/ 363 h 727" name="T17"/>
              <a:gd fmla="*/ 728 w 728" name="T18"/>
              <a:gd fmla="*/ 363 h 727" name="T19"/>
              <a:gd fmla="*/ 621 w 728" name="T20"/>
              <a:gd fmla="*/ 106 h 727" name="T21"/>
              <a:gd fmla="*/ 364 w 728" name="T22"/>
              <a:gd fmla="*/ 0 h 727" name="T23"/>
              <a:gd fmla="*/ 107 w 728" name="T24"/>
              <a:gd fmla="*/ 106 h 727" name="T25"/>
              <a:gd fmla="*/ 0 w 728" name="T26"/>
              <a:gd fmla="*/ 363 h 727" name="T27"/>
              <a:gd fmla="*/ 107 w 728" name="T28"/>
              <a:gd fmla="*/ 621 h 72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727" w="728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1486852" y="1963453"/>
            <a:ext cx="449289" cy="369195"/>
            <a:chOff x="7836195" y="3464708"/>
            <a:chExt cx="599208" cy="492388"/>
          </a:xfrm>
        </p:grpSpPr>
        <p:sp>
          <p:nvSpPr>
            <p:cNvPr id="3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36195" y="3536805"/>
              <a:ext cx="599208" cy="3963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id-ID" smtClean="0" sz="135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01</a:t>
              </a: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2765405" y="890971"/>
            <a:ext cx="449289" cy="369195"/>
            <a:chOff x="9545610" y="1955599"/>
            <a:chExt cx="599208" cy="492388"/>
          </a:xfrm>
        </p:grpSpPr>
        <p:sp>
          <p:nvSpPr>
            <p:cNvPr id="3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45611" y="2019602"/>
              <a:ext cx="599208" cy="3963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id-ID" smtClean="0" sz="135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02</a:t>
              </a:r>
            </a:p>
          </p:txBody>
        </p:sp>
      </p:grpSp>
      <p:grpSp>
        <p:nvGrpSpPr>
          <p:cNvPr id="39" name="Group 16"/>
          <p:cNvGrpSpPr/>
          <p:nvPr/>
        </p:nvGrpSpPr>
        <p:grpSpPr>
          <a:xfrm>
            <a:off x="4082838" y="1971378"/>
            <a:ext cx="449289" cy="369195"/>
            <a:chOff x="10716797" y="5108091"/>
            <a:chExt cx="599208" cy="492388"/>
          </a:xfrm>
        </p:grpSpPr>
        <p:sp>
          <p:nvSpPr>
            <p:cNvPr id="4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6798" y="5178591"/>
              <a:ext cx="599208" cy="3963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id-ID" smtClean="0" sz="135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03</a:t>
              </a:r>
            </a:p>
          </p:txBody>
        </p:sp>
      </p:grp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2821279" y="1572138"/>
            <a:ext cx="343890" cy="332069"/>
          </a:xfrm>
          <a:custGeom>
            <a:gdLst>
              <a:gd fmla="*/ 94 w 132" name="T0"/>
              <a:gd fmla="*/ 0 h 128" name="T1"/>
              <a:gd fmla="*/ 56 w 132" name="T2"/>
              <a:gd fmla="*/ 27 h 128" name="T3"/>
              <a:gd fmla="*/ 55 w 132" name="T4"/>
              <a:gd fmla="*/ 27 h 128" name="T5"/>
              <a:gd fmla="*/ 14 w 132" name="T6"/>
              <a:gd fmla="*/ 69 h 128" name="T7"/>
              <a:gd fmla="*/ 1 w 132" name="T8"/>
              <a:gd fmla="*/ 110 h 128" name="T9"/>
              <a:gd fmla="*/ 14 w 132" name="T10"/>
              <a:gd fmla="*/ 128 h 128" name="T11"/>
              <a:gd fmla="*/ 53 w 132" name="T12"/>
              <a:gd fmla="*/ 118 h 128" name="T13"/>
              <a:gd fmla="*/ 120 w 132" name="T14"/>
              <a:gd fmla="*/ 53 h 128" name="T15"/>
              <a:gd fmla="*/ 64 w 132" name="T16"/>
              <a:gd fmla="*/ 95 h 128" name="T17"/>
              <a:gd fmla="*/ 99 w 132" name="T18"/>
              <a:gd fmla="*/ 47 h 128" name="T19"/>
              <a:gd fmla="*/ 95 w 132" name="T20"/>
              <a:gd fmla="*/ 67 h 128" name="T21"/>
              <a:gd fmla="*/ 64 w 132" name="T22"/>
              <a:gd fmla="*/ 98 h 128" name="T23"/>
              <a:gd fmla="*/ 59 w 132" name="T24"/>
              <a:gd fmla="*/ 81 h 128" name="T25"/>
              <a:gd fmla="*/ 46 w 132" name="T26"/>
              <a:gd fmla="*/ 68 h 128" name="T27"/>
              <a:gd fmla="*/ 92 w 132" name="T28"/>
              <a:gd fmla="*/ 36 h 128" name="T29"/>
              <a:gd fmla="*/ 59 w 132" name="T30"/>
              <a:gd fmla="*/ 81 h 128" name="T31"/>
              <a:gd fmla="*/ 30 w 132" name="T32"/>
              <a:gd fmla="*/ 64 h 128" name="T33"/>
              <a:gd fmla="*/ 80 w 132" name="T34"/>
              <a:gd fmla="*/ 29 h 128" name="T35"/>
              <a:gd fmla="*/ 17 w 132" name="T36"/>
              <a:gd fmla="*/ 119 h 128" name="T37"/>
              <a:gd fmla="*/ 8 w 132" name="T38"/>
              <a:gd fmla="*/ 114 h 128" name="T39"/>
              <a:gd fmla="*/ 13 w 132" name="T40"/>
              <a:gd fmla="*/ 96 h 128" name="T41"/>
              <a:gd fmla="*/ 32 w 132" name="T42"/>
              <a:gd fmla="*/ 116 h 128" name="T43"/>
              <a:gd fmla="*/ 35 w 132" name="T44"/>
              <a:gd fmla="*/ 115 h 128" name="T45"/>
              <a:gd fmla="*/ 14 w 132" name="T46"/>
              <a:gd fmla="*/ 92 h 128" name="T47"/>
              <a:gd fmla="*/ 19 w 132" name="T48"/>
              <a:gd fmla="*/ 75 h 128" name="T49"/>
              <a:gd fmla="*/ 52 w 132" name="T50"/>
              <a:gd fmla="*/ 110 h 128" name="T51"/>
              <a:gd fmla="*/ 35 w 132" name="T52"/>
              <a:gd fmla="*/ 115 h 128" name="T53"/>
              <a:gd fmla="*/ 108 w 132" name="T54"/>
              <a:gd fmla="*/ 54 h 128" name="T55"/>
              <a:gd fmla="*/ 98 w 132" name="T56"/>
              <a:gd fmla="*/ 30 h 128" name="T57"/>
              <a:gd fmla="*/ 81 w 132" name="T58"/>
              <a:gd fmla="*/ 13 h 128" name="T59"/>
              <a:gd fmla="*/ 112 w 132" name="T60"/>
              <a:gd fmla="*/ 16 h 128" name="T61"/>
              <a:gd fmla="*/ 115 w 132" name="T62"/>
              <a:gd fmla="*/ 47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1952578" y="2553769"/>
            <a:ext cx="332070" cy="251470"/>
          </a:xfrm>
          <a:custGeom>
            <a:gdLst>
              <a:gd fmla="*/ 105 w 128" name="T0"/>
              <a:gd fmla="*/ 2 h 96" name="T1"/>
              <a:gd fmla="*/ 28 w 128" name="T2"/>
              <a:gd fmla="*/ 0 h 96" name="T3"/>
              <a:gd fmla="*/ 2 w 128" name="T4"/>
              <a:gd fmla="*/ 23 h 96" name="T5"/>
              <a:gd fmla="*/ 2 w 128" name="T6"/>
              <a:gd fmla="*/ 34 h 96" name="T7"/>
              <a:gd fmla="*/ 64 w 128" name="T8"/>
              <a:gd fmla="*/ 96 h 96" name="T9"/>
              <a:gd fmla="*/ 126 w 128" name="T10"/>
              <a:gd fmla="*/ 34 h 96" name="T11"/>
              <a:gd fmla="*/ 126 w 128" name="T12"/>
              <a:gd fmla="*/ 23 h 96" name="T13"/>
              <a:gd fmla="*/ 55 w 128" name="T14"/>
              <a:gd fmla="*/ 28 h 96" name="T15"/>
              <a:gd fmla="*/ 73 w 128" name="T16"/>
              <a:gd fmla="*/ 28 h 96" name="T17"/>
              <a:gd fmla="*/ 78 w 128" name="T18"/>
              <a:gd fmla="*/ 9 h 96" name="T19"/>
              <a:gd fmla="*/ 76 w 128" name="T20"/>
              <a:gd fmla="*/ 25 h 96" name="T21"/>
              <a:gd fmla="*/ 52 w 128" name="T22"/>
              <a:gd fmla="*/ 25 h 96" name="T23"/>
              <a:gd fmla="*/ 50 w 128" name="T24"/>
              <a:gd fmla="*/ 9 h 96" name="T25"/>
              <a:gd fmla="*/ 52 w 128" name="T26"/>
              <a:gd fmla="*/ 25 h 96" name="T27"/>
              <a:gd fmla="*/ 64 w 128" name="T28"/>
              <a:gd fmla="*/ 82 h 96" name="T29"/>
              <a:gd fmla="*/ 74 w 128" name="T30"/>
              <a:gd fmla="*/ 32 h 96" name="T31"/>
              <a:gd fmla="*/ 98 w 128" name="T32"/>
              <a:gd fmla="*/ 32 h 96" name="T33"/>
              <a:gd fmla="*/ 78 w 128" name="T34"/>
              <a:gd fmla="*/ 32 h 96" name="T35"/>
              <a:gd fmla="*/ 89 w 128" name="T36"/>
              <a:gd fmla="*/ 20 h 96" name="T37"/>
              <a:gd fmla="*/ 79 w 128" name="T38"/>
              <a:gd fmla="*/ 28 h 96" name="T39"/>
              <a:gd fmla="*/ 97 w 128" name="T40"/>
              <a:gd fmla="*/ 8 h 96" name="T41"/>
              <a:gd fmla="*/ 83 w 128" name="T42"/>
              <a:gd fmla="*/ 8 h 96" name="T43"/>
              <a:gd fmla="*/ 55 w 128" name="T44"/>
              <a:gd fmla="*/ 8 h 96" name="T45"/>
              <a:gd fmla="*/ 64 w 128" name="T46"/>
              <a:gd fmla="*/ 15 h 96" name="T47"/>
              <a:gd fmla="*/ 31 w 128" name="T48"/>
              <a:gd fmla="*/ 8 h 96" name="T49"/>
              <a:gd fmla="*/ 39 w 128" name="T50"/>
              <a:gd fmla="*/ 14 h 96" name="T51"/>
              <a:gd fmla="*/ 49 w 128" name="T52"/>
              <a:gd fmla="*/ 28 h 96" name="T53"/>
              <a:gd fmla="*/ 39 w 128" name="T54"/>
              <a:gd fmla="*/ 20 h 96" name="T55"/>
              <a:gd fmla="*/ 60 w 128" name="T56"/>
              <a:gd fmla="*/ 81 h 96" name="T57"/>
              <a:gd fmla="*/ 50 w 128" name="T58"/>
              <a:gd fmla="*/ 32 h 96" name="T59"/>
              <a:gd fmla="*/ 11 w 128" name="T60"/>
              <a:gd fmla="*/ 32 h 96" name="T61"/>
              <a:gd fmla="*/ 51 w 128" name="T62"/>
              <a:gd fmla="*/ 74 h 96" name="T63"/>
              <a:gd fmla="*/ 117 w 128" name="T64"/>
              <a:gd fmla="*/ 32 h 96" name="T65"/>
              <a:gd fmla="*/ 102 w 128" name="T66"/>
              <a:gd fmla="*/ 32 h 96" name="T67"/>
              <a:gd fmla="*/ 92 w 128" name="T68"/>
              <a:gd fmla="*/ 17 h 96" name="T69"/>
              <a:gd fmla="*/ 120 w 128" name="T70"/>
              <a:gd fmla="*/ 28 h 96" name="T71"/>
              <a:gd fmla="*/ 27 w 128" name="T72"/>
              <a:gd fmla="*/ 10 h 96" name="T73"/>
              <a:gd fmla="*/ 25 w 128" name="T74"/>
              <a:gd fmla="*/ 28 h 96" name="T75"/>
              <a:gd fmla="*/ 27 w 128" name="T76"/>
              <a:gd fmla="*/ 10 h 96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96" w="128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81" compatLnSpc="1" lIns="68562" numCol="1" rIns="68562" tIns="34281" vert="horz" wrap="square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6" name="Group 24"/>
          <p:cNvGrpSpPr/>
          <p:nvPr/>
        </p:nvGrpSpPr>
        <p:grpSpPr>
          <a:xfrm>
            <a:off x="3702127" y="2512332"/>
            <a:ext cx="338517" cy="332070"/>
            <a:chOff x="6786562" y="796925"/>
            <a:chExt cx="500063" cy="490538"/>
          </a:xfrm>
          <a:solidFill>
            <a:srgbClr val="DCB68A"/>
          </a:solidFill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gdLst>
                <a:gd fmla="*/ 127 w 130" name="T0"/>
                <a:gd fmla="*/ 42 h 128" name="T1"/>
                <a:gd fmla="*/ 87 w 130" name="T2"/>
                <a:gd fmla="*/ 2 h 128" name="T3"/>
                <a:gd fmla="*/ 79 w 130" name="T4"/>
                <a:gd fmla="*/ 0 h 128" name="T5"/>
                <a:gd fmla="*/ 75 w 130" name="T6"/>
                <a:gd fmla="*/ 2 h 128" name="T7"/>
                <a:gd fmla="*/ 73 w 130" name="T8"/>
                <a:gd fmla="*/ 6 h 128" name="T9"/>
                <a:gd fmla="*/ 64 w 130" name="T10"/>
                <a:gd fmla="*/ 21 h 128" name="T11"/>
                <a:gd fmla="*/ 41 w 130" name="T12"/>
                <a:gd fmla="*/ 37 h 128" name="T13"/>
                <a:gd fmla="*/ 15 w 130" name="T14"/>
                <a:gd fmla="*/ 55 h 128" name="T15"/>
                <a:gd fmla="*/ 1 w 130" name="T16"/>
                <a:gd fmla="*/ 78 h 128" name="T17"/>
                <a:gd fmla="*/ 3 w 130" name="T18"/>
                <a:gd fmla="*/ 86 h 128" name="T19"/>
                <a:gd fmla="*/ 43 w 130" name="T20"/>
                <a:gd fmla="*/ 126 h 128" name="T21"/>
                <a:gd fmla="*/ 51 w 130" name="T22"/>
                <a:gd fmla="*/ 128 h 128" name="T23"/>
                <a:gd fmla="*/ 55 w 130" name="T24"/>
                <a:gd fmla="*/ 126 h 128" name="T25"/>
                <a:gd fmla="*/ 57 w 130" name="T26"/>
                <a:gd fmla="*/ 122 h 128" name="T27"/>
                <a:gd fmla="*/ 66 w 130" name="T28"/>
                <a:gd fmla="*/ 107 h 128" name="T29"/>
                <a:gd fmla="*/ 89 w 130" name="T30"/>
                <a:gd fmla="*/ 91 h 128" name="T31"/>
                <a:gd fmla="*/ 115 w 130" name="T32"/>
                <a:gd fmla="*/ 73 h 128" name="T33"/>
                <a:gd fmla="*/ 129 w 130" name="T34"/>
                <a:gd fmla="*/ 50 h 128" name="T35"/>
                <a:gd fmla="*/ 127 w 130" name="T36"/>
                <a:gd fmla="*/ 42 h 128" name="T37"/>
                <a:gd fmla="*/ 49 w 130" name="T38"/>
                <a:gd fmla="*/ 120 h 128" name="T39"/>
                <a:gd fmla="*/ 9 w 130" name="T40"/>
                <a:gd fmla="*/ 80 h 128" name="T41"/>
                <a:gd fmla="*/ 81 w 130" name="T42"/>
                <a:gd fmla="*/ 8 h 128" name="T43"/>
                <a:gd fmla="*/ 121 w 130" name="T44"/>
                <a:gd fmla="*/ 48 h 128" name="T45"/>
                <a:gd fmla="*/ 49 w 130" name="T46"/>
                <a:gd fmla="*/ 120 h 12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8" w="130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gdLst>
                <a:gd fmla="*/ 28 w 35" name="T0"/>
                <a:gd fmla="*/ 12 h 36" name="T1"/>
                <a:gd fmla="*/ 20 w 35" name="T2"/>
                <a:gd fmla="*/ 13 h 36" name="T3"/>
                <a:gd fmla="*/ 10 w 35" name="T4"/>
                <a:gd fmla="*/ 7 h 36" name="T5"/>
                <a:gd fmla="*/ 15 w 35" name="T6"/>
                <a:gd fmla="*/ 6 h 36" name="T7"/>
                <a:gd fmla="*/ 19 w 35" name="T8"/>
                <a:gd fmla="*/ 6 h 36" name="T9"/>
                <a:gd fmla="*/ 20 w 35" name="T10"/>
                <a:gd fmla="*/ 2 h 36" name="T11"/>
                <a:gd fmla="*/ 13 w 35" name="T12"/>
                <a:gd fmla="*/ 1 h 36" name="T13"/>
                <a:gd fmla="*/ 6 w 35" name="T14"/>
                <a:gd fmla="*/ 4 h 36" name="T15"/>
                <a:gd fmla="*/ 5 w 35" name="T16"/>
                <a:gd fmla="*/ 3 h 36" name="T17"/>
                <a:gd fmla="*/ 3 w 35" name="T18"/>
                <a:gd fmla="*/ 5 h 36" name="T19"/>
                <a:gd fmla="*/ 4 w 35" name="T20"/>
                <a:gd fmla="*/ 6 h 36" name="T21"/>
                <a:gd fmla="*/ 1 w 35" name="T22"/>
                <a:gd fmla="*/ 15 h 36" name="T23"/>
                <a:gd fmla="*/ 3 w 35" name="T24"/>
                <a:gd fmla="*/ 22 h 36" name="T25"/>
                <a:gd fmla="*/ 18 w 35" name="T26"/>
                <a:gd fmla="*/ 21 h 36" name="T27"/>
                <a:gd fmla="*/ 23 w 35" name="T28"/>
                <a:gd fmla="*/ 31 h 36" name="T29"/>
                <a:gd fmla="*/ 19 w 35" name="T30"/>
                <a:gd fmla="*/ 30 h 36" name="T31"/>
                <a:gd fmla="*/ 16 w 35" name="T32"/>
                <a:gd fmla="*/ 28 h 36" name="T33"/>
                <a:gd fmla="*/ 13 w 35" name="T34"/>
                <a:gd fmla="*/ 31 h 36" name="T35"/>
                <a:gd fmla="*/ 17 w 35" name="T36"/>
                <a:gd fmla="*/ 35 h 36" name="T37"/>
                <a:gd fmla="*/ 25 w 35" name="T38"/>
                <a:gd fmla="*/ 36 h 36" name="T39"/>
                <a:gd fmla="*/ 31 w 35" name="T40"/>
                <a:gd fmla="*/ 35 h 36" name="T41"/>
                <a:gd fmla="*/ 33 w 35" name="T42"/>
                <a:gd fmla="*/ 34 h 36" name="T43"/>
                <a:gd fmla="*/ 33 w 35" name="T44"/>
                <a:gd fmla="*/ 32 h 36" name="T45"/>
                <a:gd fmla="*/ 34 w 35" name="T46"/>
                <a:gd fmla="*/ 26 h 36" name="T47"/>
                <a:gd fmla="*/ 35 w 35" name="T48"/>
                <a:gd fmla="*/ 18 h 36" name="T49"/>
                <a:gd fmla="*/ 10 w 35" name="T50"/>
                <a:gd fmla="*/ 17 h 36" name="T51"/>
                <a:gd fmla="*/ 6 w 35" name="T52"/>
                <a:gd fmla="*/ 15 h 36" name="T53"/>
                <a:gd fmla="*/ 7 w 35" name="T54"/>
                <a:gd fmla="*/ 11 h 36" name="T55"/>
                <a:gd fmla="*/ 14 w 35" name="T56"/>
                <a:gd fmla="*/ 16 h 36" name="T57"/>
                <a:gd fmla="*/ 29 w 35" name="T58"/>
                <a:gd fmla="*/ 25 h 36" name="T59"/>
                <a:gd fmla="*/ 21 w 35" name="T60"/>
                <a:gd fmla="*/ 20 h 36" name="T61"/>
                <a:gd fmla="*/ 25 w 35" name="T62"/>
                <a:gd fmla="*/ 18 h 36" name="T63"/>
                <a:gd fmla="*/ 28 w 35" name="T64"/>
                <a:gd fmla="*/ 20 h 36" name="T65"/>
                <a:gd fmla="*/ 29 w 35" name="T66"/>
                <a:gd fmla="*/ 23 h 3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6" w="35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gdLst>
                <a:gd fmla="*/ 16 w 19" name="T0"/>
                <a:gd fmla="*/ 1 h 21" name="T1"/>
                <a:gd fmla="*/ 16 w 19" name="T2"/>
                <a:gd fmla="*/ 1 h 21" name="T3"/>
                <a:gd fmla="*/ 9 w 19" name="T4"/>
                <a:gd fmla="*/ 7 h 21" name="T5"/>
                <a:gd fmla="*/ 3 w 19" name="T6"/>
                <a:gd fmla="*/ 14 h 21" name="T7"/>
                <a:gd fmla="*/ 0 w 19" name="T8"/>
                <a:gd fmla="*/ 17 h 21" name="T9"/>
                <a:gd fmla="*/ 0 w 19" name="T10"/>
                <a:gd fmla="*/ 17 h 21" name="T11"/>
                <a:gd fmla="*/ 0 w 19" name="T12"/>
                <a:gd fmla="*/ 20 h 21" name="T13"/>
                <a:gd fmla="*/ 3 w 19" name="T14"/>
                <a:gd fmla="*/ 20 h 21" name="T15"/>
                <a:gd fmla="*/ 3 w 19" name="T16"/>
                <a:gd fmla="*/ 20 h 21" name="T17"/>
                <a:gd fmla="*/ 6 w 19" name="T18"/>
                <a:gd fmla="*/ 16 h 21" name="T19"/>
                <a:gd fmla="*/ 11 w 19" name="T20"/>
                <a:gd fmla="*/ 10 h 21" name="T21"/>
                <a:gd fmla="*/ 18 w 19" name="T22"/>
                <a:gd fmla="*/ 4 h 21" name="T23"/>
                <a:gd fmla="*/ 18 w 19" name="T24"/>
                <a:gd fmla="*/ 4 h 21" name="T25"/>
                <a:gd fmla="*/ 19 w 19" name="T26"/>
                <a:gd fmla="*/ 4 h 21" name="T27"/>
                <a:gd fmla="*/ 19 w 19" name="T28"/>
                <a:gd fmla="*/ 1 h 21" name="T29"/>
                <a:gd fmla="*/ 16 w 19" name="T30"/>
                <a:gd fmla="*/ 1 h 2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1" w="1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gdLst>
                <a:gd fmla="*/ 8 w 20" name="T0"/>
                <a:gd fmla="*/ 11 h 21" name="T1"/>
                <a:gd fmla="*/ 1 w 20" name="T2"/>
                <a:gd fmla="*/ 17 h 21" name="T3"/>
                <a:gd fmla="*/ 0 w 20" name="T4"/>
                <a:gd fmla="*/ 17 h 21" name="T5"/>
                <a:gd fmla="*/ 0 w 20" name="T6"/>
                <a:gd fmla="*/ 20 h 21" name="T7"/>
                <a:gd fmla="*/ 3 w 20" name="T8"/>
                <a:gd fmla="*/ 20 h 21" name="T9"/>
                <a:gd fmla="*/ 3 w 20" name="T10"/>
                <a:gd fmla="*/ 20 h 21" name="T11"/>
                <a:gd fmla="*/ 10 w 20" name="T12"/>
                <a:gd fmla="*/ 14 h 21" name="T13"/>
                <a:gd fmla="*/ 16 w 20" name="T14"/>
                <a:gd fmla="*/ 7 h 21" name="T15"/>
                <a:gd fmla="*/ 19 w 20" name="T16"/>
                <a:gd fmla="*/ 3 h 21" name="T17"/>
                <a:gd fmla="*/ 19 w 20" name="T18"/>
                <a:gd fmla="*/ 3 h 21" name="T19"/>
                <a:gd fmla="*/ 19 w 20" name="T20"/>
                <a:gd fmla="*/ 0 h 21" name="T21"/>
                <a:gd fmla="*/ 16 w 20" name="T22"/>
                <a:gd fmla="*/ 0 h 21" name="T23"/>
                <a:gd fmla="*/ 16 w 20" name="T24"/>
                <a:gd fmla="*/ 1 h 21" name="T25"/>
                <a:gd fmla="*/ 13 w 20" name="T26"/>
                <a:gd fmla="*/ 5 h 21" name="T27"/>
                <a:gd fmla="*/ 8 w 20" name="T28"/>
                <a:gd fmla="*/ 11 h 2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" w="20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34281" compatLnSpc="1" lIns="68562" numCol="1" rIns="68562" tIns="34281" vert="horz" wrap="square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5074379" y="1433499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350">
                <a:solidFill>
                  <a:schemeClr val="bg1"/>
                </a:solidFill>
                <a:latin charset="0" pitchFamily="34" typeface="Impact MT Std"/>
                <a:ea charset="-122" panose="020b0503020204020204" typeface="微软雅黑"/>
              </a:rPr>
              <a:t>1</a:t>
            </a:r>
          </a:p>
        </p:txBody>
      </p:sp>
      <p:sp>
        <p:nvSpPr>
          <p:cNvPr id="52" name="椭圆 51"/>
          <p:cNvSpPr/>
          <p:nvPr/>
        </p:nvSpPr>
        <p:spPr>
          <a:xfrm>
            <a:off x="5074379" y="1973418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350">
                <a:solidFill>
                  <a:schemeClr val="bg1"/>
                </a:solidFill>
                <a:latin charset="0" pitchFamily="34" typeface="Impact MT Std"/>
                <a:ea charset="-122" panose="020b0503020204020204" typeface="微软雅黑"/>
              </a:rPr>
              <a:t>2</a:t>
            </a:r>
          </a:p>
        </p:txBody>
      </p:sp>
      <p:sp>
        <p:nvSpPr>
          <p:cNvPr id="53" name="椭圆 52"/>
          <p:cNvSpPr/>
          <p:nvPr/>
        </p:nvSpPr>
        <p:spPr>
          <a:xfrm>
            <a:off x="5074379" y="2525934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350">
                <a:solidFill>
                  <a:schemeClr val="bg1"/>
                </a:solidFill>
                <a:latin charset="0" pitchFamily="34" typeface="Impact MT Std"/>
                <a:ea charset="-122" panose="020b0503020204020204" typeface="微软雅黑"/>
              </a:rPr>
              <a:t>3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5506733" y="148460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9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55" name="标题 11"/>
          <p:cNvSpPr txBox="1"/>
          <p:nvPr/>
        </p:nvSpPr>
        <p:spPr>
          <a:xfrm>
            <a:off x="5506734" y="202452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9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56" name="标题 11"/>
          <p:cNvSpPr txBox="1"/>
          <p:nvPr/>
        </p:nvSpPr>
        <p:spPr>
          <a:xfrm>
            <a:off x="5506734" y="2577045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 sz="9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请在此处输入详细的文字介绍信息和简介，表达图表的含义.表达图表的含义.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75447" y="4031288"/>
            <a:ext cx="6128085" cy="4800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5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91766" y="3705160"/>
            <a:ext cx="1544105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8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30"/>
      <p:bldP grpId="0" spid="31"/>
      <p:bldP grpId="0" spid="32"/>
      <p:bldP grpId="0" spid="44"/>
      <p:bldP grpId="0" spid="45"/>
      <p:bldP grpId="0" spid="51"/>
      <p:bldP grpId="0" spid="52"/>
      <p:bldP grpId="0" spid="53"/>
      <p:bldP grpId="0" spid="54"/>
      <p:bldP grpId="0" spid="55"/>
      <p:bldP grpId="0" spid="56"/>
      <p:bldP grpId="0" spid="74"/>
      <p:bldP grpId="0" spid="7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" name=" 184"/>
          <p:cNvSpPr/>
          <p:nvPr/>
        </p:nvSpPr>
        <p:spPr>
          <a:xfrm>
            <a:off x="1431290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" name=" 184"/>
          <p:cNvSpPr/>
          <p:nvPr/>
        </p:nvSpPr>
        <p:spPr>
          <a:xfrm>
            <a:off x="3170555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4813300" y="1714500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6573520" y="171513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1445" y="683895"/>
            <a:ext cx="1492885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lnSpc>
                <a:spcPct val="100000"/>
              </a:lnSpc>
            </a:pPr>
            <a:r>
              <a:rPr altLang="en-US" lang="zh-CN" smtClean="0" spc="600" sz="28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目录页</a:t>
            </a:r>
          </a:p>
          <a:p>
            <a:pPr algn="dist">
              <a:lnSpc>
                <a:spcPct val="100000"/>
              </a:lnSpc>
            </a:pPr>
            <a:r>
              <a:rPr altLang="en-US" lang="zh-CN" smtClean="0" spc="600" sz="28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CONTENTS</a:t>
            </a:r>
          </a:p>
        </p:txBody>
      </p:sp>
      <p:sp>
        <p:nvSpPr>
          <p:cNvPr id="868" name="矩形 867"/>
          <p:cNvSpPr/>
          <p:nvPr/>
        </p:nvSpPr>
        <p:spPr>
          <a:xfrm>
            <a:off x="766050" y="1991833"/>
            <a:ext cx="3154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01</a:t>
            </a:r>
          </a:p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  <p:sp>
        <p:nvSpPr>
          <p:cNvPr id="877" name="矩形 876"/>
          <p:cNvSpPr/>
          <p:nvPr/>
        </p:nvSpPr>
        <p:spPr>
          <a:xfrm>
            <a:off x="2463668" y="1991833"/>
            <a:ext cx="3154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02</a:t>
            </a:r>
          </a:p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  <p:sp>
        <p:nvSpPr>
          <p:cNvPr id="898" name="矩形 897"/>
          <p:cNvSpPr/>
          <p:nvPr/>
        </p:nvSpPr>
        <p:spPr>
          <a:xfrm>
            <a:off x="4106676" y="1991833"/>
            <a:ext cx="3154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03</a:t>
            </a:r>
          </a:p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  <p:sp>
        <p:nvSpPr>
          <p:cNvPr id="8" name="矩形 7"/>
          <p:cNvSpPr/>
          <p:nvPr/>
        </p:nvSpPr>
        <p:spPr>
          <a:xfrm>
            <a:off x="5882771" y="1981673"/>
            <a:ext cx="3154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04</a:t>
            </a:r>
          </a:p>
          <a:p>
            <a:pPr algn="ctr"/>
            <a:r>
              <a:rPr altLang="zh-CN" lang="en-US" sz="3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7" presetSubtype="10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7" presetSubtype="10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8"/>
      <p:bldP grpId="0" spid="877"/>
      <p:bldP grpId="0" spid="898"/>
      <p:bldP grpId="0" spid="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054820" y="3267432"/>
            <a:ext cx="4975164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75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、温提示正文行距在1.2~1.3之间点击添加正文</a:t>
            </a: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1882140" y="2943225"/>
            <a:ext cx="190627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r">
              <a:buNone/>
              <a:defRPr/>
            </a:pPr>
            <a:r>
              <a:rPr altLang="en-US" b="1" lang="zh-CN" sz="15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1974681" y="1633011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760">
              <a:solidFill>
                <a:srgbClr val="DCB68A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1968465" y="1961251"/>
            <a:ext cx="961092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350">
                <a:solidFill>
                  <a:srgbClr val="DCB68A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1937281" y="1604079"/>
            <a:ext cx="983282" cy="983282"/>
          </a:xfrm>
          <a:prstGeom prst="blockArc">
            <a:avLst>
              <a:gd fmla="val 18153874" name="adj1"/>
              <a:gd fmla="val 14191435" name="adj2"/>
              <a:gd fmla="val 5402" name="adj3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3535287" y="1961251"/>
            <a:ext cx="72222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350">
                <a:solidFill>
                  <a:srgbClr val="DCB68A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3412460" y="1604079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760">
              <a:solidFill>
                <a:srgbClr val="DCB68A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3379167" y="1584414"/>
            <a:ext cx="983282" cy="983282"/>
          </a:xfrm>
          <a:prstGeom prst="blockArc">
            <a:avLst>
              <a:gd fmla="val 18153874" name="adj1"/>
              <a:gd fmla="val 6208019" name="adj2"/>
              <a:gd fmla="val 5471" name="adj3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l" blurRad="76200" dir="27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812219" y="1630626"/>
            <a:ext cx="888629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760">
              <a:solidFill>
                <a:srgbClr val="DCB68A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4960901" y="1961251"/>
            <a:ext cx="721868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350">
                <a:solidFill>
                  <a:srgbClr val="DCB68A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4745658" y="1603363"/>
            <a:ext cx="983282" cy="983282"/>
          </a:xfrm>
          <a:prstGeom prst="blockArc">
            <a:avLst>
              <a:gd fmla="val 18153874" name="adj1"/>
              <a:gd fmla="val 2391340" name="adj2"/>
              <a:gd fmla="val 5676" name="adj3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6170205" y="1635654"/>
            <a:ext cx="888630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760">
              <a:solidFill>
                <a:srgbClr val="DCB68A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6264064" y="1961251"/>
            <a:ext cx="722387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en-US" sz="1350">
                <a:solidFill>
                  <a:srgbClr val="DCB68A"/>
                </a:solidFill>
                <a:latin charset="-122" panose="02000000000000000000" pitchFamily="2" typeface="方正正纤黑简体"/>
                <a:ea charset="-122" panose="02000000000000000000" pitchFamily="2" typeface="方正正纤黑简体"/>
                <a:cs charset="0" panose="020b0604020202020204" pitchFamily="34" typeface="Arial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6103219" y="1606935"/>
            <a:ext cx="983282" cy="983282"/>
          </a:xfrm>
          <a:prstGeom prst="blockArc">
            <a:avLst>
              <a:gd fmla="val 18153874" name="adj1"/>
              <a:gd fmla="val 21071673" name="adj2"/>
              <a:gd fmla="val 5367" name="adj3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>
                <a:effectLst>
                  <a:outerShdw algn="tr" blurRad="50800" dir="8100000" dist="38100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1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4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3" presetSubtype="16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4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4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160"/>
      <p:bldP grpId="0" spid="161"/>
      <p:bldP grpId="0" spid="162"/>
      <p:bldP grpId="0" spid="163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72"/>
      <p:bldP grpId="0" spid="17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/>
        </p:nvCxnSpPr>
        <p:spPr>
          <a:xfrm>
            <a:off x="3681730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2803131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60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04</a:t>
            </a:r>
          </a:p>
        </p:txBody>
      </p:sp>
      <p:sp>
        <p:nvSpPr>
          <p:cNvPr id="877" name="矩形 876"/>
          <p:cNvSpPr/>
          <p:nvPr/>
        </p:nvSpPr>
        <p:spPr>
          <a:xfrm>
            <a:off x="3588385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8"/>
      <p:bldP grpId="0" spid="87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3816112" y="1567057"/>
            <a:ext cx="3876571" cy="822513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249260" y="1283631"/>
            <a:ext cx="566852" cy="566852"/>
            <a:chOff x="4534974" y="2492893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gdLst>
                  <a:gd fmla="*/ 29 w 54" name="T0"/>
                  <a:gd fmla="*/ 1 h 47" name="T1"/>
                  <a:gd fmla="*/ 24 w 54" name="T2"/>
                  <a:gd fmla="*/ 1 h 47" name="T3"/>
                  <a:gd fmla="*/ 2 w 54" name="T4"/>
                  <a:gd fmla="*/ 15 h 47" name="T5"/>
                  <a:gd fmla="*/ 0 w 54" name="T6"/>
                  <a:gd fmla="*/ 20 h 47" name="T7"/>
                  <a:gd fmla="*/ 0 w 54" name="T8"/>
                  <a:gd fmla="*/ 44 h 47" name="T9"/>
                  <a:gd fmla="*/ 3 w 54" name="T10"/>
                  <a:gd fmla="*/ 47 h 47" name="T11"/>
                  <a:gd fmla="*/ 13 w 54" name="T12"/>
                  <a:gd fmla="*/ 47 h 47" name="T13"/>
                  <a:gd fmla="*/ 16 w 54" name="T14"/>
                  <a:gd fmla="*/ 44 h 47" name="T15"/>
                  <a:gd fmla="*/ 16 w 54" name="T16"/>
                  <a:gd fmla="*/ 27 h 47" name="T17"/>
                  <a:gd fmla="*/ 19 w 54" name="T18"/>
                  <a:gd fmla="*/ 24 h 47" name="T19"/>
                  <a:gd fmla="*/ 35 w 54" name="T20"/>
                  <a:gd fmla="*/ 24 h 47" name="T21"/>
                  <a:gd fmla="*/ 38 w 54" name="T22"/>
                  <a:gd fmla="*/ 27 h 47" name="T23"/>
                  <a:gd fmla="*/ 38 w 54" name="T24"/>
                  <a:gd fmla="*/ 44 h 47" name="T25"/>
                  <a:gd fmla="*/ 41 w 54" name="T26"/>
                  <a:gd fmla="*/ 47 h 47" name="T27"/>
                  <a:gd fmla="*/ 51 w 54" name="T28"/>
                  <a:gd fmla="*/ 47 h 47" name="T29"/>
                  <a:gd fmla="*/ 54 w 54" name="T30"/>
                  <a:gd fmla="*/ 44 h 47" name="T31"/>
                  <a:gd fmla="*/ 54 w 54" name="T32"/>
                  <a:gd fmla="*/ 20 h 47" name="T33"/>
                  <a:gd fmla="*/ 52 w 54" name="T34"/>
                  <a:gd fmla="*/ 16 h 47" name="T35"/>
                  <a:gd fmla="*/ 29 w 54" name="T36"/>
                  <a:gd fmla="*/ 1 h 4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7" w="54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</a:endParaRPr>
              </a:p>
            </p:txBody>
          </p:sp>
          <p:sp>
            <p:nvSpPr>
              <p:cNvPr id="2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gdLst>
                  <a:gd fmla="*/ 64 w 68" name="T0"/>
                  <a:gd fmla="*/ 20 h 26" name="T1"/>
                  <a:gd fmla="*/ 61 w 68" name="T2"/>
                  <a:gd fmla="*/ 15 h 26" name="T3"/>
                  <a:gd fmla="*/ 61 w 68" name="T4"/>
                  <a:gd fmla="*/ 10 h 26" name="T5"/>
                  <a:gd fmla="*/ 58 w 68" name="T6"/>
                  <a:gd fmla="*/ 7 h 26" name="T7"/>
                  <a:gd fmla="*/ 57 w 68" name="T8"/>
                  <a:gd fmla="*/ 7 h 26" name="T9"/>
                  <a:gd fmla="*/ 54 w 68" name="T10"/>
                  <a:gd fmla="*/ 10 h 26" name="T11"/>
                  <a:gd fmla="*/ 54 w 68" name="T12"/>
                  <a:gd fmla="*/ 10 h 26" name="T13"/>
                  <a:gd fmla="*/ 52 w 68" name="T14"/>
                  <a:gd fmla="*/ 12 h 26" name="T15"/>
                  <a:gd fmla="*/ 36 w 68" name="T16"/>
                  <a:gd fmla="*/ 1 h 26" name="T17"/>
                  <a:gd fmla="*/ 33 w 68" name="T18"/>
                  <a:gd fmla="*/ 0 h 26" name="T19"/>
                  <a:gd fmla="*/ 30 w 68" name="T20"/>
                  <a:gd fmla="*/ 1 h 26" name="T21"/>
                  <a:gd fmla="*/ 2 w 68" name="T22"/>
                  <a:gd fmla="*/ 20 h 26" name="T23"/>
                  <a:gd fmla="*/ 1 w 68" name="T24"/>
                  <a:gd fmla="*/ 24 h 26" name="T25"/>
                  <a:gd fmla="*/ 5 w 68" name="T26"/>
                  <a:gd fmla="*/ 24 h 26" name="T27"/>
                  <a:gd fmla="*/ 31 w 68" name="T28"/>
                  <a:gd fmla="*/ 7 h 26" name="T29"/>
                  <a:gd fmla="*/ 36 w 68" name="T30"/>
                  <a:gd fmla="*/ 7 h 26" name="T31"/>
                  <a:gd fmla="*/ 63 w 68" name="T32"/>
                  <a:gd fmla="*/ 25 h 26" name="T33"/>
                  <a:gd fmla="*/ 67 w 68" name="T34"/>
                  <a:gd fmla="*/ 25 h 26" name="T35"/>
                  <a:gd fmla="*/ 66 w 68" name="T36"/>
                  <a:gd fmla="*/ 21 h 26" name="T37"/>
                  <a:gd fmla="*/ 64 w 68" name="T38"/>
                  <a:gd fmla="*/ 20 h 2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6" w="68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3816112" y="3206604"/>
            <a:ext cx="2026027" cy="398694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249260" y="2923178"/>
            <a:ext cx="566852" cy="566852"/>
            <a:chOff x="4534974" y="4368345"/>
            <a:chExt cx="756000" cy="756000"/>
          </a:xfrm>
        </p:grpSpPr>
        <p:sp>
          <p:nvSpPr>
            <p:cNvPr id="28" name="椭圆 2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2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gdLst>
                <a:gd fmla="*/ 62 w 72" name="T0"/>
                <a:gd fmla="*/ 33 h 86" name="T1"/>
                <a:gd fmla="*/ 57 w 72" name="T2"/>
                <a:gd fmla="*/ 33 h 86" name="T3"/>
                <a:gd fmla="*/ 57 w 72" name="T4"/>
                <a:gd fmla="*/ 19 h 86" name="T5"/>
                <a:gd fmla="*/ 38 w 72" name="T6"/>
                <a:gd fmla="*/ 0 h 86" name="T7"/>
                <a:gd fmla="*/ 34 w 72" name="T8"/>
                <a:gd fmla="*/ 0 h 86" name="T9"/>
                <a:gd fmla="*/ 15 w 72" name="T10"/>
                <a:gd fmla="*/ 19 h 86" name="T11"/>
                <a:gd fmla="*/ 15 w 72" name="T12"/>
                <a:gd fmla="*/ 33 h 86" name="T13"/>
                <a:gd fmla="*/ 10 w 72" name="T14"/>
                <a:gd fmla="*/ 33 h 86" name="T15"/>
                <a:gd fmla="*/ 0 w 72" name="T16"/>
                <a:gd fmla="*/ 43 h 86" name="T17"/>
                <a:gd fmla="*/ 0 w 72" name="T18"/>
                <a:gd fmla="*/ 76 h 86" name="T19"/>
                <a:gd fmla="*/ 10 w 72" name="T20"/>
                <a:gd fmla="*/ 86 h 86" name="T21"/>
                <a:gd fmla="*/ 62 w 72" name="T22"/>
                <a:gd fmla="*/ 86 h 86" name="T23"/>
                <a:gd fmla="*/ 72 w 72" name="T24"/>
                <a:gd fmla="*/ 76 h 86" name="T25"/>
                <a:gd fmla="*/ 72 w 72" name="T26"/>
                <a:gd fmla="*/ 43 h 86" name="T27"/>
                <a:gd fmla="*/ 62 w 72" name="T28"/>
                <a:gd fmla="*/ 33 h 86" name="T29"/>
                <a:gd fmla="*/ 42 w 72" name="T30"/>
                <a:gd fmla="*/ 78 h 86" name="T31"/>
                <a:gd fmla="*/ 31 w 72" name="T32"/>
                <a:gd fmla="*/ 78 h 86" name="T33"/>
                <a:gd fmla="*/ 32 w 72" name="T34"/>
                <a:gd fmla="*/ 64 h 86" name="T35"/>
                <a:gd fmla="*/ 29 w 72" name="T36"/>
                <a:gd fmla="*/ 58 h 86" name="T37"/>
                <a:gd fmla="*/ 36 w 72" name="T38"/>
                <a:gd fmla="*/ 51 h 86" name="T39"/>
                <a:gd fmla="*/ 43 w 72" name="T40"/>
                <a:gd fmla="*/ 58 h 86" name="T41"/>
                <a:gd fmla="*/ 40 w 72" name="T42"/>
                <a:gd fmla="*/ 64 h 86" name="T43"/>
                <a:gd fmla="*/ 42 w 72" name="T44"/>
                <a:gd fmla="*/ 78 h 86" name="T45"/>
                <a:gd fmla="*/ 50 w 72" name="T46"/>
                <a:gd fmla="*/ 33 h 86" name="T47"/>
                <a:gd fmla="*/ 22 w 72" name="T48"/>
                <a:gd fmla="*/ 33 h 86" name="T49"/>
                <a:gd fmla="*/ 22 w 72" name="T50"/>
                <a:gd fmla="*/ 19 h 86" name="T51"/>
                <a:gd fmla="*/ 34 w 72" name="T52"/>
                <a:gd fmla="*/ 7 h 86" name="T53"/>
                <a:gd fmla="*/ 38 w 72" name="T54"/>
                <a:gd fmla="*/ 7 h 86" name="T55"/>
                <a:gd fmla="*/ 50 w 72" name="T56"/>
                <a:gd fmla="*/ 19 h 86" name="T57"/>
                <a:gd fmla="*/ 50 w 72" name="T58"/>
                <a:gd fmla="*/ 33 h 8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6" w="72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08" compatLnSpc="1" lIns="91416" numCol="1" rIns="91416" tIns="45708" vert="horz" wrap="square"/>
            <a:lstStyle/>
            <a:p>
              <a:endParaRPr altLang="en-US" lang="zh-CN" sz="1865">
                <a:solidFill>
                  <a:srgbClr val="DCB68A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3816112" y="2386830"/>
            <a:ext cx="2951300" cy="738612"/>
          </a:xfrm>
          <a:prstGeom prst="bentConnector3">
            <a:avLst>
              <a:gd fmla="val 50000" name="adj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249260" y="2103404"/>
            <a:ext cx="566852" cy="566852"/>
            <a:chOff x="4534974" y="3430619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45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gdLst>
                  <a:gd fmla="*/ 113 w 125" name="T0"/>
                  <a:gd fmla="*/ 18 h 78" name="T1"/>
                  <a:gd fmla="*/ 113 w 125" name="T2"/>
                  <a:gd fmla="*/ 0 h 78" name="T3"/>
                  <a:gd fmla="*/ 0 w 125" name="T4"/>
                  <a:gd fmla="*/ 0 h 78" name="T5"/>
                  <a:gd fmla="*/ 0 w 125" name="T6"/>
                  <a:gd fmla="*/ 78 h 78" name="T7"/>
                  <a:gd fmla="*/ 113 w 125" name="T8"/>
                  <a:gd fmla="*/ 78 h 78" name="T9"/>
                  <a:gd fmla="*/ 113 w 125" name="T10"/>
                  <a:gd fmla="*/ 60 h 78" name="T11"/>
                  <a:gd fmla="*/ 125 w 125" name="T12"/>
                  <a:gd fmla="*/ 54 h 78" name="T13"/>
                  <a:gd fmla="*/ 125 w 125" name="T14"/>
                  <a:gd fmla="*/ 26 h 78" name="T15"/>
                  <a:gd fmla="*/ 113 w 125" name="T16"/>
                  <a:gd fmla="*/ 18 h 78" name="T17"/>
                  <a:gd fmla="*/ 104 w 125" name="T18"/>
                  <a:gd fmla="*/ 69 h 78" name="T19"/>
                  <a:gd fmla="*/ 10 w 125" name="T20"/>
                  <a:gd fmla="*/ 69 h 78" name="T21"/>
                  <a:gd fmla="*/ 10 w 125" name="T22"/>
                  <a:gd fmla="*/ 10 h 78" name="T23"/>
                  <a:gd fmla="*/ 104 w 125" name="T24"/>
                  <a:gd fmla="*/ 10 h 78" name="T25"/>
                  <a:gd fmla="*/ 104 w 125" name="T26"/>
                  <a:gd fmla="*/ 69 h 7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8" w="125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3816112" y="4026377"/>
            <a:ext cx="95981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49260" y="3742951"/>
            <a:ext cx="566852" cy="566852"/>
            <a:chOff x="4534974" y="5306072"/>
            <a:chExt cx="756000" cy="756000"/>
          </a:xfrm>
        </p:grpSpPr>
        <p:sp>
          <p:nvSpPr>
            <p:cNvPr id="51" name="椭圆 5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52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gdLst>
                  <a:gd fmla="*/ 89 w 89" name="T0"/>
                  <a:gd fmla="*/ 33 h 81" name="T1"/>
                  <a:gd fmla="*/ 43 w 89" name="T2"/>
                  <a:gd fmla="*/ 0 h 81" name="T3"/>
                  <a:gd fmla="*/ 40 w 89" name="T4"/>
                  <a:gd fmla="*/ 1 h 81" name="T5"/>
                  <a:gd fmla="*/ 43 w 89" name="T6"/>
                  <a:gd fmla="*/ 11 h 81" name="T7"/>
                  <a:gd fmla="*/ 0 w 89" name="T8"/>
                  <a:gd fmla="*/ 44 h 81" name="T9"/>
                  <a:gd fmla="*/ 0 w 89" name="T10"/>
                  <a:gd fmla="*/ 44 h 81" name="T11"/>
                  <a:gd fmla="*/ 40 w 89" name="T12"/>
                  <a:gd fmla="*/ 65 h 81" name="T13"/>
                  <a:gd fmla="*/ 74 w 89" name="T14"/>
                  <a:gd fmla="*/ 81 h 81" name="T15"/>
                  <a:gd fmla="*/ 64 w 89" name="T16"/>
                  <a:gd fmla="*/ 62 h 81" name="T17"/>
                  <a:gd fmla="*/ 89 w 89" name="T18"/>
                  <a:gd fmla="*/ 33 h 8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1" w="89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gdLst>
                  <a:gd fmla="*/ 89 w 92" name="T0"/>
                  <a:gd fmla="*/ 21 h 80" name="T1"/>
                  <a:gd fmla="*/ 46 w 92" name="T2"/>
                  <a:gd fmla="*/ 0 h 80" name="T3"/>
                  <a:gd fmla="*/ 0 w 92" name="T4"/>
                  <a:gd fmla="*/ 32 h 80" name="T5"/>
                  <a:gd fmla="*/ 25 w 92" name="T6"/>
                  <a:gd fmla="*/ 61 h 80" name="T7"/>
                  <a:gd fmla="*/ 14 w 92" name="T8"/>
                  <a:gd fmla="*/ 80 h 80" name="T9"/>
                  <a:gd fmla="*/ 48 w 92" name="T10"/>
                  <a:gd fmla="*/ 65 h 80" name="T11"/>
                  <a:gd fmla="*/ 49 w 92" name="T12"/>
                  <a:gd fmla="*/ 64 h 80" name="T13"/>
                  <a:gd fmla="*/ 92 w 92" name="T14"/>
                  <a:gd fmla="*/ 32 h 80" name="T15"/>
                  <a:gd fmla="*/ 89 w 92" name="T16"/>
                  <a:gd fmla="*/ 21 h 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0" w="92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5" name="任意多边形 54"/>
          <p:cNvSpPr/>
          <p:nvPr/>
        </p:nvSpPr>
        <p:spPr>
          <a:xfrm>
            <a:off x="7357857" y="1504169"/>
            <a:ext cx="885594" cy="2773434"/>
          </a:xfrm>
          <a:custGeom>
            <a:gdLst>
              <a:gd fmla="*/ 1176576 w 1181100" name="connsiteX0"/>
              <a:gd fmla="*/ 0 h 3698875" name="connsiteY0"/>
              <a:gd fmla="*/ 1181100 w 1181100" name="connsiteX1"/>
              <a:gd fmla="*/ 0 h 3698875" name="connsiteY1"/>
              <a:gd fmla="*/ 1181100 w 1181100" name="connsiteX2"/>
              <a:gd fmla="*/ 3698875 h 3698875" name="connsiteY2"/>
              <a:gd fmla="*/ 0 w 1181100" name="connsiteX3"/>
              <a:gd fmla="*/ 3698875 h 3698875" name="connsiteY3"/>
              <a:gd fmla="*/ 0 w 1181100" name="connsiteX4"/>
              <a:gd fmla="*/ 1735795 h 3698875" name="connsiteY4"/>
              <a:gd fmla="*/ 48924 w 1181100" name="connsiteX5"/>
              <a:gd fmla="*/ 1697678 h 3698875" name="connsiteY5"/>
              <a:gd fmla="*/ 278759 w 1181100" name="connsiteX6"/>
              <a:gd fmla="*/ 1500788 h 3698875" name="connsiteY6"/>
              <a:gd fmla="*/ 453153 w 1181100" name="connsiteX7"/>
              <a:gd fmla="*/ 1330349 h 3698875" name="connsiteY7"/>
              <a:gd fmla="*/ 510936 w 1181100" name="connsiteX8"/>
              <a:gd fmla="*/ 1369307 h 3698875" name="connsiteY8"/>
              <a:gd fmla="*/ 590551 w 1181100" name="connsiteX9"/>
              <a:gd fmla="*/ 1385380 h 3698875" name="connsiteY9"/>
              <a:gd fmla="*/ 795088 w 1181100" name="connsiteX10"/>
              <a:gd fmla="*/ 1180843 h 3698875" name="connsiteY10"/>
              <a:gd fmla="*/ 735181 w 1181100" name="connsiteX11"/>
              <a:gd fmla="*/ 1036213 h 3698875" name="connsiteY11"/>
              <a:gd fmla="*/ 717723 w 1181100" name="connsiteX12"/>
              <a:gd fmla="*/ 1024442 h 3698875" name="connsiteY12"/>
              <a:gd fmla="*/ 820291 w 1181100" name="connsiteX13"/>
              <a:gd fmla="*/ 886780 h 3698875" name="connsiteY13"/>
              <a:gd fmla="*/ 1174186 w 1181100" name="connsiteX14"/>
              <a:gd fmla="*/ 21448 h 3698875" name="connsiteY14"/>
              <a:gd fmla="*/ 1176576 w 1181100" name="connsiteX15"/>
              <a:gd fmla="*/ 0 h 36988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698875" w="1181100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6432586" y="2836587"/>
            <a:ext cx="885594" cy="1441015"/>
          </a:xfrm>
          <a:custGeom>
            <a:gdLst>
              <a:gd fmla="*/ 1181100 w 1181100" name="connsiteX0"/>
              <a:gd fmla="*/ 0 h 1921854" name="connsiteY0"/>
              <a:gd fmla="*/ 1181100 w 1181100" name="connsiteX1"/>
              <a:gd fmla="*/ 1921854 h 1921854" name="connsiteY1"/>
              <a:gd fmla="*/ 0 w 1181100" name="connsiteX2"/>
              <a:gd fmla="*/ 1921854 h 1921854" name="connsiteY2"/>
              <a:gd fmla="*/ 0 w 1181100" name="connsiteX3"/>
              <a:gd fmla="*/ 731966 h 1921854" name="connsiteY3"/>
              <a:gd fmla="*/ 319230 w 1181100" name="connsiteX4"/>
              <a:gd fmla="*/ 562253 h 1921854" name="connsiteY4"/>
              <a:gd fmla="*/ 425975 w 1181100" name="connsiteX5"/>
              <a:gd fmla="*/ 500289 h 1921854" name="connsiteY5"/>
              <a:gd fmla="*/ 445921 w 1181100" name="connsiteX6"/>
              <a:gd fmla="*/ 529872 h 1921854" name="connsiteY6"/>
              <a:gd fmla="*/ 590551 w 1181100" name="connsiteX7"/>
              <a:gd fmla="*/ 589779 h 1921854" name="connsiteY7"/>
              <a:gd fmla="*/ 795088 w 1181100" name="connsiteX8"/>
              <a:gd fmla="*/ 385242 h 1921854" name="connsiteY8"/>
              <a:gd fmla="*/ 779015 w 1181100" name="connsiteX9"/>
              <a:gd fmla="*/ 305627 h 1921854" name="connsiteY9"/>
              <a:gd fmla="*/ 768996 w 1181100" name="connsiteX10"/>
              <a:gd fmla="*/ 290767 h 1921854" name="connsiteY10"/>
              <a:gd fmla="*/ 952789 w 1181100" name="connsiteX11"/>
              <a:gd fmla="*/ 167545 h 1921854" name="connsiteY11"/>
              <a:gd fmla="*/ 1140954 w 1181100" name="connsiteX12"/>
              <a:gd fmla="*/ 31276 h 1921854" name="connsiteY12"/>
              <a:gd fmla="*/ 1181100 w 1181100" name="connsiteX13"/>
              <a:gd fmla="*/ 0 h 192185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921854" w="1181100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5507314" y="3406514"/>
            <a:ext cx="885594" cy="871089"/>
          </a:xfrm>
          <a:custGeom>
            <a:gdLst>
              <a:gd fmla="*/ 1181100 w 1181100" name="connsiteX0"/>
              <a:gd fmla="*/ 0 h 1161755" name="connsiteY0"/>
              <a:gd fmla="*/ 1181100 w 1181100" name="connsiteX1"/>
              <a:gd fmla="*/ 1161755 h 1161755" name="connsiteY1"/>
              <a:gd fmla="*/ 0 w 1181100" name="connsiteX2"/>
              <a:gd fmla="*/ 1161755 h 1161755" name="connsiteY2"/>
              <a:gd fmla="*/ 0 w 1181100" name="connsiteX3"/>
              <a:gd fmla="*/ 517854 h 1161755" name="connsiteY3"/>
              <a:gd fmla="*/ 336342 w 1181100" name="connsiteX4"/>
              <a:gd fmla="*/ 385518 h 1161755" name="connsiteY4"/>
              <a:gd fmla="*/ 408490 w 1181100" name="connsiteX5"/>
              <a:gd fmla="*/ 354228 h 1161755" name="connsiteY5"/>
              <a:gd fmla="*/ 445921 w 1181100" name="connsiteX6"/>
              <a:gd fmla="*/ 409746 h 1161755" name="connsiteY6"/>
              <a:gd fmla="*/ 590551 w 1181100" name="connsiteX7"/>
              <a:gd fmla="*/ 469653 h 1161755" name="connsiteY7"/>
              <a:gd fmla="*/ 795088 w 1181100" name="connsiteX8"/>
              <a:gd fmla="*/ 265116 h 1161755" name="connsiteY8"/>
              <a:gd fmla="*/ 790933 w 1181100" name="connsiteX9"/>
              <a:gd fmla="*/ 223895 h 1161755" name="connsiteY9"/>
              <a:gd fmla="*/ 781056 w 1181100" name="connsiteX10"/>
              <a:gd fmla="*/ 192076 h 1161755" name="connsiteY10"/>
              <a:gd fmla="*/ 1174526 w 1181100" name="connsiteX11"/>
              <a:gd fmla="*/ 3495 h 1161755" name="connsiteY11"/>
              <a:gd fmla="*/ 1181100 w 1181100" name="connsiteX12"/>
              <a:gd fmla="*/ 0 h 1161755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61755" w="1181100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015453" y="3810414"/>
            <a:ext cx="1452183" cy="467188"/>
          </a:xfrm>
          <a:custGeom>
            <a:gdLst>
              <a:gd fmla="*/ 1936748 w 1936748" name="connsiteX0"/>
              <a:gd fmla="*/ 0 h 623080" name="connsiteY0"/>
              <a:gd fmla="*/ 1936748 w 1936748" name="connsiteX1"/>
              <a:gd fmla="*/ 623080 h 623080" name="connsiteY1"/>
              <a:gd fmla="*/ 0 w 1936748" name="connsiteX2"/>
              <a:gd fmla="*/ 623080 h 623080" name="connsiteY2"/>
              <a:gd fmla="*/ 0 w 1936748" name="connsiteX3"/>
              <a:gd fmla="*/ 613884 h 623080" name="connsiteY3"/>
              <a:gd fmla="*/ 352298 w 1936748" name="connsiteX4"/>
              <a:gd fmla="*/ 519526 h 623080" name="connsiteY4"/>
              <a:gd fmla="*/ 750617 w 1936748" name="connsiteX5"/>
              <a:gd fmla="*/ 403342 h 623080" name="connsiteY5"/>
              <a:gd fmla="*/ 791646 w 1936748" name="connsiteX6"/>
              <a:gd fmla="*/ 390480 h 623080" name="connsiteY6"/>
              <a:gd fmla="*/ 823745 w 1936748" name="connsiteX7"/>
              <a:gd fmla="*/ 438090 h 623080" name="connsiteY7"/>
              <a:gd fmla="*/ 968375 w 1936748" name="connsiteX8"/>
              <a:gd fmla="*/ 497997 h 623080" name="connsiteY8"/>
              <a:gd fmla="*/ 1172912 w 1936748" name="connsiteX9"/>
              <a:gd fmla="*/ 293460 h 623080" name="connsiteY9"/>
              <a:gd fmla="*/ 1170635 w 1936748" name="connsiteX10"/>
              <a:gd fmla="*/ 270869 h 623080" name="connsiteY10"/>
              <a:gd fmla="*/ 1509041 w 1936748" name="connsiteX11"/>
              <a:gd fmla="*/ 156899 h 623080" name="connsiteY11"/>
              <a:gd fmla="*/ 1868376 w 1936748" name="connsiteX12"/>
              <a:gd fmla="*/ 26902 h 623080" name="connsiteY12"/>
              <a:gd fmla="*/ 1936748 w 1936748" name="connsiteX13"/>
              <a:gd fmla="*/ 0 h 623080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623080" w="1936748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692683" y="2281598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767412" y="3017471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842140" y="3497327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33573" y="3922479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41030" y="1224638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1294571" y="1509547"/>
            <a:ext cx="192176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点击输入图表的描述说明，点击输入图表的描述说明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2241030" y="2050789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1294571" y="2335698"/>
            <a:ext cx="192176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点击输入图表的描述说明，点击输入图表的描述说明</a:t>
            </a:r>
          </a:p>
        </p:txBody>
      </p:sp>
      <p:sp>
        <p:nvSpPr>
          <p:cNvPr id="67" name="矩形 66"/>
          <p:cNvSpPr/>
          <p:nvPr/>
        </p:nvSpPr>
        <p:spPr>
          <a:xfrm>
            <a:off x="2241030" y="2876940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294571" y="3161849"/>
            <a:ext cx="192176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点击输入图表的描述说明，点击输入图表的描述说明</a:t>
            </a:r>
          </a:p>
        </p:txBody>
      </p:sp>
      <p:sp>
        <p:nvSpPr>
          <p:cNvPr id="69" name="矩形 68"/>
          <p:cNvSpPr/>
          <p:nvPr/>
        </p:nvSpPr>
        <p:spPr>
          <a:xfrm>
            <a:off x="2241030" y="3703089"/>
            <a:ext cx="975310" cy="32001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pPr algn="r"/>
            <a:r>
              <a:rPr altLang="en-US" b="1" lang="zh-CN" sz="16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294571" y="3987999"/>
            <a:ext cx="1921769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sym charset="-122" panose="020b0503020204020204" typeface="微软雅黑"/>
              </a:rPr>
              <a:t>点击输入图表的描述说明，点击输入图表的描述说明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900" id="2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3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7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1" id="5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6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1" id="7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5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7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600" id="7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fill="hold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fill="hold" grpId="0" id="8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fill="hold" grpId="1" id="9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3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94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fill="hold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9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fill="hold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fill="hold" grpId="0" id="10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55"/>
      <p:bldP grpId="0" spid="56"/>
      <p:bldP grpId="0" spid="57"/>
      <p:bldP grpId="0" spid="58"/>
      <p:bldP grpId="0" spid="59"/>
      <p:bldP grpId="1" spid="59"/>
      <p:bldP grpId="0" spid="60"/>
      <p:bldP grpId="1" spid="60"/>
      <p:bldP grpId="0" spid="61"/>
      <p:bldP grpId="1" spid="61"/>
      <p:bldP grpId="0" spid="62"/>
      <p:bldP grpId="1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740153" y="1329211"/>
            <a:ext cx="2157841" cy="292100"/>
            <a:chOff x="3249264" y="1751685"/>
            <a:chExt cx="2994025" cy="389567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902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36408" y="1637430"/>
            <a:ext cx="2157841" cy="292100"/>
            <a:chOff x="3249264" y="2162753"/>
            <a:chExt cx="2994025" cy="389568"/>
          </a:xfrm>
        </p:grpSpPr>
        <p:grpSp>
          <p:nvGrpSpPr>
            <p:cNvPr id="2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1" y="2162753"/>
              <a:ext cx="673754" cy="3902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30%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36408" y="2964725"/>
            <a:ext cx="2170479" cy="292100"/>
            <a:chOff x="3244272" y="3932941"/>
            <a:chExt cx="3011560" cy="389567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5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5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3" y="3932941"/>
              <a:ext cx="907694" cy="3902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40%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36412" y="3258672"/>
            <a:ext cx="2168304" cy="292100"/>
            <a:chOff x="3244272" y="4324968"/>
            <a:chExt cx="3008542" cy="389566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5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5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9"/>
              <a:ext cx="673754" cy="3902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10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  <a:cs charset="0" panose="020b0604020202020204" pitchFamily="34" typeface="Arial"/>
                </a:rPr>
                <a:t>60%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66537" y="1101263"/>
            <a:ext cx="1618420" cy="1646571"/>
            <a:chOff x="471707" y="1675770"/>
            <a:chExt cx="2158455" cy="2196000"/>
          </a:xfrm>
          <a:solidFill>
            <a:srgbClr val="DCB68A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gdLst>
                  <a:gd fmla="*/ 70 w 98" name="T0"/>
                  <a:gd fmla="*/ 42 h 99" name="T1"/>
                  <a:gd fmla="*/ 66 w 98" name="T2"/>
                  <a:gd fmla="*/ 42 h 99" name="T3"/>
                  <a:gd fmla="*/ 41 w 98" name="T4"/>
                  <a:gd fmla="*/ 67 h 99" name="T5"/>
                  <a:gd fmla="*/ 41 w 98" name="T6"/>
                  <a:gd fmla="*/ 70 h 99" name="T7"/>
                  <a:gd fmla="*/ 70 w 98" name="T8"/>
                  <a:gd fmla="*/ 99 h 99" name="T9"/>
                  <a:gd fmla="*/ 98 w 98" name="T10"/>
                  <a:gd fmla="*/ 70 h 99" name="T11"/>
                  <a:gd fmla="*/ 70 w 98" name="T12"/>
                  <a:gd fmla="*/ 42 h 99" name="T13"/>
                  <a:gd fmla="*/ 70 w 98" name="T14"/>
                  <a:gd fmla="*/ 90 h 99" name="T15"/>
                  <a:gd fmla="*/ 50 w 98" name="T16"/>
                  <a:gd fmla="*/ 70 h 99" name="T17"/>
                  <a:gd fmla="*/ 70 w 98" name="T18"/>
                  <a:gd fmla="*/ 51 h 99" name="T19"/>
                  <a:gd fmla="*/ 89 w 98" name="T20"/>
                  <a:gd fmla="*/ 70 h 99" name="T21"/>
                  <a:gd fmla="*/ 70 w 98" name="T22"/>
                  <a:gd fmla="*/ 90 h 99" name="T23"/>
                  <a:gd fmla="*/ 57 w 98" name="T24"/>
                  <a:gd fmla="*/ 29 h 99" name="T25"/>
                  <a:gd fmla="*/ 28 w 98" name="T26"/>
                  <a:gd fmla="*/ 0 h 99" name="T27"/>
                  <a:gd fmla="*/ 0 w 98" name="T28"/>
                  <a:gd fmla="*/ 29 h 99" name="T29"/>
                  <a:gd fmla="*/ 28 w 98" name="T30"/>
                  <a:gd fmla="*/ 57 h 99" name="T31"/>
                  <a:gd fmla="*/ 32 w 98" name="T32"/>
                  <a:gd fmla="*/ 57 h 99" name="T33"/>
                  <a:gd fmla="*/ 56 w 98" name="T34"/>
                  <a:gd fmla="*/ 32 h 99" name="T35"/>
                  <a:gd fmla="*/ 57 w 98" name="T36"/>
                  <a:gd fmla="*/ 29 h 99" name="T37"/>
                  <a:gd fmla="*/ 28 w 98" name="T38"/>
                  <a:gd fmla="*/ 48 h 99" name="T39"/>
                  <a:gd fmla="*/ 8 w 98" name="T40"/>
                  <a:gd fmla="*/ 29 h 99" name="T41"/>
                  <a:gd fmla="*/ 28 w 98" name="T42"/>
                  <a:gd fmla="*/ 9 h 99" name="T43"/>
                  <a:gd fmla="*/ 48 w 98" name="T44"/>
                  <a:gd fmla="*/ 29 h 99" name="T45"/>
                  <a:gd fmla="*/ 28 w 98" name="T46"/>
                  <a:gd fmla="*/ 48 h 9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gdLst>
                  <a:gd fmla="*/ 179 w 179" name="T0"/>
                  <a:gd fmla="*/ 12 h 178" name="T1"/>
                  <a:gd fmla="*/ 14 w 179" name="T2"/>
                  <a:gd fmla="*/ 178 h 178" name="T3"/>
                  <a:gd fmla="*/ 0 w 179" name="T4"/>
                  <a:gd fmla="*/ 166 h 178" name="T5"/>
                  <a:gd fmla="*/ 165 w 179" name="T6"/>
                  <a:gd fmla="*/ 0 h 178" name="T7"/>
                  <a:gd fmla="*/ 179 w 179" name="T8"/>
                  <a:gd fmla="*/ 12 h 1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74091" y="2761355"/>
            <a:ext cx="1618420" cy="1646571"/>
            <a:chOff x="478903" y="4355475"/>
            <a:chExt cx="2158455" cy="2196000"/>
          </a:xfrm>
          <a:solidFill>
            <a:srgbClr val="DCB68A"/>
          </a:solidFill>
        </p:grpSpPr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gdLst>
                  <a:gd fmla="*/ 57 w 64" name="T0"/>
                  <a:gd fmla="*/ 37 h 66" name="T1"/>
                  <a:gd fmla="*/ 43 w 64" name="T2"/>
                  <a:gd fmla="*/ 12 h 66" name="T3"/>
                  <a:gd fmla="*/ 39 w 64" name="T4"/>
                  <a:gd fmla="*/ 6 h 66" name="T5"/>
                  <a:gd fmla="*/ 25 w 64" name="T6"/>
                  <a:gd fmla="*/ 6 h 66" name="T7"/>
                  <a:gd fmla="*/ 22 w 64" name="T8"/>
                  <a:gd fmla="*/ 12 h 66" name="T9"/>
                  <a:gd fmla="*/ 8 w 64" name="T10"/>
                  <a:gd fmla="*/ 37 h 66" name="T11"/>
                  <a:gd fmla="*/ 4 w 64" name="T12"/>
                  <a:gd fmla="*/ 43 h 66" name="T13"/>
                  <a:gd fmla="*/ 11 w 64" name="T14"/>
                  <a:gd fmla="*/ 55 h 66" name="T15"/>
                  <a:gd fmla="*/ 18 w 64" name="T16"/>
                  <a:gd fmla="*/ 55 h 66" name="T17"/>
                  <a:gd fmla="*/ 19 w 64" name="T18"/>
                  <a:gd fmla="*/ 55 h 66" name="T19"/>
                  <a:gd fmla="*/ 19 w 64" name="T20"/>
                  <a:gd fmla="*/ 66 h 66" name="T21"/>
                  <a:gd fmla="*/ 32 w 64" name="T22"/>
                  <a:gd fmla="*/ 62 h 66" name="T23"/>
                  <a:gd fmla="*/ 32 w 64" name="T24"/>
                  <a:gd fmla="*/ 62 h 66" name="T25"/>
                  <a:gd fmla="*/ 46 w 64" name="T26"/>
                  <a:gd fmla="*/ 66 h 66" name="T27"/>
                  <a:gd fmla="*/ 46 w 64" name="T28"/>
                  <a:gd fmla="*/ 55 h 66" name="T29"/>
                  <a:gd fmla="*/ 46 w 64" name="T30"/>
                  <a:gd fmla="*/ 55 h 66" name="T31"/>
                  <a:gd fmla="*/ 53 w 64" name="T32"/>
                  <a:gd fmla="*/ 55 h 66" name="T33"/>
                  <a:gd fmla="*/ 60 w 64" name="T34"/>
                  <a:gd fmla="*/ 43 h 66" name="T35"/>
                  <a:gd fmla="*/ 57 w 64" name="T36"/>
                  <a:gd fmla="*/ 37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gdLst>
                  <a:gd fmla="*/ 17 w 35" name="T0"/>
                  <a:gd fmla="*/ 0 h 35" name="T1"/>
                  <a:gd fmla="*/ 17 w 35" name="T2"/>
                  <a:gd fmla="*/ 0 h 35" name="T3"/>
                  <a:gd fmla="*/ 17 w 35" name="T4"/>
                  <a:gd fmla="*/ 0 h 35" name="T5"/>
                  <a:gd fmla="*/ 17 w 35" name="T6"/>
                  <a:gd fmla="*/ 0 h 35" name="T7"/>
                  <a:gd fmla="*/ 17 w 35" name="T8"/>
                  <a:gd fmla="*/ 0 h 35" name="T9"/>
                  <a:gd fmla="*/ 4 w 35" name="T10"/>
                  <a:gd fmla="*/ 6 h 35" name="T11"/>
                  <a:gd fmla="*/ 0 w 35" name="T12"/>
                  <a:gd fmla="*/ 17 h 35" name="T13"/>
                  <a:gd fmla="*/ 0 w 35" name="T14"/>
                  <a:gd fmla="*/ 17 h 35" name="T15"/>
                  <a:gd fmla="*/ 17 w 35" name="T16"/>
                  <a:gd fmla="*/ 35 h 35" name="T17"/>
                  <a:gd fmla="*/ 17 w 35" name="T18"/>
                  <a:gd fmla="*/ 35 h 35" name="T19"/>
                  <a:gd fmla="*/ 35 w 35" name="T20"/>
                  <a:gd fmla="*/ 17 h 35" name="T21"/>
                  <a:gd fmla="*/ 35 w 35" name="T22"/>
                  <a:gd fmla="*/ 17 h 35" name="T23"/>
                  <a:gd fmla="*/ 31 w 35" name="T24"/>
                  <a:gd fmla="*/ 6 h 35" name="T25"/>
                  <a:gd fmla="*/ 17 w 35" name="T26"/>
                  <a:gd fmla="*/ 0 h 3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gdLst>
                  <a:gd fmla="*/ 45 w 45" name="T0"/>
                  <a:gd fmla="*/ 17 h 43" name="T1"/>
                  <a:gd fmla="*/ 17 w 45" name="T2"/>
                  <a:gd fmla="*/ 43 h 43" name="T3"/>
                  <a:gd fmla="*/ 0 w 45" name="T4"/>
                  <a:gd fmla="*/ 26 h 43" name="T5"/>
                  <a:gd fmla="*/ 29 w 45" name="T6"/>
                  <a:gd fmla="*/ 0 h 43" name="T7"/>
                  <a:gd fmla="*/ 45 w 45" name="T8"/>
                  <a:gd fmla="*/ 17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1 h 60" name="T11"/>
                  <a:gd fmla="*/ 8 w 60" name="T12"/>
                  <a:gd fmla="*/ 30 h 60" name="T13"/>
                  <a:gd fmla="*/ 30 w 60" name="T14"/>
                  <a:gd fmla="*/ 8 h 60" name="T15"/>
                  <a:gd fmla="*/ 52 w 60" name="T16"/>
                  <a:gd fmla="*/ 30 h 60" name="T17"/>
                  <a:gd fmla="*/ 30 w 60" name="T18"/>
                  <a:gd fmla="*/ 51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gdLst>
                  <a:gd fmla="*/ 30 w 42" name="T0"/>
                  <a:gd fmla="*/ 0 h 41" name="T1"/>
                  <a:gd fmla="*/ 3 w 42" name="T2"/>
                  <a:gd fmla="*/ 26 h 41" name="T3"/>
                  <a:gd fmla="*/ 3 w 42" name="T4"/>
                  <a:gd fmla="*/ 38 h 41" name="T5"/>
                  <a:gd fmla="*/ 15 w 42" name="T6"/>
                  <a:gd fmla="*/ 38 h 41" name="T7"/>
                  <a:gd fmla="*/ 42 w 42" name="T8"/>
                  <a:gd fmla="*/ 12 h 41" name="T9"/>
                  <a:gd fmla="*/ 30 w 42" name="T10"/>
                  <a:gd fmla="*/ 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08" compatLnSpc="1" lIns="91416" numCol="1" rIns="91416" tIns="45708" vert="horz" wrap="square"/>
              <a:lstStyle/>
              <a:p>
                <a:endParaRPr altLang="en-US" lang="zh-CN" sz="1865">
                  <a:solidFill>
                    <a:srgbClr val="DCB68A"/>
                  </a:solidFill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809760" y="1028034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2797941" y="1914358"/>
            <a:ext cx="2108948" cy="3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900">
                <a:solidFill>
                  <a:srgbClr val="DCB68A"/>
                </a:solidFill>
                <a:sym charset="-122" panose="020b050302020402020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2809760" y="2681640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2797941" y="3556145"/>
            <a:ext cx="2108948" cy="3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900">
                <a:solidFill>
                  <a:srgbClr val="DCB68A"/>
                </a:solidFill>
                <a:sym charset="-122" panose="020b050302020402020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315933" y="104305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97847" y="974042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输入标题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597845" y="1247681"/>
            <a:ext cx="2591613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 flipH="1">
            <a:off x="5396921" y="1205029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315933" y="1945897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97847" y="1863239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输入标题</a:t>
            </a: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5597845" y="2136877"/>
            <a:ext cx="2591613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5396921" y="210787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315933" y="2848742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97847" y="2781102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输入标题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597845" y="3054740"/>
            <a:ext cx="2591613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5396921" y="298676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315933" y="368156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97847" y="3590981"/>
            <a:ext cx="899110" cy="297156"/>
          </a:xfrm>
          <a:prstGeom prst="rect">
            <a:avLst/>
          </a:prstGeom>
        </p:spPr>
        <p:txBody>
          <a:bodyPr bIns="34278" lIns="68555" rIns="68555" tIns="34278" wrap="non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输入标题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5597845" y="3864620"/>
            <a:ext cx="2591613" cy="4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78" lIns="68555" rIns="68555" tIns="34278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050">
                <a:solidFill>
                  <a:srgbClr val="DCB68A"/>
                </a:solidFill>
                <a:sym charset="-122" panose="020b0503020204020204" typeface="微软雅黑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2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3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50" id="3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4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fill="hold" grpId="0" id="6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7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fill="hold" grpId="0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8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9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fill="hold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fill="hold" grpId="0" id="9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0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0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4"/>
      <p:bldP grpId="0" spid="75"/>
      <p:bldP grpId="0" spid="76"/>
      <p:bldP grpId="0" spid="78"/>
      <p:bldP grpId="0" spid="79"/>
      <p:bldP grpId="0" spid="84"/>
      <p:bldP grpId="0" spid="86"/>
      <p:bldP grpId="0" spid="87"/>
      <p:bldP grpId="0" spid="8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23770" y="3222625"/>
            <a:ext cx="484949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16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极致简约2017商务管理咨询PPT模板汇报人：代用名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20620" y="2024380"/>
            <a:ext cx="10972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pc="600" sz="4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谢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680460" y="2024380"/>
            <a:ext cx="10972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pc="600" sz="4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谢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859655" y="2016125"/>
            <a:ext cx="10972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pc="600" sz="4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095365" y="2024380"/>
            <a:ext cx="10972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mtClean="0" spc="600" sz="4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  <a:cs charset="0" panose="020b0604020202020204" pitchFamily="34" typeface="Arial"/>
              </a:rPr>
              <a:t>看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/>
        </p:nvCxnSpPr>
        <p:spPr>
          <a:xfrm>
            <a:off x="406336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23556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60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01</a:t>
            </a:r>
          </a:p>
        </p:txBody>
      </p:sp>
      <p:sp>
        <p:nvSpPr>
          <p:cNvPr id="877" name="矩形 876"/>
          <p:cNvSpPr/>
          <p:nvPr/>
        </p:nvSpPr>
        <p:spPr>
          <a:xfrm>
            <a:off x="397002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8"/>
      <p:bldP grpId="0" spid="87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0" y="2010225"/>
            <a:ext cx="7762875" cy="1832885"/>
          </a:xfrm>
          <a:custGeom>
            <a:gdLst>
              <a:gd fmla="*/ 0 w 10350500" name="connsiteX0"/>
              <a:gd fmla="*/ 2273300 h 2362200" name="connsiteY0"/>
              <a:gd fmla="*/ 3314700 w 10350500" name="connsiteX1"/>
              <a:gd fmla="*/ 1270000 h 2362200" name="connsiteY1"/>
              <a:gd fmla="*/ 5854700 w 10350500" name="connsiteX2"/>
              <a:gd fmla="*/ 2362200 h 2362200" name="connsiteY2"/>
              <a:gd fmla="*/ 6934200 w 10350500" name="connsiteX3"/>
              <a:gd fmla="*/ 698500 h 2362200" name="connsiteY3"/>
              <a:gd fmla="*/ 8509000 w 10350500" name="connsiteX4"/>
              <a:gd fmla="*/ 2120900 h 2362200" name="connsiteY4"/>
              <a:gd fmla="*/ 10325100 w 10350500" name="connsiteX5"/>
              <a:gd fmla="*/ 0 h 2362200" name="connsiteY5"/>
              <a:gd fmla="*/ 10350500 w 10350500" name="connsiteX6"/>
              <a:gd fmla="*/ 50800 h 2362200" name="connsiteY6"/>
              <a:gd fmla="*/ 0 w 10350500" name="connsiteX0-1"/>
              <a:gd fmla="*/ 2273300 h 2367702" name="connsiteY0-2"/>
              <a:gd fmla="*/ 3314700 w 10350500" name="connsiteX1-3"/>
              <a:gd fmla="*/ 1270000 h 2367702" name="connsiteY1-4"/>
              <a:gd fmla="*/ 5854700 w 10350500" name="connsiteX2-5"/>
              <a:gd fmla="*/ 2362200 h 2367702" name="connsiteY2-6"/>
              <a:gd fmla="*/ 6934200 w 10350500" name="connsiteX3-7"/>
              <a:gd fmla="*/ 698500 h 2367702" name="connsiteY3-8"/>
              <a:gd fmla="*/ 8509000 w 10350500" name="connsiteX4-9"/>
              <a:gd fmla="*/ 2120900 h 2367702" name="connsiteY4-10"/>
              <a:gd fmla="*/ 10325100 w 10350500" name="connsiteX5-11"/>
              <a:gd fmla="*/ 0 h 2367702" name="connsiteY5-12"/>
              <a:gd fmla="*/ 10350500 w 10350500" name="connsiteX6-13"/>
              <a:gd fmla="*/ 50800 h 2367702" name="connsiteY6-14"/>
              <a:gd fmla="*/ 0 w 10350500" name="connsiteX0-15"/>
              <a:gd fmla="*/ 2273300 h 2477118" name="connsiteY0-16"/>
              <a:gd fmla="*/ 3314700 w 10350500" name="connsiteX1-17"/>
              <a:gd fmla="*/ 1270000 h 2477118" name="connsiteY1-18"/>
              <a:gd fmla="*/ 5854700 w 10350500" name="connsiteX2-19"/>
              <a:gd fmla="*/ 2362200 h 2477118" name="connsiteY2-20"/>
              <a:gd fmla="*/ 6934200 w 10350500" name="connsiteX3-21"/>
              <a:gd fmla="*/ 698500 h 2477118" name="connsiteY3-22"/>
              <a:gd fmla="*/ 8509000 w 10350500" name="connsiteX4-23"/>
              <a:gd fmla="*/ 2120900 h 2477118" name="connsiteY4-24"/>
              <a:gd fmla="*/ 10325100 w 10350500" name="connsiteX5-25"/>
              <a:gd fmla="*/ 0 h 2477118" name="connsiteY5-26"/>
              <a:gd fmla="*/ 10350500 w 10350500" name="connsiteX6-27"/>
              <a:gd fmla="*/ 50800 h 2477118" name="connsiteY6-28"/>
              <a:gd fmla="*/ 0 w 10350500" name="connsiteX0-29"/>
              <a:gd fmla="*/ 2273300 h 2477118" name="connsiteY0-30"/>
              <a:gd fmla="*/ 3314700 w 10350500" name="connsiteX1-31"/>
              <a:gd fmla="*/ 1270000 h 2477118" name="connsiteY1-32"/>
              <a:gd fmla="*/ 5854700 w 10350500" name="connsiteX2-33"/>
              <a:gd fmla="*/ 2362200 h 2477118" name="connsiteY2-34"/>
              <a:gd fmla="*/ 6934200 w 10350500" name="connsiteX3-35"/>
              <a:gd fmla="*/ 698500 h 2477118" name="connsiteY3-36"/>
              <a:gd fmla="*/ 8509000 w 10350500" name="connsiteX4-37"/>
              <a:gd fmla="*/ 2120900 h 2477118" name="connsiteY4-38"/>
              <a:gd fmla="*/ 10325100 w 10350500" name="connsiteX5-39"/>
              <a:gd fmla="*/ 0 h 2477118" name="connsiteY5-40"/>
              <a:gd fmla="*/ 10350500 w 10350500" name="connsiteX6-41"/>
              <a:gd fmla="*/ 50800 h 2477118" name="connsiteY6-42"/>
              <a:gd fmla="*/ 0 w 10350500" name="connsiteX0-43"/>
              <a:gd fmla="*/ 2273300 h 2477118" name="connsiteY0-44"/>
              <a:gd fmla="*/ 3314700 w 10350500" name="connsiteX1-45"/>
              <a:gd fmla="*/ 1270000 h 2477118" name="connsiteY1-46"/>
              <a:gd fmla="*/ 5854700 w 10350500" name="connsiteX2-47"/>
              <a:gd fmla="*/ 2362200 h 2477118" name="connsiteY2-48"/>
              <a:gd fmla="*/ 6934200 w 10350500" name="connsiteX3-49"/>
              <a:gd fmla="*/ 698500 h 2477118" name="connsiteY3-50"/>
              <a:gd fmla="*/ 8509000 w 10350500" name="connsiteX4-51"/>
              <a:gd fmla="*/ 2120900 h 2477118" name="connsiteY4-52"/>
              <a:gd fmla="*/ 10325100 w 10350500" name="connsiteX5-53"/>
              <a:gd fmla="*/ 0 h 2477118" name="connsiteY5-54"/>
              <a:gd fmla="*/ 10350500 w 10350500" name="connsiteX6-55"/>
              <a:gd fmla="*/ 50800 h 2477118" name="connsiteY6-56"/>
              <a:gd fmla="*/ 0 w 10350500" name="connsiteX0-57"/>
              <a:gd fmla="*/ 2273300 h 2477118" name="connsiteY0-58"/>
              <a:gd fmla="*/ 3314700 w 10350500" name="connsiteX1-59"/>
              <a:gd fmla="*/ 1270000 h 2477118" name="connsiteY1-60"/>
              <a:gd fmla="*/ 5854700 w 10350500" name="connsiteX2-61"/>
              <a:gd fmla="*/ 2362200 h 2477118" name="connsiteY2-62"/>
              <a:gd fmla="*/ 6934200 w 10350500" name="connsiteX3-63"/>
              <a:gd fmla="*/ 698500 h 2477118" name="connsiteY3-64"/>
              <a:gd fmla="*/ 8509000 w 10350500" name="connsiteX4-65"/>
              <a:gd fmla="*/ 2120900 h 2477118" name="connsiteY4-66"/>
              <a:gd fmla="*/ 10325100 w 10350500" name="connsiteX5-67"/>
              <a:gd fmla="*/ 0 h 2477118" name="connsiteY5-68"/>
              <a:gd fmla="*/ 10350500 w 10350500" name="connsiteX6-69"/>
              <a:gd fmla="*/ 50800 h 2477118" name="connsiteY6-70"/>
              <a:gd fmla="*/ 0 w 10350500" name="connsiteX0-71"/>
              <a:gd fmla="*/ 2273300 h 2477118" name="connsiteY0-72"/>
              <a:gd fmla="*/ 3314700 w 10350500" name="connsiteX1-73"/>
              <a:gd fmla="*/ 1270000 h 2477118" name="connsiteY1-74"/>
              <a:gd fmla="*/ 5854700 w 10350500" name="connsiteX2-75"/>
              <a:gd fmla="*/ 2362200 h 2477118" name="connsiteY2-76"/>
              <a:gd fmla="*/ 6934200 w 10350500" name="connsiteX3-77"/>
              <a:gd fmla="*/ 698500 h 2477118" name="connsiteY3-78"/>
              <a:gd fmla="*/ 8509000 w 10350500" name="connsiteX4-79"/>
              <a:gd fmla="*/ 2120900 h 2477118" name="connsiteY4-80"/>
              <a:gd fmla="*/ 10325100 w 10350500" name="connsiteX5-81"/>
              <a:gd fmla="*/ 0 h 2477118" name="connsiteY5-82"/>
              <a:gd fmla="*/ 10350500 w 10350500" name="connsiteX6-83"/>
              <a:gd fmla="*/ 50800 h 2477118" name="connsiteY6-84"/>
              <a:gd fmla="*/ 0 w 10350500" name="connsiteX0-85"/>
              <a:gd fmla="*/ 2273300 h 2477118" name="connsiteY0-86"/>
              <a:gd fmla="*/ 3314700 w 10350500" name="connsiteX1-87"/>
              <a:gd fmla="*/ 1270000 h 2477118" name="connsiteY1-88"/>
              <a:gd fmla="*/ 5854700 w 10350500" name="connsiteX2-89"/>
              <a:gd fmla="*/ 2362200 h 2477118" name="connsiteY2-90"/>
              <a:gd fmla="*/ 6934200 w 10350500" name="connsiteX3-91"/>
              <a:gd fmla="*/ 698500 h 2477118" name="connsiteY3-92"/>
              <a:gd fmla="*/ 8509000 w 10350500" name="connsiteX4-93"/>
              <a:gd fmla="*/ 2120900 h 2477118" name="connsiteY4-94"/>
              <a:gd fmla="*/ 10325100 w 10350500" name="connsiteX5-95"/>
              <a:gd fmla="*/ 0 h 2477118" name="connsiteY5-96"/>
              <a:gd fmla="*/ 10350500 w 10350500" name="connsiteX6-97"/>
              <a:gd fmla="*/ 50800 h 2477118" name="connsiteY6-98"/>
              <a:gd fmla="*/ 0 w 10350500" name="connsiteX0-99"/>
              <a:gd fmla="*/ 2273300 h 2477118" name="connsiteY0-100"/>
              <a:gd fmla="*/ 3314700 w 10350500" name="connsiteX1-101"/>
              <a:gd fmla="*/ 1270000 h 2477118" name="connsiteY1-102"/>
              <a:gd fmla="*/ 5854700 w 10350500" name="connsiteX2-103"/>
              <a:gd fmla="*/ 2362200 h 2477118" name="connsiteY2-104"/>
              <a:gd fmla="*/ 6934200 w 10350500" name="connsiteX3-105"/>
              <a:gd fmla="*/ 698500 h 2477118" name="connsiteY3-106"/>
              <a:gd fmla="*/ 8509000 w 10350500" name="connsiteX4-107"/>
              <a:gd fmla="*/ 2120900 h 2477118" name="connsiteY4-108"/>
              <a:gd fmla="*/ 10325100 w 10350500" name="connsiteX5-109"/>
              <a:gd fmla="*/ 0 h 2477118" name="connsiteY5-110"/>
              <a:gd fmla="*/ 10350500 w 10350500" name="connsiteX6-111"/>
              <a:gd fmla="*/ 50800 h 2477118" name="connsiteY6-112"/>
              <a:gd fmla="*/ 0 w 10350500" name="connsiteX0-113"/>
              <a:gd fmla="*/ 2273300 h 2477118" name="connsiteY0-114"/>
              <a:gd fmla="*/ 3314700 w 10350500" name="connsiteX1-115"/>
              <a:gd fmla="*/ 1270000 h 2477118" name="connsiteY1-116"/>
              <a:gd fmla="*/ 5854700 w 10350500" name="connsiteX2-117"/>
              <a:gd fmla="*/ 2362200 h 2477118" name="connsiteY2-118"/>
              <a:gd fmla="*/ 6934200 w 10350500" name="connsiteX3-119"/>
              <a:gd fmla="*/ 698500 h 2477118" name="connsiteY3-120"/>
              <a:gd fmla="*/ 8509000 w 10350500" name="connsiteX4-121"/>
              <a:gd fmla="*/ 2120900 h 2477118" name="connsiteY4-122"/>
              <a:gd fmla="*/ 10325100 w 10350500" name="connsiteX5-123"/>
              <a:gd fmla="*/ 0 h 2477118" name="connsiteY5-124"/>
              <a:gd fmla="*/ 10350500 w 10350500" name="connsiteX6-125"/>
              <a:gd fmla="*/ 50800 h 2477118" name="connsiteY6-126"/>
              <a:gd fmla="*/ 0 w 10350500" name="connsiteX0-127"/>
              <a:gd fmla="*/ 2273300 h 2537644" name="connsiteY0-128"/>
              <a:gd fmla="*/ 3314700 w 10350500" name="connsiteX1-129"/>
              <a:gd fmla="*/ 1270000 h 2537644" name="connsiteY1-130"/>
              <a:gd fmla="*/ 5308600 w 10350500" name="connsiteX2-131"/>
              <a:gd fmla="*/ 2425700 h 2537644" name="connsiteY2-132"/>
              <a:gd fmla="*/ 6934200 w 10350500" name="connsiteX3-133"/>
              <a:gd fmla="*/ 698500 h 2537644" name="connsiteY3-134"/>
              <a:gd fmla="*/ 8509000 w 10350500" name="connsiteX4-135"/>
              <a:gd fmla="*/ 2120900 h 2537644" name="connsiteY4-136"/>
              <a:gd fmla="*/ 10325100 w 10350500" name="connsiteX5-137"/>
              <a:gd fmla="*/ 0 h 2537644" name="connsiteY5-138"/>
              <a:gd fmla="*/ 10350500 w 10350500" name="connsiteX6-139"/>
              <a:gd fmla="*/ 50800 h 2537644" name="connsiteY6-140"/>
              <a:gd fmla="*/ 0 w 10350500" name="connsiteX0-141"/>
              <a:gd fmla="*/ 2273300 h 2437646" name="connsiteY0-142"/>
              <a:gd fmla="*/ 3314700 w 10350500" name="connsiteX1-143"/>
              <a:gd fmla="*/ 1270000 h 2437646" name="connsiteY1-144"/>
              <a:gd fmla="*/ 5308600 w 10350500" name="connsiteX2-145"/>
              <a:gd fmla="*/ 2425700 h 2437646" name="connsiteY2-146"/>
              <a:gd fmla="*/ 6934200 w 10350500" name="connsiteX3-147"/>
              <a:gd fmla="*/ 698500 h 2437646" name="connsiteY3-148"/>
              <a:gd fmla="*/ 8509000 w 10350500" name="connsiteX4-149"/>
              <a:gd fmla="*/ 2120900 h 2437646" name="connsiteY4-150"/>
              <a:gd fmla="*/ 10325100 w 10350500" name="connsiteX5-151"/>
              <a:gd fmla="*/ 0 h 2437646" name="connsiteY5-152"/>
              <a:gd fmla="*/ 10350500 w 10350500" name="connsiteX6-153"/>
              <a:gd fmla="*/ 50800 h 2437646" name="connsiteY6-154"/>
              <a:gd fmla="*/ 0 w 10350500" name="connsiteX0-155"/>
              <a:gd fmla="*/ 2273300 h 2432139" name="connsiteY0-156"/>
              <a:gd fmla="*/ 2590800 w 10350500" name="connsiteX1-157"/>
              <a:gd fmla="*/ 1320800 h 2432139" name="connsiteY1-158"/>
              <a:gd fmla="*/ 5308600 w 10350500" name="connsiteX2-159"/>
              <a:gd fmla="*/ 2425700 h 2432139" name="connsiteY2-160"/>
              <a:gd fmla="*/ 6934200 w 10350500" name="connsiteX3-161"/>
              <a:gd fmla="*/ 698500 h 2432139" name="connsiteY3-162"/>
              <a:gd fmla="*/ 8509000 w 10350500" name="connsiteX4-163"/>
              <a:gd fmla="*/ 2120900 h 2432139" name="connsiteY4-164"/>
              <a:gd fmla="*/ 10325100 w 10350500" name="connsiteX5-165"/>
              <a:gd fmla="*/ 0 h 2432139" name="connsiteY5-166"/>
              <a:gd fmla="*/ 10350500 w 10350500" name="connsiteX6-167"/>
              <a:gd fmla="*/ 50800 h 2432139" name="connsiteY6-168"/>
              <a:gd fmla="*/ 0 w 10350500" name="connsiteX0-169"/>
              <a:gd fmla="*/ 2273300 h 2444784" name="connsiteY0-170"/>
              <a:gd fmla="*/ 2590800 w 10350500" name="connsiteX1-171"/>
              <a:gd fmla="*/ 1320800 h 2444784" name="connsiteY1-172"/>
              <a:gd fmla="*/ 4902200 w 10350500" name="connsiteX2-173"/>
              <a:gd fmla="*/ 2438400 h 2444784" name="connsiteY2-174"/>
              <a:gd fmla="*/ 6934200 w 10350500" name="connsiteX3-175"/>
              <a:gd fmla="*/ 698500 h 2444784" name="connsiteY3-176"/>
              <a:gd fmla="*/ 8509000 w 10350500" name="connsiteX4-177"/>
              <a:gd fmla="*/ 2120900 h 2444784" name="connsiteY4-178"/>
              <a:gd fmla="*/ 10325100 w 10350500" name="connsiteX5-179"/>
              <a:gd fmla="*/ 0 h 2444784" name="connsiteY5-180"/>
              <a:gd fmla="*/ 10350500 w 10350500" name="connsiteX6-181"/>
              <a:gd fmla="*/ 50800 h 2444784" name="connsiteY6-182"/>
              <a:gd fmla="*/ 0 w 10350500" name="connsiteX0-183"/>
              <a:gd fmla="*/ 2273300 h 2443846" name="connsiteY0-184"/>
              <a:gd fmla="*/ 2590800 w 10350500" name="connsiteX1-185"/>
              <a:gd fmla="*/ 1320800 h 2443846" name="connsiteY1-186"/>
              <a:gd fmla="*/ 4902200 w 10350500" name="connsiteX2-187"/>
              <a:gd fmla="*/ 2438400 h 2443846" name="connsiteY2-188"/>
              <a:gd fmla="*/ 6604000 w 10350500" name="connsiteX3-189"/>
              <a:gd fmla="*/ 749300 h 2443846" name="connsiteY3-190"/>
              <a:gd fmla="*/ 8509000 w 10350500" name="connsiteX4-191"/>
              <a:gd fmla="*/ 2120900 h 2443846" name="connsiteY4-192"/>
              <a:gd fmla="*/ 10325100 w 10350500" name="connsiteX5-193"/>
              <a:gd fmla="*/ 0 h 2443846" name="connsiteY5-194"/>
              <a:gd fmla="*/ 10350500 w 10350500" name="connsiteX6-195"/>
              <a:gd fmla="*/ 50800 h 2443846" name="connsiteY6-19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b="b" l="l" r="r" t="t"/>
            <a:pathLst>
              <a:path h="2443846" w="10350500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350">
                <a:solidFill>
                  <a:srgbClr val="DCB68A"/>
                </a:solidFill>
              </a:rPr>
              <a:t>\</a:t>
            </a:r>
          </a:p>
        </p:txBody>
      </p:sp>
      <p:sp>
        <p:nvSpPr>
          <p:cNvPr id="32" name="Freeform 1525"/>
          <p:cNvSpPr/>
          <p:nvPr/>
        </p:nvSpPr>
        <p:spPr bwMode="auto">
          <a:xfrm rot="18830660">
            <a:off x="7590234" y="1483969"/>
            <a:ext cx="673112" cy="688181"/>
          </a:xfrm>
          <a:custGeom>
            <a:gdLst>
              <a:gd fmla="*/ 101 w 166" name="T0"/>
              <a:gd fmla="*/ 57 h 170" name="T1"/>
              <a:gd fmla="*/ 105 w 166" name="T2"/>
              <a:gd fmla="*/ 57 h 170" name="T3"/>
              <a:gd fmla="*/ 110 w 166" name="T4"/>
              <a:gd fmla="*/ 52 h 170" name="T5"/>
              <a:gd fmla="*/ 100 w 166" name="T6"/>
              <a:gd fmla="*/ 47 h 170" name="T7"/>
              <a:gd fmla="*/ 94 w 166" name="T8"/>
              <a:gd fmla="*/ 47 h 170" name="T9"/>
              <a:gd fmla="*/ 83 w 166" name="T10"/>
              <a:gd fmla="*/ 33 h 170" name="T11"/>
              <a:gd fmla="*/ 88 w 166" name="T12"/>
              <a:gd fmla="*/ 33 h 170" name="T13"/>
              <a:gd fmla="*/ 93 w 166" name="T14"/>
              <a:gd fmla="*/ 29 h 170" name="T15"/>
              <a:gd fmla="*/ 86 w 166" name="T16"/>
              <a:gd fmla="*/ 23 h 170" name="T17"/>
              <a:gd fmla="*/ 76 w 166" name="T18"/>
              <a:gd fmla="*/ 23 h 170" name="T19"/>
              <a:gd fmla="*/ 54 w 166" name="T20"/>
              <a:gd fmla="*/ 0 h 170" name="T21"/>
              <a:gd fmla="*/ 50 w 166" name="T22"/>
              <a:gd fmla="*/ 2 h 170" name="T23"/>
              <a:gd fmla="*/ 47 w 166" name="T24"/>
              <a:gd fmla="*/ 5 h 170" name="T25"/>
              <a:gd fmla="*/ 52 w 166" name="T26"/>
              <a:gd fmla="*/ 15 h 170" name="T27"/>
              <a:gd fmla="*/ 68 w 166" name="T28"/>
              <a:gd fmla="*/ 46 h 170" name="T29"/>
              <a:gd fmla="*/ 78 w 166" name="T30"/>
              <a:gd fmla="*/ 73 h 170" name="T31"/>
              <a:gd fmla="*/ 69 w 166" name="T32"/>
              <a:gd fmla="*/ 76 h 170" name="T33"/>
              <a:gd fmla="*/ 27 w 166" name="T34"/>
              <a:gd fmla="*/ 79 h 170" name="T35"/>
              <a:gd fmla="*/ 19 w 166" name="T36"/>
              <a:gd fmla="*/ 69 h 170" name="T37"/>
              <a:gd fmla="*/ 11 w 166" name="T38"/>
              <a:gd fmla="*/ 60 h 170" name="T39"/>
              <a:gd fmla="*/ 4 w 166" name="T40"/>
              <a:gd fmla="*/ 58 h 170" name="T41"/>
              <a:gd fmla="*/ 0 w 166" name="T42"/>
              <a:gd fmla="*/ 59 h 170" name="T43"/>
              <a:gd fmla="*/ 8 w 166" name="T44"/>
              <a:gd fmla="*/ 85 h 170" name="T45"/>
              <a:gd fmla="*/ 0 w 166" name="T46"/>
              <a:gd fmla="*/ 111 h 170" name="T47"/>
              <a:gd fmla="*/ 4 w 166" name="T48"/>
              <a:gd fmla="*/ 112 h 170" name="T49"/>
              <a:gd fmla="*/ 11 w 166" name="T50"/>
              <a:gd fmla="*/ 111 h 170" name="T51"/>
              <a:gd fmla="*/ 19 w 166" name="T52"/>
              <a:gd fmla="*/ 101 h 170" name="T53"/>
              <a:gd fmla="*/ 27 w 166" name="T54"/>
              <a:gd fmla="*/ 91 h 170" name="T55"/>
              <a:gd fmla="*/ 56 w 166" name="T56"/>
              <a:gd fmla="*/ 94 h 170" name="T57"/>
              <a:gd fmla="*/ 75 w 166" name="T58"/>
              <a:gd fmla="*/ 95 h 170" name="T59"/>
              <a:gd fmla="*/ 78 w 166" name="T60"/>
              <a:gd fmla="*/ 97 h 170" name="T61"/>
              <a:gd fmla="*/ 68 w 166" name="T62"/>
              <a:gd fmla="*/ 124 h 170" name="T63"/>
              <a:gd fmla="*/ 52 w 166" name="T64"/>
              <a:gd fmla="*/ 155 h 170" name="T65"/>
              <a:gd fmla="*/ 47 w 166" name="T66"/>
              <a:gd fmla="*/ 165 h 170" name="T67"/>
              <a:gd fmla="*/ 50 w 166" name="T68"/>
              <a:gd fmla="*/ 168 h 170" name="T69"/>
              <a:gd fmla="*/ 54 w 166" name="T70"/>
              <a:gd fmla="*/ 170 h 170" name="T71"/>
              <a:gd fmla="*/ 76 w 166" name="T72"/>
              <a:gd fmla="*/ 147 h 170" name="T73"/>
              <a:gd fmla="*/ 86 w 166" name="T74"/>
              <a:gd fmla="*/ 147 h 170" name="T75"/>
              <a:gd fmla="*/ 93 w 166" name="T76"/>
              <a:gd fmla="*/ 142 h 170" name="T77"/>
              <a:gd fmla="*/ 88 w 166" name="T78"/>
              <a:gd fmla="*/ 137 h 170" name="T79"/>
              <a:gd fmla="*/ 83 w 166" name="T80"/>
              <a:gd fmla="*/ 137 h 170" name="T81"/>
              <a:gd fmla="*/ 94 w 166" name="T82"/>
              <a:gd fmla="*/ 123 h 170" name="T83"/>
              <a:gd fmla="*/ 100 w 166" name="T84"/>
              <a:gd fmla="*/ 123 h 170" name="T85"/>
              <a:gd fmla="*/ 110 w 166" name="T86"/>
              <a:gd fmla="*/ 118 h 170" name="T87"/>
              <a:gd fmla="*/ 105 w 166" name="T88"/>
              <a:gd fmla="*/ 113 h 170" name="T89"/>
              <a:gd fmla="*/ 101 w 166" name="T90"/>
              <a:gd fmla="*/ 113 h 170" name="T91"/>
              <a:gd fmla="*/ 117 w 166" name="T92"/>
              <a:gd fmla="*/ 94 h 170" name="T93"/>
              <a:gd fmla="*/ 139 w 166" name="T94"/>
              <a:gd fmla="*/ 94 h 170" name="T95"/>
              <a:gd fmla="*/ 166 w 166" name="T96"/>
              <a:gd fmla="*/ 85 h 170" name="T97"/>
              <a:gd fmla="*/ 155 w 166" name="T98"/>
              <a:gd fmla="*/ 79 h 170" name="T99"/>
              <a:gd fmla="*/ 139 w 166" name="T100"/>
              <a:gd fmla="*/ 76 h 170" name="T101"/>
              <a:gd fmla="*/ 117 w 166" name="T102"/>
              <a:gd fmla="*/ 76 h 170" name="T103"/>
              <a:gd fmla="*/ 101 w 166" name="T104"/>
              <a:gd fmla="*/ 57 h 170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70" w="166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17851" y="2689087"/>
            <a:ext cx="1771652" cy="5609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79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rPr>
              <a:t>点击添加正文、温提示正文行距在1.2~1.3之间点击添加正文、温提示正文行距在1.2~1.3之间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7364985" y="2412088"/>
            <a:ext cx="1706880" cy="320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500">
                <a:solidFill>
                  <a:srgbClr val="DCB68A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110362" y="2436343"/>
            <a:ext cx="1771652" cy="2082123"/>
            <a:chOff x="5480483" y="3247857"/>
            <a:chExt cx="2362202" cy="2776164"/>
          </a:xfrm>
        </p:grpSpPr>
        <p:sp>
          <p:nvSpPr>
            <p:cNvPr id="35" name="椭圆 34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480483" y="5277261"/>
              <a:ext cx="2362202" cy="7479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79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543330" y="4907929"/>
              <a:ext cx="2275839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500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07898" y="4402941"/>
              <a:ext cx="857673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100">
                  <a:solidFill>
                    <a:srgbClr val="DCB68A"/>
                  </a:solidFill>
                </a:rPr>
                <a:t>25%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42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gdLst>
                  <a:gd fmla="*/ 14 w 25" name="T0"/>
                  <a:gd fmla="*/ 33 h 37" name="T1"/>
                  <a:gd fmla="*/ 25 w 25" name="T2"/>
                  <a:gd fmla="*/ 14 h 37" name="T3"/>
                  <a:gd fmla="*/ 21 w 25" name="T4"/>
                  <a:gd fmla="*/ 0 h 37" name="T5"/>
                  <a:gd fmla="*/ 0 w 25" name="T6"/>
                  <a:gd fmla="*/ 37 h 37" name="T7"/>
                  <a:gd fmla="*/ 14 w 25" name="T8"/>
                  <a:gd fmla="*/ 33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25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gdLst>
                  <a:gd fmla="*/ 159 w 173" name="T0"/>
                  <a:gd fmla="*/ 53 h 209" name="T1"/>
                  <a:gd fmla="*/ 66 w 173" name="T2"/>
                  <a:gd fmla="*/ 0 h 209" name="T3"/>
                  <a:gd fmla="*/ 72 w 173" name="T4"/>
                  <a:gd fmla="*/ 24 h 209" name="T5"/>
                  <a:gd fmla="*/ 150 w 173" name="T6"/>
                  <a:gd fmla="*/ 69 h 209" name="T7"/>
                  <a:gd fmla="*/ 152 w 173" name="T8"/>
                  <a:gd fmla="*/ 74 h 209" name="T9"/>
                  <a:gd fmla="*/ 105 w 173" name="T10"/>
                  <a:gd fmla="*/ 155 h 209" name="T11"/>
                  <a:gd fmla="*/ 80 w 173" name="T12"/>
                  <a:gd fmla="*/ 141 h 209" name="T13"/>
                  <a:gd fmla="*/ 66 w 173" name="T14"/>
                  <a:gd fmla="*/ 148 h 209" name="T15"/>
                  <a:gd fmla="*/ 0 w 173" name="T16"/>
                  <a:gd fmla="*/ 165 h 209" name="T17"/>
                  <a:gd fmla="*/ 71 w 173" name="T18"/>
                  <a:gd fmla="*/ 206 h 209" name="T19"/>
                  <a:gd fmla="*/ 82 w 173" name="T20"/>
                  <a:gd fmla="*/ 209 h 209" name="T21"/>
                  <a:gd fmla="*/ 101 w 173" name="T22"/>
                  <a:gd fmla="*/ 198 h 209" name="T23"/>
                  <a:gd fmla="*/ 167 w 173" name="T24"/>
                  <a:gd fmla="*/ 83 h 209" name="T25"/>
                  <a:gd fmla="*/ 159 w 173" name="T26"/>
                  <a:gd fmla="*/ 53 h 20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09" w="173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4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gdLst>
                  <a:gd fmla="*/ 197 w 200" name="T0"/>
                  <a:gd fmla="*/ 144 h 203" name="T1"/>
                  <a:gd fmla="*/ 163 w 200" name="T2"/>
                  <a:gd fmla="*/ 16 h 203" name="T3"/>
                  <a:gd fmla="*/ 142 w 200" name="T4"/>
                  <a:gd fmla="*/ 0 h 203" name="T5"/>
                  <a:gd fmla="*/ 142 w 200" name="T6"/>
                  <a:gd fmla="*/ 0 h 203" name="T7"/>
                  <a:gd fmla="*/ 136 w 200" name="T8"/>
                  <a:gd fmla="*/ 1 h 203" name="T9"/>
                  <a:gd fmla="*/ 18 w 200" name="T10"/>
                  <a:gd fmla="*/ 32 h 203" name="T11"/>
                  <a:gd fmla="*/ 3 w 200" name="T12"/>
                  <a:gd fmla="*/ 59 h 203" name="T13"/>
                  <a:gd fmla="*/ 37 w 200" name="T14"/>
                  <a:gd fmla="*/ 187 h 203" name="T15"/>
                  <a:gd fmla="*/ 58 w 200" name="T16"/>
                  <a:gd fmla="*/ 203 h 203" name="T17"/>
                  <a:gd fmla="*/ 64 w 200" name="T18"/>
                  <a:gd fmla="*/ 203 h 203" name="T19"/>
                  <a:gd fmla="*/ 182 w 200" name="T20"/>
                  <a:gd fmla="*/ 171 h 203" name="T21"/>
                  <a:gd fmla="*/ 197 w 200" name="T22"/>
                  <a:gd fmla="*/ 144 h 203" name="T23"/>
                  <a:gd fmla="*/ 44 w 200" name="T24"/>
                  <a:gd fmla="*/ 144 h 203" name="T25"/>
                  <a:gd fmla="*/ 20 w 200" name="T26"/>
                  <a:gd fmla="*/ 54 h 203" name="T27"/>
                  <a:gd fmla="*/ 20 w 200" name="T28"/>
                  <a:gd fmla="*/ 51 h 203" name="T29"/>
                  <a:gd fmla="*/ 23 w 200" name="T30"/>
                  <a:gd fmla="*/ 49 h 203" name="T31"/>
                  <a:gd fmla="*/ 141 w 200" name="T32"/>
                  <a:gd fmla="*/ 18 h 203" name="T33"/>
                  <a:gd fmla="*/ 142 w 200" name="T34"/>
                  <a:gd fmla="*/ 17 h 203" name="T35"/>
                  <a:gd fmla="*/ 146 w 200" name="T36"/>
                  <a:gd fmla="*/ 21 h 203" name="T37"/>
                  <a:gd fmla="*/ 170 w 200" name="T38"/>
                  <a:gd fmla="*/ 110 h 203" name="T39"/>
                  <a:gd fmla="*/ 44 w 200" name="T40"/>
                  <a:gd fmla="*/ 144 h 20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03" w="200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21615" y="1222643"/>
            <a:ext cx="1771652" cy="2063932"/>
            <a:chOff x="1228820" y="1629591"/>
            <a:chExt cx="2362202" cy="2751909"/>
          </a:xfrm>
        </p:grpSpPr>
        <p:sp>
          <p:nvSpPr>
            <p:cNvPr id="46" name="椭圆 45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8820" y="2503113"/>
              <a:ext cx="2362202" cy="7479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79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1666" y="2133781"/>
              <a:ext cx="2275839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500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082800" y="1629591"/>
              <a:ext cx="857673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100">
                  <a:solidFill>
                    <a:srgbClr val="DCB68A"/>
                  </a:solidFill>
                </a:rPr>
                <a:t>12%</a:t>
              </a:r>
            </a:p>
          </p:txBody>
        </p:sp>
        <p:sp>
          <p:nvSpPr>
            <p:cNvPr id="51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gdLst>
                <a:gd fmla="*/ 260 w 288" name="T0"/>
                <a:gd fmla="*/ 0 h 210" name="T1"/>
                <a:gd fmla="*/ 232 w 288" name="T2"/>
                <a:gd fmla="*/ 28 h 210" name="T3"/>
                <a:gd fmla="*/ 239 w 288" name="T4"/>
                <a:gd fmla="*/ 46 h 210" name="T5"/>
                <a:gd fmla="*/ 191 w 288" name="T6"/>
                <a:gd fmla="*/ 117 h 210" name="T7"/>
                <a:gd fmla="*/ 183 w 288" name="T8"/>
                <a:gd fmla="*/ 116 h 210" name="T9"/>
                <a:gd fmla="*/ 170 w 288" name="T10"/>
                <a:gd fmla="*/ 119 h 210" name="T11"/>
                <a:gd fmla="*/ 130 w 288" name="T12"/>
                <a:gd fmla="*/ 79 h 210" name="T13"/>
                <a:gd fmla="*/ 133 w 288" name="T14"/>
                <a:gd fmla="*/ 67 h 210" name="T15"/>
                <a:gd fmla="*/ 105 w 288" name="T16"/>
                <a:gd fmla="*/ 39 h 210" name="T17"/>
                <a:gd fmla="*/ 78 w 288" name="T18"/>
                <a:gd fmla="*/ 67 h 210" name="T19"/>
                <a:gd fmla="*/ 84 w 288" name="T20"/>
                <a:gd fmla="*/ 84 h 210" name="T21"/>
                <a:gd fmla="*/ 36 w 288" name="T22"/>
                <a:gd fmla="*/ 156 h 210" name="T23"/>
                <a:gd fmla="*/ 28 w 288" name="T24"/>
                <a:gd fmla="*/ 155 h 210" name="T25"/>
                <a:gd fmla="*/ 0 w 288" name="T26"/>
                <a:gd fmla="*/ 183 h 210" name="T27"/>
                <a:gd fmla="*/ 28 w 288" name="T28"/>
                <a:gd fmla="*/ 210 h 210" name="T29"/>
                <a:gd fmla="*/ 56 w 288" name="T30"/>
                <a:gd fmla="*/ 183 h 210" name="T31"/>
                <a:gd fmla="*/ 50 w 288" name="T32"/>
                <a:gd fmla="*/ 166 h 210" name="T33"/>
                <a:gd fmla="*/ 98 w 288" name="T34"/>
                <a:gd fmla="*/ 94 h 210" name="T35"/>
                <a:gd fmla="*/ 105 w 288" name="T36"/>
                <a:gd fmla="*/ 95 h 210" name="T37"/>
                <a:gd fmla="*/ 118 w 288" name="T38"/>
                <a:gd fmla="*/ 92 h 210" name="T39"/>
                <a:gd fmla="*/ 158 w 288" name="T40"/>
                <a:gd fmla="*/ 132 h 210" name="T41"/>
                <a:gd fmla="*/ 155 w 288" name="T42"/>
                <a:gd fmla="*/ 144 h 210" name="T43"/>
                <a:gd fmla="*/ 183 w 288" name="T44"/>
                <a:gd fmla="*/ 172 h 210" name="T45"/>
                <a:gd fmla="*/ 211 w 288" name="T46"/>
                <a:gd fmla="*/ 144 h 210" name="T47"/>
                <a:gd fmla="*/ 205 w 288" name="T48"/>
                <a:gd fmla="*/ 127 h 210" name="T49"/>
                <a:gd fmla="*/ 253 w 288" name="T50"/>
                <a:gd fmla="*/ 55 h 210" name="T51"/>
                <a:gd fmla="*/ 260 w 288" name="T52"/>
                <a:gd fmla="*/ 56 h 210" name="T53"/>
                <a:gd fmla="*/ 288 w 288" name="T54"/>
                <a:gd fmla="*/ 28 h 210" name="T55"/>
                <a:gd fmla="*/ 260 w 288" name="T56"/>
                <a:gd fmla="*/ 0 h 21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10" w="288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79614" y="1997434"/>
            <a:ext cx="1771652" cy="2063932"/>
            <a:chOff x="3572818" y="2662645"/>
            <a:chExt cx="2362202" cy="2751909"/>
          </a:xfrm>
        </p:grpSpPr>
        <p:sp>
          <p:nvSpPr>
            <p:cNvPr id="53" name="椭圆 52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72818" y="3536167"/>
              <a:ext cx="2362202" cy="7479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79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3635664" y="3166835"/>
              <a:ext cx="2275839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500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4385752" y="2662645"/>
              <a:ext cx="857673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100">
                  <a:solidFill>
                    <a:srgbClr val="DCB68A"/>
                  </a:solidFill>
                </a:rPr>
                <a:t>37%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59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gdLst>
                  <a:gd fmla="*/ 129 w 258" name="T0"/>
                  <a:gd fmla="*/ 245 h 259" name="T1"/>
                  <a:gd fmla="*/ 14 w 258" name="T2"/>
                  <a:gd fmla="*/ 129 h 259" name="T3"/>
                  <a:gd fmla="*/ 129 w 258" name="T4"/>
                  <a:gd fmla="*/ 14 h 259" name="T5"/>
                  <a:gd fmla="*/ 244 w 258" name="T6"/>
                  <a:gd fmla="*/ 129 h 259" name="T7"/>
                  <a:gd fmla="*/ 241 w 258" name="T8"/>
                  <a:gd fmla="*/ 156 h 259" name="T9"/>
                  <a:gd fmla="*/ 255 w 258" name="T10"/>
                  <a:gd fmla="*/ 159 h 259" name="T11"/>
                  <a:gd fmla="*/ 258 w 258" name="T12"/>
                  <a:gd fmla="*/ 129 h 259" name="T13"/>
                  <a:gd fmla="*/ 129 w 258" name="T14"/>
                  <a:gd fmla="*/ 0 h 259" name="T15"/>
                  <a:gd fmla="*/ 0 w 258" name="T16"/>
                  <a:gd fmla="*/ 129 h 259" name="T17"/>
                  <a:gd fmla="*/ 129 w 258" name="T18"/>
                  <a:gd fmla="*/ 259 h 259" name="T19"/>
                  <a:gd fmla="*/ 155 w 258" name="T20"/>
                  <a:gd fmla="*/ 256 h 259" name="T21"/>
                  <a:gd fmla="*/ 152 w 258" name="T22"/>
                  <a:gd fmla="*/ 242 h 259" name="T23"/>
                  <a:gd fmla="*/ 129 w 258" name="T24"/>
                  <a:gd fmla="*/ 245 h 2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59" w="258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gdLst>
                  <a:gd fmla="*/ 106 w 212" name="T0"/>
                  <a:gd fmla="*/ 0 h 213" name="T1"/>
                  <a:gd fmla="*/ 0 w 212" name="T2"/>
                  <a:gd fmla="*/ 106 h 213" name="T3"/>
                  <a:gd fmla="*/ 106 w 212" name="T4"/>
                  <a:gd fmla="*/ 213 h 213" name="T5"/>
                  <a:gd fmla="*/ 127 w 212" name="T6"/>
                  <a:gd fmla="*/ 211 h 213" name="T7"/>
                  <a:gd fmla="*/ 105 w 212" name="T8"/>
                  <a:gd fmla="*/ 106 h 213" name="T9"/>
                  <a:gd fmla="*/ 120 w 212" name="T10"/>
                  <a:gd fmla="*/ 110 h 213" name="T11"/>
                  <a:gd fmla="*/ 117 w 212" name="T12"/>
                  <a:gd fmla="*/ 103 h 213" name="T13"/>
                  <a:gd fmla="*/ 128 w 212" name="T14"/>
                  <a:gd fmla="*/ 92 h 213" name="T15"/>
                  <a:gd fmla="*/ 139 w 212" name="T16"/>
                  <a:gd fmla="*/ 103 h 213" name="T17"/>
                  <a:gd fmla="*/ 132 w 212" name="T18"/>
                  <a:gd fmla="*/ 113 h 213" name="T19"/>
                  <a:gd fmla="*/ 209 w 212" name="T20"/>
                  <a:gd fmla="*/ 131 h 213" name="T21"/>
                  <a:gd fmla="*/ 212 w 212" name="T22"/>
                  <a:gd fmla="*/ 106 h 213" name="T23"/>
                  <a:gd fmla="*/ 106 w 212" name="T24"/>
                  <a:gd fmla="*/ 0 h 213" name="T25"/>
                  <a:gd fmla="*/ 42 w 212" name="T26"/>
                  <a:gd fmla="*/ 54 h 213" name="T27"/>
                  <a:gd fmla="*/ 57 w 212" name="T28"/>
                  <a:gd fmla="*/ 70 h 213" name="T29"/>
                  <a:gd fmla="*/ 42 w 212" name="T30"/>
                  <a:gd fmla="*/ 85 h 213" name="T31"/>
                  <a:gd fmla="*/ 26 w 212" name="T32"/>
                  <a:gd fmla="*/ 70 h 213" name="T33"/>
                  <a:gd fmla="*/ 42 w 212" name="T34"/>
                  <a:gd fmla="*/ 54 h 213" name="T35"/>
                  <a:gd fmla="*/ 40 w 212" name="T36"/>
                  <a:gd fmla="*/ 154 h 213" name="T37"/>
                  <a:gd fmla="*/ 21 w 212" name="T38"/>
                  <a:gd fmla="*/ 135 h 213" name="T39"/>
                  <a:gd fmla="*/ 40 w 212" name="T40"/>
                  <a:gd fmla="*/ 115 h 213" name="T41"/>
                  <a:gd fmla="*/ 60 w 212" name="T42"/>
                  <a:gd fmla="*/ 135 h 213" name="T43"/>
                  <a:gd fmla="*/ 40 w 212" name="T44"/>
                  <a:gd fmla="*/ 154 h 213" name="T45"/>
                  <a:gd fmla="*/ 89 w 212" name="T46"/>
                  <a:gd fmla="*/ 70 h 213" name="T47"/>
                  <a:gd fmla="*/ 102 w 212" name="T48"/>
                  <a:gd fmla="*/ 83 h 213" name="T49"/>
                  <a:gd fmla="*/ 89 w 212" name="T50"/>
                  <a:gd fmla="*/ 96 h 213" name="T51"/>
                  <a:gd fmla="*/ 76 w 212" name="T52"/>
                  <a:gd fmla="*/ 83 h 213" name="T53"/>
                  <a:gd fmla="*/ 89 w 212" name="T54"/>
                  <a:gd fmla="*/ 70 h 213" name="T55"/>
                  <a:gd fmla="*/ 76 w 212" name="T56"/>
                  <a:gd fmla="*/ 133 h 213" name="T57"/>
                  <a:gd fmla="*/ 89 w 212" name="T58"/>
                  <a:gd fmla="*/ 120 h 213" name="T59"/>
                  <a:gd fmla="*/ 102 w 212" name="T60"/>
                  <a:gd fmla="*/ 133 h 213" name="T61"/>
                  <a:gd fmla="*/ 89 w 212" name="T62"/>
                  <a:gd fmla="*/ 146 h 213" name="T63"/>
                  <a:gd fmla="*/ 76 w 212" name="T64"/>
                  <a:gd fmla="*/ 133 h 213" name="T65"/>
                  <a:gd fmla="*/ 117 w 212" name="T66"/>
                  <a:gd fmla="*/ 183 h 213" name="T67"/>
                  <a:gd fmla="*/ 102 w 212" name="T68"/>
                  <a:gd fmla="*/ 198 h 213" name="T69"/>
                  <a:gd fmla="*/ 87 w 212" name="T70"/>
                  <a:gd fmla="*/ 183 h 213" name="T71"/>
                  <a:gd fmla="*/ 102 w 212" name="T72"/>
                  <a:gd fmla="*/ 168 h 213" name="T73"/>
                  <a:gd fmla="*/ 117 w 212" name="T74"/>
                  <a:gd fmla="*/ 183 h 213" name="T75"/>
                  <a:gd fmla="*/ 106 w 212" name="T76"/>
                  <a:gd fmla="*/ 55 h 213" name="T77"/>
                  <a:gd fmla="*/ 88 w 212" name="T78"/>
                  <a:gd fmla="*/ 36 h 213" name="T79"/>
                  <a:gd fmla="*/ 106 w 212" name="T80"/>
                  <a:gd fmla="*/ 18 h 213" name="T81"/>
                  <a:gd fmla="*/ 125 w 212" name="T82"/>
                  <a:gd fmla="*/ 36 h 213" name="T83"/>
                  <a:gd fmla="*/ 106 w 212" name="T84"/>
                  <a:gd fmla="*/ 55 h 213" name="T85"/>
                  <a:gd fmla="*/ 139 w 212" name="T86"/>
                  <a:gd fmla="*/ 49 h 213" name="T87"/>
                  <a:gd fmla="*/ 152 w 212" name="T88"/>
                  <a:gd fmla="*/ 36 h 213" name="T89"/>
                  <a:gd fmla="*/ 165 w 212" name="T90"/>
                  <a:gd fmla="*/ 49 h 213" name="T91"/>
                  <a:gd fmla="*/ 152 w 212" name="T92"/>
                  <a:gd fmla="*/ 62 h 213" name="T93"/>
                  <a:gd fmla="*/ 139 w 212" name="T94"/>
                  <a:gd fmla="*/ 49 h 213" name="T95"/>
                  <a:gd fmla="*/ 175 w 212" name="T96"/>
                  <a:gd fmla="*/ 112 h 213" name="T97"/>
                  <a:gd fmla="*/ 157 w 212" name="T98"/>
                  <a:gd fmla="*/ 95 h 213" name="T99"/>
                  <a:gd fmla="*/ 175 w 212" name="T100"/>
                  <a:gd fmla="*/ 77 h 213" name="T101"/>
                  <a:gd fmla="*/ 193 w 212" name="T102"/>
                  <a:gd fmla="*/ 95 h 213" name="T103"/>
                  <a:gd fmla="*/ 175 w 212" name="T104"/>
                  <a:gd fmla="*/ 112 h 21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13" w="211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gdLst>
                  <a:gd fmla="*/ 90 w 103" name="T0"/>
                  <a:gd fmla="*/ 0 h 100" name="T1"/>
                  <a:gd fmla="*/ 0 w 103" name="T2"/>
                  <a:gd fmla="*/ 87 h 100" name="T3"/>
                  <a:gd fmla="*/ 3 w 103" name="T4"/>
                  <a:gd fmla="*/ 100 h 100" name="T5"/>
                  <a:gd fmla="*/ 103 w 103" name="T6"/>
                  <a:gd fmla="*/ 4 h 100" name="T7"/>
                  <a:gd fmla="*/ 90 w 103" name="T8"/>
                  <a:gd fmla="*/ 0 h 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0" w="103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gdLst>
                  <a:gd fmla="*/ 104 w 104" name="T0"/>
                  <a:gd fmla="*/ 25 h 105" name="T1"/>
                  <a:gd fmla="*/ 27 w 104" name="T2"/>
                  <a:gd fmla="*/ 7 h 105" name="T3"/>
                  <a:gd fmla="*/ 23 w 104" name="T4"/>
                  <a:gd fmla="*/ 8 h 105" name="T5"/>
                  <a:gd fmla="*/ 14 w 104" name="T6"/>
                  <a:gd fmla="*/ 4 h 105" name="T7"/>
                  <a:gd fmla="*/ 0 w 104" name="T8"/>
                  <a:gd fmla="*/ 0 h 105" name="T9"/>
                  <a:gd fmla="*/ 22 w 104" name="T10"/>
                  <a:gd fmla="*/ 105 h 105" name="T11"/>
                  <a:gd fmla="*/ 104 w 104" name="T12"/>
                  <a:gd fmla="*/ 25 h 105" name="T13"/>
                  <a:gd fmla="*/ 73 w 104" name="T14"/>
                  <a:gd fmla="*/ 20 h 105" name="T15"/>
                  <a:gd fmla="*/ 84 w 104" name="T16"/>
                  <a:gd fmla="*/ 31 h 105" name="T17"/>
                  <a:gd fmla="*/ 73 w 104" name="T18"/>
                  <a:gd fmla="*/ 42 h 105" name="T19"/>
                  <a:gd fmla="*/ 62 w 104" name="T20"/>
                  <a:gd fmla="*/ 31 h 105" name="T21"/>
                  <a:gd fmla="*/ 73 w 104" name="T22"/>
                  <a:gd fmla="*/ 20 h 105" name="T23"/>
                  <a:gd fmla="*/ 31 w 104" name="T24"/>
                  <a:gd fmla="*/ 62 h 105" name="T25"/>
                  <a:gd fmla="*/ 13 w 104" name="T26"/>
                  <a:gd fmla="*/ 43 h 105" name="T27"/>
                  <a:gd fmla="*/ 31 w 104" name="T28"/>
                  <a:gd fmla="*/ 24 h 105" name="T29"/>
                  <a:gd fmla="*/ 50 w 104" name="T30"/>
                  <a:gd fmla="*/ 43 h 105" name="T31"/>
                  <a:gd fmla="*/ 31 w 104" name="T32"/>
                  <a:gd fmla="*/ 62 h 10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05" w="104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90" compatLnSpc="1" lIns="68580" numCol="1" rIns="68580" tIns="34290" vert="horz" wrap="square"/>
              <a:lstStyle/>
              <a:p>
                <a:endParaRPr altLang="en-US" lang="zh-CN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441645" y="1725986"/>
            <a:ext cx="1771652" cy="2078204"/>
            <a:chOff x="7255527" y="2300715"/>
            <a:chExt cx="2362202" cy="2770939"/>
          </a:xfrm>
        </p:grpSpPr>
        <p:sp>
          <p:nvSpPr>
            <p:cNvPr id="64" name="椭圆 6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255526" y="3193267"/>
              <a:ext cx="2362202" cy="7479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790">
                  <a:solidFill>
                    <a:srgbClr val="DCB68A"/>
                  </a:solidFill>
                  <a:latin charset="-122" panose="020b0503020204020204" typeface="微软雅黑"/>
                  <a:ea charset="-122" panose="020b0503020204020204" typeface="微软雅黑"/>
                </a:rPr>
                <a:t>点击添加正文、温提示正文行距在1.2~1.3之间点击添加正文、温提示正文行距在1.2~1.3之间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7318373" y="2823935"/>
              <a:ext cx="2275839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500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 flipH="1"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089900" y="2300715"/>
              <a:ext cx="677756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100">
                  <a:solidFill>
                    <a:srgbClr val="DCB68A"/>
                  </a:solidFill>
                </a:rPr>
                <a:t>9%</a:t>
              </a:r>
            </a:p>
          </p:txBody>
        </p:sp>
        <p:sp>
          <p:nvSpPr>
            <p:cNvPr id="69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gdLst>
                <a:gd fmla="*/ 69 w 275" name="T0"/>
                <a:gd fmla="*/ 169 h 287" name="T1"/>
                <a:gd fmla="*/ 103 w 275" name="T2"/>
                <a:gd fmla="*/ 135 h 287" name="T3"/>
                <a:gd fmla="*/ 124 w 275" name="T4"/>
                <a:gd fmla="*/ 156 h 287" name="T5"/>
                <a:gd fmla="*/ 124 w 275" name="T6"/>
                <a:gd fmla="*/ 224 h 287" name="T7"/>
                <a:gd fmla="*/ 124 w 275" name="T8"/>
                <a:gd fmla="*/ 225 h 287" name="T9"/>
                <a:gd fmla="*/ 117 w 275" name="T10"/>
                <a:gd fmla="*/ 256 h 287" name="T11"/>
                <a:gd fmla="*/ 103 w 275" name="T12"/>
                <a:gd fmla="*/ 261 h 287" name="T13"/>
                <a:gd fmla="*/ 87 w 275" name="T14"/>
                <a:gd fmla="*/ 255 h 287" name="T15"/>
                <a:gd fmla="*/ 82 w 275" name="T16"/>
                <a:gd fmla="*/ 237 h 287" name="T17"/>
                <a:gd fmla="*/ 71 w 275" name="T18"/>
                <a:gd fmla="*/ 222 h 287" name="T19"/>
                <a:gd fmla="*/ 56 w 275" name="T20"/>
                <a:gd fmla="*/ 234 h 287" name="T21"/>
                <a:gd fmla="*/ 67 w 275" name="T22"/>
                <a:gd fmla="*/ 273 h 287" name="T23"/>
                <a:gd fmla="*/ 103 w 275" name="T24"/>
                <a:gd fmla="*/ 287 h 287" name="T25"/>
                <a:gd fmla="*/ 136 w 275" name="T26"/>
                <a:gd fmla="*/ 274 h 287" name="T27"/>
                <a:gd fmla="*/ 151 w 275" name="T28"/>
                <a:gd fmla="*/ 224 h 287" name="T29"/>
                <a:gd fmla="*/ 151 w 275" name="T30"/>
                <a:gd fmla="*/ 156 h 287" name="T31"/>
                <a:gd fmla="*/ 172 w 275" name="T32"/>
                <a:gd fmla="*/ 135 h 287" name="T33"/>
                <a:gd fmla="*/ 206 w 275" name="T34"/>
                <a:gd fmla="*/ 169 h 287" name="T35"/>
                <a:gd fmla="*/ 241 w 275" name="T36"/>
                <a:gd fmla="*/ 135 h 287" name="T37"/>
                <a:gd fmla="*/ 273 w 275" name="T38"/>
                <a:gd fmla="*/ 167 h 287" name="T39"/>
                <a:gd fmla="*/ 275 w 275" name="T40"/>
                <a:gd fmla="*/ 142 h 287" name="T41"/>
                <a:gd fmla="*/ 147 w 275" name="T42"/>
                <a:gd fmla="*/ 24 h 287" name="T43"/>
                <a:gd fmla="*/ 147 w 275" name="T44"/>
                <a:gd fmla="*/ 9 h 287" name="T45"/>
                <a:gd fmla="*/ 138 w 275" name="T46"/>
                <a:gd fmla="*/ 0 h 287" name="T47"/>
                <a:gd fmla="*/ 128 w 275" name="T48"/>
                <a:gd fmla="*/ 9 h 287" name="T49"/>
                <a:gd fmla="*/ 128 w 275" name="T50"/>
                <a:gd fmla="*/ 24 h 287" name="T51"/>
                <a:gd fmla="*/ 0 w 275" name="T52"/>
                <a:gd fmla="*/ 142 h 287" name="T53"/>
                <a:gd fmla="*/ 3 w 275" name="T54"/>
                <a:gd fmla="*/ 167 h 287" name="T55"/>
                <a:gd fmla="*/ 35 w 275" name="T56"/>
                <a:gd fmla="*/ 135 h 287" name="T57"/>
                <a:gd fmla="*/ 69 w 275" name="T58"/>
                <a:gd fmla="*/ 169 h 28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87" w="275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 sz="1350">
                <a:solidFill>
                  <a:srgbClr val="DCB68A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" pathEditMode="relative" ptsTypes="AAAAAA" rAng="0">
                                      <p:cBhvr>
                                        <p:cTn dur="30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7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7" presetSubtype="10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31"/>
      <p:bldP grpId="0" spid="32"/>
      <p:bldP grpId="0" spid="33"/>
      <p:bldP grpId="0" spid="3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pic>
        <p:nvPicPr>
          <p:cNvPr descr="C:\Users\Administrator\Desktop\xinichengshiheibaiyejing_4199460.jpgxinichengshiheibaiyejing_4199460"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3293" y="1257750"/>
            <a:ext cx="3771265" cy="2628900"/>
          </a:xfrm>
          <a:prstGeom prst="rect">
            <a:avLst/>
          </a:prstGeom>
          <a:noFill/>
          <a:ln w="19050">
            <a:solidFill>
              <a:srgbClr val="DCB68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644"/>
            <a:ext cx="3943350" cy="4044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970"/>
            <a:ext cx="1955165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altLang="en-US" b="1" lang="zh-CN" smtClean="0" sz="15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5" y="363542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gdLst>
                  <a:gd fmla="*/ 16 w 509" name="T0"/>
                  <a:gd fmla="*/ 394 h 522" name="T1"/>
                  <a:gd fmla="*/ 111 w 509" name="T2"/>
                  <a:gd fmla="*/ 413 h 522" name="T3"/>
                  <a:gd fmla="*/ 129 w 509" name="T4"/>
                  <a:gd fmla="*/ 414 h 522" name="T5"/>
                  <a:gd fmla="*/ 254 w 509" name="T6"/>
                  <a:gd fmla="*/ 394 h 522" name="T7"/>
                  <a:gd fmla="*/ 380 w 509" name="T8"/>
                  <a:gd fmla="*/ 414 h 522" name="T9"/>
                  <a:gd fmla="*/ 398 w 509" name="T10"/>
                  <a:gd fmla="*/ 413 h 522" name="T11"/>
                  <a:gd fmla="*/ 493 w 509" name="T12"/>
                  <a:gd fmla="*/ 394 h 522" name="T13"/>
                  <a:gd fmla="*/ 509 w 509" name="T14"/>
                  <a:gd fmla="*/ 410 h 522" name="T15"/>
                  <a:gd fmla="*/ 509 w 509" name="T16"/>
                  <a:gd fmla="*/ 432 h 522" name="T17"/>
                  <a:gd fmla="*/ 254 w 509" name="T18"/>
                  <a:gd fmla="*/ 522 h 522" name="T19"/>
                  <a:gd fmla="*/ 0 w 509" name="T20"/>
                  <a:gd fmla="*/ 432 h 522" name="T21"/>
                  <a:gd fmla="*/ 0 w 509" name="T22"/>
                  <a:gd fmla="*/ 410 h 522" name="T23"/>
                  <a:gd fmla="*/ 16 w 509" name="T24"/>
                  <a:gd fmla="*/ 394 h 522" name="T25"/>
                  <a:gd fmla="*/ 385 w 509" name="T26"/>
                  <a:gd fmla="*/ 337 h 522" name="T27"/>
                  <a:gd fmla="*/ 366 w 509" name="T28"/>
                  <a:gd fmla="*/ 334 h 522" name="T29"/>
                  <a:gd fmla="*/ 254 w 509" name="T30"/>
                  <a:gd fmla="*/ 356 h 522" name="T31"/>
                  <a:gd fmla="*/ 142 w 509" name="T32"/>
                  <a:gd fmla="*/ 334 h 522" name="T33"/>
                  <a:gd fmla="*/ 124 w 509" name="T34"/>
                  <a:gd fmla="*/ 337 h 522" name="T35"/>
                  <a:gd fmla="*/ 83 w 509" name="T36"/>
                  <a:gd fmla="*/ 305 h 522" name="T37"/>
                  <a:gd fmla="*/ 70 w 509" name="T38"/>
                  <a:gd fmla="*/ 80 h 522" name="T39"/>
                  <a:gd fmla="*/ 150 w 509" name="T40"/>
                  <a:gd fmla="*/ 0 h 522" name="T41"/>
                  <a:gd fmla="*/ 199 w 509" name="T42"/>
                  <a:gd fmla="*/ 7 h 522" name="T43"/>
                  <a:gd fmla="*/ 254 w 509" name="T44"/>
                  <a:gd fmla="*/ 0 h 522" name="T45"/>
                  <a:gd fmla="*/ 310 w 509" name="T46"/>
                  <a:gd fmla="*/ 7 h 522" name="T47"/>
                  <a:gd fmla="*/ 359 w 509" name="T48"/>
                  <a:gd fmla="*/ 0 h 522" name="T49"/>
                  <a:gd fmla="*/ 439 w 509" name="T50"/>
                  <a:gd fmla="*/ 80 h 522" name="T51"/>
                  <a:gd fmla="*/ 426 w 509" name="T52"/>
                  <a:gd fmla="*/ 305 h 522" name="T53"/>
                  <a:gd fmla="*/ 385 w 509" name="T54"/>
                  <a:gd fmla="*/ 337 h 52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522" w="509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gdLst>
                  <a:gd fmla="*/ 100 w 623" name="T0"/>
                  <a:gd fmla="*/ 153 h 660" name="T1"/>
                  <a:gd fmla="*/ 73 w 623" name="T2"/>
                  <a:gd fmla="*/ 183 h 660" name="T3"/>
                  <a:gd fmla="*/ 43 w 623" name="T4"/>
                  <a:gd fmla="*/ 156 h 660" name="T5"/>
                  <a:gd fmla="*/ 30 w 623" name="T6"/>
                  <a:gd fmla="*/ 45 h 660" name="T7"/>
                  <a:gd fmla="*/ 94 w 623" name="T8"/>
                  <a:gd fmla="*/ 41 h 660" name="T9"/>
                  <a:gd fmla="*/ 100 w 623" name="T10"/>
                  <a:gd fmla="*/ 153 h 660" name="T11"/>
                  <a:gd fmla="*/ 76 w 623" name="T12"/>
                  <a:gd fmla="*/ 502 h 660" name="T13"/>
                  <a:gd fmla="*/ 57 w 623" name="T14"/>
                  <a:gd fmla="*/ 521 h 660" name="T15"/>
                  <a:gd fmla="*/ 38 w 623" name="T16"/>
                  <a:gd fmla="*/ 502 h 660" name="T17"/>
                  <a:gd fmla="*/ 38 w 623" name="T18"/>
                  <a:gd fmla="*/ 487 h 660" name="T19"/>
                  <a:gd fmla="*/ 78 w 623" name="T20"/>
                  <a:gd fmla="*/ 440 h 660" name="T21"/>
                  <a:gd fmla="*/ 289 w 623" name="T22"/>
                  <a:gd fmla="*/ 406 h 660" name="T23"/>
                  <a:gd fmla="*/ 334 w 623" name="T24"/>
                  <a:gd fmla="*/ 406 h 660" name="T25"/>
                  <a:gd fmla="*/ 545 w 623" name="T26"/>
                  <a:gd fmla="*/ 440 h 660" name="T27"/>
                  <a:gd fmla="*/ 585 w 623" name="T28"/>
                  <a:gd fmla="*/ 487 h 660" name="T29"/>
                  <a:gd fmla="*/ 585 w 623" name="T30"/>
                  <a:gd fmla="*/ 502 h 660" name="T31"/>
                  <a:gd fmla="*/ 566 w 623" name="T32"/>
                  <a:gd fmla="*/ 521 h 660" name="T33"/>
                  <a:gd fmla="*/ 547 w 623" name="T34"/>
                  <a:gd fmla="*/ 502 h 660" name="T35"/>
                  <a:gd fmla="*/ 547 w 623" name="T36"/>
                  <a:gd fmla="*/ 490 h 660" name="T37"/>
                  <a:gd fmla="*/ 538 w 623" name="T38"/>
                  <a:gd fmla="*/ 481 h 660" name="T39"/>
                  <a:gd fmla="*/ 341 w 623" name="T40"/>
                  <a:gd fmla="*/ 468 h 660" name="T41"/>
                  <a:gd fmla="*/ 334 w 623" name="T42"/>
                  <a:gd fmla="*/ 470 h 660" name="T43"/>
                  <a:gd fmla="*/ 331 w 623" name="T44"/>
                  <a:gd fmla="*/ 477 h 660" name="T45"/>
                  <a:gd fmla="*/ 331 w 623" name="T46"/>
                  <a:gd fmla="*/ 502 h 660" name="T47"/>
                  <a:gd fmla="*/ 311 w 623" name="T48"/>
                  <a:gd fmla="*/ 521 h 660" name="T49"/>
                  <a:gd fmla="*/ 292 w 623" name="T50"/>
                  <a:gd fmla="*/ 502 h 660" name="T51"/>
                  <a:gd fmla="*/ 292 w 623" name="T52"/>
                  <a:gd fmla="*/ 477 h 660" name="T53"/>
                  <a:gd fmla="*/ 289 w 623" name="T54"/>
                  <a:gd fmla="*/ 470 h 660" name="T55"/>
                  <a:gd fmla="*/ 282 w 623" name="T56"/>
                  <a:gd fmla="*/ 468 h 660" name="T57"/>
                  <a:gd fmla="*/ 85 w 623" name="T58"/>
                  <a:gd fmla="*/ 481 h 660" name="T59"/>
                  <a:gd fmla="*/ 76 w 623" name="T60"/>
                  <a:gd fmla="*/ 490 h 660" name="T61"/>
                  <a:gd fmla="*/ 76 w 623" name="T62"/>
                  <a:gd fmla="*/ 502 h 660" name="T63"/>
                  <a:gd fmla="*/ 566 w 623" name="T64"/>
                  <a:gd fmla="*/ 545 h 660" name="T65"/>
                  <a:gd fmla="*/ 623 w 623" name="T66"/>
                  <a:gd fmla="*/ 602 h 660" name="T67"/>
                  <a:gd fmla="*/ 566 w 623" name="T68"/>
                  <a:gd fmla="*/ 660 h 660" name="T69"/>
                  <a:gd fmla="*/ 509 w 623" name="T70"/>
                  <a:gd fmla="*/ 602 h 660" name="T71"/>
                  <a:gd fmla="*/ 566 w 623" name="T72"/>
                  <a:gd fmla="*/ 545 h 660" name="T73"/>
                  <a:gd fmla="*/ 57 w 623" name="T74"/>
                  <a:gd fmla="*/ 545 h 660" name="T75"/>
                  <a:gd fmla="*/ 114 w 623" name="T76"/>
                  <a:gd fmla="*/ 602 h 660" name="T77"/>
                  <a:gd fmla="*/ 57 w 623" name="T78"/>
                  <a:gd fmla="*/ 660 h 660" name="T79"/>
                  <a:gd fmla="*/ 0 w 623" name="T80"/>
                  <a:gd fmla="*/ 602 h 660" name="T81"/>
                  <a:gd fmla="*/ 57 w 623" name="T82"/>
                  <a:gd fmla="*/ 545 h 660" name="T83"/>
                  <a:gd fmla="*/ 311 w 623" name="T84"/>
                  <a:gd fmla="*/ 545 h 660" name="T85"/>
                  <a:gd fmla="*/ 369 w 623" name="T86"/>
                  <a:gd fmla="*/ 602 h 660" name="T87"/>
                  <a:gd fmla="*/ 311 w 623" name="T88"/>
                  <a:gd fmla="*/ 660 h 660" name="T89"/>
                  <a:gd fmla="*/ 254 w 623" name="T90"/>
                  <a:gd fmla="*/ 602 h 660" name="T91"/>
                  <a:gd fmla="*/ 311 w 623" name="T92"/>
                  <a:gd fmla="*/ 545 h 660" name="T93"/>
                  <a:gd fmla="*/ 580 w 623" name="T94"/>
                  <a:gd fmla="*/ 156 h 660" name="T95"/>
                  <a:gd fmla="*/ 550 w 623" name="T96"/>
                  <a:gd fmla="*/ 183 h 660" name="T97"/>
                  <a:gd fmla="*/ 523 w 623" name="T98"/>
                  <a:gd fmla="*/ 153 h 660" name="T99"/>
                  <a:gd fmla="*/ 529 w 623" name="T100"/>
                  <a:gd fmla="*/ 41 h 660" name="T101"/>
                  <a:gd fmla="*/ 593 w 623" name="T102"/>
                  <a:gd fmla="*/ 45 h 660" name="T103"/>
                  <a:gd fmla="*/ 580 w 623" name="T104"/>
                  <a:gd fmla="*/ 156 h 66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660" w="623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6125"/>
            <a:ext cx="2411015" cy="982980"/>
            <a:chOff x="8215313" y="4660900"/>
            <a:chExt cx="3214687" cy="1310640"/>
          </a:xfrm>
        </p:grpSpPr>
        <p:sp>
          <p:nvSpPr>
            <p:cNvPr id="9" name="矩形 8"/>
            <p:cNvSpPr/>
            <p:nvPr/>
          </p:nvSpPr>
          <p:spPr>
            <a:xfrm>
              <a:off x="8215316" y="5016500"/>
              <a:ext cx="3214687" cy="956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2" y="4660900"/>
              <a:ext cx="262297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1500">
                  <a:solidFill>
                    <a:srgbClr val="DCB68A"/>
                  </a:solidFill>
                  <a:latin charset="-122" panose="02010600030101010101" typeface="黑体"/>
                  <a:ea charset="-122" panose="02010600030101010101" typeface="黑体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5" y="256029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DCB68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gdLst>
                  <a:gd fmla="*/ 54 w 710" name="T0"/>
                  <a:gd fmla="*/ 87 h 698" name="T1"/>
                  <a:gd fmla="*/ 114 w 710" name="T2"/>
                  <a:gd fmla="*/ 87 h 698" name="T3"/>
                  <a:gd fmla="*/ 114 w 710" name="T4"/>
                  <a:gd fmla="*/ 33 h 698" name="T5"/>
                  <a:gd fmla="*/ 146 w 710" name="T6"/>
                  <a:gd fmla="*/ 1 h 698" name="T7"/>
                  <a:gd fmla="*/ 178 w 710" name="T8"/>
                  <a:gd fmla="*/ 33 h 698" name="T9"/>
                  <a:gd fmla="*/ 178 w 710" name="T10"/>
                  <a:gd fmla="*/ 169 h 698" name="T11"/>
                  <a:gd fmla="*/ 146 w 710" name="T12"/>
                  <a:gd fmla="*/ 201 h 698" name="T13"/>
                  <a:gd fmla="*/ 114 w 710" name="T14"/>
                  <a:gd fmla="*/ 169 h 698" name="T15"/>
                  <a:gd fmla="*/ 114 w 710" name="T16"/>
                  <a:gd fmla="*/ 144 h 698" name="T17"/>
                  <a:gd fmla="*/ 57 w 710" name="T18"/>
                  <a:gd fmla="*/ 144 h 698" name="T19"/>
                  <a:gd fmla="*/ 57 w 710" name="T20"/>
                  <a:gd fmla="*/ 262 h 698" name="T21"/>
                  <a:gd fmla="*/ 653 w 710" name="T22"/>
                  <a:gd fmla="*/ 262 h 698" name="T23"/>
                  <a:gd fmla="*/ 653 w 710" name="T24"/>
                  <a:gd fmla="*/ 144 h 698" name="T25"/>
                  <a:gd fmla="*/ 591 w 710" name="T26"/>
                  <a:gd fmla="*/ 144 h 698" name="T27"/>
                  <a:gd fmla="*/ 591 w 710" name="T28"/>
                  <a:gd fmla="*/ 87 h 698" name="T29"/>
                  <a:gd fmla="*/ 656 w 710" name="T30"/>
                  <a:gd fmla="*/ 87 h 698" name="T31"/>
                  <a:gd fmla="*/ 710 w 710" name="T32"/>
                  <a:gd fmla="*/ 141 h 698" name="T33"/>
                  <a:gd fmla="*/ 710 w 710" name="T34"/>
                  <a:gd fmla="*/ 412 h 698" name="T35"/>
                  <a:gd fmla="*/ 653 w 710" name="T36"/>
                  <a:gd fmla="*/ 393 h 698" name="T37"/>
                  <a:gd fmla="*/ 653 w 710" name="T38"/>
                  <a:gd fmla="*/ 300 h 698" name="T39"/>
                  <a:gd fmla="*/ 57 w 710" name="T40"/>
                  <a:gd fmla="*/ 300 h 698" name="T41"/>
                  <a:gd fmla="*/ 57 w 710" name="T42"/>
                  <a:gd fmla="*/ 641 h 698" name="T43"/>
                  <a:gd fmla="*/ 386 w 710" name="T44"/>
                  <a:gd fmla="*/ 641 h 698" name="T45"/>
                  <a:gd fmla="*/ 401 w 710" name="T46"/>
                  <a:gd fmla="*/ 698 h 698" name="T47"/>
                  <a:gd fmla="*/ 54 w 710" name="T48"/>
                  <a:gd fmla="*/ 698 h 698" name="T49"/>
                  <a:gd fmla="*/ 16 w 710" name="T50"/>
                  <a:gd fmla="*/ 682 h 698" name="T51"/>
                  <a:gd fmla="*/ 0 w 710" name="T52"/>
                  <a:gd fmla="*/ 644 h 698" name="T53"/>
                  <a:gd fmla="*/ 0 w 710" name="T54"/>
                  <a:gd fmla="*/ 141 h 698" name="T55"/>
                  <a:gd fmla="*/ 54 w 710" name="T56"/>
                  <a:gd fmla="*/ 87 h 698" name="T57"/>
                  <a:gd fmla="*/ 365 w 710" name="T58"/>
                  <a:gd fmla="*/ 169 h 698" name="T59"/>
                  <a:gd fmla="*/ 334 w 710" name="T60"/>
                  <a:gd fmla="*/ 201 h 698" name="T61"/>
                  <a:gd fmla="*/ 302 w 710" name="T62"/>
                  <a:gd fmla="*/ 169 h 698" name="T63"/>
                  <a:gd fmla="*/ 302 w 710" name="T64"/>
                  <a:gd fmla="*/ 144 h 698" name="T65"/>
                  <a:gd fmla="*/ 216 w 710" name="T66"/>
                  <a:gd fmla="*/ 144 h 698" name="T67"/>
                  <a:gd fmla="*/ 216 w 710" name="T68"/>
                  <a:gd fmla="*/ 87 h 698" name="T69"/>
                  <a:gd fmla="*/ 302 w 710" name="T70"/>
                  <a:gd fmla="*/ 87 h 698" name="T71"/>
                  <a:gd fmla="*/ 302 w 710" name="T72"/>
                  <a:gd fmla="*/ 32 h 698" name="T73"/>
                  <a:gd fmla="*/ 334 w 710" name="T74"/>
                  <a:gd fmla="*/ 0 h 698" name="T75"/>
                  <a:gd fmla="*/ 365 w 710" name="T76"/>
                  <a:gd fmla="*/ 32 h 698" name="T77"/>
                  <a:gd fmla="*/ 365 w 710" name="T78"/>
                  <a:gd fmla="*/ 169 h 698" name="T79"/>
                  <a:gd fmla="*/ 553 w 710" name="T80"/>
                  <a:gd fmla="*/ 169 h 698" name="T81"/>
                  <a:gd fmla="*/ 521 w 710" name="T82"/>
                  <a:gd fmla="*/ 201 h 698" name="T83"/>
                  <a:gd fmla="*/ 489 w 710" name="T84"/>
                  <a:gd fmla="*/ 169 h 698" name="T85"/>
                  <a:gd fmla="*/ 489 w 710" name="T86"/>
                  <a:gd fmla="*/ 144 h 698" name="T87"/>
                  <a:gd fmla="*/ 403 w 710" name="T88"/>
                  <a:gd fmla="*/ 144 h 698" name="T89"/>
                  <a:gd fmla="*/ 403 w 710" name="T90"/>
                  <a:gd fmla="*/ 87 h 698" name="T91"/>
                  <a:gd fmla="*/ 489 w 710" name="T92"/>
                  <a:gd fmla="*/ 87 h 698" name="T93"/>
                  <a:gd fmla="*/ 489 w 710" name="T94"/>
                  <a:gd fmla="*/ 33 h 698" name="T95"/>
                  <a:gd fmla="*/ 521 w 710" name="T96"/>
                  <a:gd fmla="*/ 1 h 698" name="T97"/>
                  <a:gd fmla="*/ 553 w 710" name="T98"/>
                  <a:gd fmla="*/ 33 h 698" name="T99"/>
                  <a:gd fmla="*/ 553 w 710" name="T100"/>
                  <a:gd fmla="*/ 169 h 69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98" w="710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gdLst>
                  <a:gd fmla="*/ 17 w 419" name="T0"/>
                  <a:gd fmla="*/ 0 h 178" name="T1"/>
                  <a:gd fmla="*/ 84 w 419" name="T2"/>
                  <a:gd fmla="*/ 0 h 178" name="T3"/>
                  <a:gd fmla="*/ 102 w 419" name="T4"/>
                  <a:gd fmla="*/ 18 h 178" name="T5"/>
                  <a:gd fmla="*/ 102 w 419" name="T6"/>
                  <a:gd fmla="*/ 46 h 178" name="T7"/>
                  <a:gd fmla="*/ 84 w 419" name="T8"/>
                  <a:gd fmla="*/ 64 h 178" name="T9"/>
                  <a:gd fmla="*/ 17 w 419" name="T10"/>
                  <a:gd fmla="*/ 64 h 178" name="T11"/>
                  <a:gd fmla="*/ 0 w 419" name="T12"/>
                  <a:gd fmla="*/ 46 h 178" name="T13"/>
                  <a:gd fmla="*/ 0 w 419" name="T14"/>
                  <a:gd fmla="*/ 18 h 178" name="T15"/>
                  <a:gd fmla="*/ 17 w 419" name="T16"/>
                  <a:gd fmla="*/ 0 h 178" name="T17"/>
                  <a:gd fmla="*/ 175 w 419" name="T18"/>
                  <a:gd fmla="*/ 115 h 178" name="T19"/>
                  <a:gd fmla="*/ 245 w 419" name="T20"/>
                  <a:gd fmla="*/ 115 h 178" name="T21"/>
                  <a:gd fmla="*/ 261 w 419" name="T22"/>
                  <a:gd fmla="*/ 131 h 178" name="T23"/>
                  <a:gd fmla="*/ 261 w 419" name="T24"/>
                  <a:gd fmla="*/ 134 h 178" name="T25"/>
                  <a:gd fmla="*/ 245 w 419" name="T26"/>
                  <a:gd fmla="*/ 178 h 178" name="T27"/>
                  <a:gd fmla="*/ 245 w 419" name="T28"/>
                  <a:gd fmla="*/ 178 h 178" name="T29"/>
                  <a:gd fmla="*/ 175 w 419" name="T30"/>
                  <a:gd fmla="*/ 178 h 178" name="T31"/>
                  <a:gd fmla="*/ 159 w 419" name="T32"/>
                  <a:gd fmla="*/ 162 h 178" name="T33"/>
                  <a:gd fmla="*/ 159 w 419" name="T34"/>
                  <a:gd fmla="*/ 131 h 178" name="T35"/>
                  <a:gd fmla="*/ 175 w 419" name="T36"/>
                  <a:gd fmla="*/ 115 h 178" name="T37"/>
                  <a:gd fmla="*/ 16 w 419" name="T38"/>
                  <a:gd fmla="*/ 115 h 178" name="T39"/>
                  <a:gd fmla="*/ 86 w 419" name="T40"/>
                  <a:gd fmla="*/ 115 h 178" name="T41"/>
                  <a:gd fmla="*/ 102 w 419" name="T42"/>
                  <a:gd fmla="*/ 131 h 178" name="T43"/>
                  <a:gd fmla="*/ 102 w 419" name="T44"/>
                  <a:gd fmla="*/ 162 h 178" name="T45"/>
                  <a:gd fmla="*/ 86 w 419" name="T46"/>
                  <a:gd fmla="*/ 178 h 178" name="T47"/>
                  <a:gd fmla="*/ 16 w 419" name="T48"/>
                  <a:gd fmla="*/ 178 h 178" name="T49"/>
                  <a:gd fmla="*/ 0 w 419" name="T50"/>
                  <a:gd fmla="*/ 162 h 178" name="T51"/>
                  <a:gd fmla="*/ 0 w 419" name="T52"/>
                  <a:gd fmla="*/ 131 h 178" name="T53"/>
                  <a:gd fmla="*/ 16 w 419" name="T54"/>
                  <a:gd fmla="*/ 115 h 178" name="T55"/>
                  <a:gd fmla="*/ 334 w 419" name="T56"/>
                  <a:gd fmla="*/ 0 h 178" name="T57"/>
                  <a:gd fmla="*/ 404 w 419" name="T58"/>
                  <a:gd fmla="*/ 0 h 178" name="T59"/>
                  <a:gd fmla="*/ 419 w 419" name="T60"/>
                  <a:gd fmla="*/ 11 h 178" name="T61"/>
                  <a:gd fmla="*/ 321 w 419" name="T62"/>
                  <a:gd fmla="*/ 57 h 178" name="T63"/>
                  <a:gd fmla="*/ 318 w 419" name="T64"/>
                  <a:gd fmla="*/ 48 h 178" name="T65"/>
                  <a:gd fmla="*/ 318 w 419" name="T66"/>
                  <a:gd fmla="*/ 16 h 178" name="T67"/>
                  <a:gd fmla="*/ 334 w 419" name="T68"/>
                  <a:gd fmla="*/ 0 h 178" name="T69"/>
                  <a:gd fmla="*/ 175 w 419" name="T70"/>
                  <a:gd fmla="*/ 0 h 178" name="T71"/>
                  <a:gd fmla="*/ 245 w 419" name="T72"/>
                  <a:gd fmla="*/ 0 h 178" name="T73"/>
                  <a:gd fmla="*/ 261 w 419" name="T74"/>
                  <a:gd fmla="*/ 16 h 178" name="T75"/>
                  <a:gd fmla="*/ 261 w 419" name="T76"/>
                  <a:gd fmla="*/ 48 h 178" name="T77"/>
                  <a:gd fmla="*/ 245 w 419" name="T78"/>
                  <a:gd fmla="*/ 64 h 178" name="T79"/>
                  <a:gd fmla="*/ 175 w 419" name="T80"/>
                  <a:gd fmla="*/ 64 h 178" name="T81"/>
                  <a:gd fmla="*/ 159 w 419" name="T82"/>
                  <a:gd fmla="*/ 48 h 178" name="T83"/>
                  <a:gd fmla="*/ 159 w 419" name="T84"/>
                  <a:gd fmla="*/ 16 h 178" name="T85"/>
                  <a:gd fmla="*/ 175 w 419" name="T86"/>
                  <a:gd fmla="*/ 0 h 17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78" w="419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gdLst>
                  <a:gd fmla="*/ 197 w 394" name="T0"/>
                  <a:gd fmla="*/ 57 h 394" name="T1"/>
                  <a:gd fmla="*/ 98 w 394" name="T2"/>
                  <a:gd fmla="*/ 98 h 394" name="T3"/>
                  <a:gd fmla="*/ 57 w 394" name="T4"/>
                  <a:gd fmla="*/ 197 h 394" name="T5"/>
                  <a:gd fmla="*/ 98 w 394" name="T6"/>
                  <a:gd fmla="*/ 296 h 394" name="T7"/>
                  <a:gd fmla="*/ 197 w 394" name="T8"/>
                  <a:gd fmla="*/ 337 h 394" name="T9"/>
                  <a:gd fmla="*/ 296 w 394" name="T10"/>
                  <a:gd fmla="*/ 296 h 394" name="T11"/>
                  <a:gd fmla="*/ 337 w 394" name="T12"/>
                  <a:gd fmla="*/ 197 h 394" name="T13"/>
                  <a:gd fmla="*/ 296 w 394" name="T14"/>
                  <a:gd fmla="*/ 98 h 394" name="T15"/>
                  <a:gd fmla="*/ 197 w 394" name="T16"/>
                  <a:gd fmla="*/ 57 h 394" name="T17"/>
                  <a:gd fmla="*/ 58 w 394" name="T18"/>
                  <a:gd fmla="*/ 58 h 394" name="T19"/>
                  <a:gd fmla="*/ 197 w 394" name="T20"/>
                  <a:gd fmla="*/ 0 h 394" name="T21"/>
                  <a:gd fmla="*/ 336 w 394" name="T22"/>
                  <a:gd fmla="*/ 58 h 394" name="T23"/>
                  <a:gd fmla="*/ 394 w 394" name="T24"/>
                  <a:gd fmla="*/ 197 h 394" name="T25"/>
                  <a:gd fmla="*/ 336 w 394" name="T26"/>
                  <a:gd fmla="*/ 336 h 394" name="T27"/>
                  <a:gd fmla="*/ 197 w 394" name="T28"/>
                  <a:gd fmla="*/ 394 h 394" name="T29"/>
                  <a:gd fmla="*/ 58 w 394" name="T30"/>
                  <a:gd fmla="*/ 336 h 394" name="T31"/>
                  <a:gd fmla="*/ 0 w 394" name="T32"/>
                  <a:gd fmla="*/ 197 h 394" name="T33"/>
                  <a:gd fmla="*/ 58 w 394" name="T34"/>
                  <a:gd fmla="*/ 58 h 3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94" w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gdLst>
                  <a:gd fmla="*/ 55 w 115" name="T0"/>
                  <a:gd fmla="*/ 83 h 116" name="T1"/>
                  <a:gd fmla="*/ 64 w 115" name="T2"/>
                  <a:gd fmla="*/ 104 h 116" name="T3"/>
                  <a:gd fmla="*/ 104 w 115" name="T4"/>
                  <a:gd fmla="*/ 104 h 116" name="T5"/>
                  <a:gd fmla="*/ 104 w 115" name="T6"/>
                  <a:gd fmla="*/ 64 h 116" name="T7"/>
                  <a:gd fmla="*/ 82 w 115" name="T8"/>
                  <a:gd fmla="*/ 56 h 116" name="T9"/>
                  <a:gd fmla="*/ 34 w 115" name="T10"/>
                  <a:gd fmla="*/ 8 h 116" name="T11"/>
                  <a:gd fmla="*/ 8 w 115" name="T12"/>
                  <a:gd fmla="*/ 8 h 116" name="T13"/>
                  <a:gd fmla="*/ 8 w 115" name="T14"/>
                  <a:gd fmla="*/ 35 h 116" name="T15"/>
                  <a:gd fmla="*/ 55 w 115" name="T16"/>
                  <a:gd fmla="*/ 83 h 1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" w="115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938"/>
            <a:ext cx="2411015" cy="981790"/>
            <a:chOff x="8215313" y="3168650"/>
            <a:chExt cx="3214687" cy="1309053"/>
          </a:xfrm>
        </p:grpSpPr>
        <p:sp>
          <p:nvSpPr>
            <p:cNvPr id="17" name="矩形 16"/>
            <p:cNvSpPr/>
            <p:nvPr/>
          </p:nvSpPr>
          <p:spPr>
            <a:xfrm>
              <a:off x="8215315" y="3522662"/>
              <a:ext cx="3214687" cy="956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1500">
                  <a:solidFill>
                    <a:srgbClr val="DCB68A"/>
                  </a:solidFill>
                  <a:latin charset="-122" panose="02010600030101010101" typeface="黑体"/>
                  <a:ea charset="-122" panose="02010600030101010101" typeface="黑体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5" y="141253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gdLst>
                  <a:gd fmla="*/ 16 w 667" name="T0"/>
                  <a:gd fmla="*/ 176 h 813" name="T1"/>
                  <a:gd fmla="*/ 175 w 667" name="T2"/>
                  <a:gd fmla="*/ 16 h 813" name="T3"/>
                  <a:gd fmla="*/ 214 w 667" name="T4"/>
                  <a:gd fmla="*/ 0 h 813" name="T5"/>
                  <a:gd fmla="*/ 613 w 667" name="T6"/>
                  <a:gd fmla="*/ 0 h 813" name="T7"/>
                  <a:gd fmla="*/ 667 w 667" name="T8"/>
                  <a:gd fmla="*/ 54 h 813" name="T9"/>
                  <a:gd fmla="*/ 667 w 667" name="T10"/>
                  <a:gd fmla="*/ 759 h 813" name="T11"/>
                  <a:gd fmla="*/ 613 w 667" name="T12"/>
                  <a:gd fmla="*/ 813 h 813" name="T13"/>
                  <a:gd fmla="*/ 54 w 667" name="T14"/>
                  <a:gd fmla="*/ 813 h 813" name="T15"/>
                  <a:gd fmla="*/ 0 w 667" name="T16"/>
                  <a:gd fmla="*/ 759 h 813" name="T17"/>
                  <a:gd fmla="*/ 0 w 667" name="T18"/>
                  <a:gd fmla="*/ 214 h 813" name="T19"/>
                  <a:gd fmla="*/ 16 w 667" name="T20"/>
                  <a:gd fmla="*/ 176 h 813" name="T21"/>
                  <a:gd fmla="*/ 194 w 667" name="T22"/>
                  <a:gd fmla="*/ 229 h 813" name="T23"/>
                  <a:gd fmla="*/ 57 w 667" name="T24"/>
                  <a:gd fmla="*/ 229 h 813" name="T25"/>
                  <a:gd fmla="*/ 57 w 667" name="T26"/>
                  <a:gd fmla="*/ 756 h 813" name="T27"/>
                  <a:gd fmla="*/ 610 w 667" name="T28"/>
                  <a:gd fmla="*/ 756 h 813" name="T29"/>
                  <a:gd fmla="*/ 610 w 667" name="T30"/>
                  <a:gd fmla="*/ 57 h 813" name="T31"/>
                  <a:gd fmla="*/ 238 w 667" name="T32"/>
                  <a:gd fmla="*/ 57 h 813" name="T33"/>
                  <a:gd fmla="*/ 238 w 667" name="T34"/>
                  <a:gd fmla="*/ 185 h 813" name="T35"/>
                  <a:gd fmla="*/ 194 w 667" name="T36"/>
                  <a:gd fmla="*/ 229 h 813" name="T37"/>
                  <a:gd fmla="*/ 82 w 667" name="T38"/>
                  <a:gd fmla="*/ 191 h 813" name="T39"/>
                  <a:gd fmla="*/ 194 w 667" name="T40"/>
                  <a:gd fmla="*/ 191 h 813" name="T41"/>
                  <a:gd fmla="*/ 200 w 667" name="T42"/>
                  <a:gd fmla="*/ 185 h 813" name="T43"/>
                  <a:gd fmla="*/ 200 w 667" name="T44"/>
                  <a:gd fmla="*/ 72 h 813" name="T45"/>
                  <a:gd fmla="*/ 82 w 667" name="T46"/>
                  <a:gd fmla="*/ 191 h 81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13" w="667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gdLst>
                  <a:gd fmla="*/ 170 w 477" name="T0"/>
                  <a:gd fmla="*/ 429 h 502" name="T1"/>
                  <a:gd fmla="*/ 86 w 477" name="T2"/>
                  <a:gd fmla="*/ 502 h 502" name="T3"/>
                  <a:gd fmla="*/ 0 w 477" name="T4"/>
                  <a:gd fmla="*/ 416 h 502" name="T5"/>
                  <a:gd fmla="*/ 72 w 477" name="T6"/>
                  <a:gd fmla="*/ 330 h 502" name="T7"/>
                  <a:gd fmla="*/ 63 w 477" name="T8"/>
                  <a:gd fmla="*/ 258 h 502" name="T9"/>
                  <a:gd fmla="*/ 144 w 477" name="T10"/>
                  <a:gd fmla="*/ 143 h 502" name="T11"/>
                  <a:gd fmla="*/ 254 w 477" name="T12"/>
                  <a:gd fmla="*/ 20 h 502" name="T13"/>
                  <a:gd fmla="*/ 458 w 477" name="T14"/>
                  <a:gd fmla="*/ 0 h 502" name="T15"/>
                  <a:gd fmla="*/ 477 w 477" name="T16"/>
                  <a:gd fmla="*/ 153 h 502" name="T17"/>
                  <a:gd fmla="*/ 398 w 477" name="T18"/>
                  <a:gd fmla="*/ 172 h 502" name="T19"/>
                  <a:gd fmla="*/ 438 w 477" name="T20"/>
                  <a:gd fmla="*/ 223 h 502" name="T21"/>
                  <a:gd fmla="*/ 404 w 477" name="T22"/>
                  <a:gd fmla="*/ 245 h 502" name="T23"/>
                  <a:gd fmla="*/ 452 w 477" name="T24"/>
                  <a:gd fmla="*/ 355 h 502" name="T25"/>
                  <a:gd fmla="*/ 452 w 477" name="T26"/>
                  <a:gd fmla="*/ 477 h 502" name="T27"/>
                  <a:gd fmla="*/ 330 w 477" name="T28"/>
                  <a:gd fmla="*/ 477 h 502" name="T29"/>
                  <a:gd fmla="*/ 256 w 477" name="T30"/>
                  <a:gd fmla="*/ 464 h 502" name="T31"/>
                  <a:gd fmla="*/ 235 w 477" name="T32"/>
                  <a:gd fmla="*/ 429 h 502" name="T33"/>
                  <a:gd fmla="*/ 162 w 477" name="T34"/>
                  <a:gd fmla="*/ 160 h 502" name="T35"/>
                  <a:gd fmla="*/ 135 w 477" name="T36"/>
                  <a:gd fmla="*/ 275 h 502" name="T37"/>
                  <a:gd fmla="*/ 101 w 477" name="T38"/>
                  <a:gd fmla="*/ 331 h 502" name="T39"/>
                  <a:gd fmla="*/ 171 w 477" name="T40"/>
                  <a:gd fmla="*/ 404 h 502" name="T41"/>
                  <a:gd fmla="*/ 235 w 477" name="T42"/>
                  <a:gd fmla="*/ 378 h 502" name="T43"/>
                  <a:gd fmla="*/ 306 w 477" name="T44"/>
                  <a:gd fmla="*/ 408 h 502" name="T45"/>
                  <a:gd fmla="*/ 378 w 477" name="T46"/>
                  <a:gd fmla="*/ 330 h 502" name="T47"/>
                  <a:gd fmla="*/ 353 w 477" name="T48"/>
                  <a:gd fmla="*/ 245 h 502" name="T49"/>
                  <a:gd fmla="*/ 382 w 477" name="T50"/>
                  <a:gd fmla="*/ 174 h 502" name="T51"/>
                  <a:gd fmla="*/ 273 w 477" name="T52"/>
                  <a:gd fmla="*/ 172 h 502" name="T53"/>
                  <a:gd fmla="*/ 254 w 477" name="T54"/>
                  <a:gd fmla="*/ 101 h 502" name="T55"/>
                  <a:gd fmla="*/ 292 w 477" name="T56"/>
                  <a:gd fmla="*/ 38 h 502" name="T57"/>
                  <a:gd fmla="*/ 439 w 477" name="T58"/>
                  <a:gd fmla="*/ 134 h 502" name="T59"/>
                  <a:gd fmla="*/ 425 w 477" name="T60"/>
                  <a:gd fmla="*/ 382 h 502" name="T61"/>
                  <a:gd fmla="*/ 357 w 477" name="T62"/>
                  <a:gd fmla="*/ 382 h 502" name="T63"/>
                  <a:gd fmla="*/ 357 w 477" name="T64"/>
                  <a:gd fmla="*/ 450 h 502" name="T65"/>
                  <a:gd fmla="*/ 425 w 477" name="T66"/>
                  <a:gd fmla="*/ 450 h 502" name="T67"/>
                  <a:gd fmla="*/ 425 w 477" name="T68"/>
                  <a:gd fmla="*/ 382 h 502" name="T69"/>
                  <a:gd fmla="*/ 86 w 477" name="T70"/>
                  <a:gd fmla="*/ 367 h 502" name="T71"/>
                  <a:gd fmla="*/ 38 w 477" name="T72"/>
                  <a:gd fmla="*/ 416 h 502" name="T73"/>
                  <a:gd fmla="*/ 86 w 477" name="T74"/>
                  <a:gd fmla="*/ 464 h 502" name="T75"/>
                  <a:gd fmla="*/ 134 w 477" name="T76"/>
                  <a:gd fmla="*/ 416 h 50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502" w="477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lang="zh-CN" sz="1350">
                  <a:solidFill>
                    <a:srgbClr val="DCB68A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560"/>
            <a:ext cx="2411015" cy="981789"/>
            <a:chOff x="8215313" y="1674813"/>
            <a:chExt cx="3214687" cy="1309052"/>
          </a:xfrm>
        </p:grpSpPr>
        <p:sp>
          <p:nvSpPr>
            <p:cNvPr id="23" name="矩形 22"/>
            <p:cNvSpPr/>
            <p:nvPr/>
          </p:nvSpPr>
          <p:spPr>
            <a:xfrm>
              <a:off x="8215315" y="2028825"/>
              <a:ext cx="3214687" cy="956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点击添加正文、温提示正文行距在1.2~1.3之间点击添加正文、温提示正文行距在1.2~1.3之间点击添加正文、温提示正文行距在1.2~1.3之间点击添点击添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altLang="en-US" b="1" lang="zh-CN" smtClean="0" sz="1500">
                  <a:solidFill>
                    <a:srgbClr val="DCB68A"/>
                  </a:solidFill>
                  <a:latin charset="-122" panose="02010600030101010101" typeface="黑体"/>
                  <a:ea charset="-122" panose="02010600030101010101" typeface="黑体"/>
                </a:rPr>
                <a:t>点击此处添加标题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7" presetSubtype="1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6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45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56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2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3" id="2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1" id="24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7" id="25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41" id="26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41" id="28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29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41" id="3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7" id="31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41" id="32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31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3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3"/>
      <p:bldP grpId="0" spid="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1598936" y="3745595"/>
            <a:ext cx="6014041" cy="404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点击添加正文、温提示正文行距在1.2~1.3之间点击添加正文、温提示正文行距在1.2~1.3之间点击添加正文、温提示正文行距在1.2~1.3之间点击添点击添加正文、温提示正文行距在1.2~1.3之间点击添加正文</a:t>
            </a:r>
          </a:p>
        </p:txBody>
      </p:sp>
      <p:sp>
        <p:nvSpPr>
          <p:cNvPr id="3" name="六边形 2"/>
          <p:cNvSpPr/>
          <p:nvPr/>
        </p:nvSpPr>
        <p:spPr>
          <a:xfrm>
            <a:off x="1531024" y="1613337"/>
            <a:ext cx="1901673" cy="1639373"/>
          </a:xfrm>
          <a:prstGeom prst="hexagon">
            <a:avLst/>
          </a:prstGeom>
          <a:blipFill dpi="0" rotWithShape="1">
            <a:blip r:embed="rId2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621164" y="1613337"/>
            <a:ext cx="1901673" cy="1639373"/>
          </a:xfrm>
          <a:prstGeom prst="hexagon">
            <a:avLst/>
          </a:prstGeom>
          <a:blipFill dpi="0" rotWithShape="1">
            <a:blip r:embed="rId3"/>
            <a:tile algn="tl" flip="none" sx="100000" sy="100000" tx="-889000" ty="-190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711304" y="1613337"/>
            <a:ext cx="1901673" cy="1639373"/>
          </a:xfrm>
          <a:prstGeom prst="hexagon">
            <a:avLst/>
          </a:prstGeom>
          <a:blipFill dpi="0" rotWithShape="1">
            <a:blip r:embed="rId4"/>
            <a:tile algn="tl" flip="none" sx="100000" sy="100000" tx="-889000" ty="-190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18002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27016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318002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527016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>
              <a:solidFill>
                <a:srgbClr val="DCB68A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9565" y="3445509"/>
            <a:ext cx="2021840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altLang="en-US" b="1" lang="zh-CN" smtClean="0" sz="1500">
                <a:solidFill>
                  <a:srgbClr val="DCB68A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598936" y="4129930"/>
            <a:ext cx="6014041" cy="4044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en-US" lang="zh-CN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点击添加正文、温提示正文行距在1.2~1.3之间点击添加正文、温提示正文行距在1.2~1.3之间点击添加正文、温提示正文行距在1.2~1.3之间点击添点击添加正文、温提示正文行距在1.2~1.3之间点击添加正文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7" presetSubtype="1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1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31" presetSubtype="0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3950066" y="956799"/>
            <a:ext cx="842064" cy="976795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gdLst>
                <a:gd fmla="*/ 1159904 w 2208213" name="T0"/>
                <a:gd fmla="*/ 523327 h 2209801" name="T1"/>
                <a:gd fmla="*/ 1199134 w 2208213" name="T2"/>
                <a:gd fmla="*/ 565478 h 2209801" name="T3"/>
                <a:gd fmla="*/ 1206816 w 2208213" name="T4"/>
                <a:gd fmla="*/ 627336 h 2209801" name="T5"/>
                <a:gd fmla="*/ 1183496 w 2208213" name="T6"/>
                <a:gd fmla="*/ 668666 h 2209801" name="T7"/>
                <a:gd fmla="*/ 954421 w 2208213" name="T8"/>
                <a:gd fmla="*/ 947300 h 2209801" name="T9"/>
                <a:gd fmla="*/ 901747 w 2208213" name="T10"/>
                <a:gd fmla="*/ 1002588 h 2209801" name="T11"/>
                <a:gd fmla="*/ 871569 w 2208213" name="T12"/>
                <a:gd fmla="*/ 1378936 h 2209801" name="T13"/>
                <a:gd fmla="*/ 822461 w 2208213" name="T14"/>
                <a:gd fmla="*/ 1396179 h 2209801" name="T15"/>
                <a:gd fmla="*/ 784602 w 2208213" name="T16"/>
                <a:gd fmla="*/ 1361418 h 2209801" name="T17"/>
                <a:gd fmla="*/ 740982 w 2208213" name="T18"/>
                <a:gd fmla="*/ 986166 h 2209801" name="T19"/>
                <a:gd fmla="*/ 701476 w 2208213" name="T20"/>
                <a:gd fmla="*/ 923487 h 2209801" name="T21"/>
                <a:gd fmla="*/ 699830 w 2208213" name="T22"/>
                <a:gd fmla="*/ 851775 h 2209801" name="T23"/>
                <a:gd fmla="*/ 735769 w 2208213" name="T24"/>
                <a:gd fmla="*/ 788002 h 2209801" name="T25"/>
                <a:gd fmla="*/ 801886 w 2208213" name="T26"/>
                <a:gd fmla="*/ 751873 h 2209801" name="T27"/>
                <a:gd fmla="*/ 1066626 w 2208213" name="T28"/>
                <a:gd fmla="*/ 521138 h 2209801" name="T29"/>
                <a:gd fmla="*/ 533853 w 2208213" name="T30"/>
                <a:gd fmla="*/ 676984 h 2209801" name="T31"/>
                <a:gd fmla="*/ 283900 w 2208213" name="T32"/>
                <a:gd fmla="*/ 652063 h 2209801" name="T33"/>
                <a:gd fmla="*/ 235717 w 2208213" name="T34"/>
                <a:gd fmla="*/ 799950 h 2209801" name="T35"/>
                <a:gd fmla="*/ 219838 w 2208213" name="T36"/>
                <a:gd fmla="*/ 953315 h 2209801" name="T37"/>
                <a:gd fmla="*/ 235990 w 2208213" name="T38"/>
                <a:gd fmla="*/ 1107228 h 2209801" name="T39"/>
                <a:gd fmla="*/ 284722 w 2208213" name="T40"/>
                <a:gd fmla="*/ 1255389 h 2209801" name="T41"/>
                <a:gd fmla="*/ 365484 w 2208213" name="T42"/>
                <a:gd fmla="*/ 1392049 h 2209801" name="T43"/>
                <a:gd fmla="*/ 469517 w 2208213" name="T44"/>
                <a:gd fmla="*/ 1504060 h 2209801" name="T45"/>
                <a:gd fmla="*/ 671834 w 2208213" name="T46"/>
                <a:gd fmla="*/ 1628669 h 2209801" name="T47"/>
                <a:gd fmla="*/ 922061 w 2208213" name="T48"/>
                <a:gd fmla="*/ 1683442 h 2209801" name="T49"/>
                <a:gd fmla="*/ 1075099 w 2208213" name="T50"/>
                <a:gd fmla="*/ 1897058 h 2209801" name="T51"/>
                <a:gd fmla="*/ 829252 w 2208213" name="T52"/>
                <a:gd fmla="*/ 1897606 h 2209801" name="T53"/>
                <a:gd fmla="*/ 643088 w 2208213" name="T54"/>
                <a:gd fmla="*/ 1852966 h 2209801" name="T55"/>
                <a:gd fmla="*/ 484300 w 2208213" name="T56"/>
                <a:gd fmla="*/ 1782308 h 2209801" name="T57"/>
                <a:gd fmla="*/ 338654 w 2208213" name="T58"/>
                <a:gd fmla="*/ 1681799 h 2209801" name="T59"/>
                <a:gd fmla="*/ 196841 w 2208213" name="T60"/>
                <a:gd fmla="*/ 1533637 h 2209801" name="T61"/>
                <a:gd fmla="*/ 84047 w 2208213" name="T62"/>
                <a:gd fmla="*/ 1345217 h 2209801" name="T63"/>
                <a:gd fmla="*/ 18342 w 2208213" name="T64"/>
                <a:gd fmla="*/ 1140913 h 2209801" name="T65"/>
                <a:gd fmla="*/ 0 w 2208213" name="T66"/>
                <a:gd fmla="*/ 928667 h 2209801" name="T67"/>
                <a:gd fmla="*/ 29020 w 2208213" name="T68"/>
                <a:gd fmla="*/ 717516 h 2209801" name="T69"/>
                <a:gd fmla="*/ 105128 w 2208213" name="T70"/>
                <a:gd fmla="*/ 516225 h 2209801" name="T71"/>
                <a:gd fmla="*/ 210530 w 2208213" name="T72"/>
                <a:gd fmla="*/ 353822 h 2209801" name="T73"/>
                <a:gd fmla="*/ 1141446 w 2208213" name="T74"/>
                <a:gd fmla="*/ 18620 h 2209801" name="T75"/>
                <a:gd fmla="*/ 1322266 w 2208213" name="T76"/>
                <a:gd fmla="*/ 74481 h 2209801" name="T77"/>
                <a:gd fmla="*/ 1477059 w 2208213" name="T78"/>
                <a:gd fmla="*/ 157177 h 2209801" name="T79"/>
                <a:gd fmla="*/ 1614592 w 2208213" name="T80"/>
                <a:gd fmla="*/ 267528 h 2209801" name="T81"/>
                <a:gd fmla="*/ 1754042 w 2208213" name="T82"/>
                <a:gd fmla="*/ 437575 h 2209801" name="T83"/>
                <a:gd fmla="*/ 1849932 w 2208213" name="T84"/>
                <a:gd fmla="*/ 632539 h 2209801" name="T85"/>
                <a:gd fmla="*/ 1898425 w 2208213" name="T86"/>
                <a:gd fmla="*/ 840647 h 2209801" name="T87"/>
                <a:gd fmla="*/ 1899521 w 2208213" name="T88"/>
                <a:gd fmla="*/ 1053410 h 2209801" name="T89"/>
                <a:gd fmla="*/ 1853220 w 2208213" name="T90"/>
                <a:gd fmla="*/ 1262339 h 2209801" name="T91"/>
                <a:gd fmla="*/ 1761440 w 2208213" name="T92"/>
                <a:gd fmla="*/ 1455113 h 2209801" name="T93"/>
                <a:gd fmla="*/ 1536237 w 2208213" name="T94"/>
                <a:gd fmla="*/ 1393502 h 2209801" name="T95"/>
                <a:gd fmla="*/ 1625825 w 2208213" name="T96"/>
                <a:gd fmla="*/ 1239886 h 2209801" name="T97"/>
                <a:gd fmla="*/ 1671304 w 2208213" name="T98"/>
                <a:gd fmla="*/ 1090925 h 2209801" name="T99"/>
                <a:gd fmla="*/ 1684455 w 2208213" name="T100"/>
                <a:gd fmla="*/ 937034 h 2209801" name="T101"/>
                <a:gd fmla="*/ 1665003 w 2208213" name="T102"/>
                <a:gd fmla="*/ 783965 h 2209801" name="T103"/>
                <a:gd fmla="*/ 1613770 w 2208213" name="T104"/>
                <a:gd fmla="*/ 636646 h 2209801" name="T105"/>
                <a:gd fmla="*/ 1529935 w 2208213" name="T106"/>
                <a:gd fmla="*/ 501102 h 2209801" name="T107"/>
                <a:gd fmla="*/ 1425004 w 2208213" name="T108"/>
                <a:gd fmla="*/ 392393 h 2209801" name="T109"/>
                <a:gd fmla="*/ 1313773 w 2208213" name="T110"/>
                <a:gd fmla="*/ 315174 h 2209801" name="T111"/>
                <a:gd fmla="*/ 1191035 w 2208213" name="T112"/>
                <a:gd fmla="*/ 259314 h 2209801" name="T113"/>
                <a:gd fmla="*/ 996790 w 2208213" name="T114"/>
                <a:gd fmla="*/ 220977 h 2209801" name="T115"/>
                <a:gd fmla="*/ 817613 w 2208213" name="T116"/>
                <a:gd fmla="*/ 53670 h 2209801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2209801" w="2208213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0261" y="1761214"/>
            <a:ext cx="842064" cy="97679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gdLst>
                <a:gd fmla="*/ 186557 w 1993900" name="T0"/>
                <a:gd fmla="*/ 1472016 h 1873250" name="T1"/>
                <a:gd fmla="*/ 1296550 w 1993900" name="T2"/>
                <a:gd fmla="*/ 576666 h 1873250" name="T3"/>
                <a:gd fmla="*/ 1153710 w 1993900" name="T4"/>
                <a:gd fmla="*/ 1135821 h 1873250" name="T5"/>
                <a:gd fmla="*/ 1097106 w 1993900" name="T6"/>
                <a:gd fmla="*/ 797974 h 1873250" name="T7"/>
                <a:gd fmla="*/ 1032144 w 1993900" name="T8"/>
                <a:gd fmla="*/ 704592 h 1873250" name="T9"/>
                <a:gd fmla="*/ 1078871 w 1993900" name="T10"/>
                <a:gd fmla="*/ 694343 h 1873250" name="T11"/>
                <a:gd fmla="*/ 1116861 w 1993900" name="T12"/>
                <a:gd fmla="*/ 676502 h 1873250" name="T13"/>
                <a:gd fmla="*/ 1146872 w 1993900" name="T14"/>
                <a:gd fmla="*/ 652207 h 1873250" name="T15"/>
                <a:gd fmla="*/ 1168526 w 1993900" name="T16"/>
                <a:gd fmla="*/ 620700 h 1873250" name="T17"/>
                <a:gd fmla="*/ 1184861 w 1993900" name="T18"/>
                <a:gd fmla="*/ 576666 h 1873250" name="T19"/>
                <a:gd fmla="*/ 568770 w 1993900" name="T20"/>
                <a:gd fmla="*/ 1239833 h 1873250" name="T21"/>
                <a:gd fmla="*/ 673241 w 1993900" name="T22"/>
                <a:gd fmla="*/ 791901 h 1873250" name="T23"/>
                <a:gd fmla="*/ 568770 w 1993900" name="T24"/>
                <a:gd fmla="*/ 802909 h 1873250" name="T25"/>
                <a:gd fmla="*/ 609419 w 1993900" name="T26"/>
                <a:gd fmla="*/ 698519 h 1873250" name="T27"/>
                <a:gd fmla="*/ 650068 w 1993900" name="T28"/>
                <a:gd fmla="*/ 682954 h 1873250" name="T29"/>
                <a:gd fmla="*/ 682739 w 1993900" name="T30"/>
                <a:gd fmla="*/ 660938 h 1873250" name="T31"/>
                <a:gd fmla="*/ 707052 w 1993900" name="T32"/>
                <a:gd fmla="*/ 632088 h 1873250" name="T33"/>
                <a:gd fmla="*/ 724147 w 1993900" name="T34"/>
                <a:gd fmla="*/ 596405 h 1873250" name="T35"/>
                <a:gd fmla="*/ 214659 w 1993900" name="T36"/>
                <a:gd fmla="*/ 266708 h 1873250" name="T37"/>
                <a:gd fmla="*/ 171803 w 1993900" name="T38"/>
                <a:gd fmla="*/ 295920 h 1873250" name="T39"/>
                <a:gd fmla="*/ 151323 w 1993900" name="T40"/>
                <a:gd fmla="*/ 344102 h 1873250" name="T41"/>
                <a:gd fmla="*/ 158150 w 1993900" name="T42"/>
                <a:gd fmla="*/ 1583935 h 1873250" name="T43"/>
                <a:gd fmla="*/ 190766 w 1993900" name="T44"/>
                <a:gd fmla="*/ 1623770 h 1873250" name="T45"/>
                <a:gd fmla="*/ 241586 w 1993900" name="T46"/>
                <a:gd fmla="*/ 1639325 h 1873250" name="T47"/>
                <a:gd fmla="*/ 1706270 w 1993900" name="T48"/>
                <a:gd fmla="*/ 1627944 h 1873250" name="T49"/>
                <a:gd fmla="*/ 1743058 w 1993900" name="T50"/>
                <a:gd fmla="*/ 1591902 h 1873250" name="T51"/>
                <a:gd fmla="*/ 1754056 w 1993900" name="T52"/>
                <a:gd fmla="*/ 353207 h 1873250" name="T53"/>
                <a:gd fmla="*/ 1738127 w 1993900" name="T54"/>
                <a:gd fmla="*/ 302749 h 1873250" name="T55"/>
                <a:gd fmla="*/ 1698306 w 1993900" name="T56"/>
                <a:gd fmla="*/ 269743 h 1873250" name="T57"/>
                <a:gd fmla="*/ 1541294 w 1993900" name="T58"/>
                <a:gd fmla="*/ 323995 h 1873250" name="T59"/>
                <a:gd fmla="*/ 334125 w 1993900" name="T60"/>
                <a:gd fmla="*/ 262534 h 1873250" name="T61"/>
                <a:gd fmla="*/ 1334979 w 1993900" name="T62"/>
                <a:gd fmla="*/ 206006 h 1873250" name="T63"/>
                <a:gd fmla="*/ 1663414 w 1993900" name="T64"/>
                <a:gd fmla="*/ 111160 h 1873250" name="T65"/>
                <a:gd fmla="*/ 1735094 w 1993900" name="T66"/>
                <a:gd fmla="*/ 122162 h 1873250" name="T67"/>
                <a:gd fmla="*/ 1798429 w 1993900" name="T68"/>
                <a:gd fmla="*/ 152513 h 1873250" name="T69"/>
                <a:gd fmla="*/ 1849629 w 1993900" name="T70"/>
                <a:gd fmla="*/ 199557 h 1873250" name="T71"/>
                <a:gd fmla="*/ 1886037 w 1993900" name="T72"/>
                <a:gd fmla="*/ 259120 h 1873250" name="T73"/>
                <a:gd fmla="*/ 1903862 w 1993900" name="T74"/>
                <a:gd fmla="*/ 328927 h 1873250" name="T75"/>
                <a:gd fmla="*/ 1902346 w 1993900" name="T76"/>
                <a:gd fmla="*/ 1585453 h 1873250" name="T77"/>
                <a:gd fmla="*/ 1881107 w 1993900" name="T78"/>
                <a:gd fmla="*/ 1653362 h 1873250" name="T79"/>
                <a:gd fmla="*/ 1842044 w 1993900" name="T80"/>
                <a:gd fmla="*/ 1711029 h 1873250" name="T81"/>
                <a:gd fmla="*/ 1788568 w 1993900" name="T82"/>
                <a:gd fmla="*/ 1755417 h 1873250" name="T83"/>
                <a:gd fmla="*/ 1723716 w 1993900" name="T84"/>
                <a:gd fmla="*/ 1782733 h 1873250" name="T85"/>
                <a:gd fmla="*/ 241586 w 1993900" name="T86"/>
                <a:gd fmla="*/ 1790700 h 1873250" name="T87"/>
                <a:gd fmla="*/ 169906 w 1993900" name="T88"/>
                <a:gd fmla="*/ 1779698 h 1873250" name="T89"/>
                <a:gd fmla="*/ 106191 w 1993900" name="T90"/>
                <a:gd fmla="*/ 1748968 h 1873250" name="T91"/>
                <a:gd fmla="*/ 54992 w 1993900" name="T92"/>
                <a:gd fmla="*/ 1702303 h 1873250" name="T93"/>
                <a:gd fmla="*/ 18963 w 1993900" name="T94"/>
                <a:gd fmla="*/ 1642740 h 1873250" name="T95"/>
                <a:gd fmla="*/ 1138 w 1993900" name="T96"/>
                <a:gd fmla="*/ 1573312 h 1873250" name="T97"/>
                <a:gd fmla="*/ 2655 w 1993900" name="T98"/>
                <a:gd fmla="*/ 316408 h 1873250" name="T99"/>
                <a:gd fmla="*/ 23514 w 1993900" name="T100"/>
                <a:gd fmla="*/ 248497 h 1873250" name="T101"/>
                <a:gd fmla="*/ 62577 w 1993900" name="T102"/>
                <a:gd fmla="*/ 190451 h 1873250" name="T103"/>
                <a:gd fmla="*/ 116432 w 1993900" name="T104"/>
                <a:gd fmla="*/ 146064 h 1873250" name="T105"/>
                <a:gd fmla="*/ 181284 w 1993900" name="T106"/>
                <a:gd fmla="*/ 118748 h 1873250" name="T107"/>
                <a:gd fmla="*/ 363706 w 1993900" name="T108"/>
                <a:gd fmla="*/ 111160 h 1873250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1873250" w="199390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950066" y="2566378"/>
            <a:ext cx="842064" cy="976795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gdLst>
                <a:gd fmla="*/ 186247 w 2959101" name="T0"/>
                <a:gd fmla="*/ 1226349 h 2789237" name="T1"/>
                <a:gd fmla="*/ 230689 w 2959101" name="T2"/>
                <a:gd fmla="*/ 1237612 h 2789237" name="T3"/>
                <a:gd fmla="*/ 288413 w 2959101" name="T4"/>
                <a:gd fmla="*/ 1242988 h 2789237" name="T5"/>
                <a:gd fmla="*/ 479719 w 2959101" name="T6"/>
                <a:gd fmla="*/ 1671247 h 2789237" name="T7"/>
                <a:gd fmla="*/ 447792 w 2959101" name="T8"/>
                <a:gd fmla="*/ 1667919 h 2789237" name="T9"/>
                <a:gd fmla="*/ 425571 w 2959101" name="T10"/>
                <a:gd fmla="*/ 1655632 h 2789237" name="T11"/>
                <a:gd fmla="*/ 406415 w 2959101" name="T12"/>
                <a:gd fmla="*/ 1632337 h 2789237" name="T13"/>
                <a:gd fmla="*/ 1684037 w 2959101" name="T14"/>
                <a:gd fmla="*/ 1235155 h 2789237" name="T15"/>
                <a:gd fmla="*/ 1739462 w 2959101" name="T16"/>
                <a:gd fmla="*/ 1231059 h 2789237" name="T17"/>
                <a:gd fmla="*/ 1778540 w 2959101" name="T18"/>
                <a:gd fmla="*/ 1219540 h 2789237" name="T19"/>
                <a:gd fmla="*/ 1816086 w 2959101" name="T20"/>
                <a:gd fmla="*/ 1198804 h 2789237" name="T21"/>
                <a:gd fmla="*/ 1573698 w 2959101" name="T22"/>
                <a:gd fmla="*/ 1645505 h 2789237" name="T23"/>
                <a:gd fmla="*/ 1560927 w 2959101" name="T24"/>
                <a:gd fmla="*/ 1659840 h 2789237" name="T25"/>
                <a:gd fmla="*/ 1547390 w 2959101" name="T26"/>
                <a:gd fmla="*/ 1666496 h 2789237" name="T27"/>
                <a:gd fmla="*/ 1509589 w 2959101" name="T28"/>
                <a:gd fmla="*/ 1671104 h 2789237" name="T29"/>
                <a:gd fmla="*/ 1044479 w 2959101" name="T30"/>
                <a:gd fmla="*/ 1465033 h 2789237" name="T31"/>
                <a:gd fmla="*/ 653055 w 2959101" name="T32"/>
                <a:gd fmla="*/ 989868 h 2789237" name="T33"/>
                <a:gd fmla="*/ 262244 w 2959101" name="T34"/>
                <a:gd fmla="*/ 1208432 h 2789237" name="T35"/>
                <a:gd fmla="*/ 203201 w 2959101" name="T36"/>
                <a:gd fmla="*/ 1197683 h 2789237" name="T37"/>
                <a:gd fmla="*/ 151059 w 2959101" name="T38"/>
                <a:gd fmla="*/ 1173369 h 2789237" name="T39"/>
                <a:gd fmla="*/ 106841 w 2959101" name="T40"/>
                <a:gd fmla="*/ 1139075 h 2789237" name="T41"/>
                <a:gd fmla="*/ 72846 w 2959101" name="T42"/>
                <a:gd fmla="*/ 1097359 h 2789237" name="T43"/>
                <a:gd fmla="*/ 49586 w 2959101" name="T44"/>
                <a:gd fmla="*/ 1051547 h 2789237" name="T45"/>
                <a:gd fmla="*/ 39874 w 2959101" name="T46"/>
                <a:gd fmla="*/ 1004712 h 2789237" name="T47"/>
                <a:gd fmla="*/ 44474 w 2959101" name="T48"/>
                <a:gd fmla="*/ 953782 h 2789237" name="T49"/>
                <a:gd fmla="*/ 156427 w 2959101" name="T50"/>
                <a:gd fmla="*/ 723445 h 2789237" name="T51"/>
                <a:gd fmla="*/ 1881769 w 2959101" name="T52"/>
                <a:gd fmla="*/ 891877 h 2789237" name="T53"/>
                <a:gd fmla="*/ 1894788 w 2959101" name="T54"/>
                <a:gd fmla="*/ 923328 h 2789237" name="T55"/>
                <a:gd fmla="*/ 1902958 w 2959101" name="T56"/>
                <a:gd fmla="*/ 957080 h 2789237" name="T57"/>
                <a:gd fmla="*/ 1904745 w 2959101" name="T58"/>
                <a:gd fmla="*/ 994156 h 2789237" name="T59"/>
                <a:gd fmla="*/ 1893767 w 2959101" name="T60"/>
                <a:gd fmla="*/ 1047342 h 2789237" name="T61"/>
                <a:gd fmla="*/ 1869771 w 2959101" name="T62"/>
                <a:gd fmla="*/ 1095413 h 2789237" name="T63"/>
                <a:gd fmla="*/ 1834797 w 2959101" name="T64"/>
                <a:gd fmla="*/ 1136069 h 2789237" name="T65"/>
                <a:gd fmla="*/ 1792164 w 2959101" name="T66"/>
                <a:gd fmla="*/ 1167520 h 2789237" name="T67"/>
                <a:gd fmla="*/ 1744425 w 2959101" name="T68"/>
                <a:gd fmla="*/ 1188999 h 2789237" name="T69"/>
                <a:gd fmla="*/ 1694645 w 2959101" name="T70"/>
                <a:gd fmla="*/ 1198460 h 2789237" name="T71"/>
                <a:gd fmla="*/ 1531517 w 2959101" name="T72"/>
                <a:gd fmla="*/ 727463 h 2789237" name="T73"/>
                <a:gd fmla="*/ 1310612 w 2959101" name="T74"/>
                <a:gd fmla="*/ 512 h 2789237" name="T75"/>
                <a:gd fmla="*/ 1333869 w 2959101" name="T76"/>
                <a:gd fmla="*/ 7934 h 2789237" name="T77"/>
                <a:gd fmla="*/ 1352526 w 2959101" name="T78"/>
                <a:gd fmla="*/ 26874 h 2789237" name="T79"/>
                <a:gd fmla="*/ 1493861 w 2959101" name="T80"/>
                <a:gd fmla="*/ 264384 h 2789237" name="T81"/>
                <a:gd fmla="*/ 892487 w 2959101" name="T82"/>
                <a:gd fmla="*/ 95976 h 2789237" name="T83"/>
                <a:gd fmla="*/ 832682 w 2959101" name="T84"/>
                <a:gd fmla="*/ 21499 h 2789237" name="T85"/>
                <a:gd fmla="*/ 658932 w 2959101" name="T86"/>
                <a:gd fmla="*/ 0 h 2789237" name="T87"/>
                <a:gd fmla="*/ 706710 w 2959101" name="T88"/>
                <a:gd fmla="*/ 3069 h 2789237" name="T89"/>
                <a:gd fmla="*/ 746568 w 2959101" name="T90"/>
                <a:gd fmla="*/ 12022 h 2789237" name="T91"/>
                <a:gd fmla="*/ 779783 w 2959101" name="T92"/>
                <a:gd fmla="*/ 26347 h 2789237" name="T93"/>
                <a:gd fmla="*/ 807888 w 2959101" name="T94"/>
                <a:gd fmla="*/ 45788 h 2789237" name="T95"/>
                <a:gd fmla="*/ 831905 w 2959101" name="T96"/>
                <a:gd fmla="*/ 69578 h 2789237" name="T97"/>
                <a:gd fmla="*/ 862565 w 2959101" name="T98"/>
                <a:gd fmla="*/ 112553 h 2789237" name="T99"/>
                <a:gd fmla="*/ 861798 w 2959101" name="T100"/>
                <a:gd fmla="*/ 328704 h 2789237" name="T101"/>
                <a:gd fmla="*/ 501800 w 2959101" name="T102"/>
                <a:gd fmla="*/ 83903 h 2789237" name="T103"/>
                <a:gd fmla="*/ 531183 w 2959101" name="T104"/>
                <a:gd fmla="*/ 43998 h 2789237" name="T105"/>
                <a:gd fmla="*/ 566697 w 2959101" name="T106"/>
                <a:gd fmla="*/ 17394 h 2789237" name="T107"/>
                <a:gd fmla="*/ 612431 w 2959101" name="T108"/>
                <a:gd fmla="*/ 3325 h 2789237" name="T109"/>
                <a:gd fmla="*/ 658932 w 2959101" name="T110"/>
                <a:gd fmla="*/ 0 h 2789237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2789237" w="2959101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1284718" y="1444822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4898894" y="1118775"/>
            <a:ext cx="3074598" cy="904851"/>
            <a:chOff x="6567113" y="1793376"/>
            <a:chExt cx="4100531" cy="1206782"/>
          </a:xfrm>
        </p:grpSpPr>
        <p:sp>
          <p:nvSpPr>
            <p:cNvPr id="141" name="文本框 69"/>
            <p:cNvSpPr txBox="1"/>
            <p:nvPr/>
          </p:nvSpPr>
          <p:spPr>
            <a:xfrm>
              <a:off x="6567112" y="1810921"/>
              <a:ext cx="916058" cy="15853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DCB68A"/>
                  </a:solidFill>
                  <a:latin charset="0" pitchFamily="34" typeface="Impact MT Std"/>
                  <a:ea charset="-122" panose="020b0503020204020204" typeface="微软雅黑"/>
                </a:rPr>
                <a:t>01</a:t>
              </a: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7395055" y="1793376"/>
              <a:ext cx="3272589" cy="1206782"/>
              <a:chOff x="6968290" y="1689104"/>
              <a:chExt cx="3272589" cy="1206782"/>
            </a:xfrm>
          </p:grpSpPr>
          <p:sp>
            <p:nvSpPr>
              <p:cNvPr id="143" name="文本框 9"/>
              <p:cNvSpPr txBox="1"/>
              <p:nvPr/>
            </p:nvSpPr>
            <p:spPr>
              <a:xfrm>
                <a:off x="6968291" y="1689104"/>
                <a:ext cx="2329313" cy="39634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135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输入标题</a:t>
                </a:r>
              </a:p>
            </p:txBody>
          </p:sp>
          <p:sp>
            <p:nvSpPr>
              <p:cNvPr id="144" name="文本框 11"/>
              <p:cNvSpPr txBox="1"/>
              <p:nvPr/>
            </p:nvSpPr>
            <p:spPr>
              <a:xfrm>
                <a:off x="6968291" y="2029520"/>
                <a:ext cx="3272589" cy="67073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9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145" name="直接连接符 144"/>
          <p:cNvCxnSpPr/>
          <p:nvPr/>
        </p:nvCxnSpPr>
        <p:spPr>
          <a:xfrm>
            <a:off x="5425869" y="2236183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1117812" y="1890772"/>
            <a:ext cx="3140667" cy="788402"/>
            <a:chOff x="1524357" y="2822974"/>
            <a:chExt cx="4188647" cy="1051477"/>
          </a:xfrm>
        </p:grpSpPr>
        <p:sp>
          <p:nvSpPr>
            <p:cNvPr id="147" name="文本框 75"/>
            <p:cNvSpPr txBox="1"/>
            <p:nvPr/>
          </p:nvSpPr>
          <p:spPr>
            <a:xfrm>
              <a:off x="4796946" y="2868142"/>
              <a:ext cx="916058" cy="158537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DCB68A"/>
                  </a:solidFill>
                  <a:latin charset="0" pitchFamily="34" typeface="Impact MT Std"/>
                  <a:ea charset="-122" panose="020b0503020204020204" typeface="微软雅黑"/>
                </a:rPr>
                <a:t>02</a:t>
              </a: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1524357" y="2822974"/>
              <a:ext cx="3272589" cy="1051477"/>
              <a:chOff x="6968290" y="1661481"/>
              <a:chExt cx="3272589" cy="1051477"/>
            </a:xfrm>
          </p:grpSpPr>
          <p:sp>
            <p:nvSpPr>
              <p:cNvPr id="149" name="文本框 77"/>
              <p:cNvSpPr txBox="1"/>
              <p:nvPr/>
            </p:nvSpPr>
            <p:spPr>
              <a:xfrm>
                <a:off x="7911566" y="1661481"/>
                <a:ext cx="2329313" cy="42683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en-US" b="1" lang="zh-CN" smtClean="0" sz="15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输入标题</a:t>
                </a:r>
              </a:p>
            </p:txBody>
          </p:sp>
          <p:sp>
            <p:nvSpPr>
              <p:cNvPr id="150" name="文本框 80"/>
              <p:cNvSpPr txBox="1"/>
              <p:nvPr/>
            </p:nvSpPr>
            <p:spPr>
              <a:xfrm>
                <a:off x="6968291" y="2029520"/>
                <a:ext cx="3272589" cy="67073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9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151" name="直接连接符 150"/>
          <p:cNvCxnSpPr/>
          <p:nvPr/>
        </p:nvCxnSpPr>
        <p:spPr>
          <a:xfrm>
            <a:off x="1284718" y="3050901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4898894" y="2708488"/>
            <a:ext cx="3074598" cy="935478"/>
            <a:chOff x="6567113" y="3913546"/>
            <a:chExt cx="4100531" cy="1247629"/>
          </a:xfrm>
        </p:grpSpPr>
        <p:sp>
          <p:nvSpPr>
            <p:cNvPr id="153" name="文本框 101"/>
            <p:cNvSpPr txBox="1"/>
            <p:nvPr/>
          </p:nvSpPr>
          <p:spPr>
            <a:xfrm>
              <a:off x="6567112" y="3971938"/>
              <a:ext cx="916058" cy="158537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DCB68A"/>
                  </a:solidFill>
                  <a:latin charset="0" pitchFamily="34" typeface="Impact MT Std"/>
                  <a:ea charset="-122" panose="020b0503020204020204" typeface="微软雅黑"/>
                </a:rPr>
                <a:t>03</a:t>
              </a: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7395055" y="3913546"/>
              <a:ext cx="3272589" cy="1247629"/>
              <a:chOff x="6968290" y="1648257"/>
              <a:chExt cx="3272589" cy="1247629"/>
            </a:xfrm>
          </p:grpSpPr>
          <p:sp>
            <p:nvSpPr>
              <p:cNvPr id="155" name="文本框 103"/>
              <p:cNvSpPr txBox="1"/>
              <p:nvPr/>
            </p:nvSpPr>
            <p:spPr>
              <a:xfrm>
                <a:off x="6968291" y="1648257"/>
                <a:ext cx="2329313" cy="42683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 sz="15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输入标题</a:t>
                </a:r>
              </a:p>
            </p:txBody>
          </p:sp>
          <p:sp>
            <p:nvSpPr>
              <p:cNvPr id="156" name="文本框 104"/>
              <p:cNvSpPr txBox="1"/>
              <p:nvPr/>
            </p:nvSpPr>
            <p:spPr>
              <a:xfrm>
                <a:off x="6968291" y="2029520"/>
                <a:ext cx="3272589" cy="67073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9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157" name="直接连接符 156"/>
          <p:cNvCxnSpPr/>
          <p:nvPr/>
        </p:nvCxnSpPr>
        <p:spPr>
          <a:xfrm>
            <a:off x="5425869" y="3855690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127316" y="3602404"/>
            <a:ext cx="3140667" cy="779353"/>
            <a:chOff x="1524357" y="2835043"/>
            <a:chExt cx="4188647" cy="1039408"/>
          </a:xfrm>
        </p:grpSpPr>
        <p:sp>
          <p:nvSpPr>
            <p:cNvPr id="159" name="文本框 75"/>
            <p:cNvSpPr txBox="1"/>
            <p:nvPr/>
          </p:nvSpPr>
          <p:spPr>
            <a:xfrm>
              <a:off x="4796946" y="2868142"/>
              <a:ext cx="916058" cy="158537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600">
                  <a:solidFill>
                    <a:srgbClr val="DCB68A"/>
                  </a:solidFill>
                  <a:latin charset="0" pitchFamily="34" typeface="Impact MT Std"/>
                  <a:ea charset="-122" panose="020b0503020204020204" typeface="微软雅黑"/>
                </a:rPr>
                <a:t>04</a:t>
              </a: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524357" y="2835043"/>
              <a:ext cx="3272589" cy="1039408"/>
              <a:chOff x="6968290" y="1673550"/>
              <a:chExt cx="3272589" cy="1039408"/>
            </a:xfrm>
          </p:grpSpPr>
          <p:sp>
            <p:nvSpPr>
              <p:cNvPr id="161" name="文本框 77"/>
              <p:cNvSpPr txBox="1"/>
              <p:nvPr/>
            </p:nvSpPr>
            <p:spPr>
              <a:xfrm>
                <a:off x="7911566" y="1673550"/>
                <a:ext cx="2329313" cy="426831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en-US" b="1" lang="zh-CN" smtClean="0" sz="15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输入标题</a:t>
                </a:r>
              </a:p>
            </p:txBody>
          </p:sp>
          <p:sp>
            <p:nvSpPr>
              <p:cNvPr id="162" name="文本框 80"/>
              <p:cNvSpPr txBox="1"/>
              <p:nvPr/>
            </p:nvSpPr>
            <p:spPr>
              <a:xfrm>
                <a:off x="6968291" y="2029520"/>
                <a:ext cx="3272589" cy="67073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900">
                    <a:solidFill>
                      <a:srgbClr val="DCB68A"/>
                    </a:solidFill>
                    <a:latin charset="-122" panose="020b0503020204020204" typeface="微软雅黑"/>
                    <a:ea charset="-122" panose="020b0503020204020204" typeface="微软雅黑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388639" y="3371258"/>
            <a:ext cx="842064" cy="976795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gdLst>
                  <a:gd fmla="*/ 0 w 32" name="T0"/>
                  <a:gd fmla="*/ 32 h 32" name="T1"/>
                  <a:gd fmla="*/ 16 w 32" name="T2"/>
                  <a:gd fmla="*/ 32 h 32" name="T3"/>
                  <a:gd fmla="*/ 32 w 32" name="T4"/>
                  <a:gd fmla="*/ 16 h 32" name="T5"/>
                  <a:gd fmla="*/ 32 w 32" name="T6"/>
                  <a:gd fmla="*/ 0 h 32" name="T7"/>
                  <a:gd fmla="*/ 0 w 32" name="T8"/>
                  <a:gd fmla="*/ 0 h 32" name="T9"/>
                  <a:gd fmla="*/ 0 w 32" name="T10"/>
                  <a:gd fmla="*/ 32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altLang="en-US" lang="zh-CN" sz="1125">
                  <a:solidFill>
                    <a:srgbClr val="DCB68A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gdLst>
                  <a:gd fmla="*/ 208 w 224" name="T0"/>
                  <a:gd fmla="*/ 0 h 288" name="T1"/>
                  <a:gd fmla="*/ 16 w 224" name="T2"/>
                  <a:gd fmla="*/ 0 h 288" name="T3"/>
                  <a:gd fmla="*/ 0 w 224" name="T4"/>
                  <a:gd fmla="*/ 16 h 288" name="T5"/>
                  <a:gd fmla="*/ 0 w 224" name="T6"/>
                  <a:gd fmla="*/ 272 h 288" name="T7"/>
                  <a:gd fmla="*/ 16 w 224" name="T8"/>
                  <a:gd fmla="*/ 288 h 288" name="T9"/>
                  <a:gd fmla="*/ 176 w 224" name="T10"/>
                  <a:gd fmla="*/ 288 h 288" name="T11"/>
                  <a:gd fmla="*/ 176 w 224" name="T12"/>
                  <a:gd fmla="*/ 144 h 288" name="T13"/>
                  <a:gd fmla="*/ 224 w 224" name="T14"/>
                  <a:gd fmla="*/ 144 h 288" name="T15"/>
                  <a:gd fmla="*/ 224 w 224" name="T16"/>
                  <a:gd fmla="*/ 16 h 288" name="T17"/>
                  <a:gd fmla="*/ 208 w 224" name="T18"/>
                  <a:gd fmla="*/ 0 h 288" name="T19"/>
                  <a:gd fmla="*/ 168 w 224" name="T20"/>
                  <a:gd fmla="*/ 104 h 288" name="T21"/>
                  <a:gd fmla="*/ 56 w 224" name="T22"/>
                  <a:gd fmla="*/ 104 h 288" name="T23"/>
                  <a:gd fmla="*/ 56 w 224" name="T24"/>
                  <a:gd fmla="*/ 88 h 288" name="T25"/>
                  <a:gd fmla="*/ 168 w 224" name="T26"/>
                  <a:gd fmla="*/ 88 h 288" name="T27"/>
                  <a:gd fmla="*/ 168 w 224" name="T28"/>
                  <a:gd fmla="*/ 104 h 288" name="T29"/>
                  <a:gd fmla="*/ 168 w 224" name="T30"/>
                  <a:gd fmla="*/ 72 h 288" name="T31"/>
                  <a:gd fmla="*/ 56 w 224" name="T32"/>
                  <a:gd fmla="*/ 72 h 288" name="T33"/>
                  <a:gd fmla="*/ 56 w 224" name="T34"/>
                  <a:gd fmla="*/ 56 h 288" name="T35"/>
                  <a:gd fmla="*/ 168 w 224" name="T36"/>
                  <a:gd fmla="*/ 56 h 288" name="T37"/>
                  <a:gd fmla="*/ 168 w 224" name="T38"/>
                  <a:gd fmla="*/ 72 h 28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altLang="en-US" lang="zh-CN" sz="1125">
                  <a:solidFill>
                    <a:srgbClr val="DCB68A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altLang="en-US" lang="zh-CN" sz="1125">
                  <a:solidFill>
                    <a:srgbClr val="DCB68A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altLang="en-US" lang="zh-CN" sz="1125">
                  <a:solidFill>
                    <a:srgbClr val="DCB68A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id="4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单击此处添加标题</a:t>
            </a:r>
          </a:p>
        </p:txBody>
      </p:sp>
      <p:sp>
        <p:nvSpPr>
          <p:cNvPr id="2" name="Freeform 6"/>
          <p:cNvSpPr/>
          <p:nvPr/>
        </p:nvSpPr>
        <p:spPr>
          <a:xfrm>
            <a:off x="2908771" y="1128442"/>
            <a:ext cx="3747948" cy="268875"/>
          </a:xfrm>
          <a:custGeom>
            <a:gdLst>
              <a:gd fmla="*/ 0 w 4998566" name="connsiteX0"/>
              <a:gd fmla="*/ 0 h 358594" name="connsiteY0"/>
              <a:gd fmla="*/ 4998566 w 4998566" name="connsiteX1"/>
              <a:gd fmla="*/ 0 h 358594" name="connsiteY1"/>
              <a:gd fmla="*/ 4998566 w 4998566" name="connsiteX2"/>
              <a:gd fmla="*/ 358594 h 358594" name="connsiteY2"/>
              <a:gd fmla="*/ 0 w 4998566" name="connsiteX3"/>
              <a:gd fmla="*/ 358594 h 358594" name="connsiteY3"/>
              <a:gd fmla="*/ 0 w 4998566" name="connsiteX4"/>
              <a:gd fmla="*/ 0 h 3585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8594" w="4998566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28567" lIns="28567" numCol="1" rIns="28567" spcCol="1270" spcFirstLastPara="0" tIns="28567" vert="horz" wrap="square">
            <a:noAutofit/>
          </a:bodyPr>
          <a:lstStyle/>
          <a:p>
            <a:pPr algn="l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500">
              <a:solidFill>
                <a:srgbClr val="DCB68A"/>
              </a:solidFill>
            </a:endParaRPr>
          </a:p>
        </p:txBody>
      </p:sp>
      <p:sp>
        <p:nvSpPr>
          <p:cNvPr id="3" name="Straight Connector 10"/>
          <p:cNvSpPr/>
          <p:nvPr/>
        </p:nvSpPr>
        <p:spPr>
          <a:xfrm>
            <a:off x="1332195" y="1406953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grpSp>
        <p:nvGrpSpPr>
          <p:cNvPr id="4" name="Group 3"/>
          <p:cNvGrpSpPr/>
          <p:nvPr/>
        </p:nvGrpSpPr>
        <p:grpSpPr>
          <a:xfrm>
            <a:off x="1474187" y="1060426"/>
            <a:ext cx="685621" cy="685621"/>
            <a:chOff x="1071014" y="2141084"/>
            <a:chExt cx="914400" cy="914400"/>
          </a:xfrm>
        </p:grpSpPr>
        <p:sp>
          <p:nvSpPr>
            <p:cNvPr id="5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gdLst>
                  <a:gd fmla="*/ 65 w 79" name="T0"/>
                  <a:gd fmla="*/ 14 h 79" name="T1"/>
                  <a:gd fmla="*/ 14 w 79" name="T2"/>
                  <a:gd fmla="*/ 14 h 79" name="T3"/>
                  <a:gd fmla="*/ 11 w 79" name="T4"/>
                  <a:gd fmla="*/ 63 h 79" name="T5"/>
                  <a:gd fmla="*/ 11 w 79" name="T6"/>
                  <a:gd fmla="*/ 63 h 79" name="T7"/>
                  <a:gd fmla="*/ 17 w 79" name="T8"/>
                  <a:gd fmla="*/ 68 h 79" name="T9"/>
                  <a:gd fmla="*/ 64 w 79" name="T10"/>
                  <a:gd fmla="*/ 65 h 79" name="T11"/>
                  <a:gd fmla="*/ 65 w 79" name="T12"/>
                  <a:gd fmla="*/ 14 h 79" name="T13"/>
                  <a:gd fmla="*/ 58 w 79" name="T14"/>
                  <a:gd fmla="*/ 59 h 79" name="T15"/>
                  <a:gd fmla="*/ 20 w 79" name="T16"/>
                  <a:gd fmla="*/ 59 h 79" name="T17"/>
                  <a:gd fmla="*/ 20 w 79" name="T18"/>
                  <a:gd fmla="*/ 21 h 79" name="T19"/>
                  <a:gd fmla="*/ 58 w 79" name="T20"/>
                  <a:gd fmla="*/ 21 h 79" name="T21"/>
                  <a:gd fmla="*/ 58 w 79" name="T22"/>
                  <a:gd fmla="*/ 5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gdLst>
                  <a:gd fmla="*/ 0 w 64" name="T0"/>
                  <a:gd fmla="*/ 52 h 66" name="T1"/>
                  <a:gd fmla="*/ 12 w 64" name="T2"/>
                  <a:gd fmla="*/ 66 h 66" name="T3"/>
                  <a:gd fmla="*/ 64 w 64" name="T4"/>
                  <a:gd fmla="*/ 8 h 66" name="T5"/>
                  <a:gd fmla="*/ 55 w 64" name="T6"/>
                  <a:gd fmla="*/ 0 h 66" name="T7"/>
                  <a:gd fmla="*/ 0 w 64" name="T8"/>
                  <a:gd fmla="*/ 5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gdLst>
                  <a:gd fmla="*/ 16 w 30" name="T0"/>
                  <a:gd fmla="*/ 0 h 36" name="T1"/>
                  <a:gd fmla="*/ 0 w 30" name="T2"/>
                  <a:gd fmla="*/ 34 h 36" name="T3"/>
                  <a:gd fmla="*/ 6 w 30" name="T4"/>
                  <a:gd fmla="*/ 36 h 36" name="T5"/>
                  <a:gd fmla="*/ 16 w 30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sp>
        <p:nvSpPr>
          <p:cNvPr id="10" name="Content Placeholder 2"/>
          <p:cNvSpPr txBox="1"/>
          <p:nvPr/>
        </p:nvSpPr>
        <p:spPr>
          <a:xfrm>
            <a:off x="3003536" y="1219274"/>
            <a:ext cx="5671851" cy="43596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lang="zh-CN" sz="9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点击输入简要文字解说，解说文字尽量概括精炼，不用多余的文字修饰解说所提炼的核心概念。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2423266" y="1178691"/>
            <a:ext cx="676549" cy="15169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b="1" lang="zh-CN" smtClean="0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输入标题</a:t>
            </a:r>
          </a:p>
        </p:txBody>
      </p:sp>
      <p:sp>
        <p:nvSpPr>
          <p:cNvPr id="12" name="Freeform 47"/>
          <p:cNvSpPr/>
          <p:nvPr/>
        </p:nvSpPr>
        <p:spPr>
          <a:xfrm>
            <a:off x="3393574" y="1693602"/>
            <a:ext cx="3747948" cy="268875"/>
          </a:xfrm>
          <a:custGeom>
            <a:gdLst>
              <a:gd fmla="*/ 0 w 4998566" name="connsiteX0"/>
              <a:gd fmla="*/ 0 h 358594" name="connsiteY0"/>
              <a:gd fmla="*/ 4998566 w 4998566" name="connsiteX1"/>
              <a:gd fmla="*/ 0 h 358594" name="connsiteY1"/>
              <a:gd fmla="*/ 4998566 w 4998566" name="connsiteX2"/>
              <a:gd fmla="*/ 358594 h 358594" name="connsiteY2"/>
              <a:gd fmla="*/ 0 w 4998566" name="connsiteX3"/>
              <a:gd fmla="*/ 358594 h 358594" name="connsiteY3"/>
              <a:gd fmla="*/ 0 w 4998566" name="connsiteX4"/>
              <a:gd fmla="*/ 0 h 3585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8594" w="4998566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28567" lIns="28567" numCol="1" rIns="28567" spcCol="1270" spcFirstLastPara="0" tIns="28567" vert="horz" wrap="square">
            <a:noAutofit/>
          </a:bodyPr>
          <a:lstStyle/>
          <a:p>
            <a:pPr algn="l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500">
              <a:solidFill>
                <a:srgbClr val="DCB68A"/>
              </a:solidFill>
            </a:endParaRPr>
          </a:p>
        </p:txBody>
      </p:sp>
      <p:sp>
        <p:nvSpPr>
          <p:cNvPr id="13" name="Straight Connector 48"/>
          <p:cNvSpPr/>
          <p:nvPr/>
        </p:nvSpPr>
        <p:spPr>
          <a:xfrm flipV="1">
            <a:off x="1830235" y="1969774"/>
            <a:ext cx="61972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4" name="Content Placeholder 2"/>
          <p:cNvSpPr txBox="1"/>
          <p:nvPr/>
        </p:nvSpPr>
        <p:spPr>
          <a:xfrm>
            <a:off x="3488340" y="1762442"/>
            <a:ext cx="5349023" cy="43596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lang="zh-CN" sz="9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点击输入简要文字解说，解说文字尽量概括精炼，不用多余的文字修饰。</a:t>
            </a:r>
          </a:p>
        </p:txBody>
      </p:sp>
      <p:sp>
        <p:nvSpPr>
          <p:cNvPr id="15" name="Content Placeholder 2"/>
          <p:cNvSpPr txBox="1"/>
          <p:nvPr/>
        </p:nvSpPr>
        <p:spPr>
          <a:xfrm>
            <a:off x="2908070" y="1718610"/>
            <a:ext cx="676549" cy="15169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b="1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输入标题</a:t>
            </a:r>
          </a:p>
        </p:txBody>
      </p:sp>
      <p:sp>
        <p:nvSpPr>
          <p:cNvPr id="16" name="Freeform 57"/>
          <p:cNvSpPr/>
          <p:nvPr/>
        </p:nvSpPr>
        <p:spPr>
          <a:xfrm>
            <a:off x="2908771" y="2256434"/>
            <a:ext cx="3747948" cy="268875"/>
          </a:xfrm>
          <a:custGeom>
            <a:gdLst>
              <a:gd fmla="*/ 0 w 4998566" name="connsiteX0"/>
              <a:gd fmla="*/ 0 h 358594" name="connsiteY0"/>
              <a:gd fmla="*/ 4998566 w 4998566" name="connsiteX1"/>
              <a:gd fmla="*/ 0 h 358594" name="connsiteY1"/>
              <a:gd fmla="*/ 4998566 w 4998566" name="connsiteX2"/>
              <a:gd fmla="*/ 358594 h 358594" name="connsiteY2"/>
              <a:gd fmla="*/ 0 w 4998566" name="connsiteX3"/>
              <a:gd fmla="*/ 358594 h 358594" name="connsiteY3"/>
              <a:gd fmla="*/ 0 w 4998566" name="connsiteX4"/>
              <a:gd fmla="*/ 0 h 3585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8594" w="4998566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28567" lIns="28567" numCol="1" rIns="28567" spcCol="1270" spcFirstLastPara="0" tIns="28567" vert="horz" wrap="square">
            <a:noAutofit/>
          </a:bodyPr>
          <a:lstStyle/>
          <a:p>
            <a:pPr algn="l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500">
              <a:solidFill>
                <a:srgbClr val="DCB68A"/>
              </a:solidFill>
            </a:endParaRPr>
          </a:p>
        </p:txBody>
      </p:sp>
      <p:sp>
        <p:nvSpPr>
          <p:cNvPr id="17" name="Straight Connector 58"/>
          <p:cNvSpPr/>
          <p:nvPr/>
        </p:nvSpPr>
        <p:spPr>
          <a:xfrm>
            <a:off x="1332195" y="2534945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8" name="Content Placeholder 2"/>
          <p:cNvSpPr txBox="1"/>
          <p:nvPr/>
        </p:nvSpPr>
        <p:spPr>
          <a:xfrm>
            <a:off x="3003536" y="2325275"/>
            <a:ext cx="5671850" cy="43596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lang="zh-CN" sz="9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点击输入简要文字解说，解说文字尽量概括精炼，不用多余的文字修饰解说所提炼的核心概念。</a:t>
            </a:r>
          </a:p>
        </p:txBody>
      </p:sp>
      <p:sp>
        <p:nvSpPr>
          <p:cNvPr id="19" name="Content Placeholder 2"/>
          <p:cNvSpPr txBox="1"/>
          <p:nvPr/>
        </p:nvSpPr>
        <p:spPr>
          <a:xfrm>
            <a:off x="2423266" y="2258530"/>
            <a:ext cx="676549" cy="15169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b="1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输入标题</a:t>
            </a:r>
          </a:p>
        </p:txBody>
      </p:sp>
      <p:sp>
        <p:nvSpPr>
          <p:cNvPr id="30" name="Freeform 67"/>
          <p:cNvSpPr/>
          <p:nvPr/>
        </p:nvSpPr>
        <p:spPr>
          <a:xfrm>
            <a:off x="3393574" y="2821594"/>
            <a:ext cx="3747948" cy="268875"/>
          </a:xfrm>
          <a:custGeom>
            <a:gdLst>
              <a:gd fmla="*/ 0 w 4998566" name="connsiteX0"/>
              <a:gd fmla="*/ 0 h 358594" name="connsiteY0"/>
              <a:gd fmla="*/ 4998566 w 4998566" name="connsiteX1"/>
              <a:gd fmla="*/ 0 h 358594" name="connsiteY1"/>
              <a:gd fmla="*/ 4998566 w 4998566" name="connsiteX2"/>
              <a:gd fmla="*/ 358594 h 358594" name="connsiteY2"/>
              <a:gd fmla="*/ 0 w 4998566" name="connsiteX3"/>
              <a:gd fmla="*/ 358594 h 358594" name="connsiteY3"/>
              <a:gd fmla="*/ 0 w 4998566" name="connsiteX4"/>
              <a:gd fmla="*/ 0 h 3585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8594" w="4998566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28567" lIns="28567" numCol="1" rIns="28567" spcCol="1270" spcFirstLastPara="0" tIns="28567" vert="horz" wrap="square">
            <a:noAutofit/>
          </a:bodyPr>
          <a:lstStyle/>
          <a:p>
            <a:pPr algn="l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500">
              <a:solidFill>
                <a:srgbClr val="DCB68A"/>
              </a:solidFill>
            </a:endParaRPr>
          </a:p>
        </p:txBody>
      </p:sp>
      <p:sp>
        <p:nvSpPr>
          <p:cNvPr id="31" name="Straight Connector 68"/>
          <p:cNvSpPr/>
          <p:nvPr/>
        </p:nvSpPr>
        <p:spPr>
          <a:xfrm flipV="1">
            <a:off x="1853412" y="3097766"/>
            <a:ext cx="61740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32" name="Freeform 69"/>
          <p:cNvSpPr/>
          <p:nvPr/>
        </p:nvSpPr>
        <p:spPr>
          <a:xfrm>
            <a:off x="3447988" y="3086721"/>
            <a:ext cx="3747948" cy="268875"/>
          </a:xfrm>
          <a:custGeom>
            <a:gdLst>
              <a:gd fmla="*/ 0 w 4998566" name="connsiteX0"/>
              <a:gd fmla="*/ 0 h 358594" name="connsiteY0"/>
              <a:gd fmla="*/ 4998566 w 4998566" name="connsiteX1"/>
              <a:gd fmla="*/ 0 h 358594" name="connsiteY1"/>
              <a:gd fmla="*/ 4998566 w 4998566" name="connsiteX2"/>
              <a:gd fmla="*/ 358594 h 358594" name="connsiteY2"/>
              <a:gd fmla="*/ 0 w 4998566" name="connsiteX3"/>
              <a:gd fmla="*/ 358594 h 358594" name="connsiteY3"/>
              <a:gd fmla="*/ 0 w 4998566" name="connsiteX4"/>
              <a:gd fmla="*/ 0 h 35859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8594" w="4998566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28567" lIns="28567" numCol="1" rIns="28567" spcCol="1270" spcFirstLastPara="0" tIns="28567" vert="horz" wrap="square">
            <a:noAutofit/>
          </a:bodyPr>
          <a:lstStyle/>
          <a:p>
            <a:pPr algn="l" defTabSz="8890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500">
              <a:solidFill>
                <a:srgbClr val="DCB68A"/>
              </a:solidFill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3488340" y="2890434"/>
            <a:ext cx="5187046" cy="43596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lang="zh-CN" sz="9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点击输入简要文字解说，解说文字尽量概括精炼，不用多余的文字修饰。</a:t>
            </a:r>
          </a:p>
        </p:txBody>
      </p:sp>
      <p:sp>
        <p:nvSpPr>
          <p:cNvPr id="55" name="Content Placeholder 2"/>
          <p:cNvSpPr txBox="1"/>
          <p:nvPr/>
        </p:nvSpPr>
        <p:spPr>
          <a:xfrm>
            <a:off x="2908070" y="2852441"/>
            <a:ext cx="676549" cy="151694"/>
          </a:xfrm>
          <a:prstGeom prst="rect">
            <a:avLst/>
          </a:prstGeom>
        </p:spPr>
        <p:txBody>
          <a:bodyPr anchor="t" bIns="34281" lIns="68562" rIns="68562" rtlCol="0" tIns="34281" vert="horz">
            <a:no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altLang="en-US" b="1" lang="zh-CN" sz="1050">
                <a:solidFill>
                  <a:srgbClr val="DCB68A"/>
                </a:solidFill>
                <a:latin charset="-122" panose="020b0503020204020204" typeface="微软雅黑"/>
                <a:ea charset="-122" panose="020b0503020204020204" typeface="微软雅黑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56" name="Group 85"/>
          <p:cNvGrpSpPr/>
          <p:nvPr/>
        </p:nvGrpSpPr>
        <p:grpSpPr>
          <a:xfrm>
            <a:off x="1474187" y="2188418"/>
            <a:ext cx="685621" cy="685621"/>
            <a:chOff x="1071014" y="3645465"/>
            <a:chExt cx="914400" cy="914400"/>
          </a:xfrm>
        </p:grpSpPr>
        <p:sp>
          <p:nvSpPr>
            <p:cNvPr id="57" name="Teardrop 56"/>
            <p:cNvSpPr/>
            <p:nvPr/>
          </p:nvSpPr>
          <p:spPr>
            <a:xfrm rot="2714409">
              <a:off x="1071014" y="3645465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58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gdLst>
                  <a:gd fmla="*/ 52 w 59" name="T0"/>
                  <a:gd fmla="*/ 5 h 126" name="T1"/>
                  <a:gd fmla="*/ 9 w 59" name="T2"/>
                  <a:gd fmla="*/ 38 h 126" name="T3"/>
                  <a:gd fmla="*/ 0 w 59" name="T4"/>
                  <a:gd fmla="*/ 39 h 126" name="T5"/>
                  <a:gd fmla="*/ 0 w 59" name="T6"/>
                  <a:gd fmla="*/ 86 h 126" name="T7"/>
                  <a:gd fmla="*/ 9 w 59" name="T8"/>
                  <a:gd fmla="*/ 88 h 126" name="T9"/>
                  <a:gd fmla="*/ 51 w 59" name="T10"/>
                  <a:gd fmla="*/ 119 h 126" name="T11"/>
                  <a:gd fmla="*/ 59 w 59" name="T12"/>
                  <a:gd fmla="*/ 119 h 126" name="T13"/>
                  <a:gd fmla="*/ 59 w 59" name="T14"/>
                  <a:gd fmla="*/ 5 h 126" name="T15"/>
                  <a:gd fmla="*/ 52 w 59" name="T16"/>
                  <a:gd fmla="*/ 5 h 1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" w="59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gdLst>
                  <a:gd fmla="*/ 0 w 8" name="T0"/>
                  <a:gd fmla="*/ 8 h 44" name="T1"/>
                  <a:gd fmla="*/ 0 w 8" name="T2"/>
                  <a:gd fmla="*/ 38 h 44" name="T3"/>
                  <a:gd fmla="*/ 8 w 8" name="T4"/>
                  <a:gd fmla="*/ 44 h 44" name="T5"/>
                  <a:gd fmla="*/ 8 w 8" name="T6"/>
                  <a:gd fmla="*/ 0 h 44" name="T7"/>
                  <a:gd fmla="*/ 0 w 8" name="T8"/>
                  <a:gd fmla="*/ 8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8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gdLst>
                  <a:gd fmla="*/ 10 w 23" name="T0"/>
                  <a:gd fmla="*/ 2 h 69" name="T1"/>
                  <a:gd fmla="*/ 2 w 23" name="T2"/>
                  <a:gd fmla="*/ 2 h 69" name="T3"/>
                  <a:gd fmla="*/ 2 w 23" name="T4"/>
                  <a:gd fmla="*/ 10 h 69" name="T5"/>
                  <a:gd fmla="*/ 12 w 23" name="T6"/>
                  <a:gd fmla="*/ 35 h 69" name="T7"/>
                  <a:gd fmla="*/ 2 w 23" name="T8"/>
                  <a:gd fmla="*/ 60 h 69" name="T9"/>
                  <a:gd fmla="*/ 2 w 23" name="T10"/>
                  <a:gd fmla="*/ 67 h 69" name="T11"/>
                  <a:gd fmla="*/ 6 w 23" name="T12"/>
                  <a:gd fmla="*/ 69 h 69" name="T13"/>
                  <a:gd fmla="*/ 10 w 23" name="T14"/>
                  <a:gd fmla="*/ 67 h 69" name="T15"/>
                  <a:gd fmla="*/ 23 w 23" name="T16"/>
                  <a:gd fmla="*/ 35 h 69" name="T17"/>
                  <a:gd fmla="*/ 10 w 23" name="T18"/>
                  <a:gd fmla="*/ 2 h 6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9" w="23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gdLst>
                  <a:gd fmla="*/ 10 w 31" name="T0"/>
                  <a:gd fmla="*/ 2 h 103" name="T1"/>
                  <a:gd fmla="*/ 3 w 31" name="T2"/>
                  <a:gd fmla="*/ 2 h 103" name="T3"/>
                  <a:gd fmla="*/ 3 w 31" name="T4"/>
                  <a:gd fmla="*/ 10 h 103" name="T5"/>
                  <a:gd fmla="*/ 20 w 31" name="T6"/>
                  <a:gd fmla="*/ 52 h 103" name="T7"/>
                  <a:gd fmla="*/ 3 w 31" name="T8"/>
                  <a:gd fmla="*/ 94 h 103" name="T9"/>
                  <a:gd fmla="*/ 3 w 31" name="T10"/>
                  <a:gd fmla="*/ 102 h 103" name="T11"/>
                  <a:gd fmla="*/ 6 w 31" name="T12"/>
                  <a:gd fmla="*/ 103 h 103" name="T13"/>
                  <a:gd fmla="*/ 10 w 31" name="T14"/>
                  <a:gd fmla="*/ 102 h 103" name="T15"/>
                  <a:gd fmla="*/ 31 w 31" name="T16"/>
                  <a:gd fmla="*/ 52 h 103" name="T17"/>
                  <a:gd fmla="*/ 10 w 31" name="T18"/>
                  <a:gd fmla="*/ 2 h 10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3" w="31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gdLst>
                  <a:gd fmla="*/ 10 w 38" name="T0"/>
                  <a:gd fmla="*/ 2 h 138" name="T1"/>
                  <a:gd fmla="*/ 2 w 38" name="T2"/>
                  <a:gd fmla="*/ 2 h 138" name="T3"/>
                  <a:gd fmla="*/ 2 w 38" name="T4"/>
                  <a:gd fmla="*/ 9 h 138" name="T5"/>
                  <a:gd fmla="*/ 27 w 38" name="T6"/>
                  <a:gd fmla="*/ 69 h 138" name="T7"/>
                  <a:gd fmla="*/ 2 w 38" name="T8"/>
                  <a:gd fmla="*/ 128 h 138" name="T9"/>
                  <a:gd fmla="*/ 2 w 38" name="T10"/>
                  <a:gd fmla="*/ 136 h 138" name="T11"/>
                  <a:gd fmla="*/ 6 w 38" name="T12"/>
                  <a:gd fmla="*/ 138 h 138" name="T13"/>
                  <a:gd fmla="*/ 10 w 38" name="T14"/>
                  <a:gd fmla="*/ 136 h 138" name="T15"/>
                  <a:gd fmla="*/ 38 w 38" name="T16"/>
                  <a:gd fmla="*/ 69 h 138" name="T17"/>
                  <a:gd fmla="*/ 10 w 38" name="T18"/>
                  <a:gd fmla="*/ 2 h 13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8" w="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34281" compatLnSpc="1" lIns="68562" numCol="1" rIns="68562" tIns="34281" vert="horz" wrap="square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4" name="Group 86"/>
          <p:cNvGrpSpPr/>
          <p:nvPr/>
        </p:nvGrpSpPr>
        <p:grpSpPr>
          <a:xfrm>
            <a:off x="1958991" y="2753577"/>
            <a:ext cx="685621" cy="685621"/>
            <a:chOff x="1717587" y="4399207"/>
            <a:chExt cx="914400" cy="914400"/>
          </a:xfrm>
        </p:grpSpPr>
        <p:sp>
          <p:nvSpPr>
            <p:cNvPr id="65" name="Teardrop 66"/>
            <p:cNvSpPr/>
            <p:nvPr/>
          </p:nvSpPr>
          <p:spPr>
            <a:xfrm rot="2714409">
              <a:off x="1717587" y="4399207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16"/>
            <p:cNvSpPr>
              <a:spLocks noChangeAspect="1" noEditPoints="1"/>
            </p:cNvSpPr>
            <p:nvPr/>
          </p:nvSpPr>
          <p:spPr bwMode="auto">
            <a:xfrm>
              <a:off x="2009712" y="4632711"/>
              <a:ext cx="335981" cy="389311"/>
            </a:xfrm>
            <a:custGeom>
              <a:gdLst>
                <a:gd fmla="*/ 233 w 320" name="T0"/>
                <a:gd fmla="*/ 138 h 371" name="T1"/>
                <a:gd fmla="*/ 261 w 320" name="T2"/>
                <a:gd fmla="*/ 12 h 371" name="T3"/>
                <a:gd fmla="*/ 168 w 320" name="T4"/>
                <a:gd fmla="*/ 104 h 371" name="T5"/>
                <a:gd fmla="*/ 80 w 320" name="T6"/>
                <a:gd fmla="*/ 182 h 371" name="T7"/>
                <a:gd fmla="*/ 80 w 320" name="T8"/>
                <a:gd fmla="*/ 319 h 371" name="T9"/>
                <a:gd fmla="*/ 253 w 320" name="T10"/>
                <a:gd fmla="*/ 371 h 371" name="T11"/>
                <a:gd fmla="*/ 320 w 320" name="T12"/>
                <a:gd fmla="*/ 172 h 371" name="T13"/>
                <a:gd fmla="*/ 233 w 320" name="T14"/>
                <a:gd fmla="*/ 138 h 371" name="T15"/>
                <a:gd fmla="*/ 60 w 320" name="T16"/>
                <a:gd fmla="*/ 140 h 371" name="T17"/>
                <a:gd fmla="*/ 0 w 320" name="T18"/>
                <a:gd fmla="*/ 202 h 371" name="T19"/>
                <a:gd fmla="*/ 0 w 320" name="T20"/>
                <a:gd fmla="*/ 299 h 371" name="T21"/>
                <a:gd fmla="*/ 60 w 320" name="T22"/>
                <a:gd fmla="*/ 360 h 371" name="T23"/>
                <a:gd fmla="*/ 40 w 320" name="T24"/>
                <a:gd fmla="*/ 315 h 371" name="T25"/>
                <a:gd fmla="*/ 40 w 320" name="T26"/>
                <a:gd fmla="*/ 187 h 371" name="T27"/>
                <a:gd fmla="*/ 60 w 320" name="T28"/>
                <a:gd fmla="*/ 140 h 37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1" w="320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34281" compatLnSpc="1" lIns="68562" numCol="1" rIns="68562" tIns="34281" vert="horz" wrap="square"/>
            <a:lstStyle/>
            <a:p>
              <a:endParaRPr 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67" name="Group 84"/>
          <p:cNvGrpSpPr/>
          <p:nvPr/>
        </p:nvGrpSpPr>
        <p:grpSpPr>
          <a:xfrm>
            <a:off x="1958991" y="1625585"/>
            <a:ext cx="685621" cy="685621"/>
            <a:chOff x="1717587" y="2894826"/>
            <a:chExt cx="914400" cy="914400"/>
          </a:xfrm>
        </p:grpSpPr>
        <p:sp>
          <p:nvSpPr>
            <p:cNvPr id="68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gdLst>
                <a:gd fmla="*/ 400 w 400" name="T0"/>
                <a:gd fmla="*/ 352 h 352" name="T1"/>
                <a:gd fmla="*/ 394 w 400" name="T2"/>
                <a:gd fmla="*/ 268 h 352" name="T3"/>
                <a:gd fmla="*/ 342 w 400" name="T4"/>
                <a:gd fmla="*/ 236 h 352" name="T5"/>
                <a:gd fmla="*/ 303 w 400" name="T6"/>
                <a:gd fmla="*/ 191 h 352" name="T7"/>
                <a:gd fmla="*/ 316 w 400" name="T8"/>
                <a:gd fmla="*/ 157 h 352" name="T9"/>
                <a:gd fmla="*/ 327 w 400" name="T10"/>
                <a:gd fmla="*/ 134 h 352" name="T11"/>
                <a:gd fmla="*/ 322 w 400" name="T12"/>
                <a:gd fmla="*/ 122 h 352" name="T13"/>
                <a:gd fmla="*/ 325 w 400" name="T14"/>
                <a:gd fmla="*/ 98 h 352" name="T15"/>
                <a:gd fmla="*/ 278 w 400" name="T16"/>
                <a:gd fmla="*/ 51 h 352" name="T17"/>
                <a:gd fmla="*/ 230 w 400" name="T18"/>
                <a:gd fmla="*/ 98 h 352" name="T19"/>
                <a:gd fmla="*/ 233 w 400" name="T20"/>
                <a:gd fmla="*/ 122 h 352" name="T21"/>
                <a:gd fmla="*/ 229 w 400" name="T22"/>
                <a:gd fmla="*/ 134 h 352" name="T23"/>
                <a:gd fmla="*/ 240 w 400" name="T24"/>
                <a:gd fmla="*/ 157 h 352" name="T25"/>
                <a:gd fmla="*/ 253 w 400" name="T26"/>
                <a:gd fmla="*/ 191 h 352" name="T27"/>
                <a:gd fmla="*/ 236 w 400" name="T28"/>
                <a:gd fmla="*/ 224 h 352" name="T29"/>
                <a:gd fmla="*/ 310 w 400" name="T30"/>
                <a:gd fmla="*/ 292 h 352" name="T31"/>
                <a:gd fmla="*/ 310 w 400" name="T32"/>
                <a:gd fmla="*/ 352 h 352" name="T33"/>
                <a:gd fmla="*/ 400 w 400" name="T34"/>
                <a:gd fmla="*/ 352 h 352" name="T35"/>
                <a:gd fmla="*/ 204 w 400" name="T36"/>
                <a:gd fmla="*/ 247 h 352" name="T37"/>
                <a:gd fmla="*/ 152 w 400" name="T38"/>
                <a:gd fmla="*/ 187 h 352" name="T39"/>
                <a:gd fmla="*/ 169 w 400" name="T40"/>
                <a:gd fmla="*/ 142 h 352" name="T41"/>
                <a:gd fmla="*/ 184 w 400" name="T42"/>
                <a:gd fmla="*/ 111 h 352" name="T43"/>
                <a:gd fmla="*/ 179 w 400" name="T44"/>
                <a:gd fmla="*/ 95 h 352" name="T45"/>
                <a:gd fmla="*/ 183 w 400" name="T46"/>
                <a:gd fmla="*/ 63 h 352" name="T47"/>
                <a:gd fmla="*/ 119 w 400" name="T48"/>
                <a:gd fmla="*/ 0 h 352" name="T49"/>
                <a:gd fmla="*/ 55 w 400" name="T50"/>
                <a:gd fmla="*/ 63 h 352" name="T51"/>
                <a:gd fmla="*/ 59 w 400" name="T52"/>
                <a:gd fmla="*/ 95 h 352" name="T53"/>
                <a:gd fmla="*/ 53 w 400" name="T54"/>
                <a:gd fmla="*/ 111 h 352" name="T55"/>
                <a:gd fmla="*/ 68 w 400" name="T56"/>
                <a:gd fmla="*/ 142 h 352" name="T57"/>
                <a:gd fmla="*/ 86 w 400" name="T58"/>
                <a:gd fmla="*/ 187 h 352" name="T59"/>
                <a:gd fmla="*/ 33 w 400" name="T60"/>
                <a:gd fmla="*/ 247 h 352" name="T61"/>
                <a:gd fmla="*/ 0 w 400" name="T62"/>
                <a:gd fmla="*/ 279 h 352" name="T63"/>
                <a:gd fmla="*/ 0 w 400" name="T64"/>
                <a:gd fmla="*/ 352 h 352" name="T65"/>
                <a:gd fmla="*/ 278 w 400" name="T66"/>
                <a:gd fmla="*/ 352 h 352" name="T67"/>
                <a:gd fmla="*/ 278 w 400" name="T68"/>
                <a:gd fmla="*/ 297 h 352" name="T69"/>
                <a:gd fmla="*/ 204 w 400" name="T70"/>
                <a:gd fmla="*/ 247 h 35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52" w="400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34281" compatLnSpc="1" lIns="68562" numCol="1" rIns="68562" tIns="34281" vert="horz" wrap="square"/>
            <a:lstStyle/>
            <a:p>
              <a:endParaRPr 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33" name="TextBox 90"/>
          <p:cNvSpPr txBox="1"/>
          <p:nvPr/>
        </p:nvSpPr>
        <p:spPr>
          <a:xfrm>
            <a:off x="1575447" y="4086150"/>
            <a:ext cx="6128085" cy="4800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mtClean="0" sz="105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4" name="TextBox 91"/>
          <p:cNvSpPr txBox="1"/>
          <p:nvPr/>
        </p:nvSpPr>
        <p:spPr>
          <a:xfrm>
            <a:off x="3891766" y="3760023"/>
            <a:ext cx="1544105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500">
                <a:solidFill>
                  <a:srgbClr val="DCB68A"/>
                </a:solidFill>
                <a:latin charset="0" pitchFamily="34" typeface="Impact MT Std"/>
                <a:ea charset="-122" panose="020b0503020204020204" typeface="微软雅黑"/>
              </a:rPr>
              <a:t>点击输入标题文本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9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9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9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77"/>
      <p:bldP grpId="0" spid="2"/>
      <p:bldP grpId="0" spid="10"/>
      <p:bldP grpId="0" spid="11"/>
      <p:bldP grpId="0" spid="12"/>
      <p:bldP grpId="0" spid="14"/>
      <p:bldP grpId="0" spid="15"/>
      <p:bldP grpId="0" spid="18"/>
      <p:bldP grpId="0" spid="19"/>
      <p:bldP grpId="0" spid="30"/>
      <p:bldP grpId="0" spid="32"/>
      <p:bldP grpId="0" spid="54"/>
      <p:bldP grpId="0" spid="55"/>
      <p:bldP grpId="0" spid="33"/>
      <p:bldP grpId="0" spid="3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/>
          <p:cNvCxnSpPr/>
          <p:nvPr/>
        </p:nvCxnSpPr>
        <p:spPr>
          <a:xfrm>
            <a:off x="388302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5522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6000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02</a:t>
            </a:r>
          </a:p>
        </p:txBody>
      </p:sp>
      <p:sp>
        <p:nvSpPr>
          <p:cNvPr id="877" name="矩形 876"/>
          <p:cNvSpPr/>
          <p:nvPr/>
        </p:nvSpPr>
        <p:spPr>
          <a:xfrm>
            <a:off x="378968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>
                <a:solidFill>
                  <a:srgbClr val="DCB68A"/>
                </a:solidFill>
                <a:latin charset="-122" panose="02010600030101010101" typeface="黑体"/>
                <a:ea charset="-122" panose="02010600030101010101" typeface="黑体"/>
              </a:rPr>
              <a:t>点击添加标题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7" presetSubtype="1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8"/>
      <p:bldP grpId="0" spid="87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213</Paragraphs>
  <Slides>24</Slides>
  <Notes>0</Notes>
  <TotalTime>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Calibri Light</vt:lpstr>
      <vt:lpstr>Calibri</vt:lpstr>
      <vt:lpstr>黑体</vt:lpstr>
      <vt:lpstr>微软雅黑</vt:lpstr>
      <vt:lpstr>Impact MT Std</vt:lpstr>
      <vt:lpstr>宋体</vt:lpstr>
      <vt:lpstr>AgencyFB-Regular</vt:lpstr>
      <vt:lpstr>方正正纤黑简体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2016-12-26T06:04:00Z</dcterms:created>
  <cp:lastModifiedBy>优品PPT</cp:lastModifiedBy>
  <dcterms:modified xsi:type="dcterms:W3CDTF">2021-08-20T10:57:49Z</dcterms:modified>
  <cp:revision>11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2052-10.1.0.6028</vt:lpwstr>
  </property>
</Properties>
</file>