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3" r:id="rId1"/>
    <p:sldMasterId id="2147483727" r:id="rId2"/>
  </p:sldMasterIdLst>
  <p:notesMasterIdLst>
    <p:notesMasterId r:id="rId3"/>
  </p:notesMasterIdLst>
  <p:sldIdLst>
    <p:sldId id="512" r:id="rId4"/>
    <p:sldId id="536" r:id="rId5"/>
    <p:sldId id="537" r:id="rId6"/>
    <p:sldId id="514" r:id="rId7"/>
    <p:sldId id="515" r:id="rId8"/>
    <p:sldId id="517" r:id="rId9"/>
    <p:sldId id="518" r:id="rId10"/>
    <p:sldId id="538" r:id="rId11"/>
    <p:sldId id="520" r:id="rId12"/>
    <p:sldId id="521" r:id="rId13"/>
    <p:sldId id="523" r:id="rId14"/>
    <p:sldId id="524" r:id="rId15"/>
    <p:sldId id="539" r:id="rId16"/>
    <p:sldId id="526" r:id="rId17"/>
    <p:sldId id="527" r:id="rId18"/>
    <p:sldId id="528" r:id="rId19"/>
    <p:sldId id="529" r:id="rId20"/>
    <p:sldId id="540" r:id="rId21"/>
    <p:sldId id="530" r:id="rId22"/>
    <p:sldId id="532" r:id="rId23"/>
    <p:sldId id="541" r:id="rId24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7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438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450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744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248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530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701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826340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val="2924505629"/>
      </p:ext>
    </p:extLst>
  </p:cSld>
  <p:clrMapOvr>
    <a:masterClrMapping/>
  </p:clrMapOvr>
  <mc:AlternateContent>
    <mc:Choice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57205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61828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601135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124332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51208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4303060"/>
            <a:ext cx="8344734" cy="554690"/>
          </a:xfrm>
          <a:prstGeom prst="rect">
            <a:avLst/>
          </a:prstGeom>
        </p:spPr>
      </p:pic>
      <p:sp>
        <p:nvSpPr>
          <p:cNvPr id="9" name="菱形 8"/>
          <p:cNvSpPr/>
          <p:nvPr/>
        </p:nvSpPr>
        <p:spPr>
          <a:xfrm>
            <a:off x="553156" y="457906"/>
            <a:ext cx="304802" cy="304800"/>
          </a:xfrm>
          <a:prstGeom prst="diamond">
            <a:avLst/>
          </a:prstGeom>
          <a:solidFill>
            <a:srgbClr val="16346A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32554" y="435327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smtClean="0">
                <a:solidFill>
                  <a:srgbClr val="16346A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添加相关国潮内容</a:t>
            </a:r>
            <a:endParaRPr lang="zh-CN" altLang="en-US" sz="2100">
              <a:solidFill>
                <a:srgbClr val="16346A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val="4257171102"/>
      </p:ext>
    </p:extLst>
  </p:cSld>
  <p:clrMapOvr>
    <a:masterClrMapping/>
  </p:clrMapOvr>
  <mc:AlternateContent>
    <mc:Choice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4303060"/>
            <a:ext cx="8344734" cy="554690"/>
          </a:xfrm>
          <a:prstGeom prst="rect">
            <a:avLst/>
          </a:prstGeom>
        </p:spPr>
      </p:pic>
    </p:spTree>
    <p:extLst>
      <p:ext uri="{BB962C8B-B14F-4D97-AF65-F5344CB8AC3E}">
        <p14:creationId val="95920602"/>
      </p:ext>
    </p:extLst>
  </p:cSld>
  <p:clrMapOvr>
    <a:masterClrMapping/>
  </p:clrMapOvr>
  <mc:AlternateContent>
    <mc:Choice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30283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82331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841972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724685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908381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58573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5" r:id="rId2"/>
    <p:sldLayoutId id="2147483726" r:id="rId3"/>
  </p:sldLayoutIdLst>
  <mc:AlternateContent>
    <mc:Choice Requires="p15">
      <p:transition spd="slow" p14:dur="2000">
        <p15:prstTrans prst="fallOver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13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4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5.png" Type="http://schemas.openxmlformats.org/officeDocument/2006/relationships/image"/><Relationship Id="rId3" Target="../media/image36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media/image14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310982"/>
            <a:ext cx="8363020" cy="16153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3807884"/>
            <a:ext cx="8344734" cy="55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1733550"/>
            <a:ext cx="8363020" cy="12434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7800" y="551657"/>
            <a:ext cx="6420568" cy="879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6400" y="1885950"/>
            <a:ext cx="8412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国   潮    风   来    袭</a:t>
            </a:r>
          </a:p>
        </p:txBody>
      </p:sp>
      <p:sp>
        <p:nvSpPr>
          <p:cNvPr id="8" name="矩形 7"/>
          <p:cNvSpPr/>
          <p:nvPr/>
        </p:nvSpPr>
        <p:spPr>
          <a:xfrm>
            <a:off x="1629952" y="3055263"/>
            <a:ext cx="6093143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memory of the republic of china memory of the republic of china memory of the republic of china</a:t>
            </a:r>
          </a:p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republic of china memory of the republic of china memory of the republic</a:t>
            </a:r>
          </a:p>
        </p:txBody>
      </p:sp>
      <p:sp>
        <p:nvSpPr>
          <p:cNvPr id="26" name="矩形 25"/>
          <p:cNvSpPr/>
          <p:nvPr/>
        </p:nvSpPr>
        <p:spPr>
          <a:xfrm>
            <a:off x="3172775" y="3486150"/>
            <a:ext cx="302291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1400">
                <a:solidFill>
                  <a:srgbClr val="16346A"/>
                </a:solidFill>
                <a:latin typeface="+mn-ea"/>
              </a:rPr>
              <a:t>宣讲人：优页PPT    时间：20XX.XX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90698" y="4349751"/>
            <a:ext cx="7372683" cy="462597"/>
            <a:chOff x="1890698" y="4354979"/>
            <a:chExt cx="7372683" cy="462597"/>
          </a:xfrm>
        </p:grpSpPr>
        <p:sp>
          <p:nvSpPr>
            <p:cNvPr id="9" name="文本框 8"/>
            <p:cNvSpPr txBox="1"/>
            <p:nvPr/>
          </p:nvSpPr>
          <p:spPr>
            <a:xfrm>
              <a:off x="1905000" y="4400550"/>
              <a:ext cx="7358380" cy="381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pc="600" sz="1900">
                  <a:solidFill>
                    <a:srgbClr val="16346A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民          国          记          忆</a:t>
              </a:r>
            </a:p>
          </p:txBody>
        </p:sp>
        <p:sp>
          <p:nvSpPr>
            <p:cNvPr id="10" name="菱形 9"/>
            <p:cNvSpPr/>
            <p:nvPr/>
          </p:nvSpPr>
          <p:spPr>
            <a:xfrm>
              <a:off x="1890698" y="4366075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菱形 28"/>
            <p:cNvSpPr/>
            <p:nvPr/>
          </p:nvSpPr>
          <p:spPr>
            <a:xfrm>
              <a:off x="3556002" y="4371474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5221306" y="4366075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菱形 33"/>
            <p:cNvSpPr/>
            <p:nvPr/>
          </p:nvSpPr>
          <p:spPr>
            <a:xfrm>
              <a:off x="6886610" y="4354979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71210" y="2977031"/>
            <a:ext cx="2167175" cy="2167175"/>
          </a:xfrm>
          <a:prstGeom prst="rect">
            <a:avLst/>
          </a:prstGeom>
        </p:spPr>
      </p:pic>
    </p:spTree>
    <p:extLst>
      <p:ext uri="{BB962C8B-B14F-4D97-AF65-F5344CB8AC3E}">
        <p14:creationId val="9802747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CB1A33-6404-4564-9764-B9BF335ED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15472" y="1123950"/>
            <a:ext cx="1656528" cy="13591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9950E52-B3F4-4819-9C2C-DDA0A5936530}"/>
              </a:ext>
            </a:extLst>
          </p:cNvPr>
          <p:cNvSpPr txBox="1"/>
          <p:nvPr/>
        </p:nvSpPr>
        <p:spPr>
          <a:xfrm>
            <a:off x="2164186" y="1139732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8A8403-89B3-4656-A8BE-876DAF5DC21F}"/>
              </a:ext>
            </a:extLst>
          </p:cNvPr>
          <p:cNvSpPr txBox="1"/>
          <p:nvPr/>
        </p:nvSpPr>
        <p:spPr>
          <a:xfrm>
            <a:off x="1133562" y="1222826"/>
            <a:ext cx="1143000" cy="116831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E534AF-62DE-4E34-AE00-D8F5DBC03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83236" y="1123950"/>
            <a:ext cx="1457818" cy="145781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CA6A002-5B02-4FAA-AB3E-2DBF56ECCC77}"/>
              </a:ext>
            </a:extLst>
          </p:cNvPr>
          <p:cNvSpPr txBox="1"/>
          <p:nvPr/>
        </p:nvSpPr>
        <p:spPr>
          <a:xfrm>
            <a:off x="5755024" y="1260136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4C10E2-71E5-43B1-A3A7-3B1DC07B74B5}"/>
              </a:ext>
            </a:extLst>
          </p:cNvPr>
          <p:cNvSpPr txBox="1"/>
          <p:nvPr/>
        </p:nvSpPr>
        <p:spPr>
          <a:xfrm>
            <a:off x="4724400" y="1343230"/>
            <a:ext cx="1143000" cy="116831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A2EE23E-4CD9-4DD4-B980-C42C12866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28673" y="2587532"/>
            <a:ext cx="1586767" cy="147469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40068F-58BD-42A4-B601-48E337E8A952}"/>
              </a:ext>
            </a:extLst>
          </p:cNvPr>
          <p:cNvSpPr txBox="1"/>
          <p:nvPr/>
        </p:nvSpPr>
        <p:spPr>
          <a:xfrm>
            <a:off x="2164186" y="2782811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8D767A-19A3-42DD-B792-658362E11C39}"/>
              </a:ext>
            </a:extLst>
          </p:cNvPr>
          <p:cNvSpPr txBox="1"/>
          <p:nvPr/>
        </p:nvSpPr>
        <p:spPr>
          <a:xfrm>
            <a:off x="1133562" y="2865905"/>
            <a:ext cx="1143000" cy="116831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2206869-C567-44EC-9EF5-317315BB0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95015" y="2907547"/>
            <a:ext cx="1296266" cy="111200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2C9A1C1-1348-4676-845D-1EB5923E294D}"/>
              </a:ext>
            </a:extLst>
          </p:cNvPr>
          <p:cNvSpPr txBox="1"/>
          <p:nvPr/>
        </p:nvSpPr>
        <p:spPr>
          <a:xfrm>
            <a:off x="5755024" y="2751632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82884BD-8F68-4B85-B169-531ECBEE0D83}"/>
              </a:ext>
            </a:extLst>
          </p:cNvPr>
          <p:cNvSpPr txBox="1"/>
          <p:nvPr/>
        </p:nvSpPr>
        <p:spPr>
          <a:xfrm>
            <a:off x="4724400" y="2834727"/>
            <a:ext cx="1143000" cy="116831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</p:spTree>
    <p:extLst>
      <p:ext uri="{BB962C8B-B14F-4D97-AF65-F5344CB8AC3E}">
        <p14:creationId val="84752938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3"/>
      <p:bldP grpId="0" spid="14"/>
      <p:bldP grpId="0" spid="17"/>
      <p:bldP grpId="0" spid="1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28457F2-273D-4ED0-AF1B-45B9996311F6}"/>
              </a:ext>
            </a:extLst>
          </p:cNvPr>
          <p:cNvSpPr txBox="1"/>
          <p:nvPr/>
        </p:nvSpPr>
        <p:spPr>
          <a:xfrm>
            <a:off x="3989497" y="1081689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D84E66-F263-4CA2-9D73-2D6249D323BE}"/>
              </a:ext>
            </a:extLst>
          </p:cNvPr>
          <p:cNvSpPr txBox="1"/>
          <p:nvPr/>
        </p:nvSpPr>
        <p:spPr>
          <a:xfrm>
            <a:off x="2998898" y="1173239"/>
            <a:ext cx="1005840" cy="13071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EE18BBF-3250-49FC-A785-57C450EFF870}"/>
              </a:ext>
            </a:extLst>
          </p:cNvPr>
          <p:cNvSpPr txBox="1"/>
          <p:nvPr/>
        </p:nvSpPr>
        <p:spPr>
          <a:xfrm>
            <a:off x="3962400" y="2669914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F95040B-4E96-4961-BE7B-384231FE5A97}"/>
              </a:ext>
            </a:extLst>
          </p:cNvPr>
          <p:cNvSpPr txBox="1"/>
          <p:nvPr/>
        </p:nvSpPr>
        <p:spPr>
          <a:xfrm>
            <a:off x="2971800" y="2761463"/>
            <a:ext cx="1005840" cy="13071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130905-DF25-4739-9958-78199529685F}"/>
              </a:ext>
            </a:extLst>
          </p:cNvPr>
          <p:cNvSpPr txBox="1"/>
          <p:nvPr/>
        </p:nvSpPr>
        <p:spPr>
          <a:xfrm>
            <a:off x="7735668" y="1047750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9BFBFA2-6638-4A1C-A651-61EC15C08FFC}"/>
              </a:ext>
            </a:extLst>
          </p:cNvPr>
          <p:cNvSpPr txBox="1"/>
          <p:nvPr/>
        </p:nvSpPr>
        <p:spPr>
          <a:xfrm>
            <a:off x="6704743" y="1139300"/>
            <a:ext cx="1005840" cy="13071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1D1D691-713B-4726-8508-80EF5183AF68}"/>
              </a:ext>
            </a:extLst>
          </p:cNvPr>
          <p:cNvSpPr txBox="1"/>
          <p:nvPr/>
        </p:nvSpPr>
        <p:spPr>
          <a:xfrm>
            <a:off x="7735506" y="2651627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515DB14-8E84-4499-B154-F65E676CA055}"/>
              </a:ext>
            </a:extLst>
          </p:cNvPr>
          <p:cNvSpPr txBox="1"/>
          <p:nvPr/>
        </p:nvSpPr>
        <p:spPr>
          <a:xfrm>
            <a:off x="6704578" y="2743177"/>
            <a:ext cx="1005840" cy="13071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5369" y="1230251"/>
            <a:ext cx="1801073" cy="12501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4400" y="2761463"/>
            <a:ext cx="1875224" cy="125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6800" y="2757741"/>
            <a:ext cx="1875224" cy="12501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4400" y="1260344"/>
            <a:ext cx="1864467" cy="1250149"/>
          </a:xfrm>
          <a:prstGeom prst="rect">
            <a:avLst/>
          </a:prstGeom>
        </p:spPr>
      </p:pic>
    </p:spTree>
    <p:extLst>
      <p:ext uri="{BB962C8B-B14F-4D97-AF65-F5344CB8AC3E}">
        <p14:creationId val="205093399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A33E3382-500E-4E96-8960-FD79DB40DCD1}"/>
              </a:ext>
            </a:extLst>
          </p:cNvPr>
          <p:cNvGrpSpPr/>
          <p:nvPr/>
        </p:nvGrpSpPr>
        <p:grpSpPr>
          <a:xfrm>
            <a:off x="4267200" y="1357966"/>
            <a:ext cx="3522397" cy="2661583"/>
            <a:chOff x="1143657" y="1846444"/>
            <a:chExt cx="4696530" cy="354877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93C306-627F-416F-B8DE-2D2B6591B486}"/>
                </a:ext>
              </a:extLst>
            </p:cNvPr>
            <p:cNvSpPr txBox="1"/>
            <p:nvPr/>
          </p:nvSpPr>
          <p:spPr>
            <a:xfrm>
              <a:off x="4978412" y="1846444"/>
              <a:ext cx="853440" cy="3100071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6388625-C62A-41A1-AA76-25F6DAEC1AC4}"/>
                </a:ext>
              </a:extLst>
            </p:cNvPr>
            <p:cNvSpPr txBox="1"/>
            <p:nvPr/>
          </p:nvSpPr>
          <p:spPr>
            <a:xfrm>
              <a:off x="1143657" y="1846444"/>
              <a:ext cx="3230881" cy="354877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忍情轻断思家念，慷慨捧出报国心。 昂然含笑赴沙场，大旗招展日无光， 气吹太白入昂月，力挽长矢射天狼。 采石一载复金陵，冀鲁吉黑次第平， 破波楼船出辽海，蔽天铁鸟扑东京！ 一夜捣碎倭奴穴，太平洋水尽赤色。 富士山头扬汉旗，樱花树下醉胡妾。 归来夹道万人看，朵朵鲜花掷马前， 门楣生辉笑白发，闾里欢腾骄红颜。 国史明标第一功，中华从此号长雄， 尚留余威惩不义，要使环球人类同沐大汉风！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19200" y="1047750"/>
            <a:ext cx="2533174" cy="4058708"/>
          </a:xfrm>
          <a:prstGeom prst="rect">
            <a:avLst/>
          </a:prstGeom>
        </p:spPr>
      </p:pic>
    </p:spTree>
    <p:extLst>
      <p:ext uri="{BB962C8B-B14F-4D97-AF65-F5344CB8AC3E}">
        <p14:creationId val="231564271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4303060"/>
            <a:ext cx="8344734" cy="55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742950"/>
            <a:ext cx="8363020" cy="12434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1000" y="913923"/>
            <a:ext cx="868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solidFill>
                  <a:srgbClr val="16346A"/>
                </a:solidFill>
                <a:latin charset="-122" panose="02010609000101010101" pitchFamily="49" typeface="汉仪书魂体简"/>
                <a:ea charset="-122" panose="02010609000101010101" pitchFamily="49" typeface="汉仪书魂体简"/>
              </a:rPr>
              <a:t>03</a:t>
            </a:r>
          </a:p>
        </p:txBody>
      </p:sp>
      <p:sp>
        <p:nvSpPr>
          <p:cNvPr id="14" name="菱形 13"/>
          <p:cNvSpPr/>
          <p:nvPr/>
        </p:nvSpPr>
        <p:spPr>
          <a:xfrm>
            <a:off x="1971743" y="1221178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菱形 22"/>
          <p:cNvSpPr/>
          <p:nvPr/>
        </p:nvSpPr>
        <p:spPr>
          <a:xfrm>
            <a:off x="3207321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菱形 23"/>
          <p:cNvSpPr/>
          <p:nvPr/>
        </p:nvSpPr>
        <p:spPr>
          <a:xfrm>
            <a:off x="6971731" y="1221177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594065" y="2259509"/>
            <a:ext cx="2087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44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第叁章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09086" y="2724150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相关国潮内容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781799" y="2388282"/>
            <a:ext cx="2362200" cy="2755217"/>
          </a:xfrm>
          <a:prstGeom prst="rect">
            <a:avLst/>
          </a:prstGeom>
        </p:spPr>
      </p:pic>
      <p:sp>
        <p:nvSpPr>
          <p:cNvPr id="25" name="菱形 24"/>
          <p:cNvSpPr/>
          <p:nvPr/>
        </p:nvSpPr>
        <p:spPr>
          <a:xfrm>
            <a:off x="5715000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2209086" y="3588663"/>
            <a:ext cx="472439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memory of the republic of china memory of the republic of china memory of the republic of china republic memory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700" y="2190750"/>
            <a:ext cx="1135300" cy="1385275"/>
          </a:xfrm>
          <a:prstGeom prst="rect">
            <a:avLst/>
          </a:prstGeom>
        </p:spPr>
      </p:pic>
    </p:spTree>
    <p:extLst>
      <p:ext uri="{BB962C8B-B14F-4D97-AF65-F5344CB8AC3E}">
        <p14:creationId val="2119266714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x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23"/>
      <p:bldP grpId="0" spid="24"/>
      <p:bldP grpId="0" spid="15"/>
      <p:bldP grpId="0" spid="28"/>
      <p:bldP grpId="0" spid="25"/>
      <p:bldP grpId="0" spid="2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907DC3A6-EF8A-4F61-9826-F3D5B07B611C}"/>
              </a:ext>
            </a:extLst>
          </p:cNvPr>
          <p:cNvSpPr txBox="1"/>
          <p:nvPr/>
        </p:nvSpPr>
        <p:spPr>
          <a:xfrm>
            <a:off x="7162799" y="1123950"/>
            <a:ext cx="388620" cy="98321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35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此处输入标题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02E6CC-4073-48A6-9B85-AEDC40A82EDF}"/>
              </a:ext>
            </a:extLst>
          </p:cNvPr>
          <p:cNvSpPr txBox="1"/>
          <p:nvPr/>
        </p:nvSpPr>
        <p:spPr>
          <a:xfrm>
            <a:off x="1143000" y="1159195"/>
            <a:ext cx="5364480" cy="1162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忍情轻断思家念，慷慨捧出报国心。 昂然含笑赴沙场，大旗招展日无光， 气吹太白入昂月，力挽长矢射天狼。 采石一载复金陵，冀鲁吉黑次第平， 破波楼船出辽海，蔽天铁鸟扑东京！ 一夜捣碎倭奴穴，太平洋水尽赤色。 富士山头扬汉旗，樱花树下醉胡妾。 归来夹道万人看，朵朵鲜花掷马前， 门楣生辉笑白发，闾里欢腾骄红颜。 国史明标第一功，中华从此号长雄， 尚留余威惩不义，要使环球人类同沐大汉风！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65827" y="2628731"/>
            <a:ext cx="2021625" cy="134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36707" y="2628731"/>
            <a:ext cx="2010029" cy="134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95991" y="2630778"/>
            <a:ext cx="2021625" cy="1347750"/>
          </a:xfrm>
          <a:prstGeom prst="rect">
            <a:avLst/>
          </a:prstGeom>
        </p:spPr>
      </p:pic>
    </p:spTree>
    <p:extLst>
      <p:ext uri="{BB962C8B-B14F-4D97-AF65-F5344CB8AC3E}">
        <p14:creationId val="71300613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426C58-3F7D-499E-A31D-863681CFC216}"/>
              </a:ext>
            </a:extLst>
          </p:cNvPr>
          <p:cNvGrpSpPr/>
          <p:nvPr/>
        </p:nvGrpSpPr>
        <p:grpSpPr>
          <a:xfrm>
            <a:off x="1600200" y="1272812"/>
            <a:ext cx="3922931" cy="2859501"/>
            <a:chOff x="1106591" y="1919207"/>
            <a:chExt cx="5230575" cy="428852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3006533-B2B5-494F-94ED-1587AE4369F9}"/>
                </a:ext>
              </a:extLst>
            </p:cNvPr>
            <p:cNvSpPr txBox="1"/>
            <p:nvPr/>
          </p:nvSpPr>
          <p:spPr>
            <a:xfrm>
              <a:off x="5475391" y="1919207"/>
              <a:ext cx="853440" cy="3486988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7BC6FD-A623-4881-BB18-B533E454E877}"/>
                </a:ext>
              </a:extLst>
            </p:cNvPr>
            <p:cNvSpPr txBox="1"/>
            <p:nvPr/>
          </p:nvSpPr>
          <p:spPr>
            <a:xfrm>
              <a:off x="3998065" y="2072546"/>
              <a:ext cx="1524000" cy="413518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E6F73A-D3EF-4200-A7AF-FA0A5DCDA068}"/>
                </a:ext>
              </a:extLst>
            </p:cNvPr>
            <p:cNvSpPr txBox="1"/>
            <p:nvPr/>
          </p:nvSpPr>
          <p:spPr>
            <a:xfrm>
              <a:off x="2583916" y="1919209"/>
              <a:ext cx="853440" cy="3486988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D365773-6F62-411D-8DDD-D815027E3A04}"/>
                </a:ext>
              </a:extLst>
            </p:cNvPr>
            <p:cNvSpPr txBox="1"/>
            <p:nvPr/>
          </p:nvSpPr>
          <p:spPr>
            <a:xfrm>
              <a:off x="1106591" y="2072547"/>
              <a:ext cx="1524000" cy="413518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943599" y="734340"/>
            <a:ext cx="2514600" cy="4409160"/>
          </a:xfrm>
          <a:prstGeom prst="rect">
            <a:avLst/>
          </a:prstGeom>
        </p:spPr>
      </p:pic>
    </p:spTree>
    <p:extLst>
      <p:ext uri="{BB962C8B-B14F-4D97-AF65-F5344CB8AC3E}">
        <p14:creationId val="4190018855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BF951450-8A10-4638-8C13-963F012F99F5}"/>
              </a:ext>
            </a:extLst>
          </p:cNvPr>
          <p:cNvSpPr txBox="1"/>
          <p:nvPr/>
        </p:nvSpPr>
        <p:spPr>
          <a:xfrm>
            <a:off x="4191000" y="1053832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32324F-829C-4922-8BD0-C548A5440E5C}"/>
              </a:ext>
            </a:extLst>
          </p:cNvPr>
          <p:cNvSpPr txBox="1"/>
          <p:nvPr/>
        </p:nvSpPr>
        <p:spPr>
          <a:xfrm>
            <a:off x="1107282" y="1086555"/>
            <a:ext cx="2743200" cy="310138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05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 况乃国危若累卵，羽檄争驰无少停！</a:t>
            </a:r>
          </a:p>
          <a:p>
            <a:endParaRPr altLang="en-US" lang="zh-CN" sz="1050">
              <a:solidFill>
                <a:srgbClr val="032D60"/>
              </a:solidFill>
              <a:latin charset="-122" panose="02010800040101010101" pitchFamily="2" typeface="华文隶书"/>
              <a:ea charset="-122" panose="02010800040101010101" pitchFamily="2" typeface="华文隶书"/>
            </a:endParaRPr>
          </a:p>
          <a:p>
            <a:r>
              <a:rPr altLang="en-US" lang="zh-CN" sz="105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弃我昔时笔，着我战时衿， 一呼同志逾十万，高唱战歌齐从军。 齐从军，净胡尘，誓扫倭奴不顾身！ 忍情轻断思家念，慷慨捧出报国心。</a:t>
            </a:r>
          </a:p>
          <a:p>
            <a:endParaRPr altLang="en-US" lang="zh-CN" sz="1050">
              <a:solidFill>
                <a:srgbClr val="032D60"/>
              </a:solidFill>
              <a:latin charset="-122" panose="02010800040101010101" pitchFamily="2" typeface="华文隶书"/>
              <a:ea charset="-122" panose="02010800040101010101" pitchFamily="2" typeface="华文隶书"/>
            </a:endParaRPr>
          </a:p>
          <a:p>
            <a:r>
              <a:rPr altLang="en-US" lang="zh-CN" sz="105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昂然含笑赴沙场，大旗招展日无光， 气吹太白入昂月，力挽长矢射天狼。 采石一载复金陵，冀鲁吉黑次第平， 破波楼船出辽海，蔽天铁鸟扑东京！ </a:t>
            </a:r>
          </a:p>
          <a:p>
            <a:endParaRPr altLang="en-US" lang="zh-CN" sz="1050">
              <a:solidFill>
                <a:srgbClr val="032D60"/>
              </a:solidFill>
              <a:latin charset="-122" panose="02010800040101010101" pitchFamily="2" typeface="华文隶书"/>
              <a:ea charset="-122" panose="02010800040101010101" pitchFamily="2" typeface="华文隶书"/>
            </a:endParaRPr>
          </a:p>
          <a:p>
            <a:r>
              <a:rPr altLang="en-US" lang="zh-CN" sz="105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一夜捣碎倭奴穴，太平洋水尽赤色。 富士山头扬汉旗，樱花树下醉胡妾。 归来夹道万人看，朵朵鲜花掷马前， 门楣生辉笑白发，闾里欢腾骄红颜。 国史明标第一功，中华从此号长雄， 尚留余威惩不义，要使环球人类同沐大汉风！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7290" y="1181185"/>
            <a:ext cx="2362200" cy="1574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53090" y="2511240"/>
            <a:ext cx="2376510" cy="1593481"/>
          </a:xfrm>
          <a:prstGeom prst="rect">
            <a:avLst/>
          </a:prstGeom>
        </p:spPr>
      </p:pic>
    </p:spTree>
    <p:extLst>
      <p:ext uri="{BB962C8B-B14F-4D97-AF65-F5344CB8AC3E}">
        <p14:creationId val="4110228452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13B6F75E-B51B-4CCD-98D5-27F52ABA5EA8}"/>
              </a:ext>
            </a:extLst>
          </p:cNvPr>
          <p:cNvGrpSpPr/>
          <p:nvPr/>
        </p:nvGrpSpPr>
        <p:grpSpPr>
          <a:xfrm>
            <a:off x="1566991" y="1123950"/>
            <a:ext cx="3614609" cy="3216393"/>
            <a:chOff x="1078018" y="1709658"/>
            <a:chExt cx="4819478" cy="428852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F81280D-DF61-49FD-B3B5-2090DDBC2B4C}"/>
                </a:ext>
              </a:extLst>
            </p:cNvPr>
            <p:cNvSpPr txBox="1"/>
            <p:nvPr/>
          </p:nvSpPr>
          <p:spPr>
            <a:xfrm>
              <a:off x="5035722" y="1709658"/>
              <a:ext cx="853440" cy="310007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AC34BA6-FE29-4B0E-8FDA-8AC2B8A38F87}"/>
                </a:ext>
              </a:extLst>
            </p:cNvPr>
            <p:cNvSpPr txBox="1"/>
            <p:nvPr/>
          </p:nvSpPr>
          <p:spPr>
            <a:xfrm>
              <a:off x="3558396" y="1862997"/>
              <a:ext cx="1310640" cy="413518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E92DC7E-0AF7-4700-9446-5BBD5A4EE514}"/>
                </a:ext>
              </a:extLst>
            </p:cNvPr>
            <p:cNvSpPr txBox="1"/>
            <p:nvPr/>
          </p:nvSpPr>
          <p:spPr>
            <a:xfrm>
              <a:off x="2555342" y="1709658"/>
              <a:ext cx="853440" cy="310007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562D576-6578-442D-8105-1FEA8E5CB0D0}"/>
                </a:ext>
              </a:extLst>
            </p:cNvPr>
            <p:cNvSpPr txBox="1"/>
            <p:nvPr/>
          </p:nvSpPr>
          <p:spPr>
            <a:xfrm>
              <a:off x="1078018" y="1862997"/>
              <a:ext cx="1310640" cy="413518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</a:t>
              </a: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10853EF5-907F-463A-83C6-68E00B78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6200" y="1015828"/>
            <a:ext cx="3768200" cy="4148133"/>
          </a:xfrm>
          <a:prstGeom prst="rect">
            <a:avLst/>
          </a:prstGeom>
        </p:spPr>
      </p:pic>
    </p:spTree>
    <p:extLst>
      <p:ext uri="{BB962C8B-B14F-4D97-AF65-F5344CB8AC3E}">
        <p14:creationId val="3526114507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4303060"/>
            <a:ext cx="8344734" cy="55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742950"/>
            <a:ext cx="8363020" cy="12434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1000" y="913923"/>
            <a:ext cx="868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solidFill>
                  <a:srgbClr val="16346A"/>
                </a:solidFill>
                <a:latin charset="-122" panose="02010609000101010101" pitchFamily="49" typeface="汉仪书魂体简"/>
                <a:ea charset="-122" panose="02010609000101010101" pitchFamily="49" typeface="汉仪书魂体简"/>
              </a:rPr>
              <a:t>04</a:t>
            </a:r>
          </a:p>
        </p:txBody>
      </p:sp>
      <p:sp>
        <p:nvSpPr>
          <p:cNvPr id="14" name="菱形 13"/>
          <p:cNvSpPr/>
          <p:nvPr/>
        </p:nvSpPr>
        <p:spPr>
          <a:xfrm>
            <a:off x="1971743" y="1221178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菱形 22"/>
          <p:cNvSpPr/>
          <p:nvPr/>
        </p:nvSpPr>
        <p:spPr>
          <a:xfrm>
            <a:off x="3207321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菱形 23"/>
          <p:cNvSpPr/>
          <p:nvPr/>
        </p:nvSpPr>
        <p:spPr>
          <a:xfrm>
            <a:off x="6971731" y="1221177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594065" y="2259509"/>
            <a:ext cx="2087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44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第肆章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09086" y="2724150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相关国潮内容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781799" y="2388282"/>
            <a:ext cx="2362200" cy="2755217"/>
          </a:xfrm>
          <a:prstGeom prst="rect">
            <a:avLst/>
          </a:prstGeom>
        </p:spPr>
      </p:pic>
      <p:sp>
        <p:nvSpPr>
          <p:cNvPr id="25" name="菱形 24"/>
          <p:cNvSpPr/>
          <p:nvPr/>
        </p:nvSpPr>
        <p:spPr>
          <a:xfrm>
            <a:off x="5715000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2209086" y="3588663"/>
            <a:ext cx="472439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memory of the republic of china memory of the republic of china memory of the republic of china republic memory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700" y="2190750"/>
            <a:ext cx="1135300" cy="1385275"/>
          </a:xfrm>
          <a:prstGeom prst="rect">
            <a:avLst/>
          </a:prstGeom>
        </p:spPr>
      </p:pic>
    </p:spTree>
    <p:extLst>
      <p:ext uri="{BB962C8B-B14F-4D97-AF65-F5344CB8AC3E}">
        <p14:creationId val="1494548838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x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23"/>
      <p:bldP grpId="0" spid="24"/>
      <p:bldP grpId="0" spid="15"/>
      <p:bldP grpId="0" spid="28"/>
      <p:bldP grpId="0" spid="25"/>
      <p:bldP grpId="0" spid="2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5853B28-86EF-4123-BBB7-B70974F259BD}"/>
              </a:ext>
            </a:extLst>
          </p:cNvPr>
          <p:cNvGrpSpPr/>
          <p:nvPr/>
        </p:nvGrpSpPr>
        <p:grpSpPr>
          <a:xfrm>
            <a:off x="4408597" y="1047750"/>
            <a:ext cx="1789058" cy="3181541"/>
            <a:chOff x="4338036" y="1701181"/>
            <a:chExt cx="2385410" cy="4242054"/>
          </a:xfrm>
        </p:grpSpPr>
        <p:pic>
          <p:nvPicPr>
            <p:cNvPr descr="图片包含 电子产品, 计算机  描述已自动生成" id="9" name="图片 8">
              <a:extLst>
                <a:ext uri="{FF2B5EF4-FFF2-40B4-BE49-F238E27FC236}">
                  <a16:creationId xmlns:a16="http://schemas.microsoft.com/office/drawing/2014/main" id="{D0C2D544-6773-4496-A443-A84640FF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38036" y="1701181"/>
              <a:ext cx="2385410" cy="4242054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FE84C6E-8987-47DC-8D50-4D684B8BF072}"/>
                </a:ext>
              </a:extLst>
            </p:cNvPr>
            <p:cNvSpPr txBox="1"/>
            <p:nvPr/>
          </p:nvSpPr>
          <p:spPr>
            <a:xfrm>
              <a:off x="5560269" y="2067950"/>
              <a:ext cx="853440" cy="310007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F801FBF-EF17-402C-B465-8EE6D496A500}"/>
                </a:ext>
              </a:extLst>
            </p:cNvPr>
            <p:cNvSpPr txBox="1"/>
            <p:nvPr/>
          </p:nvSpPr>
          <p:spPr>
            <a:xfrm>
              <a:off x="4668336" y="2225518"/>
              <a:ext cx="1097280" cy="341273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 况乃国危若累卵，羽檄争驰无少停！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67AA310-066E-47D2-8660-661409047E0A}"/>
              </a:ext>
            </a:extLst>
          </p:cNvPr>
          <p:cNvGrpSpPr/>
          <p:nvPr/>
        </p:nvGrpSpPr>
        <p:grpSpPr>
          <a:xfrm>
            <a:off x="2286000" y="1047750"/>
            <a:ext cx="1789058" cy="3181541"/>
            <a:chOff x="1507907" y="1701181"/>
            <a:chExt cx="2385410" cy="4242054"/>
          </a:xfrm>
        </p:grpSpPr>
        <p:pic>
          <p:nvPicPr>
            <p:cNvPr descr="图片包含 电子产品, 计算机  描述已自动生成" id="10" name="图片 9">
              <a:extLst>
                <a:ext uri="{FF2B5EF4-FFF2-40B4-BE49-F238E27FC236}">
                  <a16:creationId xmlns:a16="http://schemas.microsoft.com/office/drawing/2014/main" id="{97A69BEB-C15F-44BA-A201-ADCFC0FD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07907" y="1701181"/>
              <a:ext cx="2385410" cy="424205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16A1DDE-D398-4F4F-B688-2A3541649DB7}"/>
                </a:ext>
              </a:extLst>
            </p:cNvPr>
            <p:cNvSpPr txBox="1"/>
            <p:nvPr/>
          </p:nvSpPr>
          <p:spPr>
            <a:xfrm>
              <a:off x="2758772" y="1972700"/>
              <a:ext cx="853440" cy="310007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194230B-E775-4CE0-BFBD-28CAC7A16C50}"/>
                </a:ext>
              </a:extLst>
            </p:cNvPr>
            <p:cNvSpPr txBox="1"/>
            <p:nvPr/>
          </p:nvSpPr>
          <p:spPr>
            <a:xfrm>
              <a:off x="1866838" y="2130268"/>
              <a:ext cx="1097280" cy="341273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 况乃国危若累卵，羽檄争驰无少停！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89496E-6268-4FBC-8936-D9D09A15DEAA}"/>
              </a:ext>
            </a:extLst>
          </p:cNvPr>
          <p:cNvGrpSpPr/>
          <p:nvPr/>
        </p:nvGrpSpPr>
        <p:grpSpPr>
          <a:xfrm>
            <a:off x="6531194" y="1047750"/>
            <a:ext cx="1789058" cy="3181541"/>
            <a:chOff x="7168165" y="1701181"/>
            <a:chExt cx="2385410" cy="4242054"/>
          </a:xfrm>
        </p:grpSpPr>
        <p:pic>
          <p:nvPicPr>
            <p:cNvPr descr="图片包含 电子产品, 计算机  描述已自动生成" id="3" name="图片 2">
              <a:extLst>
                <a:ext uri="{FF2B5EF4-FFF2-40B4-BE49-F238E27FC236}">
                  <a16:creationId xmlns:a16="http://schemas.microsoft.com/office/drawing/2014/main" id="{53A2EF3E-5122-4611-9339-DE2877773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168165" y="1701181"/>
              <a:ext cx="2385410" cy="4242054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7769C38-BDC5-4093-9DE2-866441730007}"/>
                </a:ext>
              </a:extLst>
            </p:cNvPr>
            <p:cNvSpPr txBox="1"/>
            <p:nvPr/>
          </p:nvSpPr>
          <p:spPr>
            <a:xfrm>
              <a:off x="8070926" y="2067950"/>
              <a:ext cx="853440" cy="310007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422BFF4-1381-4FF5-BDF0-CC298F90107E}"/>
                </a:ext>
              </a:extLst>
            </p:cNvPr>
            <p:cNvSpPr txBox="1"/>
            <p:nvPr/>
          </p:nvSpPr>
          <p:spPr>
            <a:xfrm>
              <a:off x="7609880" y="2225518"/>
              <a:ext cx="670560" cy="341273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105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FDF310F-DA8E-412F-A1B9-56B529077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8950" y="2072234"/>
            <a:ext cx="2429652" cy="3038120"/>
          </a:xfrm>
          <a:prstGeom prst="rect">
            <a:avLst/>
          </a:prstGeom>
        </p:spPr>
      </p:pic>
    </p:spTree>
    <p:extLst>
      <p:ext uri="{BB962C8B-B14F-4D97-AF65-F5344CB8AC3E}">
        <p14:creationId val="572289495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4303060"/>
            <a:ext cx="8344734" cy="55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742950"/>
            <a:ext cx="8363020" cy="12434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95600" y="903025"/>
            <a:ext cx="53263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目           录</a:t>
            </a:r>
          </a:p>
        </p:txBody>
      </p:sp>
      <p:sp>
        <p:nvSpPr>
          <p:cNvPr id="14" name="菱形 13"/>
          <p:cNvSpPr/>
          <p:nvPr/>
        </p:nvSpPr>
        <p:spPr>
          <a:xfrm>
            <a:off x="1971743" y="1221178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菱形 22"/>
          <p:cNvSpPr/>
          <p:nvPr/>
        </p:nvSpPr>
        <p:spPr>
          <a:xfrm>
            <a:off x="4462651" y="1221177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菱形 23"/>
          <p:cNvSpPr/>
          <p:nvPr/>
        </p:nvSpPr>
        <p:spPr>
          <a:xfrm>
            <a:off x="6971731" y="1221177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1785834" y="2358078"/>
            <a:ext cx="2650383" cy="619053"/>
            <a:chOff x="1971742" y="2433275"/>
            <a:chExt cx="2650383" cy="619053"/>
          </a:xfrm>
        </p:grpSpPr>
        <p:sp>
          <p:nvSpPr>
            <p:cNvPr id="27" name="菱形 26"/>
            <p:cNvSpPr/>
            <p:nvPr/>
          </p:nvSpPr>
          <p:spPr>
            <a:xfrm>
              <a:off x="1971742" y="2433275"/>
              <a:ext cx="619057" cy="619053"/>
            </a:xfrm>
            <a:prstGeom prst="diamond">
              <a:avLst/>
            </a:prstGeom>
            <a:solidFill>
              <a:srgbClr val="16346A"/>
            </a:solidFill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22157" y="2506839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90800" y="2506839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16346A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相关国潮内容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85834" y="3257551"/>
            <a:ext cx="2650383" cy="619053"/>
            <a:chOff x="1971742" y="2433275"/>
            <a:chExt cx="2650383" cy="619053"/>
          </a:xfrm>
        </p:grpSpPr>
        <p:sp>
          <p:nvSpPr>
            <p:cNvPr id="31" name="菱形 30"/>
            <p:cNvSpPr/>
            <p:nvPr/>
          </p:nvSpPr>
          <p:spPr>
            <a:xfrm>
              <a:off x="1971742" y="2433275"/>
              <a:ext cx="619057" cy="61905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22157" y="2506839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590800" y="2506839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16346A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相关国潮内容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17217" y="2358077"/>
            <a:ext cx="2650383" cy="619053"/>
            <a:chOff x="1971742" y="2433275"/>
            <a:chExt cx="2650383" cy="619053"/>
          </a:xfrm>
        </p:grpSpPr>
        <p:sp>
          <p:nvSpPr>
            <p:cNvPr id="37" name="菱形 36"/>
            <p:cNvSpPr/>
            <p:nvPr/>
          </p:nvSpPr>
          <p:spPr>
            <a:xfrm>
              <a:off x="1971742" y="2433275"/>
              <a:ext cx="619057" cy="61905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22157" y="2506839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叁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590800" y="2506839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16346A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相关国潮内容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17217" y="3257550"/>
            <a:ext cx="2650383" cy="619053"/>
            <a:chOff x="1971742" y="2433275"/>
            <a:chExt cx="2650383" cy="619053"/>
          </a:xfrm>
        </p:grpSpPr>
        <p:sp>
          <p:nvSpPr>
            <p:cNvPr id="41" name="菱形 40"/>
            <p:cNvSpPr/>
            <p:nvPr/>
          </p:nvSpPr>
          <p:spPr>
            <a:xfrm>
              <a:off x="1971742" y="2433275"/>
              <a:ext cx="619057" cy="619053"/>
            </a:xfrm>
            <a:prstGeom prst="diamond">
              <a:avLst/>
            </a:prstGeom>
            <a:solidFill>
              <a:srgbClr val="16346A"/>
            </a:solidFill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22157" y="2506840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肆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590800" y="2506840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16346A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相关国潮内容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2265" y="2489983"/>
            <a:ext cx="2061065" cy="2653517"/>
          </a:xfrm>
          <a:prstGeom prst="rect">
            <a:avLst/>
          </a:prstGeom>
        </p:spPr>
      </p:pic>
    </p:spTree>
    <p:extLst>
      <p:ext uri="{BB962C8B-B14F-4D97-AF65-F5344CB8AC3E}">
        <p14:creationId val="50223074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23"/>
      <p:bldP grpId="0" spid="2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821A83BB-0EEB-4CEB-97F2-52F84858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60673" y="1200151"/>
            <a:ext cx="3943350" cy="394335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1B9146E8-92EB-4CAF-BD4D-8D4D91C52B16}"/>
              </a:ext>
            </a:extLst>
          </p:cNvPr>
          <p:cNvGrpSpPr/>
          <p:nvPr/>
        </p:nvGrpSpPr>
        <p:grpSpPr>
          <a:xfrm>
            <a:off x="1144301" y="1352550"/>
            <a:ext cx="2515248" cy="2663299"/>
            <a:chOff x="1695507" y="1930915"/>
            <a:chExt cx="3353663" cy="355106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763E792-6460-4498-B45E-03E797F8AC7C}"/>
                </a:ext>
              </a:extLst>
            </p:cNvPr>
            <p:cNvSpPr/>
            <p:nvPr/>
          </p:nvSpPr>
          <p:spPr>
            <a:xfrm>
              <a:off x="1695507" y="2134595"/>
              <a:ext cx="1762759" cy="3347385"/>
            </a:xfrm>
            <a:prstGeom prst="rect">
              <a:avLst/>
            </a:prstGeom>
            <a:blipFill dpi="0" rotWithShape="1">
              <a:blip r:embed="rId3"/>
              <a:stretch>
                <a:fillRect l="-50000" r="-69000"/>
              </a:stretch>
            </a:blip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2671208-7A7E-4A97-8BE7-62EDB4FBD70F}"/>
                </a:ext>
              </a:extLst>
            </p:cNvPr>
            <p:cNvSpPr txBox="1"/>
            <p:nvPr/>
          </p:nvSpPr>
          <p:spPr>
            <a:xfrm>
              <a:off x="4187396" y="1930915"/>
              <a:ext cx="853440" cy="310007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FAB4FCB-B26D-4E18-8604-F76A794F389B}"/>
                </a:ext>
              </a:extLst>
            </p:cNvPr>
            <p:cNvSpPr txBox="1"/>
            <p:nvPr/>
          </p:nvSpPr>
          <p:spPr>
            <a:xfrm>
              <a:off x="3499756" y="2052982"/>
              <a:ext cx="975360" cy="302118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9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男儿应是重危行，岂让儒冠误此生？况乃国危若累卵，羽檄争驰无少停！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1AFBFF4-948F-495E-BE37-8DCC77FE1D42}"/>
              </a:ext>
            </a:extLst>
          </p:cNvPr>
          <p:cNvGrpSpPr/>
          <p:nvPr/>
        </p:nvGrpSpPr>
        <p:grpSpPr>
          <a:xfrm>
            <a:off x="3849446" y="1371950"/>
            <a:ext cx="2627861" cy="2676530"/>
            <a:chOff x="5302366" y="1956782"/>
            <a:chExt cx="3503814" cy="356870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B532976-AB35-42A6-BB67-7F8326F7618E}"/>
                </a:ext>
              </a:extLst>
            </p:cNvPr>
            <p:cNvSpPr/>
            <p:nvPr/>
          </p:nvSpPr>
          <p:spPr>
            <a:xfrm>
              <a:off x="5302366" y="2178104"/>
              <a:ext cx="1762759" cy="3347385"/>
            </a:xfrm>
            <a:prstGeom prst="rect">
              <a:avLst/>
            </a:prstGeom>
            <a:blipFill dpi="0" rotWithShape="1">
              <a:blip r:embed="rId4"/>
              <a:stretch>
                <a:fillRect l="-50000" r="-90000"/>
              </a:stretch>
            </a:blip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70C5746-6DD1-4FE2-AC41-7E9BAB69E3D0}"/>
                </a:ext>
              </a:extLst>
            </p:cNvPr>
            <p:cNvSpPr txBox="1"/>
            <p:nvPr/>
          </p:nvSpPr>
          <p:spPr>
            <a:xfrm>
              <a:off x="7944405" y="1956782"/>
              <a:ext cx="853440" cy="310007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30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 此处输入标题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38AD4AD-D80A-497A-8515-479D69293964}"/>
                </a:ext>
              </a:extLst>
            </p:cNvPr>
            <p:cNvSpPr txBox="1"/>
            <p:nvPr/>
          </p:nvSpPr>
          <p:spPr>
            <a:xfrm>
              <a:off x="7256766" y="2078847"/>
              <a:ext cx="975360" cy="302118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900">
                  <a:solidFill>
                    <a:srgbClr val="032D60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君不见，汉终军，弱冠系虏请长缨； 君不见，班定远，绝域轻骑催战云！ 男儿应是重危行，岂让儒冠误此生？况乃国危若累卵，羽檄争驰无少停！</a:t>
              </a:r>
            </a:p>
          </p:txBody>
        </p:sp>
      </p:grpSp>
    </p:spTree>
    <p:extLst>
      <p:ext uri="{BB962C8B-B14F-4D97-AF65-F5344CB8AC3E}">
        <p14:creationId val="3263849708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310982"/>
            <a:ext cx="8363020" cy="16153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3807884"/>
            <a:ext cx="8344734" cy="55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1733550"/>
            <a:ext cx="8363020" cy="12434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7800" y="551657"/>
            <a:ext cx="6420568" cy="879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6400" y="1885950"/>
            <a:ext cx="8412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国   潮    风   来    袭</a:t>
            </a:r>
          </a:p>
        </p:txBody>
      </p:sp>
      <p:sp>
        <p:nvSpPr>
          <p:cNvPr id="8" name="矩形 7"/>
          <p:cNvSpPr/>
          <p:nvPr/>
        </p:nvSpPr>
        <p:spPr>
          <a:xfrm>
            <a:off x="1629952" y="3028950"/>
            <a:ext cx="6093143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memory of the republic of china memory of the republic of china memory of the republic of china</a:t>
            </a:r>
          </a:p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republic of china memory of the republic of china memory of the republic</a:t>
            </a:r>
          </a:p>
        </p:txBody>
      </p:sp>
      <p:sp>
        <p:nvSpPr>
          <p:cNvPr id="26" name="矩形 25"/>
          <p:cNvSpPr/>
          <p:nvPr/>
        </p:nvSpPr>
        <p:spPr>
          <a:xfrm>
            <a:off x="3062536" y="3486150"/>
            <a:ext cx="29768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pc="600" sz="1600">
                <a:solidFill>
                  <a:srgbClr val="16346A"/>
                </a:solidFill>
                <a:latin typeface="+mn-ea"/>
              </a:rPr>
              <a:t>演示完毕感谢您的观看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90698" y="4349751"/>
            <a:ext cx="5569028" cy="462597"/>
            <a:chOff x="1890698" y="4354979"/>
            <a:chExt cx="5569028" cy="462597"/>
          </a:xfrm>
        </p:grpSpPr>
        <p:sp>
          <p:nvSpPr>
            <p:cNvPr id="9" name="文本框 8"/>
            <p:cNvSpPr txBox="1"/>
            <p:nvPr/>
          </p:nvSpPr>
          <p:spPr>
            <a:xfrm>
              <a:off x="1905000" y="4400550"/>
              <a:ext cx="7358380" cy="381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pc="600" sz="1900">
                  <a:solidFill>
                    <a:srgbClr val="16346A"/>
                  </a:solidFill>
                  <a:latin charset="-122" panose="02010800040101010101" pitchFamily="2" typeface="华文隶书"/>
                  <a:ea charset="-122" panose="02010800040101010101" pitchFamily="2" typeface="华文隶书"/>
                </a:rPr>
                <a:t>民          国          记          忆</a:t>
              </a:r>
            </a:p>
          </p:txBody>
        </p:sp>
        <p:sp>
          <p:nvSpPr>
            <p:cNvPr id="10" name="菱形 9"/>
            <p:cNvSpPr/>
            <p:nvPr/>
          </p:nvSpPr>
          <p:spPr>
            <a:xfrm>
              <a:off x="1890698" y="4366075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菱形 28"/>
            <p:cNvSpPr/>
            <p:nvPr/>
          </p:nvSpPr>
          <p:spPr>
            <a:xfrm>
              <a:off x="3556002" y="4371474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5221306" y="4366075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菱形 33"/>
            <p:cNvSpPr/>
            <p:nvPr/>
          </p:nvSpPr>
          <p:spPr>
            <a:xfrm>
              <a:off x="6886610" y="4354979"/>
              <a:ext cx="446102" cy="446102"/>
            </a:xfrm>
            <a:prstGeom prst="diamond">
              <a:avLst/>
            </a:prstGeom>
            <a:noFill/>
            <a:ln>
              <a:solidFill>
                <a:srgbClr val="16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71210" y="2977031"/>
            <a:ext cx="2167175" cy="2167175"/>
          </a:xfrm>
          <a:prstGeom prst="rect">
            <a:avLst/>
          </a:prstGeom>
        </p:spPr>
      </p:pic>
    </p:spTree>
    <p:extLst>
      <p:ext uri="{BB962C8B-B14F-4D97-AF65-F5344CB8AC3E}">
        <p14:creationId val="116991073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4303060"/>
            <a:ext cx="8344734" cy="55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742950"/>
            <a:ext cx="8363020" cy="12434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8236" y="913923"/>
            <a:ext cx="868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solidFill>
                  <a:srgbClr val="16346A"/>
                </a:solidFill>
                <a:latin charset="-122" panose="02010609000101010101" pitchFamily="49" typeface="汉仪书魂体简"/>
                <a:ea charset="-122" panose="02010609000101010101" pitchFamily="49" typeface="汉仪书魂体简"/>
              </a:rPr>
              <a:t>01</a:t>
            </a:r>
          </a:p>
        </p:txBody>
      </p:sp>
      <p:sp>
        <p:nvSpPr>
          <p:cNvPr id="14" name="菱形 13"/>
          <p:cNvSpPr/>
          <p:nvPr/>
        </p:nvSpPr>
        <p:spPr>
          <a:xfrm>
            <a:off x="1971743" y="1221178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菱形 22"/>
          <p:cNvSpPr/>
          <p:nvPr/>
        </p:nvSpPr>
        <p:spPr>
          <a:xfrm>
            <a:off x="3207321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菱形 23"/>
          <p:cNvSpPr/>
          <p:nvPr/>
        </p:nvSpPr>
        <p:spPr>
          <a:xfrm>
            <a:off x="6971731" y="1221177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594065" y="2259509"/>
            <a:ext cx="2087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44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第壹章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09086" y="2724150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相关国潮内容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781799" y="2388282"/>
            <a:ext cx="2362200" cy="2755217"/>
          </a:xfrm>
          <a:prstGeom prst="rect">
            <a:avLst/>
          </a:prstGeom>
        </p:spPr>
      </p:pic>
      <p:sp>
        <p:nvSpPr>
          <p:cNvPr id="25" name="菱形 24"/>
          <p:cNvSpPr/>
          <p:nvPr/>
        </p:nvSpPr>
        <p:spPr>
          <a:xfrm>
            <a:off x="5715000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2209086" y="3588663"/>
            <a:ext cx="472439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memory of the republic of china memory of the republic of china memory of the republic of china republic memory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700" y="2190750"/>
            <a:ext cx="1135300" cy="1385275"/>
          </a:xfrm>
          <a:prstGeom prst="rect">
            <a:avLst/>
          </a:prstGeom>
        </p:spPr>
      </p:pic>
    </p:spTree>
    <p:extLst>
      <p:ext uri="{BB962C8B-B14F-4D97-AF65-F5344CB8AC3E}">
        <p14:creationId val="2873766270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23"/>
      <p:bldP grpId="0" spid="24"/>
      <p:bldP grpId="0" spid="15"/>
      <p:bldP grpId="0" spid="28"/>
      <p:bldP grpId="0" spid="25"/>
      <p:bldP grpId="0" spid="2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8D1DAA7-3716-438C-9004-8D151DC7B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257800" y="819151"/>
            <a:ext cx="3473513" cy="43434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29BC85B-E93B-47D4-9105-CD0F09690CF7}"/>
              </a:ext>
            </a:extLst>
          </p:cNvPr>
          <p:cNvSpPr txBox="1"/>
          <p:nvPr/>
        </p:nvSpPr>
        <p:spPr>
          <a:xfrm>
            <a:off x="4459069" y="1428750"/>
            <a:ext cx="640080" cy="23250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22AA36-2FB8-4A3E-A532-2E733E8BE851}"/>
              </a:ext>
            </a:extLst>
          </p:cNvPr>
          <p:cNvSpPr txBox="1"/>
          <p:nvPr/>
        </p:nvSpPr>
        <p:spPr>
          <a:xfrm>
            <a:off x="935570" y="1428750"/>
            <a:ext cx="2621280" cy="245878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6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忍情轻断思家念，慷慨捧出报国心。</a:t>
            </a:r>
          </a:p>
        </p:txBody>
      </p:sp>
    </p:spTree>
    <p:extLst>
      <p:ext uri="{BB962C8B-B14F-4D97-AF65-F5344CB8AC3E}">
        <p14:creationId val="192612865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8D1DAA7-3716-438C-9004-8D151DC7B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7267" y="1123950"/>
            <a:ext cx="2291069" cy="401721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29BC85B-E93B-47D4-9105-CD0F09690CF7}"/>
              </a:ext>
            </a:extLst>
          </p:cNvPr>
          <p:cNvSpPr txBox="1"/>
          <p:nvPr/>
        </p:nvSpPr>
        <p:spPr>
          <a:xfrm>
            <a:off x="7583268" y="1863133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22AA36-2FB8-4A3E-A532-2E733E8BE851}"/>
              </a:ext>
            </a:extLst>
          </p:cNvPr>
          <p:cNvSpPr txBox="1"/>
          <p:nvPr/>
        </p:nvSpPr>
        <p:spPr>
          <a:xfrm>
            <a:off x="6233554" y="1946044"/>
            <a:ext cx="1143000" cy="19753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05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31FE8A-1644-4044-B4C9-826A81309ADB}"/>
              </a:ext>
            </a:extLst>
          </p:cNvPr>
          <p:cNvSpPr/>
          <p:nvPr/>
        </p:nvSpPr>
        <p:spPr>
          <a:xfrm>
            <a:off x="2925475" y="1735895"/>
            <a:ext cx="3061356" cy="2218967"/>
          </a:xfrm>
          <a:prstGeom prst="rect">
            <a:avLst/>
          </a:prstGeom>
          <a:solidFill>
            <a:srgbClr val="032D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BE389F-B5ED-4558-AA3E-A2EDA146AC93}"/>
              </a:ext>
            </a:extLst>
          </p:cNvPr>
          <p:cNvSpPr/>
          <p:nvPr/>
        </p:nvSpPr>
        <p:spPr>
          <a:xfrm>
            <a:off x="3174738" y="1912607"/>
            <a:ext cx="2855720" cy="204225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370187589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1"/>
      <p:bldP grpId="0" spid="1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59D4647-CEBE-4949-AC4A-9A202FBAC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91200" y="1295400"/>
            <a:ext cx="3495647" cy="38481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F5277EE-CB81-4484-B526-14B7950C2E0F}"/>
              </a:ext>
            </a:extLst>
          </p:cNvPr>
          <p:cNvSpPr/>
          <p:nvPr/>
        </p:nvSpPr>
        <p:spPr>
          <a:xfrm>
            <a:off x="3581400" y="1657350"/>
            <a:ext cx="2743200" cy="167422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2BBE8A-0E29-42D7-9654-C824D66E9BB5}"/>
              </a:ext>
            </a:extLst>
          </p:cNvPr>
          <p:cNvSpPr txBox="1"/>
          <p:nvPr/>
        </p:nvSpPr>
        <p:spPr>
          <a:xfrm>
            <a:off x="2754109" y="1537044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5B658F-D5BB-4A75-8BCA-047BB71DFCEF}"/>
              </a:ext>
            </a:extLst>
          </p:cNvPr>
          <p:cNvSpPr txBox="1"/>
          <p:nvPr/>
        </p:nvSpPr>
        <p:spPr>
          <a:xfrm>
            <a:off x="838200" y="1619956"/>
            <a:ext cx="1463040" cy="188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05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 况乃国危若累卵，羽檄争驰无少停！ 弃我昔时笔，着我战时衿， 一呼同志逾十万，高唱战歌齐从军。 齐从军，净胡尘，誓扫倭奴不顾身！ 忍情轻断思家念，慷慨捧出报国心。</a:t>
            </a:r>
          </a:p>
        </p:txBody>
      </p:sp>
    </p:spTree>
    <p:extLst>
      <p:ext uri="{BB962C8B-B14F-4D97-AF65-F5344CB8AC3E}">
        <p14:creationId val="2018017155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B2D7048-972C-4BC3-8AC2-F6738E45013B}"/>
              </a:ext>
            </a:extLst>
          </p:cNvPr>
          <p:cNvSpPr/>
          <p:nvPr/>
        </p:nvSpPr>
        <p:spPr>
          <a:xfrm>
            <a:off x="1369455" y="1255981"/>
            <a:ext cx="1507095" cy="15063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 l="-26000" r="-10000"/>
            </a:stretch>
          </a:blip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F026BF-04FC-46CC-BA2F-0912BDA33C80}"/>
              </a:ext>
            </a:extLst>
          </p:cNvPr>
          <p:cNvSpPr txBox="1"/>
          <p:nvPr/>
        </p:nvSpPr>
        <p:spPr>
          <a:xfrm>
            <a:off x="2284988" y="2878973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9D57E8-0E33-477D-8B45-C82DB934CF8D}"/>
              </a:ext>
            </a:extLst>
          </p:cNvPr>
          <p:cNvSpPr txBox="1"/>
          <p:nvPr/>
        </p:nvSpPr>
        <p:spPr>
          <a:xfrm>
            <a:off x="1353760" y="2970524"/>
            <a:ext cx="1005840" cy="13071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7EB73F-FB85-42CE-9FED-76E02B1DF737}"/>
              </a:ext>
            </a:extLst>
          </p:cNvPr>
          <p:cNvSpPr/>
          <p:nvPr/>
        </p:nvSpPr>
        <p:spPr>
          <a:xfrm>
            <a:off x="3807779" y="1255981"/>
            <a:ext cx="1507095" cy="150635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 b="0" l="-29000" r="-14000" t="-1000"/>
            </a:stretch>
          </a:blip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396F84-BE11-4ED4-8BA6-9E9239892FE1}"/>
              </a:ext>
            </a:extLst>
          </p:cNvPr>
          <p:cNvSpPr txBox="1"/>
          <p:nvPr/>
        </p:nvSpPr>
        <p:spPr>
          <a:xfrm>
            <a:off x="4723312" y="2878973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B97315-0F17-48F5-85D8-B2DB63BF3023}"/>
              </a:ext>
            </a:extLst>
          </p:cNvPr>
          <p:cNvSpPr txBox="1"/>
          <p:nvPr/>
        </p:nvSpPr>
        <p:spPr>
          <a:xfrm>
            <a:off x="3792084" y="2970524"/>
            <a:ext cx="1005840" cy="13071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2312153-9596-43C9-AEE3-7446E1749DB0}"/>
              </a:ext>
            </a:extLst>
          </p:cNvPr>
          <p:cNvSpPr/>
          <p:nvPr/>
        </p:nvSpPr>
        <p:spPr>
          <a:xfrm>
            <a:off x="6221804" y="1255981"/>
            <a:ext cx="1507095" cy="1506356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 l="-19000" r="-24000"/>
            </a:stretch>
          </a:blip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6F2653-7648-49D3-8612-C1BB2E74CE6A}"/>
              </a:ext>
            </a:extLst>
          </p:cNvPr>
          <p:cNvSpPr txBox="1"/>
          <p:nvPr/>
        </p:nvSpPr>
        <p:spPr>
          <a:xfrm>
            <a:off x="7137338" y="2878973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28CDF0-A576-4A8A-994B-8F3AA97C8EF3}"/>
              </a:ext>
            </a:extLst>
          </p:cNvPr>
          <p:cNvSpPr txBox="1"/>
          <p:nvPr/>
        </p:nvSpPr>
        <p:spPr>
          <a:xfrm>
            <a:off x="6206108" y="2970524"/>
            <a:ext cx="1005840" cy="13071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</p:spTree>
    <p:extLst>
      <p:ext uri="{BB962C8B-B14F-4D97-AF65-F5344CB8AC3E}">
        <p14:creationId val="101874082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2"/>
      <p:bldP grpId="0" spid="13"/>
      <p:bldP grpId="0" spid="14"/>
      <p:bldP grpId="0" spid="16"/>
      <p:bldP grpId="0" spid="17"/>
      <p:bldP grpId="0" spid="1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4303060"/>
            <a:ext cx="8344734" cy="55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760" y="742950"/>
            <a:ext cx="8363020" cy="12434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1000" y="913923"/>
            <a:ext cx="868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5400">
                <a:solidFill>
                  <a:srgbClr val="16346A"/>
                </a:solidFill>
                <a:latin charset="-122" panose="02010609000101010101" pitchFamily="49" typeface="汉仪书魂体简"/>
                <a:ea charset="-122" panose="02010609000101010101" pitchFamily="49" typeface="汉仪书魂体简"/>
              </a:rPr>
              <a:t>02</a:t>
            </a:r>
          </a:p>
        </p:txBody>
      </p:sp>
      <p:sp>
        <p:nvSpPr>
          <p:cNvPr id="14" name="菱形 13"/>
          <p:cNvSpPr/>
          <p:nvPr/>
        </p:nvSpPr>
        <p:spPr>
          <a:xfrm>
            <a:off x="1971743" y="1221178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菱形 22"/>
          <p:cNvSpPr/>
          <p:nvPr/>
        </p:nvSpPr>
        <p:spPr>
          <a:xfrm>
            <a:off x="3207321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菱形 23"/>
          <p:cNvSpPr/>
          <p:nvPr/>
        </p:nvSpPr>
        <p:spPr>
          <a:xfrm>
            <a:off x="6971731" y="1221177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594065" y="2259509"/>
            <a:ext cx="2087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44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第贰章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09086" y="2724150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rgbClr val="16346A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相关国潮内容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781799" y="2388282"/>
            <a:ext cx="2362200" cy="2755217"/>
          </a:xfrm>
          <a:prstGeom prst="rect">
            <a:avLst/>
          </a:prstGeom>
        </p:spPr>
      </p:pic>
      <p:sp>
        <p:nvSpPr>
          <p:cNvPr id="25" name="菱形 24"/>
          <p:cNvSpPr/>
          <p:nvPr/>
        </p:nvSpPr>
        <p:spPr>
          <a:xfrm>
            <a:off x="5715000" y="1209301"/>
            <a:ext cx="287026" cy="287024"/>
          </a:xfrm>
          <a:prstGeom prst="diamond">
            <a:avLst/>
          </a:prstGeom>
          <a:solidFill>
            <a:schemeClr val="accent2"/>
          </a:solidFill>
          <a:ln>
            <a:solidFill>
              <a:srgbClr val="16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2209086" y="3588663"/>
            <a:ext cx="472439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rgbClr val="16346A"/>
                </a:solidFill>
              </a:rPr>
              <a:t>memory of the republic of china memory of the republic of china memory of the republic of china republic memory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700" y="2190750"/>
            <a:ext cx="1135300" cy="1385275"/>
          </a:xfrm>
          <a:prstGeom prst="rect">
            <a:avLst/>
          </a:prstGeom>
        </p:spPr>
      </p:pic>
    </p:spTree>
    <p:extLst>
      <p:ext uri="{BB962C8B-B14F-4D97-AF65-F5344CB8AC3E}">
        <p14:creationId val="2301093593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23"/>
      <p:bldP grpId="0" spid="24"/>
      <p:bldP grpId="0" spid="15"/>
      <p:bldP grpId="0" spid="28"/>
      <p:bldP grpId="0" spid="25"/>
      <p:bldP grpId="0" spid="2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38CEF23-3375-4840-991D-02736562F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67058" y="895350"/>
            <a:ext cx="3693678" cy="42334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D9326C-1C6F-43B0-845B-1ED57AB61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600" y="1106024"/>
            <a:ext cx="1650207" cy="153365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8EF300E-D4D3-41A8-9E2F-E047C69CE789}"/>
              </a:ext>
            </a:extLst>
          </p:cNvPr>
          <p:cNvSpPr txBox="1"/>
          <p:nvPr/>
        </p:nvSpPr>
        <p:spPr>
          <a:xfrm>
            <a:off x="1978959" y="2697958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39F943-72A2-444D-9D85-FC9F98B6AF3B}"/>
              </a:ext>
            </a:extLst>
          </p:cNvPr>
          <p:cNvSpPr txBox="1"/>
          <p:nvPr/>
        </p:nvSpPr>
        <p:spPr>
          <a:xfrm>
            <a:off x="1186230" y="2789507"/>
            <a:ext cx="868680" cy="155865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079D66A-59AA-4166-8136-14275678A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00400" y="1047750"/>
            <a:ext cx="1650207" cy="165020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264D60B-9C09-4CFA-BCF0-18315908E680}"/>
              </a:ext>
            </a:extLst>
          </p:cNvPr>
          <p:cNvSpPr txBox="1"/>
          <p:nvPr/>
        </p:nvSpPr>
        <p:spPr>
          <a:xfrm>
            <a:off x="4154269" y="2697958"/>
            <a:ext cx="640080" cy="23250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0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 此处输入标题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E07E7B4-DF4C-4457-891A-DD2D46EE853F}"/>
              </a:ext>
            </a:extLst>
          </p:cNvPr>
          <p:cNvSpPr txBox="1"/>
          <p:nvPr/>
        </p:nvSpPr>
        <p:spPr>
          <a:xfrm>
            <a:off x="3361540" y="2789507"/>
            <a:ext cx="868680" cy="155865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00">
                <a:solidFill>
                  <a:srgbClr val="032D60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君不见，汉终军，弱冠系虏请长缨； 君不见，班定远，绝域轻骑催战云！ 男儿应是重危行，岂让儒冠误此生？况乃国危若累卵，羽檄争驰无少停！</a:t>
            </a:r>
          </a:p>
        </p:txBody>
      </p:sp>
    </p:spTree>
    <p:extLst>
      <p:ext uri="{BB962C8B-B14F-4D97-AF65-F5344CB8AC3E}">
        <p14:creationId val="34687129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5"/>
      <p:bldP grpId="0" spid="1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OUTPUT_FOLDER" val="F:\我图VIP设计PPT上传\10月份上传文件\396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83072"/>
      </a:accent1>
      <a:accent2>
        <a:srgbClr val="E76971"/>
      </a:accent2>
      <a:accent3>
        <a:srgbClr val="083072"/>
      </a:accent3>
      <a:accent4>
        <a:srgbClr val="E76971"/>
      </a:accent4>
      <a:accent5>
        <a:srgbClr val="083072"/>
      </a:accent5>
      <a:accent6>
        <a:srgbClr val="E76971"/>
      </a:accent6>
      <a:hlink>
        <a:srgbClr val="083072"/>
      </a:hlink>
      <a:folHlink>
        <a:srgbClr val="E76971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94</Paragraphs>
  <Slides>21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9">
      <vt:lpstr>Arial</vt:lpstr>
      <vt:lpstr>Arial Black</vt:lpstr>
      <vt:lpstr>微软雅黑</vt:lpstr>
      <vt:lpstr>华文隶书</vt:lpstr>
      <vt:lpstr>Calibri Light</vt:lpstr>
      <vt:lpstr>Calibri</vt:lpstr>
      <vt:lpstr>汉仪书魂体简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2019-04-24T22:17:05Z</dcterms:created>
  <dcterms:modified xsi:type="dcterms:W3CDTF">2021-08-20T10:52:22Z</dcterms:modified>
  <cp:revision>1</cp:revision>
</cp:coreProperties>
</file>