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drawingml.diagramColors+xml" PartName="/ppt/diagrams/colors1.xml"/>
  <Override ContentType="application/vnd.openxmlformats-officedocument.drawingml.diagramColors+xml" PartName="/ppt/diagrams/colors2.xml"/>
  <Override ContentType="application/vnd.openxmlformats-officedocument.drawingml.diagramData+xml" PartName="/ppt/diagrams/data1.xml"/>
  <Override ContentType="application/vnd.openxmlformats-officedocument.drawingml.diagramData+xml" PartName="/ppt/diagrams/data2.xml"/>
  <Override ContentType="application/vnd.ms-office.drawingml.diagramDrawing+xml" PartName="/ppt/diagrams/drawing1.xml"/>
  <Override ContentType="application/vnd.ms-office.drawingml.diagramDrawing+xml" PartName="/ppt/diagrams/drawing2.xml"/>
  <Override ContentType="application/vnd.openxmlformats-officedocument.drawingml.diagramLayout+xml" PartName="/ppt/diagrams/layout1.xml"/>
  <Override ContentType="application/vnd.openxmlformats-officedocument.drawingml.diagramLayout+xml" PartName="/ppt/diagrams/layout2.xml"/>
  <Override ContentType="application/vnd.openxmlformats-officedocument.drawingml.diagramStyle+xml" PartName="/ppt/diagrams/quickStyle1.xml"/>
  <Override ContentType="application/vnd.openxmlformats-officedocument.drawingml.diagramStyle+xml" PartName="/ppt/diagrams/quickStyl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2"/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p="http://schemas.openxmlformats.org/presentationml/2006/main">
  <p:cmAuthor id="1" name="Elfie" initials="E" lastIdx="0" clrIdx="0">
    <p:extLst>
      <p:ext uri="{19B8F6BF-5375-455C-9EA6-DF929625EA0E}">
        <p15:presenceInfo xmlns:p15="http://schemas.microsoft.com/office/powerpoint/2012/main" userId="Elfie" providerId="None"/>
      </p:ext>
    </p:extLst>
  </p:cmAuthor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774" y="11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commentAuthors.xml" Type="http://schemas.openxmlformats.org/officeDocument/2006/relationships/commentAuthors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1.xml" Type="http://schemas.openxmlformats.org/officeDocument/2006/relationships/slideMaster"/><Relationship Id="rId20" Target="tableStyles.xml" Type="http://schemas.openxmlformats.org/officeDocument/2006/relationships/tableStyles"/><Relationship Id="rId3" Target="slideMasters/slideMaster2.xml" Type="http://schemas.openxmlformats.org/officeDocument/2006/relationships/slideMaster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diagrams/colors1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a="http://schemas.openxmlformats.org/drawingml/2006/main" xmlns:dgm="http://schemas.openxmlformats.org/drawingml/2006/diagram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8FA725EA-7C56-4D10-89CC-5AAE8381040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/>
      </dgm:t>
    </dgm:pt>
    <dgm:pt modelId="{C378B6F1-FFFB-41F9-8D32-2C4B51FA7D73}" type="parTrans" cxnId="{F41A688D-E1A1-4976-860F-E26F22278191}">
      <dgm:prSet/>
      <dgm:spPr/>
      <dgm:t>
        <a:bodyPr/>
        <a:lstStyle/>
        <a:p>
          <a:endParaRPr lang="zh-CN" altLang="en-US"/>
        </a:p>
      </dgm:t>
    </dgm:pt>
    <dgm:pt modelId="{6E471411-8EB2-41E5-AC0A-7437BBEBBE20}">
      <dgm:prSet phldrT="[文本]" custT="1"/>
      <dgm:spPr>
        <a:solidFill>
          <a:srgbClr val="990000"/>
        </a:solidFill>
      </dgm:spPr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简单尝试</a:t>
          </a:r>
          <a:endParaRPr lang="zh-CN" altLang="en-US" sz="2000" b="1">
            <a:latin typeface="微软雅黑" panose="020b0503020204020204" pitchFamily="34" charset="-122"/>
            <a:ea typeface="微软雅黑" pitchFamily="34" charset="-122"/>
          </a:endParaRPr>
        </a:p>
      </dgm:t>
    </dgm:pt>
    <dgm:pt modelId="{7463F929-B86D-41DF-A340-CB02ACB2F04E}" type="sibTrans" cxnId="{F41A688D-E1A1-4976-860F-E26F22278191}">
      <dgm:prSet/>
      <dgm:spPr/>
      <dgm:t>
        <a:bodyPr/>
        <a:lstStyle/>
        <a:p>
          <a:endParaRPr lang="zh-CN" altLang="en-US"/>
        </a:p>
      </dgm:t>
    </dgm:pt>
    <dgm:pt modelId="{0D7987B8-DDA7-48EF-BA92-5CA6CC2D250C}" type="parTrans" cxnId="{A158842D-62AC-4615-AF92-E7F9C88EC40F}">
      <dgm:prSet/>
      <dgm:spPr/>
      <dgm:t>
        <a:bodyPr/>
        <a:lstStyle/>
        <a:p>
          <a:endParaRPr lang="zh-CN" altLang="en-US"/>
        </a:p>
      </dgm:t>
    </dgm:pt>
    <dgm:pt modelId="{83A4B115-B7E1-4363-8BB9-BC069AEBD6C6}">
      <dgm:prSet phldrT="[文本]" custT="1"/>
      <dgm:spPr>
        <a:solidFill>
          <a:srgbClr val="990000"/>
        </a:solidFill>
      </dgm:spPr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发现差距</a:t>
          </a:r>
          <a:endParaRPr lang="zh-CN" altLang="en-US" sz="20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437D4E9-2949-4ADA-866F-2C5C4BFE1E19}" type="sibTrans" cxnId="{A158842D-62AC-4615-AF92-E7F9C88EC40F}">
      <dgm:prSet/>
      <dgm:spPr/>
      <dgm:t>
        <a:bodyPr/>
        <a:lstStyle/>
        <a:p>
          <a:endParaRPr lang="zh-CN" altLang="en-US"/>
        </a:p>
      </dgm:t>
    </dgm:pt>
    <dgm:pt modelId="{61654DC5-6788-4E6C-A94E-B4084A2DF21D}" type="parTrans" cxnId="{E1346361-FB74-44A1-A9C7-3EB5BA7304ED}">
      <dgm:prSet/>
      <dgm:spPr/>
      <dgm:t>
        <a:bodyPr/>
        <a:lstStyle/>
        <a:p>
          <a:endParaRPr lang="zh-CN" altLang="en-US"/>
        </a:p>
      </dgm:t>
    </dgm:pt>
    <dgm:pt modelId="{741B94B8-0BC8-4149-9C69-9CF50819FB9C}">
      <dgm:prSet phldrT="[文本]" custT="1"/>
      <dgm:spPr>
        <a:solidFill>
          <a:srgbClr val="990000"/>
        </a:solidFill>
      </dgm:spPr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模仿作品</a:t>
          </a:r>
          <a:endParaRPr lang="zh-CN" altLang="en-US" sz="20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57D018A-9E49-4F5D-9419-43FDC5D12165}" type="sibTrans" cxnId="{E1346361-FB74-44A1-A9C7-3EB5BA7304ED}">
      <dgm:prSet/>
      <dgm:spPr/>
      <dgm:t>
        <a:bodyPr/>
        <a:lstStyle/>
        <a:p>
          <a:endParaRPr lang="zh-CN" altLang="en-US"/>
        </a:p>
      </dgm:t>
    </dgm:pt>
    <dgm:pt modelId="{535E26DD-BC5A-4B8F-9207-C11A130331AF}" type="parTrans" cxnId="{49D84844-7464-436C-8DD2-8465F76B62DF}">
      <dgm:prSet/>
      <dgm:spPr/>
      <dgm:t>
        <a:bodyPr/>
        <a:lstStyle/>
        <a:p>
          <a:endParaRPr lang="zh-CN" altLang="en-US"/>
        </a:p>
      </dgm:t>
    </dgm:pt>
    <dgm:pt modelId="{C1969F67-AF2B-44B7-B5D3-E0CAD456F235}">
      <dgm:prSet custT="1"/>
      <dgm:spPr>
        <a:solidFill>
          <a:srgbClr val="990000"/>
        </a:solidFill>
      </dgm:spPr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求教高手</a:t>
          </a:r>
          <a:endParaRPr lang="zh-CN" altLang="en-US" sz="20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B1A8B6E5-9480-46F1-B661-F466E655ECF5}" type="sibTrans" cxnId="{49D84844-7464-436C-8DD2-8465F76B62DF}">
      <dgm:prSet/>
      <dgm:spPr/>
      <dgm:t>
        <a:bodyPr/>
        <a:lstStyle/>
        <a:p>
          <a:endParaRPr lang="zh-CN" altLang="en-US"/>
        </a:p>
      </dgm:t>
    </dgm:pt>
    <dgm:pt modelId="{EFD6DFD3-757C-471D-98BB-8B051D89B6AC}" type="pres">
      <dgm:prSet presAssocID="{8FA725EA-7C56-4D10-89CC-5AAE83810406}" presName="Name0">
        <dgm:presLayoutVars>
          <dgm:dir/>
          <dgm:animLvl val="lvl"/>
          <dgm:resizeHandles val="exact"/>
        </dgm:presLayoutVars>
      </dgm:prSet>
      <dgm:spPr/>
      <dgm:t>
        <a:bodyPr/>
        <a:lstStyle/>
        <a:p/>
      </dgm:t>
    </dgm:pt>
    <dgm:pt modelId="{415404CA-0392-45F7-A02B-551BF4518A24}" type="pres">
      <dgm:prSet presAssocID="{6E471411-8EB2-41E5-AC0A-7437BBEBBE20}" presName="parTxOnly" presStyleLbl="node1" presStyleCnt="4" custScaleY="867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3884578-4AD5-4A46-B7DF-D337E21CFBFC}" type="pres">
      <dgm:prSet presAssocID="{7463F929-B86D-41DF-A340-CB02ACB2F04E}" presName="parTxOnlySpace"/>
      <dgm:spPr/>
      <dgm:t>
        <a:bodyPr/>
        <a:lstStyle/>
        <a:p/>
      </dgm:t>
    </dgm:pt>
    <dgm:pt modelId="{11E6B5BD-4D71-4A2E-B798-BF9CAD54B459}" type="pres">
      <dgm:prSet presAssocID="{83A4B115-B7E1-4363-8BB9-BC069AEBD6C6}" presName="parTxOnly" presStyleLbl="node1" presStyleIdx="1" presStyleCnt="4" custScaleY="867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762BB0-B4FA-4C9D-ADB3-3BCBDD6077C1}" type="pres">
      <dgm:prSet presAssocID="{3437D4E9-2949-4ADA-866F-2C5C4BFE1E19}" presName="parTxOnlySpace"/>
      <dgm:spPr/>
      <dgm:t>
        <a:bodyPr/>
        <a:lstStyle/>
        <a:p/>
      </dgm:t>
    </dgm:pt>
    <dgm:pt modelId="{B5F48B62-80D6-41AE-950A-5CB0FE2011D0}" type="pres">
      <dgm:prSet presAssocID="{741B94B8-0BC8-4149-9C69-9CF50819FB9C}" presName="parTxOnly" presStyleLbl="node1" presStyleIdx="2" presStyleCnt="4" custScaleY="867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C6054D-CCB7-4E36-A843-28F1F795D242}" type="pres">
      <dgm:prSet presAssocID="{F57D018A-9E49-4F5D-9419-43FDC5D12165}" presName="parTxOnlySpace"/>
      <dgm:spPr/>
      <dgm:t>
        <a:bodyPr/>
        <a:lstStyle/>
        <a:p/>
      </dgm:t>
    </dgm:pt>
    <dgm:pt modelId="{8903A7A7-BEDF-4647-BA18-7D3A99CBACD7}" type="pres">
      <dgm:prSet presAssocID="{C1969F67-AF2B-44B7-B5D3-E0CAD456F235}" presName="parTxOnly" presStyleLbl="node1" presStyleIdx="3" presStyleCnt="4" custScaleY="867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41A688D-E1A1-4976-860F-E26F22278191}" srcId="{8FA725EA-7C56-4D10-89CC-5AAE83810406}" destId="{6E471411-8EB2-41E5-AC0A-7437BBEBBE20}" srcOrd="0" destOrd="0" parTransId="{C378B6F1-FFFB-41F9-8D32-2C4B51FA7D73}" sibTransId="{7463F929-B86D-41DF-A340-CB02ACB2F04E}"/>
    <dgm:cxn modelId="{A158842D-62AC-4615-AF92-E7F9C88EC40F}" srcId="{8FA725EA-7C56-4D10-89CC-5AAE83810406}" destId="{83A4B115-B7E1-4363-8BB9-BC069AEBD6C6}" srcOrd="1" destOrd="0" parTransId="{0D7987B8-DDA7-48EF-BA92-5CA6CC2D250C}" sibTransId="{3437D4E9-2949-4ADA-866F-2C5C4BFE1E19}"/>
    <dgm:cxn modelId="{E1346361-FB74-44A1-A9C7-3EB5BA7304ED}" srcId="{8FA725EA-7C56-4D10-89CC-5AAE83810406}" destId="{741B94B8-0BC8-4149-9C69-9CF50819FB9C}" srcOrd="2" destOrd="0" parTransId="{61654DC5-6788-4E6C-A94E-B4084A2DF21D}" sibTransId="{F57D018A-9E49-4F5D-9419-43FDC5D12165}"/>
    <dgm:cxn modelId="{49D84844-7464-436C-8DD2-8465F76B62DF}" srcId="{8FA725EA-7C56-4D10-89CC-5AAE83810406}" destId="{C1969F67-AF2B-44B7-B5D3-E0CAD456F235}" srcOrd="3" destOrd="0" parTransId="{535E26DD-BC5A-4B8F-9207-C11A130331AF}" sibTransId="{B1A8B6E5-9480-46F1-B661-F466E655ECF5}"/>
    <dgm:cxn modelId="{960356EE-B81A-4D7B-8271-EC67125A6835}" type="presOf" srcId="{8FA725EA-7C56-4D10-89CC-5AAE83810406}" destId="{EFD6DFD3-757C-471D-98BB-8B051D89B6AC}" srcOrd="0" destOrd="0" presId="urn:microsoft.com/office/officeart/2005/8/layout/chevron1"/>
    <dgm:cxn modelId="{B42E789A-2C53-4E3B-BF44-8071BD961740}" type="presParOf" srcId="{EFD6DFD3-757C-471D-98BB-8B051D89B6AC}" destId="{415404CA-0392-45F7-A02B-551BF4518A24}" srcOrd="0" destOrd="0" presId="urn:microsoft.com/office/officeart/2005/8/layout/chevron1"/>
    <dgm:cxn modelId="{E1F61AF7-1841-409A-81AE-2067E5B3171C}" type="presOf" srcId="{6E471411-8EB2-41E5-AC0A-7437BBEBBE20}" destId="{415404CA-0392-45F7-A02B-551BF4518A24}" srcOrd="0" destOrd="0" presId="urn:microsoft.com/office/officeart/2005/8/layout/chevron1"/>
    <dgm:cxn modelId="{99E11D40-49C5-4297-995E-4650D8CE9B37}" type="presParOf" srcId="{EFD6DFD3-757C-471D-98BB-8B051D89B6AC}" destId="{63884578-4AD5-4A46-B7DF-D337E21CFBFC}" srcOrd="1" destOrd="0" presId="urn:microsoft.com/office/officeart/2005/8/layout/chevron1"/>
    <dgm:cxn modelId="{526DCC7C-B37C-4CE3-97E2-8E96C630D626}" type="presParOf" srcId="{EFD6DFD3-757C-471D-98BB-8B051D89B6AC}" destId="{11E6B5BD-4D71-4A2E-B798-BF9CAD54B459}" srcOrd="2" destOrd="0" presId="urn:microsoft.com/office/officeart/2005/8/layout/chevron1"/>
    <dgm:cxn modelId="{3FCF3C10-1ACB-4DCD-BF68-75EE2415E95C}" type="presOf" srcId="{83A4B115-B7E1-4363-8BB9-BC069AEBD6C6}" destId="{11E6B5BD-4D71-4A2E-B798-BF9CAD54B459}" srcOrd="0" destOrd="0" presId="urn:microsoft.com/office/officeart/2005/8/layout/chevron1"/>
    <dgm:cxn modelId="{25D32008-548D-4EF2-87EE-E750F85E0ECF}" type="presParOf" srcId="{EFD6DFD3-757C-471D-98BB-8B051D89B6AC}" destId="{D3762BB0-B4FA-4C9D-ADB3-3BCBDD6077C1}" srcOrd="3" destOrd="0" presId="urn:microsoft.com/office/officeart/2005/8/layout/chevron1"/>
    <dgm:cxn modelId="{BE9F7E4B-A71D-4C5F-97D8-AF9F08519003}" type="presParOf" srcId="{EFD6DFD3-757C-471D-98BB-8B051D89B6AC}" destId="{B5F48B62-80D6-41AE-950A-5CB0FE2011D0}" srcOrd="4" destOrd="0" presId="urn:microsoft.com/office/officeart/2005/8/layout/chevron1"/>
    <dgm:cxn modelId="{5AB6E1CA-0610-4F1A-8D2B-8DF9EC06FD5F}" type="presOf" srcId="{741B94B8-0BC8-4149-9C69-9CF50819FB9C}" destId="{B5F48B62-80D6-41AE-950A-5CB0FE2011D0}" srcOrd="0" destOrd="0" presId="urn:microsoft.com/office/officeart/2005/8/layout/chevron1"/>
    <dgm:cxn modelId="{C5AB2F1F-5769-42FA-AF62-9FADFF78D19E}" type="presParOf" srcId="{EFD6DFD3-757C-471D-98BB-8B051D89B6AC}" destId="{7DC6054D-CCB7-4E36-A843-28F1F795D242}" srcOrd="5" destOrd="0" presId="urn:microsoft.com/office/officeart/2005/8/layout/chevron1"/>
    <dgm:cxn modelId="{FE34AC90-B4B7-47CA-87AD-4C5BE9F6203B}" type="presParOf" srcId="{EFD6DFD3-757C-471D-98BB-8B051D89B6AC}" destId="{8903A7A7-BEDF-4647-BA18-7D3A99CBACD7}" srcOrd="6" destOrd="0" presId="urn:microsoft.com/office/officeart/2005/8/layout/chevron1"/>
    <dgm:cxn modelId="{CD623E3F-FB01-4D6F-9CA9-3E76A7BE9795}" type="presOf" srcId="{C1969F67-AF2B-44B7-B5D3-E0CAD456F235}" destId="{8903A7A7-BEDF-4647-BA18-7D3A99CBACD7}" srcOrd="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3" minVer="http://schemas.openxmlformats.org/drawingml/2006/main"/>
    </a:ext>
  </dgm:extLst>
</dgm:dataModel>
</file>

<file path=ppt/diagrams/data2.xml><?xml version="1.0" encoding="utf-8"?>
<dgm:dataModel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>
  <dgm:ptLst>
    <dgm:pt modelId="{8FA725EA-7C56-4D10-89CC-5AAE8381040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/>
      </dgm:t>
    </dgm:pt>
    <dgm:pt modelId="{C378B6F1-FFFB-41F9-8D32-2C4B51FA7D73}" type="parTrans" cxnId="{318EC87C-BE8B-4405-AADE-A07C9B624B16}">
      <dgm:prSet/>
      <dgm:spPr/>
      <dgm:t>
        <a:bodyPr/>
        <a:lstStyle/>
        <a:p>
          <a:endParaRPr lang="zh-CN" altLang="en-US"/>
        </a:p>
      </dgm:t>
    </dgm:pt>
    <dgm:pt modelId="{6E471411-8EB2-41E5-AC0A-7437BBEBBE20}">
      <dgm:prSet phldrT="[文本]" custT="1"/>
      <dgm:spPr>
        <a:solidFill>
          <a:srgbClr val="990000"/>
        </a:solidFill>
      </dgm:spPr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反馈改进</a:t>
          </a:r>
          <a:endParaRPr lang="zh-CN" altLang="en-US" sz="20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7463F929-B86D-41DF-A340-CB02ACB2F04E}" type="sibTrans" cxnId="{318EC87C-BE8B-4405-AADE-A07C9B624B16}">
      <dgm:prSet/>
      <dgm:spPr/>
      <dgm:t>
        <a:bodyPr/>
        <a:lstStyle/>
        <a:p>
          <a:endParaRPr lang="zh-CN" altLang="en-US"/>
        </a:p>
      </dgm:t>
    </dgm:pt>
    <dgm:pt modelId="{0D7987B8-DDA7-48EF-BA92-5CA6CC2D250C}" type="parTrans" cxnId="{629E3D65-EF80-4A6B-B529-2FC1AA9DADC3}">
      <dgm:prSet/>
      <dgm:spPr/>
      <dgm:t>
        <a:bodyPr/>
        <a:lstStyle/>
        <a:p>
          <a:endParaRPr lang="zh-CN" altLang="en-US"/>
        </a:p>
      </dgm:t>
    </dgm:pt>
    <dgm:pt modelId="{83A4B115-B7E1-4363-8BB9-BC069AEBD6C6}">
      <dgm:prSet phldrT="[文本]" custT="1"/>
      <dgm:spPr>
        <a:solidFill>
          <a:srgbClr val="990000"/>
        </a:solidFill>
      </dgm:spPr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分享心得</a:t>
          </a:r>
          <a:endParaRPr lang="zh-CN" altLang="en-US" sz="20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3437D4E9-2949-4ADA-866F-2C5C4BFE1E19}" type="sibTrans" cxnId="{629E3D65-EF80-4A6B-B529-2FC1AA9DADC3}">
      <dgm:prSet/>
      <dgm:spPr/>
      <dgm:t>
        <a:bodyPr/>
        <a:lstStyle/>
        <a:p>
          <a:endParaRPr lang="zh-CN" altLang="en-US"/>
        </a:p>
      </dgm:t>
    </dgm:pt>
    <dgm:pt modelId="{61654DC5-6788-4E6C-A94E-B4084A2DF21D}" type="parTrans" cxnId="{6E648D35-E087-4B34-BBE9-10A2CB6F3DB0}">
      <dgm:prSet/>
      <dgm:spPr/>
      <dgm:t>
        <a:bodyPr/>
        <a:lstStyle/>
        <a:p>
          <a:endParaRPr lang="zh-CN" altLang="en-US"/>
        </a:p>
      </dgm:t>
    </dgm:pt>
    <dgm:pt modelId="{741B94B8-0BC8-4149-9C69-9CF50819FB9C}">
      <dgm:prSet phldrT="[文本]" custT="1"/>
      <dgm:spPr>
        <a:solidFill>
          <a:srgbClr val="990000"/>
        </a:solidFill>
        <a:ln>
          <a:solidFill>
            <a:srgbClr val="990000"/>
          </a:solidFill>
        </a:ln>
      </dgm:spPr>
      <dgm:t>
        <a:bodyPr/>
        <a:lstStyle/>
        <a:p>
          <a:r>
            <a:rPr lang="zh-CN" altLang="en-US" sz="2000" b="1" smtClean="0">
              <a:latin typeface="微软雅黑" panose="020b0503020204020204" pitchFamily="34" charset="-122"/>
              <a:ea typeface="微软雅黑" panose="020b0503020204020204" pitchFamily="34" charset="-122"/>
            </a:rPr>
            <a:t>形成风格</a:t>
          </a:r>
          <a:endParaRPr lang="zh-CN" altLang="en-US" sz="2000" b="1">
            <a:latin typeface="微软雅黑" panose="020b0503020204020204" pitchFamily="34" charset="-122"/>
            <a:ea typeface="微软雅黑" panose="020b0503020204020204" pitchFamily="34" charset="-122"/>
          </a:endParaRPr>
        </a:p>
      </dgm:t>
    </dgm:pt>
    <dgm:pt modelId="{F57D018A-9E49-4F5D-9419-43FDC5D12165}" type="sibTrans" cxnId="{6E648D35-E087-4B34-BBE9-10A2CB6F3DB0}">
      <dgm:prSet/>
      <dgm:spPr/>
      <dgm:t>
        <a:bodyPr/>
        <a:lstStyle/>
        <a:p>
          <a:endParaRPr lang="zh-CN" altLang="en-US"/>
        </a:p>
      </dgm:t>
    </dgm:pt>
    <dgm:pt modelId="{535E26DD-BC5A-4B8F-9207-C11A130331AF}" type="parTrans" cxnId="{C47CA61B-B951-4C8C-9466-2FD19009AC4A}">
      <dgm:prSet/>
      <dgm:spPr/>
      <dgm:t>
        <a:bodyPr/>
        <a:lstStyle/>
        <a:p>
          <a:endParaRPr lang="zh-CN" altLang="en-US"/>
        </a:p>
      </dgm:t>
    </dgm:pt>
    <dgm:pt modelId="{C1969F67-AF2B-44B7-B5D3-E0CAD456F235}">
      <dgm:prSet/>
      <dgm:spPr>
        <a:solidFill>
          <a:srgbClr val="990000"/>
        </a:solidFill>
        <a:ln>
          <a:solidFill>
            <a:srgbClr val="990000"/>
          </a:solidFill>
        </a:ln>
      </dgm:spPr>
      <dgm:t>
        <a:bodyPr/>
        <a:lstStyle/>
        <a:p>
          <a:r>
            <a:rPr lang="zh-CN" altLang="en-US" b="1" smtClean="0">
              <a:latin typeface="微软雅黑" panose="020b0503020204020204" pitchFamily="34" charset="-122"/>
              <a:ea typeface="微软雅黑" panose="020b0503020204020204" pitchFamily="34" charset="-122"/>
            </a:rPr>
            <a:t>长期实践</a:t>
          </a:r>
          <a:endParaRPr lang="zh-CN" altLang="en-US" b="1">
            <a:latin typeface="微软雅黑" panose="020b0503020204020204" pitchFamily="34" charset="-122"/>
            <a:ea typeface="微软雅黑" pitchFamily="34" charset="-122"/>
          </a:endParaRPr>
        </a:p>
      </dgm:t>
    </dgm:pt>
    <dgm:pt modelId="{B1A8B6E5-9480-46F1-B661-F466E655ECF5}" type="sibTrans" cxnId="{C47CA61B-B951-4C8C-9466-2FD19009AC4A}">
      <dgm:prSet/>
      <dgm:spPr/>
      <dgm:t>
        <a:bodyPr/>
        <a:lstStyle/>
        <a:p>
          <a:endParaRPr lang="zh-CN" altLang="en-US"/>
        </a:p>
      </dgm:t>
    </dgm:pt>
    <dgm:pt modelId="{EFD6DFD3-757C-471D-98BB-8B051D89B6AC}" type="pres">
      <dgm:prSet presAssocID="{8FA725EA-7C56-4D10-89CC-5AAE83810406}" presName="Name0">
        <dgm:presLayoutVars>
          <dgm:dir/>
          <dgm:animLvl val="lvl"/>
          <dgm:resizeHandles val="exact"/>
        </dgm:presLayoutVars>
      </dgm:prSet>
      <dgm:spPr/>
      <dgm:t>
        <a:bodyPr/>
        <a:lstStyle/>
        <a:p/>
      </dgm:t>
    </dgm:pt>
    <dgm:pt modelId="{415404CA-0392-45F7-A02B-551BF4518A24}" type="pres">
      <dgm:prSet presAssocID="{6E471411-8EB2-41E5-AC0A-7437BBEBBE20}" presName="parTxOnly" presStyleLbl="node1" presStyleCnt="4" custFlipHor="1" custScaleY="867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3884578-4AD5-4A46-B7DF-D337E21CFBFC}" type="pres">
      <dgm:prSet presAssocID="{7463F929-B86D-41DF-A340-CB02ACB2F04E}" presName="parTxOnlySpace"/>
      <dgm:spPr/>
      <dgm:t>
        <a:bodyPr/>
        <a:lstStyle/>
        <a:p/>
      </dgm:t>
    </dgm:pt>
    <dgm:pt modelId="{11E6B5BD-4D71-4A2E-B798-BF9CAD54B459}" type="pres">
      <dgm:prSet presAssocID="{83A4B115-B7E1-4363-8BB9-BC069AEBD6C6}" presName="parTxOnly" presStyleLbl="node1" presStyleIdx="1" presStyleCnt="4" custFlipHor="1" custScaleY="867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762BB0-B4FA-4C9D-ADB3-3BCBDD6077C1}" type="pres">
      <dgm:prSet presAssocID="{3437D4E9-2949-4ADA-866F-2C5C4BFE1E19}" presName="parTxOnlySpace"/>
      <dgm:spPr/>
      <dgm:t>
        <a:bodyPr/>
        <a:lstStyle/>
        <a:p/>
      </dgm:t>
    </dgm:pt>
    <dgm:pt modelId="{B5F48B62-80D6-41AE-950A-5CB0FE2011D0}" type="pres">
      <dgm:prSet presAssocID="{741B94B8-0BC8-4149-9C69-9CF50819FB9C}" presName="parTxOnly" presStyleLbl="node1" presStyleIdx="2" presStyleCnt="4" custFlipHor="1" custScaleY="86724" custLinFactNeighborY="-18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DC6054D-CCB7-4E36-A843-28F1F795D242}" type="pres">
      <dgm:prSet presAssocID="{F57D018A-9E49-4F5D-9419-43FDC5D12165}" presName="parTxOnlySpace"/>
      <dgm:spPr/>
      <dgm:t>
        <a:bodyPr/>
        <a:lstStyle/>
        <a:p/>
      </dgm:t>
    </dgm:pt>
    <dgm:pt modelId="{8903A7A7-BEDF-4647-BA18-7D3A99CBACD7}" type="pres">
      <dgm:prSet presAssocID="{C1969F67-AF2B-44B7-B5D3-E0CAD456F235}" presName="parTxOnly" presStyleLbl="node1" presStyleIdx="3" presStyleCnt="4" custFlipHor="1" custScaleY="867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18EC87C-BE8B-4405-AADE-A07C9B624B16}" srcId="{8FA725EA-7C56-4D10-89CC-5AAE83810406}" destId="{6E471411-8EB2-41E5-AC0A-7437BBEBBE20}" srcOrd="0" destOrd="0" parTransId="{C378B6F1-FFFB-41F9-8D32-2C4B51FA7D73}" sibTransId="{7463F929-B86D-41DF-A340-CB02ACB2F04E}"/>
    <dgm:cxn modelId="{629E3D65-EF80-4A6B-B529-2FC1AA9DADC3}" srcId="{8FA725EA-7C56-4D10-89CC-5AAE83810406}" destId="{83A4B115-B7E1-4363-8BB9-BC069AEBD6C6}" srcOrd="1" destOrd="0" parTransId="{0D7987B8-DDA7-48EF-BA92-5CA6CC2D250C}" sibTransId="{3437D4E9-2949-4ADA-866F-2C5C4BFE1E19}"/>
    <dgm:cxn modelId="{6E648D35-E087-4B34-BBE9-10A2CB6F3DB0}" srcId="{8FA725EA-7C56-4D10-89CC-5AAE83810406}" destId="{741B94B8-0BC8-4149-9C69-9CF50819FB9C}" srcOrd="2" destOrd="0" parTransId="{61654DC5-6788-4E6C-A94E-B4084A2DF21D}" sibTransId="{F57D018A-9E49-4F5D-9419-43FDC5D12165}"/>
    <dgm:cxn modelId="{C47CA61B-B951-4C8C-9466-2FD19009AC4A}" srcId="{8FA725EA-7C56-4D10-89CC-5AAE83810406}" destId="{C1969F67-AF2B-44B7-B5D3-E0CAD456F235}" srcOrd="3" destOrd="0" parTransId="{535E26DD-BC5A-4B8F-9207-C11A130331AF}" sibTransId="{B1A8B6E5-9480-46F1-B661-F466E655ECF5}"/>
    <dgm:cxn modelId="{825F21A3-8666-4DC9-B2E4-66C5147DF21E}" type="presOf" srcId="{8FA725EA-7C56-4D10-89CC-5AAE83810406}" destId="{EFD6DFD3-757C-471D-98BB-8B051D89B6AC}" srcOrd="0" destOrd="0" presId="urn:microsoft.com/office/officeart/2005/8/layout/chevron1"/>
    <dgm:cxn modelId="{07F0D61B-1937-49A4-AE62-3F0EA0CD6ACA}" type="presParOf" srcId="{EFD6DFD3-757C-471D-98BB-8B051D89B6AC}" destId="{415404CA-0392-45F7-A02B-551BF4518A24}" srcOrd="0" destOrd="0" presId="urn:microsoft.com/office/officeart/2005/8/layout/chevron1"/>
    <dgm:cxn modelId="{32FD17AE-9DB2-428B-809C-6DA816375AB6}" type="presOf" srcId="{6E471411-8EB2-41E5-AC0A-7437BBEBBE20}" destId="{415404CA-0392-45F7-A02B-551BF4518A24}" srcOrd="0" destOrd="0" presId="urn:microsoft.com/office/officeart/2005/8/layout/chevron1"/>
    <dgm:cxn modelId="{2DAD1B84-7159-4EE3-BA33-3717C7F1C732}" type="presParOf" srcId="{EFD6DFD3-757C-471D-98BB-8B051D89B6AC}" destId="{63884578-4AD5-4A46-B7DF-D337E21CFBFC}" srcOrd="1" destOrd="0" presId="urn:microsoft.com/office/officeart/2005/8/layout/chevron1"/>
    <dgm:cxn modelId="{746A1464-5CAC-4559-832D-D470310BBDD4}" type="presParOf" srcId="{EFD6DFD3-757C-471D-98BB-8B051D89B6AC}" destId="{11E6B5BD-4D71-4A2E-B798-BF9CAD54B459}" srcOrd="2" destOrd="0" presId="urn:microsoft.com/office/officeart/2005/8/layout/chevron1"/>
    <dgm:cxn modelId="{65804AC1-008C-4F42-A6B5-66C597B1E0AB}" type="presOf" srcId="{83A4B115-B7E1-4363-8BB9-BC069AEBD6C6}" destId="{11E6B5BD-4D71-4A2E-B798-BF9CAD54B459}" srcOrd="0" destOrd="0" presId="urn:microsoft.com/office/officeart/2005/8/layout/chevron1"/>
    <dgm:cxn modelId="{A120E688-9F0D-4247-94B1-E22FF3EB0481}" type="presParOf" srcId="{EFD6DFD3-757C-471D-98BB-8B051D89B6AC}" destId="{D3762BB0-B4FA-4C9D-ADB3-3BCBDD6077C1}" srcOrd="3" destOrd="0" presId="urn:microsoft.com/office/officeart/2005/8/layout/chevron1"/>
    <dgm:cxn modelId="{17214B24-D912-4143-B039-AA1C8FC45CB8}" type="presParOf" srcId="{EFD6DFD3-757C-471D-98BB-8B051D89B6AC}" destId="{B5F48B62-80D6-41AE-950A-5CB0FE2011D0}" srcOrd="4" destOrd="0" presId="urn:microsoft.com/office/officeart/2005/8/layout/chevron1"/>
    <dgm:cxn modelId="{5D35A070-97C5-4FF0-94CF-331B479EF7A7}" type="presOf" srcId="{741B94B8-0BC8-4149-9C69-9CF50819FB9C}" destId="{B5F48B62-80D6-41AE-950A-5CB0FE2011D0}" srcOrd="0" destOrd="0" presId="urn:microsoft.com/office/officeart/2005/8/layout/chevron1"/>
    <dgm:cxn modelId="{3B8692D5-95CA-4606-86F1-E42E98EF2701}" type="presParOf" srcId="{EFD6DFD3-757C-471D-98BB-8B051D89B6AC}" destId="{7DC6054D-CCB7-4E36-A843-28F1F795D242}" srcOrd="5" destOrd="0" presId="urn:microsoft.com/office/officeart/2005/8/layout/chevron1"/>
    <dgm:cxn modelId="{6911A3B9-F3B6-47F1-8067-91745EB1675C}" type="presParOf" srcId="{EFD6DFD3-757C-471D-98BB-8B051D89B6AC}" destId="{8903A7A7-BEDF-4647-BA18-7D3A99CBACD7}" srcOrd="6" destOrd="0" presId="urn:microsoft.com/office/officeart/2005/8/layout/chevron1"/>
    <dgm:cxn modelId="{9E9974AF-3D3B-4F2A-9296-33A2EB1F5A55}" type="presOf" srcId="{C1969F67-AF2B-44B7-B5D3-E0CAD456F235}" destId="{8903A7A7-BEDF-4647-BA18-7D3A99CBACD7}" srcOrd="0" destOrd="0" presId="urn:microsoft.com/office/officeart/2005/8/layout/chevron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main"/>
    </a:ext>
  </dgm:extLst>
</dgm:dataModel>
</file>

<file path=ppt/diagrams/drawing1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32" name=""/>
      <dsp:cNvGrpSpPr/>
    </dsp:nvGrpSpPr>
    <dsp:grpSpPr/>
    <dsp:sp modelId="{415404CA-0392-45F7-A02B-551BF4518A24}">
      <dsp:nvSpPr>
        <dsp:cNvPr id="33" name=""/>
        <dsp:cNvSpPr/>
      </dsp:nvSpPr>
      <dsp:spPr>
        <a:xfrm>
          <a:off x="2965" y="748293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简单尝试</a:t>
          </a:r>
          <a:endParaRPr lang="zh-CN" altLang="en-US" sz="2000" b="1" kern="1200">
            <a:latin typeface="微软雅黑" panose="020b0503020204020204" pitchFamily="34" charset="-122"/>
            <a:ea typeface="微软雅黑" pitchFamily="34" charset="-122"/>
          </a:endParaRPr>
        </a:p>
      </dsp:txBody>
      <dsp:txXfrm>
        <a:off x="302421" y="748293"/>
        <a:ext cx="1127578" cy="598913"/>
      </dsp:txXfrm>
    </dsp:sp>
    <dsp:sp modelId="{11E6B5BD-4D71-4A2E-B798-BF9CAD54B459}">
      <dsp:nvSpPr>
        <dsp:cNvPr id="34" name=""/>
        <dsp:cNvSpPr/>
      </dsp:nvSpPr>
      <dsp:spPr>
        <a:xfrm>
          <a:off x="1556808" y="748293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发现差距</a:t>
          </a:r>
          <a:endParaRPr lang="zh-CN" altLang="en-US" sz="2000" b="1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856265" y="748293"/>
        <a:ext cx="1127578" cy="598913"/>
      </dsp:txXfrm>
    </dsp:sp>
    <dsp:sp modelId="{B5F48B62-80D6-41AE-950A-5CB0FE2011D0}">
      <dsp:nvSpPr>
        <dsp:cNvPr id="35" name=""/>
        <dsp:cNvSpPr/>
      </dsp:nvSpPr>
      <dsp:spPr>
        <a:xfrm>
          <a:off x="3110650" y="748293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模仿作品</a:t>
          </a:r>
          <a:endParaRPr lang="zh-CN" altLang="en-US" sz="2000" b="1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410106" y="748293"/>
        <a:ext cx="1127578" cy="598913"/>
      </dsp:txXfrm>
    </dsp:sp>
    <dsp:sp modelId="{8903A7A7-BEDF-4647-BA18-7D3A99CBACD7}">
      <dsp:nvSpPr>
        <dsp:cNvPr id="36" name=""/>
        <dsp:cNvSpPr/>
      </dsp:nvSpPr>
      <dsp:spPr>
        <a:xfrm>
          <a:off x="4664493" y="748293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求教高手</a:t>
          </a:r>
          <a:endParaRPr lang="zh-CN" altLang="en-US" sz="2000" b="1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963950" y="748293"/>
        <a:ext cx="1127578" cy="598913"/>
      </dsp:txXfrm>
    </dsp:sp>
  </dsp:spTree>
</dsp:drawing>
</file>

<file path=ppt/diagrams/drawing2.xml><?xml version="1.0" encoding="utf-8"?>
<dsp:drawing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="http://schemas.openxmlformats.org/presentationml/2006/main" xmlns:dsp="http://schemas.microsoft.com/office/drawing/2008/diagram">
  <dsp:spTree>
    <dsp:nvGrpSpPr>
      <dsp:cNvPr id="37" name=""/>
      <dsp:cNvGrpSpPr/>
    </dsp:nvGrpSpPr>
    <dsp:grpSpPr/>
    <dsp:sp modelId="{415404CA-0392-45F7-A02B-551BF4518A24}">
      <dsp:nvSpPr>
        <dsp:cNvPr id="38" name=""/>
        <dsp:cNvSpPr/>
      </dsp:nvSpPr>
      <dsp:spPr>
        <a:xfrm flipH="1">
          <a:off x="2965" y="589358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反馈改进</a:t>
          </a:r>
          <a:endParaRPr lang="zh-CN" altLang="en-US" sz="2000" b="1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02421" y="589358"/>
        <a:ext cx="1127578" cy="598913"/>
      </dsp:txXfrm>
    </dsp:sp>
    <dsp:sp modelId="{11E6B5BD-4D71-4A2E-B798-BF9CAD54B459}">
      <dsp:nvSpPr>
        <dsp:cNvPr id="39" name=""/>
        <dsp:cNvSpPr/>
      </dsp:nvSpPr>
      <dsp:spPr>
        <a:xfrm flipH="1">
          <a:off x="1556808" y="589358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分享心得</a:t>
          </a:r>
          <a:endParaRPr lang="zh-CN" altLang="en-US" sz="2000" b="1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1856265" y="589358"/>
        <a:ext cx="1127578" cy="598913"/>
      </dsp:txXfrm>
    </dsp:sp>
    <dsp:sp modelId="{B5F48B62-80D6-41AE-950A-5CB0FE2011D0}">
      <dsp:nvSpPr>
        <dsp:cNvPr id="40" name=""/>
        <dsp:cNvSpPr/>
      </dsp:nvSpPr>
      <dsp:spPr>
        <a:xfrm flipH="1">
          <a:off x="3110650" y="576658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rgbClr val="99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形成风格</a:t>
          </a:r>
          <a:endParaRPr lang="zh-CN" altLang="en-US" sz="2000" b="1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3410106" y="576658"/>
        <a:ext cx="1127578" cy="598913"/>
      </dsp:txXfrm>
    </dsp:sp>
    <dsp:sp modelId="{8903A7A7-BEDF-4647-BA18-7D3A99CBACD7}">
      <dsp:nvSpPr>
        <dsp:cNvPr id="41" name=""/>
        <dsp:cNvSpPr/>
      </dsp:nvSpPr>
      <dsp:spPr>
        <a:xfrm flipH="1">
          <a:off x="4664493" y="589358"/>
          <a:ext cx="1726491" cy="598913"/>
        </a:xfrm>
        <a:prstGeom prst="chevron">
          <a:avLst/>
        </a:prstGeom>
        <a:solidFill>
          <a:srgbClr val="990000"/>
        </a:solidFill>
        <a:ln w="12700" cap="flat" cmpd="sng" algn="ctr">
          <a:solidFill>
            <a:srgbClr val="99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b="1" kern="1200" smtClean="0">
              <a:latin typeface="微软雅黑" panose="020b0503020204020204" pitchFamily="34" charset="-122"/>
              <a:ea typeface="微软雅黑" panose="020b0503020204020204" pitchFamily="34" charset="-122"/>
            </a:rPr>
            <a:t>长期实践</a:t>
          </a:r>
          <a:endParaRPr lang="zh-CN" altLang="en-US" sz="2000" b="1" kern="1200">
            <a:latin typeface="微软雅黑" panose="020b0503020204020204" pitchFamily="34" charset="-122"/>
            <a:ea typeface="微软雅黑" panose="020b0503020204020204" pitchFamily="34" charset="-122"/>
          </a:endParaRPr>
        </a:p>
      </dsp:txBody>
      <dsp:txXfrm>
        <a:off x="4963950" y="589358"/>
        <a:ext cx="1127578" cy="598913"/>
      </dsp:txXfrm>
    </dsp:sp>
  </dsp:spTree>
</dsp:drawing>
</file>

<file path=ppt/diagrams/layout1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/>
          <dgm:rule type="primFontSz" for="des" forName="parTx" val="5"/>
        </dgm:ruleLst>
        <dgm:forEach name="Name6" axis="ch" ptType="node">
          <dgm:layoutNode name="composite">
            <dgm:alg type="composite"/>
            <dgm:shape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type="chevron" r:blip="">
                    <dgm:adjLst/>
                  </dgm:shape>
                </dgm:if>
                <dgm:else name="Name12">
                  <dgm:shape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type="rect" r:blip="">
                    <dgm:adjLst/>
                  </dgm:shape>
                </dgm:if>
                <dgm:else name="Name18">
                  <dgm:shape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/>
              </dgm:ruleLst>
            </dgm:layoutNode>
          </dgm:layoutNode>
          <dgm:forEach name="Name19" axis="followSib" ptType="sibTrans" cnt="1">
            <dgm:layoutNode name="space">
              <dgm:alg type="sp"/>
              <dgm:shape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type="chevron" r:blip="">
                  <dgm:adjLst/>
                </dgm:shape>
              </dgm:if>
              <dgm:else name="Name24">
                <dgm:shape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/>
            </dgm:ruleLst>
          </dgm:layoutNode>
          <dgm:forEach name="Name28" axis="followSib" ptType="sibTrans" cnt="1">
            <dgm:layoutNode name="parTxOnlySpace">
              <dgm:alg type="sp"/>
              <dgm:shape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dgm="http://schemas.openxmlformats.org/drawingml/2006/diagram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/>
          <dgm:rule type="primFontSz" for="des" forName="parTx" val="5"/>
        </dgm:ruleLst>
        <dgm:forEach name="Name6" axis="ch" ptType="node">
          <dgm:layoutNode name="composite">
            <dgm:alg type="composite"/>
            <dgm:shape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type="chevron" r:blip="">
                    <dgm:adjLst/>
                  </dgm:shape>
                </dgm:if>
                <dgm:else name="Name12">
                  <dgm:shape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type="rect" r:blip="">
                    <dgm:adjLst/>
                  </dgm:shape>
                </dgm:if>
                <dgm:else name="Name18">
                  <dgm:shape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/>
              </dgm:ruleLst>
            </dgm:layoutNode>
          </dgm:layoutNode>
          <dgm:forEach name="Name19" axis="followSib" ptType="sibTrans" cnt="1">
            <dgm:layoutNode name="space">
              <dgm:alg type="sp"/>
              <dgm:shape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type="chevron" r:blip="">
                  <dgm:adjLst/>
                </dgm:shape>
              </dgm:if>
              <dgm:else name="Name24">
                <dgm:shape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/>
            </dgm:ruleLst>
          </dgm:layoutNode>
          <dgm:forEach name="Name28" axis="followSib" ptType="sibTrans" cnt="1">
            <dgm:layoutNode name="parTxOnlySpace">
              <dgm:alg type="sp"/>
              <dgm:shape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a="http://schemas.openxmlformats.org/drawingml/2006/main" xmlns:dgm="http://schemas.openxmlformats.org/drawingml/2006/diagram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413C96-1CF4-4039-9A71-39A2A7A8505C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95A58-6BA6-488A-973E-21D00944ACF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77123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0659485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3121855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0032602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3316052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3782674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0841142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9238373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514107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98072120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0603323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239405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28462911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23999853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22770034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4522005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24032762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78305124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1304899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4807520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1852795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2324732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8843239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C4889-6D81-4193-A00F-BC573DF48A2B}" type="datetimeFigureOut">
              <a:rPr lang="zh-CN" altLang="en-US" smtClean="0"/>
              <a:t>2021/2/24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0F004-3575-4180-9763-DB8C2B1FCEE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6060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58203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pn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diagrams/layout2.xml" Type="http://schemas.openxmlformats.org/officeDocument/2006/relationships/diagramLayout"/><Relationship Id="rId11" Target="../diagrams/quickStyle2.xml" Type="http://schemas.openxmlformats.org/officeDocument/2006/relationships/diagramQuickStyle"/><Relationship Id="rId12" Target="../diagrams/colors2.xml" Type="http://schemas.openxmlformats.org/officeDocument/2006/relationships/diagramColors"/><Relationship Id="rId13" Target="../media/image6.png" Type="http://schemas.openxmlformats.org/officeDocument/2006/relationships/image"/><Relationship Id="rId14" Target="../media/image7.png" Type="http://schemas.openxmlformats.org/officeDocument/2006/relationships/image"/><Relationship Id="rId2" Target="../media/image5.png" Type="http://schemas.openxmlformats.org/officeDocument/2006/relationships/image"/><Relationship Id="rId3" Target="../diagrams/drawing1.xml" Type="http://schemas.microsoft.com/office/2007/relationships/diagramDrawing"/><Relationship Id="rId4" Target="../diagrams/data1.xml" Type="http://schemas.openxmlformats.org/officeDocument/2006/relationships/diagramData"/><Relationship Id="rId5" Target="../diagrams/layout1.xml" Type="http://schemas.openxmlformats.org/officeDocument/2006/relationships/diagramLayout"/><Relationship Id="rId6" Target="../diagrams/quickStyle1.xml" Type="http://schemas.openxmlformats.org/officeDocument/2006/relationships/diagramQuickStyle"/><Relationship Id="rId7" Target="../diagrams/colors1.xml" Type="http://schemas.openxmlformats.org/officeDocument/2006/relationships/diagramColors"/><Relationship Id="rId8" Target="../diagrams/drawing2.xml" Type="http://schemas.microsoft.com/office/2007/relationships/diagramDrawing"/><Relationship Id="rId9" Target="../diagrams/data2.xml" Type="http://schemas.openxmlformats.org/officeDocument/2006/relationships/diagramData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8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" name="梯形 2"/>
          <p:cNvSpPr/>
          <p:nvPr/>
        </p:nvSpPr>
        <p:spPr>
          <a:xfrm>
            <a:off x="-285622" y="274093"/>
            <a:ext cx="4603431" cy="646382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>
              <a:alpha val="33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2423240" y="925830"/>
            <a:ext cx="0" cy="537210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椭圆 16"/>
          <p:cNvSpPr/>
          <p:nvPr/>
        </p:nvSpPr>
        <p:spPr>
          <a:xfrm>
            <a:off x="1177748" y="1410667"/>
            <a:ext cx="2483006" cy="2483006"/>
          </a:xfrm>
          <a:prstGeom prst="ellipse">
            <a:avLst/>
          </a:prstGeom>
          <a:noFill/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标题 1"/>
          <p:cNvSpPr txBox="1"/>
          <p:nvPr/>
        </p:nvSpPr>
        <p:spPr>
          <a:xfrm>
            <a:off x="3981471" y="2262449"/>
            <a:ext cx="5877176" cy="1400287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rmAutofit lnSpcReduction="20000"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b="1" lang="zh-CN" smtClean="0" sz="5400">
                <a:solidFill>
                  <a:srgbClr val="6B6C70"/>
                </a:solidFill>
                <a:effectLst>
                  <a:innerShdw blurRad="63500" dir="13500000" dist="50800">
                    <a:prstClr val="black">
                      <a:alpha val="50000"/>
                    </a:prstClr>
                  </a:inn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思维的“六脉神剑”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1477373" y="1526986"/>
            <a:ext cx="1883755" cy="2250367"/>
            <a:chOff x="5778512" y="2946295"/>
            <a:chExt cx="1883755" cy="2250367"/>
          </a:xfrm>
          <a:solidFill>
            <a:srgbClr val="990000"/>
          </a:solidFill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grpSpPr>
        <p:sp>
          <p:nvSpPr>
            <p:cNvPr id="22" name="椭圆 21"/>
            <p:cNvSpPr/>
            <p:nvPr/>
          </p:nvSpPr>
          <p:spPr>
            <a:xfrm rot="20860660">
              <a:off x="6114117" y="3098940"/>
              <a:ext cx="1110918" cy="10431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平行四边形 22"/>
            <p:cNvSpPr/>
            <p:nvPr/>
          </p:nvSpPr>
          <p:spPr>
            <a:xfrm rot="719295">
              <a:off x="5778512" y="2946295"/>
              <a:ext cx="1883755" cy="459570"/>
            </a:xfrm>
            <a:prstGeom prst="parallelogram">
              <a:avLst>
                <a:gd fmla="val 153582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矩形 23"/>
            <p:cNvSpPr/>
            <p:nvPr/>
          </p:nvSpPr>
          <p:spPr>
            <a:xfrm>
              <a:off x="7426253" y="3128198"/>
              <a:ext cx="48957" cy="4022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梯形 24"/>
            <p:cNvSpPr/>
            <p:nvPr/>
          </p:nvSpPr>
          <p:spPr>
            <a:xfrm>
              <a:off x="7340578" y="3553438"/>
              <a:ext cx="232544" cy="27583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矩形 4"/>
            <p:cNvSpPr/>
            <p:nvPr/>
          </p:nvSpPr>
          <p:spPr>
            <a:xfrm>
              <a:off x="6197383" y="3828507"/>
              <a:ext cx="1031133" cy="1368155"/>
            </a:xfrm>
            <a:custGeom>
              <a:gdLst>
                <a:gd fmla="*/ 170226 w 965916" name="connsiteX0"/>
                <a:gd fmla="*/ 0 h 1639195" name="connsiteY0"/>
                <a:gd fmla="*/ 677217 w 965916" name="connsiteX1"/>
                <a:gd fmla="*/ 37032 h 1639195" name="connsiteY1"/>
                <a:gd fmla="*/ 965916 w 965916" name="connsiteX2"/>
                <a:gd fmla="*/ 1639195 h 1639195" name="connsiteY2"/>
                <a:gd fmla="*/ 0 w 965916" name="connsiteX3"/>
                <a:gd fmla="*/ 1639195 h 1639195" name="connsiteY3"/>
                <a:gd fmla="*/ 170226 w 965916" name="connsiteX4"/>
                <a:gd fmla="*/ 0 h 1639195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39195" w="965916">
                  <a:moveTo>
                    <a:pt x="170226" y="0"/>
                  </a:moveTo>
                  <a:lnTo>
                    <a:pt x="677217" y="37032"/>
                  </a:lnTo>
                  <a:lnTo>
                    <a:pt x="965916" y="1639195"/>
                  </a:lnTo>
                  <a:lnTo>
                    <a:pt x="0" y="1639195"/>
                  </a:lnTo>
                  <a:lnTo>
                    <a:pt x="17022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5460242" y="3685739"/>
            <a:ext cx="43984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-------------不要等到毕业以后</a:t>
            </a:r>
          </a:p>
        </p:txBody>
      </p:sp>
      <p:sp>
        <p:nvSpPr>
          <p:cNvPr id="30" name="椭圆形标注 29"/>
          <p:cNvSpPr/>
          <p:nvPr/>
        </p:nvSpPr>
        <p:spPr>
          <a:xfrm>
            <a:off x="9038630" y="2009839"/>
            <a:ext cx="627017" cy="455316"/>
          </a:xfrm>
          <a:prstGeom prst="wedgeEllipseCallout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文本框 30"/>
          <p:cNvSpPr txBox="1"/>
          <p:nvPr/>
        </p:nvSpPr>
        <p:spPr>
          <a:xfrm>
            <a:off x="9160108" y="2042185"/>
            <a:ext cx="48268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贱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617989" y="4319288"/>
            <a:ext cx="131100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BY TAOZI</a:t>
            </a:r>
          </a:p>
        </p:txBody>
      </p:sp>
      <p:sp>
        <p:nvSpPr>
          <p:cNvPr id="3" name="梯形 2"/>
          <p:cNvSpPr/>
          <p:nvPr/>
        </p:nvSpPr>
        <p:spPr>
          <a:xfrm>
            <a:off x="-8572" y="457200"/>
            <a:ext cx="4603431" cy="646382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8" name="直接连接符 7"/>
          <p:cNvCxnSpPr/>
          <p:nvPr/>
        </p:nvCxnSpPr>
        <p:spPr>
          <a:xfrm>
            <a:off x="2419250" y="6297930"/>
            <a:ext cx="728482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9704070" y="6297930"/>
            <a:ext cx="0" cy="56007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5840" y="-317341"/>
            <a:ext cx="8114479" cy="8041321"/>
          </a:xfrm>
          <a:prstGeom prst="rect">
            <a:avLst/>
          </a:prstGeom>
        </p:spPr>
      </p:pic>
    </p:spTree>
    <p:extLst>
      <p:ext uri="{BB962C8B-B14F-4D97-AF65-F5344CB8AC3E}">
        <p14:creationId val="2887891159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7" name="直接连接符 26"/>
          <p:cNvCxnSpPr/>
          <p:nvPr/>
        </p:nvCxnSpPr>
        <p:spPr>
          <a:xfrm flipH="1">
            <a:off x="9715500" y="-1143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 flipH="1">
            <a:off x="2514600" y="6309360"/>
            <a:ext cx="0" cy="53721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梯形 2"/>
          <p:cNvSpPr/>
          <p:nvPr/>
        </p:nvSpPr>
        <p:spPr>
          <a:xfrm flipH="1">
            <a:off x="7330440" y="445770"/>
            <a:ext cx="4889498" cy="640080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0" name="直接连接符 29"/>
          <p:cNvCxnSpPr/>
          <p:nvPr/>
        </p:nvCxnSpPr>
        <p:spPr>
          <a:xfrm flipH="1">
            <a:off x="2514600" y="630936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剪去单角的矩形 13"/>
          <p:cNvSpPr/>
          <p:nvPr/>
        </p:nvSpPr>
        <p:spPr>
          <a:xfrm flipH="1">
            <a:off x="1778000" y="1762699"/>
            <a:ext cx="8648700" cy="3838001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7772399" y="438249"/>
            <a:ext cx="4276756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6、少泽剑：读书习惯</a:t>
            </a:r>
          </a:p>
        </p:txBody>
      </p:sp>
      <p:sp>
        <p:nvSpPr>
          <p:cNvPr id="21" name="矩形 20"/>
          <p:cNvSpPr/>
          <p:nvPr/>
        </p:nvSpPr>
        <p:spPr>
          <a:xfrm flipH="1">
            <a:off x="2683330" y="3215456"/>
            <a:ext cx="3998959" cy="935504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矩形 21"/>
          <p:cNvSpPr/>
          <p:nvPr/>
        </p:nvSpPr>
        <p:spPr>
          <a:xfrm flipH="1">
            <a:off x="5435597" y="4283635"/>
            <a:ext cx="4076702" cy="986867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内容占位符 2"/>
          <p:cNvSpPr txBox="1"/>
          <p:nvPr/>
        </p:nvSpPr>
        <p:spPr>
          <a:xfrm>
            <a:off x="3106906" y="3228231"/>
            <a:ext cx="3558450" cy="92687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buNone/>
            </a:pPr>
            <a:r>
              <a:rPr altLang="en-US" b="1" lang="zh-CN" sz="33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养成阅读习惯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693614" y="4270936"/>
            <a:ext cx="7462020" cy="1242048"/>
            <a:chOff x="2576559" y="4270936"/>
            <a:chExt cx="7462020" cy="1242048"/>
          </a:xfrm>
        </p:grpSpPr>
        <p:sp>
          <p:nvSpPr>
            <p:cNvPr id="23" name="任意多边形 22"/>
            <p:cNvSpPr/>
            <p:nvPr/>
          </p:nvSpPr>
          <p:spPr>
            <a:xfrm rot="5400000">
              <a:off x="3665047" y="3182448"/>
              <a:ext cx="999566" cy="3176541"/>
            </a:xfrm>
            <a:custGeom>
              <a:gdLst>
                <a:gd fmla="*/ 0 w 1143000" name="connsiteX0"/>
                <a:gd fmla="*/ 3176541 h 3176541" name="connsiteY0"/>
                <a:gd fmla="*/ 0 w 1143000" name="connsiteX1"/>
                <a:gd fmla="*/ 406400 h 3176541" name="connsiteY1"/>
                <a:gd fmla="*/ 238828 w 1143000" name="connsiteX2"/>
                <a:gd fmla="*/ 406400 h 3176541" name="connsiteY2"/>
                <a:gd fmla="*/ 540820 w 1143000" name="connsiteX3"/>
                <a:gd fmla="*/ 0 h 3176541" name="connsiteY3"/>
                <a:gd fmla="*/ 842812 w 1143000" name="connsiteX4"/>
                <a:gd fmla="*/ 406400 h 3176541" name="connsiteY4"/>
                <a:gd fmla="*/ 1143000 w 1143000" name="connsiteX5"/>
                <a:gd fmla="*/ 406400 h 3176541" name="connsiteY5"/>
                <a:gd fmla="*/ 1143000 w 1143000" name="connsiteX6"/>
                <a:gd fmla="*/ 3176541 h 3176541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176541" w="1143000">
                  <a:moveTo>
                    <a:pt x="0" y="3176541"/>
                  </a:moveTo>
                  <a:lnTo>
                    <a:pt x="0" y="406400"/>
                  </a:lnTo>
                  <a:lnTo>
                    <a:pt x="238828" y="406400"/>
                  </a:lnTo>
                  <a:lnTo>
                    <a:pt x="540820" y="0"/>
                  </a:lnTo>
                  <a:lnTo>
                    <a:pt x="842812" y="406400"/>
                  </a:lnTo>
                  <a:lnTo>
                    <a:pt x="1143000" y="406400"/>
                  </a:lnTo>
                  <a:lnTo>
                    <a:pt x="1143000" y="3176541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内容占位符 2"/>
            <p:cNvSpPr txBox="1"/>
            <p:nvPr/>
          </p:nvSpPr>
          <p:spPr>
            <a:xfrm>
              <a:off x="6134934" y="4290111"/>
              <a:ext cx="3903645" cy="1222873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algn="l" defTabSz="914400" eaLnBrk="1" hangingPunct="1" indent="-228600" latinLnBrk="0" marL="228600" rtl="0"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28600" latinLnBrk="0" marL="685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marL="0">
                <a:lnSpc>
                  <a:spcPct val="150000"/>
                </a:lnSpc>
                <a:buNone/>
              </a:pPr>
              <a:r>
                <a:rPr altLang="en-US" b="1" lang="zh-CN" sz="3300">
                  <a:solidFill>
                    <a:srgbClr val="6B6C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做好读书笔记</a:t>
              </a:r>
            </a:p>
          </p:txBody>
        </p:sp>
      </p:grpSp>
      <p:sp>
        <p:nvSpPr>
          <p:cNvPr id="20" name="任意多边形 19"/>
          <p:cNvSpPr/>
          <p:nvPr/>
        </p:nvSpPr>
        <p:spPr>
          <a:xfrm flipH="1" rot="16200000">
            <a:off x="7418633" y="2110032"/>
            <a:ext cx="935508" cy="3176541"/>
          </a:xfrm>
          <a:custGeom>
            <a:gdLst>
              <a:gd fmla="*/ 0 w 1143000" name="connsiteX0"/>
              <a:gd fmla="*/ 3176541 h 3176541" name="connsiteY0"/>
              <a:gd fmla="*/ 0 w 1143000" name="connsiteX1"/>
              <a:gd fmla="*/ 406400 h 3176541" name="connsiteY1"/>
              <a:gd fmla="*/ 238828 w 1143000" name="connsiteX2"/>
              <a:gd fmla="*/ 406400 h 3176541" name="connsiteY2"/>
              <a:gd fmla="*/ 540820 w 1143000" name="connsiteX3"/>
              <a:gd fmla="*/ 0 h 3176541" name="connsiteY3"/>
              <a:gd fmla="*/ 842812 w 1143000" name="connsiteX4"/>
              <a:gd fmla="*/ 406400 h 3176541" name="connsiteY4"/>
              <a:gd fmla="*/ 1143000 w 1143000" name="connsiteX5"/>
              <a:gd fmla="*/ 406400 h 3176541" name="connsiteY5"/>
              <a:gd fmla="*/ 1143000 w 1143000" name="connsiteX6"/>
              <a:gd fmla="*/ 3176541 h 317654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3176541" w="1143000">
                <a:moveTo>
                  <a:pt x="0" y="3176541"/>
                </a:moveTo>
                <a:lnTo>
                  <a:pt x="0" y="406400"/>
                </a:lnTo>
                <a:lnTo>
                  <a:pt x="238828" y="406400"/>
                </a:lnTo>
                <a:lnTo>
                  <a:pt x="540820" y="0"/>
                </a:lnTo>
                <a:lnTo>
                  <a:pt x="842812" y="406400"/>
                </a:lnTo>
                <a:lnTo>
                  <a:pt x="1143000" y="406400"/>
                </a:lnTo>
                <a:lnTo>
                  <a:pt x="1143000" y="3176541"/>
                </a:lnTo>
                <a:close/>
              </a:path>
            </a:pathLst>
          </a:custGeom>
          <a:solidFill>
            <a:srgbClr val="990000"/>
          </a:solidFill>
          <a:ln>
            <a:noFill/>
          </a:ln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2679701" y="1920603"/>
            <a:ext cx="6832599" cy="1323439"/>
            <a:chOff x="2601959" y="1920603"/>
            <a:chExt cx="6832599" cy="1323439"/>
          </a:xfrm>
        </p:grpSpPr>
        <p:sp>
          <p:nvSpPr>
            <p:cNvPr id="5" name="矩形 4"/>
            <p:cNvSpPr/>
            <p:nvPr/>
          </p:nvSpPr>
          <p:spPr>
            <a:xfrm flipH="1">
              <a:off x="5435599" y="2188135"/>
              <a:ext cx="3998959" cy="926747"/>
            </a:xfrm>
            <a:prstGeom prst="rect">
              <a:avLst/>
            </a:prstGeom>
            <a:solidFill>
              <a:schemeClr val="bg1">
                <a:alpha val="20000"/>
              </a:schemeClr>
            </a:solidFill>
            <a:ln>
              <a:noFill/>
            </a:ln>
            <a:effectLst>
              <a:outerShdw algn="br" blurRad="50800" dir="135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内容占位符 2"/>
            <p:cNvSpPr txBox="1"/>
            <p:nvPr/>
          </p:nvSpPr>
          <p:spPr>
            <a:xfrm>
              <a:off x="6191719" y="2202657"/>
              <a:ext cx="2310566" cy="55668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eaLnBrk="1" hangingPunct="1" indent="-228600" latinLnBrk="0" marL="228600" rtl="0">
                <a:lnSpc>
                  <a:spcPct val="90000"/>
                </a:lnSpc>
                <a:spcBef>
                  <a:spcPts val="1000"/>
                </a:spcBef>
                <a:buFont charset="0" panose="020b0604020202020204" pitchFamily="34" typeface="Arial"/>
                <a:buChar char="•"/>
                <a:defRPr kern="1200" sz="2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indent="-228600" latinLnBrk="0" marL="685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4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indent="-228600" latinLnBrk="0" marL="1143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20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indent="-228600" latinLnBrk="0" marL="1600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indent="-228600" latinLnBrk="0" marL="20574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indent="-228600" latinLnBrk="0" marL="25146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indent="-228600" latinLnBrk="0" marL="29718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indent="-228600" latinLnBrk="0" marL="34290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indent="-228600" latinLnBrk="0" marL="3886200" rtl="0">
                <a:lnSpc>
                  <a:spcPct val="90000"/>
                </a:lnSpc>
                <a:spcBef>
                  <a:spcPts val="500"/>
                </a:spcBef>
                <a:buFont charset="0" panose="020b0604020202020204" pitchFamily="34" typeface="Arial"/>
                <a:buChar char="•"/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0" marL="0">
                <a:lnSpc>
                  <a:spcPct val="150000"/>
                </a:lnSpc>
                <a:buNone/>
              </a:pPr>
              <a:r>
                <a:rPr altLang="en-US" b="1" lang="zh-CN" smtClean="0" sz="3300">
                  <a:solidFill>
                    <a:srgbClr val="6B6C7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选一本好书</a:t>
              </a:r>
            </a:p>
          </p:txBody>
        </p:sp>
        <p:sp>
          <p:nvSpPr>
            <p:cNvPr id="19" name="任意多边形 18"/>
            <p:cNvSpPr/>
            <p:nvPr/>
          </p:nvSpPr>
          <p:spPr>
            <a:xfrm rot="5400000">
              <a:off x="3726856" y="1050540"/>
              <a:ext cx="926748" cy="3176541"/>
            </a:xfrm>
            <a:custGeom>
              <a:gdLst>
                <a:gd fmla="*/ 0 w 1143000" name="connsiteX0"/>
                <a:gd fmla="*/ 3176541 h 3176541" name="connsiteY0"/>
                <a:gd fmla="*/ 0 w 1143000" name="connsiteX1"/>
                <a:gd fmla="*/ 406400 h 3176541" name="connsiteY1"/>
                <a:gd fmla="*/ 238828 w 1143000" name="connsiteX2"/>
                <a:gd fmla="*/ 406400 h 3176541" name="connsiteY2"/>
                <a:gd fmla="*/ 540820 w 1143000" name="connsiteX3"/>
                <a:gd fmla="*/ 0 h 3176541" name="connsiteY3"/>
                <a:gd fmla="*/ 842812 w 1143000" name="connsiteX4"/>
                <a:gd fmla="*/ 406400 h 3176541" name="connsiteY4"/>
                <a:gd fmla="*/ 1143000 w 1143000" name="connsiteX5"/>
                <a:gd fmla="*/ 406400 h 3176541" name="connsiteY5"/>
                <a:gd fmla="*/ 1143000 w 1143000" name="connsiteX6"/>
                <a:gd fmla="*/ 3176541 h 3176541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3176541" w="1143000">
                  <a:moveTo>
                    <a:pt x="0" y="3176541"/>
                  </a:moveTo>
                  <a:lnTo>
                    <a:pt x="0" y="406400"/>
                  </a:lnTo>
                  <a:lnTo>
                    <a:pt x="238828" y="406400"/>
                  </a:lnTo>
                  <a:lnTo>
                    <a:pt x="540820" y="0"/>
                  </a:lnTo>
                  <a:lnTo>
                    <a:pt x="842812" y="406400"/>
                  </a:lnTo>
                  <a:lnTo>
                    <a:pt x="1143000" y="406400"/>
                  </a:lnTo>
                  <a:lnTo>
                    <a:pt x="1143000" y="3176541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3411676" y="1920603"/>
              <a:ext cx="1866900" cy="1310640"/>
            </a:xfrm>
            <a:prstGeom prst="rect">
              <a:avLst/>
            </a:prstGeom>
            <a:noFill/>
            <a:effectLst>
              <a:outerShdw algn="l" blurRad="50800" dist="38100" rotWithShape="0">
                <a:prstClr val="black">
                  <a:alpha val="40000"/>
                </a:prstClr>
              </a:outerShdw>
            </a:effectLst>
          </p:spPr>
          <p:txBody>
            <a:bodyPr rtlCol="0" wrap="square">
              <a:spAutoFit/>
            </a:bodyPr>
            <a:lstStyle/>
            <a:p>
              <a:r>
                <a:rPr altLang="zh-CN" b="1" lang="en-US" sz="8000">
                  <a:solidFill>
                    <a:schemeClr val="bg1"/>
                  </a:solidFill>
                  <a:latin charset="-120" panose="040b0900000000000000" pitchFamily="82" typeface="DFPZongYiW9-GB5"/>
                  <a:ea charset="-120" panose="040b0900000000000000" pitchFamily="82" typeface="DFPZongYiW9-GB5"/>
                </a:rPr>
                <a:t>1</a:t>
              </a:r>
            </a:p>
          </p:txBody>
        </p:sp>
      </p:grpSp>
      <p:sp>
        <p:nvSpPr>
          <p:cNvPr id="25" name="文本框 24"/>
          <p:cNvSpPr txBox="1"/>
          <p:nvPr/>
        </p:nvSpPr>
        <p:spPr>
          <a:xfrm>
            <a:off x="7448736" y="2975183"/>
            <a:ext cx="1231895" cy="1310640"/>
          </a:xfrm>
          <a:prstGeom prst="rect">
            <a:avLst/>
          </a:prstGeom>
          <a:noFill/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b="1" lang="en-US" smtClean="0" sz="8000">
                <a:solidFill>
                  <a:schemeClr val="bg1"/>
                </a:solidFill>
                <a:latin charset="-120" panose="040b0900000000000000" pitchFamily="82" typeface="DFPZongYiW9-GB5"/>
                <a:ea charset="-120" panose="040b0900000000000000" pitchFamily="82" typeface="DFPZongYiW9-GB5"/>
              </a:rPr>
              <a:t>2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490450" y="4076203"/>
            <a:ext cx="1030750" cy="1310640"/>
          </a:xfrm>
          <a:prstGeom prst="rect">
            <a:avLst/>
          </a:prstGeom>
          <a:noFill/>
          <a:effectLst>
            <a:outerShdw algn="l" blurRad="50800" dist="38100" rotWithShape="0">
              <a:prstClr val="black">
                <a:alpha val="40000"/>
              </a:prstClr>
            </a:outerShdw>
          </a:effectLst>
        </p:spPr>
        <p:txBody>
          <a:bodyPr rtlCol="0" wrap="square">
            <a:spAutoFit/>
          </a:bodyPr>
          <a:lstStyle/>
          <a:p>
            <a:r>
              <a:rPr altLang="zh-CN" b="1" lang="en-US" smtClean="0" sz="8000">
                <a:solidFill>
                  <a:schemeClr val="bg1"/>
                </a:solidFill>
                <a:latin charset="-120" panose="040b0900000000000000" pitchFamily="82" typeface="DFPZongYiW9-GB5"/>
                <a:ea charset="-120" panose="040b0900000000000000" pitchFamily="82" typeface="DFPZongYiW9-GB5"/>
              </a:rPr>
              <a:t>3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23578" y="2645387"/>
            <a:ext cx="6681795" cy="6383065"/>
          </a:xfrm>
          <a:prstGeom prst="rect">
            <a:avLst/>
          </a:prstGeom>
        </p:spPr>
      </p:pic>
    </p:spTree>
    <p:extLst>
      <p:ext uri="{BB962C8B-B14F-4D97-AF65-F5344CB8AC3E}">
        <p14:creationId val="1461093133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椭圆 16"/>
          <p:cNvSpPr/>
          <p:nvPr/>
        </p:nvSpPr>
        <p:spPr>
          <a:xfrm>
            <a:off x="1176310" y="1282022"/>
            <a:ext cx="2483006" cy="2483006"/>
          </a:xfrm>
          <a:prstGeom prst="ellipse">
            <a:avLst/>
          </a:prstGeom>
          <a:noFill/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标题 1"/>
          <p:cNvSpPr txBox="1"/>
          <p:nvPr/>
        </p:nvSpPr>
        <p:spPr>
          <a:xfrm>
            <a:off x="3926688" y="2804771"/>
            <a:ext cx="5778455" cy="1400287"/>
          </a:xfrm>
          <a:prstGeom prst="rect">
            <a:avLst/>
          </a:prstGeom>
          <a:noFill/>
        </p:spPr>
        <p:txBody>
          <a:bodyPr anchor="ctr" bIns="45720" lIns="91440" rIns="91440" rtlCol="0" tIns="45720" vert="horz">
            <a:noAutofit/>
          </a:bodyPr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zh-CN" b="1" lang="en-US" smtClean="0" sz="6600">
                <a:solidFill>
                  <a:srgbClr val="6B6C70"/>
                </a:solidFill>
                <a:effectLst>
                  <a:innerShdw blurRad="63500" dir="13500000" dist="50800">
                    <a:prstClr val="black">
                      <a:alpha val="50000"/>
                    </a:prstClr>
                  </a:inn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THANK YOU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1513899" y="1422361"/>
            <a:ext cx="1883755" cy="2250367"/>
            <a:chOff x="5778512" y="2946295"/>
            <a:chExt cx="1883755" cy="2250367"/>
          </a:xfrm>
          <a:solidFill>
            <a:srgbClr val="990000"/>
          </a:solidFill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grpSpPr>
        <p:sp>
          <p:nvSpPr>
            <p:cNvPr id="22" name="椭圆 21"/>
            <p:cNvSpPr/>
            <p:nvPr/>
          </p:nvSpPr>
          <p:spPr>
            <a:xfrm rot="20860660">
              <a:off x="6114117" y="3098940"/>
              <a:ext cx="1110918" cy="1043185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平行四边形 22"/>
            <p:cNvSpPr/>
            <p:nvPr/>
          </p:nvSpPr>
          <p:spPr>
            <a:xfrm rot="719295">
              <a:off x="5778512" y="2946295"/>
              <a:ext cx="1883755" cy="459570"/>
            </a:xfrm>
            <a:prstGeom prst="parallelogram">
              <a:avLst>
                <a:gd fmla="val 153582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矩形 23"/>
            <p:cNvSpPr/>
            <p:nvPr/>
          </p:nvSpPr>
          <p:spPr>
            <a:xfrm>
              <a:off x="7426253" y="3128198"/>
              <a:ext cx="48957" cy="40225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梯形 24"/>
            <p:cNvSpPr/>
            <p:nvPr/>
          </p:nvSpPr>
          <p:spPr>
            <a:xfrm>
              <a:off x="7340578" y="3553438"/>
              <a:ext cx="232544" cy="275831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矩形 4"/>
            <p:cNvSpPr/>
            <p:nvPr/>
          </p:nvSpPr>
          <p:spPr>
            <a:xfrm>
              <a:off x="6197383" y="3828507"/>
              <a:ext cx="1031133" cy="1368155"/>
            </a:xfrm>
            <a:custGeom>
              <a:gdLst>
                <a:gd fmla="*/ 170226 w 965916" name="connsiteX0"/>
                <a:gd fmla="*/ 0 h 1639195" name="connsiteY0"/>
                <a:gd fmla="*/ 677217 w 965916" name="connsiteX1"/>
                <a:gd fmla="*/ 37032 h 1639195" name="connsiteY1"/>
                <a:gd fmla="*/ 965916 w 965916" name="connsiteX2"/>
                <a:gd fmla="*/ 1639195 h 1639195" name="connsiteY2"/>
                <a:gd fmla="*/ 0 w 965916" name="connsiteX3"/>
                <a:gd fmla="*/ 1639195 h 1639195" name="connsiteY3"/>
                <a:gd fmla="*/ 170226 w 965916" name="connsiteX4"/>
                <a:gd fmla="*/ 0 h 1639195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39195" w="965916">
                  <a:moveTo>
                    <a:pt x="170226" y="0"/>
                  </a:moveTo>
                  <a:lnTo>
                    <a:pt x="677217" y="37032"/>
                  </a:lnTo>
                  <a:lnTo>
                    <a:pt x="965916" y="1639195"/>
                  </a:lnTo>
                  <a:lnTo>
                    <a:pt x="0" y="1639195"/>
                  </a:lnTo>
                  <a:lnTo>
                    <a:pt x="17022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0" name="椭圆形标注 29"/>
          <p:cNvSpPr/>
          <p:nvPr/>
        </p:nvSpPr>
        <p:spPr>
          <a:xfrm>
            <a:off x="8954589" y="2392680"/>
            <a:ext cx="627017" cy="550817"/>
          </a:xfrm>
          <a:prstGeom prst="wedgeEllipseCallout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椭圆 2"/>
          <p:cNvSpPr/>
          <p:nvPr/>
        </p:nvSpPr>
        <p:spPr>
          <a:xfrm>
            <a:off x="9132143" y="2606987"/>
            <a:ext cx="63085" cy="7631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椭圆 17"/>
          <p:cNvSpPr/>
          <p:nvPr/>
        </p:nvSpPr>
        <p:spPr>
          <a:xfrm>
            <a:off x="9328611" y="2605149"/>
            <a:ext cx="63085" cy="7631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弧形 4"/>
          <p:cNvSpPr/>
          <p:nvPr/>
        </p:nvSpPr>
        <p:spPr>
          <a:xfrm rot="7774195">
            <a:off x="9010766" y="2337386"/>
            <a:ext cx="532308" cy="501318"/>
          </a:xfrm>
          <a:prstGeom prst="arc">
            <a:avLst>
              <a:gd fmla="val 16168818" name="adj1"/>
              <a:gd fmla="val 0" name="adj2"/>
            </a:avLst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9" name="直接连接符 18"/>
          <p:cNvCxnSpPr/>
          <p:nvPr/>
        </p:nvCxnSpPr>
        <p:spPr>
          <a:xfrm flipH="1">
            <a:off x="2491832" y="-1270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2491740" y="630936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梯形 2"/>
          <p:cNvSpPr/>
          <p:nvPr/>
        </p:nvSpPr>
        <p:spPr>
          <a:xfrm>
            <a:off x="2506028" y="4785360"/>
            <a:ext cx="7186612" cy="1524000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l" blurRad="50800" dir="189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文本框 28"/>
          <p:cNvSpPr txBox="1"/>
          <p:nvPr/>
        </p:nvSpPr>
        <p:spPr>
          <a:xfrm>
            <a:off x="4001012" y="5012779"/>
            <a:ext cx="43984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-------------不要等到毕业以后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158759" y="5646326"/>
            <a:ext cx="131100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BY TAOZI</a:t>
            </a:r>
          </a:p>
        </p:txBody>
      </p:sp>
    </p:spTree>
    <p:extLst>
      <p:ext uri="{BB962C8B-B14F-4D97-AF65-F5344CB8AC3E}">
        <p14:creationId val="4227934837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>
            <a:endCxn id="13" idx="1"/>
          </p:cNvCxnSpPr>
          <p:nvPr/>
        </p:nvCxnSpPr>
        <p:spPr>
          <a:xfrm>
            <a:off x="9704070" y="0"/>
            <a:ext cx="5628" cy="677087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剪去单角的矩形 7"/>
          <p:cNvSpPr/>
          <p:nvPr/>
        </p:nvSpPr>
        <p:spPr>
          <a:xfrm flipV="1">
            <a:off x="1783080" y="1267097"/>
            <a:ext cx="8629650" cy="4297680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" name="矩形 1"/>
          <p:cNvSpPr/>
          <p:nvPr/>
        </p:nvSpPr>
        <p:spPr>
          <a:xfrm>
            <a:off x="1783080" y="1267097"/>
            <a:ext cx="8630162" cy="771591"/>
          </a:xfrm>
          <a:prstGeom prst="rect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内容占位符 2"/>
          <p:cNvSpPr txBox="1"/>
          <p:nvPr/>
        </p:nvSpPr>
        <p:spPr>
          <a:xfrm>
            <a:off x="4348778" y="2226518"/>
            <a:ext cx="3494443" cy="301751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charset="2" panose="05000000000000000000" pitchFamily="2" typeface="Wingdings"/>
              <a:buChar char="n"/>
            </a:pPr>
            <a:r>
              <a:rPr altLang="en-US" lang="zh-CN" smtClean="0" sz="32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思维混乱一团麻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Char char="n"/>
            </a:pPr>
            <a:r>
              <a:rPr altLang="en-US" lang="zh-CN" smtClean="0" sz="32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思维依赖重症患</a:t>
            </a:r>
          </a:p>
          <a:p>
            <a:pPr>
              <a:lnSpc>
                <a:spcPct val="150000"/>
              </a:lnSpc>
              <a:buFont charset="2" panose="05000000000000000000" pitchFamily="2" typeface="Wingdings"/>
              <a:buChar char="n"/>
            </a:pPr>
            <a:r>
              <a:rPr altLang="en-US" lang="zh-CN" smtClean="0" sz="32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思维局限目光短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2503170" y="6332220"/>
            <a:ext cx="645795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H="1">
            <a:off x="2503170" y="6320790"/>
            <a:ext cx="0" cy="53721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梯形 2"/>
          <p:cNvSpPr/>
          <p:nvPr/>
        </p:nvSpPr>
        <p:spPr>
          <a:xfrm flipH="1">
            <a:off x="5106267" y="661915"/>
            <a:ext cx="5304545" cy="635716"/>
          </a:xfrm>
          <a:custGeom>
            <a:gdLst>
              <a:gd fmla="*/ 0 w 5304545" name="connsiteX0"/>
              <a:gd fmla="*/ 478912 h 478912" name="connsiteY0"/>
              <a:gd fmla="*/ 701114 w 5304545" name="connsiteX1"/>
              <a:gd fmla="*/ 11430 h 478912" name="connsiteY1"/>
              <a:gd fmla="*/ 4913066 w 5304545" name="connsiteX2"/>
              <a:gd fmla="*/ 0 h 478912" name="connsiteY2"/>
              <a:gd fmla="*/ 5304545 w 5304545" name="connsiteX3"/>
              <a:gd fmla="*/ 468630 h 478912" name="connsiteY3"/>
              <a:gd fmla="*/ 0 w 5304545" name="connsiteX4"/>
              <a:gd fmla="*/ 478912 h 4789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78911" w="5304545">
                <a:moveTo>
                  <a:pt x="0" y="478912"/>
                </a:moveTo>
                <a:lnTo>
                  <a:pt x="701114" y="11430"/>
                </a:lnTo>
                <a:lnTo>
                  <a:pt x="4913066" y="0"/>
                </a:lnTo>
                <a:lnTo>
                  <a:pt x="5304545" y="468630"/>
                </a:lnTo>
                <a:lnTo>
                  <a:pt x="0" y="478912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5830170" y="1044199"/>
            <a:ext cx="3345106" cy="701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思维的那些病</a:t>
            </a:r>
          </a:p>
        </p:txBody>
      </p:sp>
      <p:cxnSp>
        <p:nvCxnSpPr>
          <p:cNvPr id="11" name="直接连接符 10"/>
          <p:cNvCxnSpPr/>
          <p:nvPr/>
        </p:nvCxnSpPr>
        <p:spPr>
          <a:xfrm flipH="1">
            <a:off x="8945880" y="5547361"/>
            <a:ext cx="742950" cy="807719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759332956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" name="直接连接符 2"/>
          <p:cNvCxnSpPr/>
          <p:nvPr/>
        </p:nvCxnSpPr>
        <p:spPr>
          <a:xfrm flipH="1">
            <a:off x="2491832" y="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剪去单角的矩形 3"/>
          <p:cNvSpPr/>
          <p:nvPr/>
        </p:nvSpPr>
        <p:spPr>
          <a:xfrm flipV="1">
            <a:off x="1792605" y="1280160"/>
            <a:ext cx="8606790" cy="4334193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0" name="文本框 9"/>
          <p:cNvSpPr txBox="1"/>
          <p:nvPr/>
        </p:nvSpPr>
        <p:spPr>
          <a:xfrm>
            <a:off x="2537552" y="2588963"/>
            <a:ext cx="7116896" cy="1432560"/>
          </a:xfrm>
          <a:prstGeom prst="rect">
            <a:avLst/>
          </a:prstGeom>
          <a:noFill/>
          <a:effectLst>
            <a:innerShdw blurRad="114300">
              <a:prstClr val="black"/>
            </a:innerShdw>
          </a:effectLst>
        </p:spPr>
        <p:txBody>
          <a:bodyPr rtlCol="0" wrap="square">
            <a:spAutoFit/>
          </a:bodyPr>
          <a:lstStyle/>
          <a:p>
            <a:r>
              <a:rPr altLang="en-US" lang="zh-CN" smtClean="0" sz="88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这是病，得治</a:t>
            </a: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2491740" y="633222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9692640" y="6320790"/>
            <a:ext cx="0" cy="56007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梯形 2"/>
          <p:cNvSpPr/>
          <p:nvPr/>
        </p:nvSpPr>
        <p:spPr>
          <a:xfrm flipH="1">
            <a:off x="1735270" y="648268"/>
            <a:ext cx="5304545" cy="635716"/>
          </a:xfrm>
          <a:custGeom>
            <a:gdLst>
              <a:gd fmla="*/ 0 w 5304545" name="connsiteX0"/>
              <a:gd fmla="*/ 478912 h 478912" name="connsiteY0"/>
              <a:gd fmla="*/ 701114 w 5304545" name="connsiteX1"/>
              <a:gd fmla="*/ 11430 h 478912" name="connsiteY1"/>
              <a:gd fmla="*/ 4913066 w 5304545" name="connsiteX2"/>
              <a:gd fmla="*/ 0 h 478912" name="connsiteY2"/>
              <a:gd fmla="*/ 5304545 w 5304545" name="connsiteX3"/>
              <a:gd fmla="*/ 468630 h 478912" name="connsiteY3"/>
              <a:gd fmla="*/ 0 w 5304545" name="connsiteX4"/>
              <a:gd fmla="*/ 478912 h 478912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78911" w="5304545">
                <a:moveTo>
                  <a:pt x="0" y="478912"/>
                </a:moveTo>
                <a:lnTo>
                  <a:pt x="701114" y="11430"/>
                </a:lnTo>
                <a:lnTo>
                  <a:pt x="4913066" y="0"/>
                </a:lnTo>
                <a:lnTo>
                  <a:pt x="5304545" y="468630"/>
                </a:lnTo>
                <a:lnTo>
                  <a:pt x="0" y="478912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410443808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9704070" y="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剪去单角的矩形 3"/>
          <p:cNvSpPr/>
          <p:nvPr/>
        </p:nvSpPr>
        <p:spPr>
          <a:xfrm flipH="1">
            <a:off x="1783080" y="1280160"/>
            <a:ext cx="8629649" cy="4334193"/>
          </a:xfrm>
          <a:prstGeom prst="snip1Rect">
            <a:avLst/>
          </a:prstGeom>
          <a:solidFill>
            <a:srgbClr val="990000"/>
          </a:solidFill>
          <a:ln>
            <a:solidFill>
              <a:schemeClr val="bg1">
                <a:lumMod val="75000"/>
              </a:schemeClr>
            </a:solidFill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2442017" y="2266185"/>
            <a:ext cx="7116896" cy="2286000"/>
          </a:xfrm>
          <a:prstGeom prst="rect">
            <a:avLst/>
          </a:prstGeom>
          <a:noFill/>
          <a:effectLst/>
        </p:spPr>
        <p:txBody>
          <a:bodyPr rtlCol="0" wrap="square">
            <a:spAutoFit/>
          </a:bodyPr>
          <a:lstStyle/>
          <a:p>
            <a:pPr algn="ctr"/>
            <a:r>
              <a:rPr altLang="en-US" lang="zh-CN" sz="7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你需要</a:t>
            </a:r>
          </a:p>
          <a:p>
            <a:pPr algn="ctr"/>
            <a:r>
              <a:rPr altLang="en-US" lang="zh-CN" sz="7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建立思维框架</a:t>
            </a: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2503170" y="6320790"/>
            <a:ext cx="0" cy="53721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 flipH="1">
            <a:off x="2503170" y="632079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024395929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40" name="直接连接符 39"/>
          <p:cNvCxnSpPr/>
          <p:nvPr/>
        </p:nvCxnSpPr>
        <p:spPr>
          <a:xfrm flipH="1">
            <a:off x="2507072" y="381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 flipH="1">
            <a:off x="2518410" y="632460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剪去单角的矩形 34"/>
          <p:cNvSpPr/>
          <p:nvPr/>
        </p:nvSpPr>
        <p:spPr>
          <a:xfrm flipH="1">
            <a:off x="1760220" y="1451610"/>
            <a:ext cx="8663940" cy="4149051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7" name="组合 6"/>
          <p:cNvGrpSpPr/>
          <p:nvPr/>
        </p:nvGrpSpPr>
        <p:grpSpPr>
          <a:xfrm flipH="1">
            <a:off x="2385223" y="2371597"/>
            <a:ext cx="1587469" cy="2936736"/>
            <a:chOff x="9267099" y="2118651"/>
            <a:chExt cx="1992743" cy="3925833"/>
          </a:xfrm>
          <a:solidFill>
            <a:srgbClr val="990000"/>
          </a:solidFill>
        </p:grpSpPr>
        <p:sp>
          <p:nvSpPr>
            <p:cNvPr id="8" name="椭圆 7"/>
            <p:cNvSpPr/>
            <p:nvPr/>
          </p:nvSpPr>
          <p:spPr>
            <a:xfrm rot="20860660">
              <a:off x="9724580" y="2289703"/>
              <a:ext cx="1168982" cy="11689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矩形 4"/>
            <p:cNvSpPr/>
            <p:nvPr/>
          </p:nvSpPr>
          <p:spPr>
            <a:xfrm>
              <a:off x="9868926" y="3102521"/>
              <a:ext cx="1085026" cy="2182110"/>
            </a:xfrm>
            <a:custGeom>
              <a:gdLst>
                <a:gd fmla="*/ 170226 w 965916" name="connsiteX0"/>
                <a:gd fmla="*/ 0 h 1639195" name="connsiteY0"/>
                <a:gd fmla="*/ 677217 w 965916" name="connsiteX1"/>
                <a:gd fmla="*/ 37032 h 1639195" name="connsiteY1"/>
                <a:gd fmla="*/ 965916 w 965916" name="connsiteX2"/>
                <a:gd fmla="*/ 1639195 h 1639195" name="connsiteY2"/>
                <a:gd fmla="*/ 0 w 965916" name="connsiteX3"/>
                <a:gd fmla="*/ 1639195 h 1639195" name="connsiteY3"/>
                <a:gd fmla="*/ 170226 w 965916" name="connsiteX4"/>
                <a:gd fmla="*/ 0 h 1639195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39195" w="965916">
                  <a:moveTo>
                    <a:pt x="170226" y="0"/>
                  </a:moveTo>
                  <a:lnTo>
                    <a:pt x="677217" y="37032"/>
                  </a:lnTo>
                  <a:lnTo>
                    <a:pt x="965916" y="1639195"/>
                  </a:lnTo>
                  <a:lnTo>
                    <a:pt x="0" y="1639195"/>
                  </a:lnTo>
                  <a:lnTo>
                    <a:pt x="170226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梯形 29"/>
            <p:cNvSpPr/>
            <p:nvPr/>
          </p:nvSpPr>
          <p:spPr>
            <a:xfrm flipV="1">
              <a:off x="10010591" y="4357347"/>
              <a:ext cx="631065" cy="1687137"/>
            </a:xfrm>
            <a:custGeom>
              <a:gdLst>
                <a:gd fmla="*/ 0 w 631065" name="connsiteX0"/>
                <a:gd fmla="*/ 1687137 h 1687137" name="connsiteY0"/>
                <a:gd fmla="*/ 199623 w 631065" name="connsiteX1"/>
                <a:gd fmla="*/ 0 h 1687137" name="connsiteY1"/>
                <a:gd fmla="*/ 598868 w 631065" name="connsiteX2"/>
                <a:gd fmla="*/ 0 h 1687137" name="connsiteY2"/>
                <a:gd fmla="*/ 631065 w 631065" name="connsiteX3"/>
                <a:gd fmla="*/ 1674259 h 1687137" name="connsiteY3"/>
                <a:gd fmla="*/ 0 w 631065" name="connsiteX4"/>
                <a:gd fmla="*/ 1687137 h 1687137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687137" w="631065">
                  <a:moveTo>
                    <a:pt x="0" y="1687137"/>
                  </a:moveTo>
                  <a:lnTo>
                    <a:pt x="199623" y="0"/>
                  </a:lnTo>
                  <a:lnTo>
                    <a:pt x="598868" y="0"/>
                  </a:lnTo>
                  <a:lnTo>
                    <a:pt x="631065" y="1674259"/>
                  </a:lnTo>
                  <a:lnTo>
                    <a:pt x="0" y="1687137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平行四边形 10"/>
            <p:cNvSpPr/>
            <p:nvPr/>
          </p:nvSpPr>
          <p:spPr>
            <a:xfrm rot="719295">
              <a:off x="9267099" y="2118651"/>
              <a:ext cx="1982212" cy="514989"/>
            </a:xfrm>
            <a:prstGeom prst="parallelogram">
              <a:avLst>
                <a:gd fmla="val 153582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圆角矩形 11"/>
            <p:cNvSpPr/>
            <p:nvPr/>
          </p:nvSpPr>
          <p:spPr>
            <a:xfrm rot="17607536">
              <a:off x="9247912" y="3941674"/>
              <a:ext cx="1429128" cy="363185"/>
            </a:xfrm>
            <a:prstGeom prst="roundRect">
              <a:avLst>
                <a:gd fmla="val 50000" name="adj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矩形 12"/>
            <p:cNvSpPr/>
            <p:nvPr/>
          </p:nvSpPr>
          <p:spPr>
            <a:xfrm>
              <a:off x="11105297" y="2322490"/>
              <a:ext cx="51516" cy="4507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/>
            <p:cNvSpPr/>
            <p:nvPr/>
          </p:nvSpPr>
          <p:spPr>
            <a:xfrm>
              <a:off x="11028022" y="2644462"/>
              <a:ext cx="218941" cy="21894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梯形 14"/>
            <p:cNvSpPr/>
            <p:nvPr/>
          </p:nvSpPr>
          <p:spPr>
            <a:xfrm>
              <a:off x="11015144" y="2799009"/>
              <a:ext cx="244698" cy="309093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矩形 15"/>
            <p:cNvSpPr/>
            <p:nvPr/>
          </p:nvSpPr>
          <p:spPr>
            <a:xfrm>
              <a:off x="10100743" y="5799785"/>
              <a:ext cx="283335" cy="2446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6" name="梯形 2"/>
          <p:cNvSpPr/>
          <p:nvPr/>
        </p:nvSpPr>
        <p:spPr>
          <a:xfrm>
            <a:off x="1" y="422108"/>
            <a:ext cx="4630416" cy="633384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l" blurRad="50800" dir="189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45721" y="431807"/>
            <a:ext cx="420370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1、少商剑：写论文</a:t>
            </a:r>
          </a:p>
        </p:txBody>
      </p:sp>
      <p:cxnSp>
        <p:nvCxnSpPr>
          <p:cNvPr id="43" name="直接连接符 42"/>
          <p:cNvCxnSpPr/>
          <p:nvPr/>
        </p:nvCxnSpPr>
        <p:spPr>
          <a:xfrm flipH="1">
            <a:off x="9715500" y="6320790"/>
            <a:ext cx="0" cy="56007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8944012" y="4071950"/>
            <a:ext cx="1228725" cy="1228725"/>
            <a:chOff x="4486276" y="3929063"/>
            <a:chExt cx="1228725" cy="1228725"/>
          </a:xfrm>
        </p:grpSpPr>
        <p:sp>
          <p:nvSpPr>
            <p:cNvPr id="2" name="椭圆 1"/>
            <p:cNvSpPr/>
            <p:nvPr/>
          </p:nvSpPr>
          <p:spPr>
            <a:xfrm>
              <a:off x="4486276" y="3929063"/>
              <a:ext cx="1228725" cy="1228725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4615392" y="4086918"/>
              <a:ext cx="899583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效果评估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938581" y="4081468"/>
            <a:ext cx="1228725" cy="1228725"/>
            <a:chOff x="5653087" y="2238375"/>
            <a:chExt cx="1228725" cy="1228725"/>
          </a:xfrm>
        </p:grpSpPr>
        <p:sp>
          <p:nvSpPr>
            <p:cNvPr id="42" name="椭圆 41"/>
            <p:cNvSpPr/>
            <p:nvPr/>
          </p:nvSpPr>
          <p:spPr>
            <a:xfrm>
              <a:off x="5653087" y="2238375"/>
              <a:ext cx="1228725" cy="1228725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825704" y="2355767"/>
              <a:ext cx="932283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分析背景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672011" y="2543174"/>
            <a:ext cx="1228725" cy="1228725"/>
            <a:chOff x="4972050" y="2271713"/>
            <a:chExt cx="1228725" cy="1228725"/>
          </a:xfrm>
        </p:grpSpPr>
        <p:sp>
          <p:nvSpPr>
            <p:cNvPr id="44" name="椭圆 43"/>
            <p:cNvSpPr/>
            <p:nvPr/>
          </p:nvSpPr>
          <p:spPr>
            <a:xfrm>
              <a:off x="4972050" y="2271713"/>
              <a:ext cx="1228725" cy="1228725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文本框 30"/>
            <p:cNvSpPr txBox="1"/>
            <p:nvPr/>
          </p:nvSpPr>
          <p:spPr>
            <a:xfrm>
              <a:off x="5162292" y="2403337"/>
              <a:ext cx="1009908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找准问题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300779" y="1971673"/>
            <a:ext cx="1228725" cy="1228725"/>
            <a:chOff x="8158163" y="1814513"/>
            <a:chExt cx="1228725" cy="1228725"/>
          </a:xfrm>
        </p:grpSpPr>
        <p:sp>
          <p:nvSpPr>
            <p:cNvPr id="45" name="椭圆 44"/>
            <p:cNvSpPr/>
            <p:nvPr/>
          </p:nvSpPr>
          <p:spPr>
            <a:xfrm>
              <a:off x="8158163" y="1814513"/>
              <a:ext cx="1228725" cy="1228725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8345907" y="1961875"/>
              <a:ext cx="940967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提出对策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8072430" y="2571754"/>
            <a:ext cx="1228725" cy="1228725"/>
            <a:chOff x="8472487" y="2814638"/>
            <a:chExt cx="1228725" cy="1228725"/>
          </a:xfrm>
        </p:grpSpPr>
        <p:sp>
          <p:nvSpPr>
            <p:cNvPr id="46" name="椭圆 45"/>
            <p:cNvSpPr/>
            <p:nvPr/>
          </p:nvSpPr>
          <p:spPr>
            <a:xfrm>
              <a:off x="8472487" y="2814638"/>
              <a:ext cx="1228725" cy="1228725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8621100" y="2950513"/>
              <a:ext cx="1065823" cy="9448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28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建立行动</a:t>
              </a:r>
            </a:p>
          </p:txBody>
        </p:sp>
      </p:grpSp>
      <p:sp>
        <p:nvSpPr>
          <p:cNvPr id="52" name="任意多边形 51"/>
          <p:cNvSpPr/>
          <p:nvPr/>
        </p:nvSpPr>
        <p:spPr>
          <a:xfrm>
            <a:off x="5284500" y="3508106"/>
            <a:ext cx="3486150" cy="2092555"/>
          </a:xfrm>
          <a:custGeom>
            <a:gdLst>
              <a:gd fmla="*/ 1743075 w 3486150" name="connsiteX0"/>
              <a:gd fmla="*/ 0 h 2092555" name="connsiteY0"/>
              <a:gd fmla="*/ 3486150 w 3486150" name="connsiteX1"/>
              <a:gd fmla="*/ 1743075 h 2092555" name="connsiteY1"/>
              <a:gd fmla="*/ 3477151 w 3486150" name="connsiteX2"/>
              <a:gd fmla="*/ 1921294 h 2092555" name="connsiteY2"/>
              <a:gd fmla="*/ 3451013 w 3486150" name="connsiteX3"/>
              <a:gd fmla="*/ 2092555 h 2092555" name="connsiteY3"/>
              <a:gd fmla="*/ 35137 w 3486150" name="connsiteX4"/>
              <a:gd fmla="*/ 2092555 h 2092555" name="connsiteY4"/>
              <a:gd fmla="*/ 8999 w 3486150" name="connsiteX5"/>
              <a:gd fmla="*/ 1921294 h 2092555" name="connsiteY5"/>
              <a:gd fmla="*/ 0 w 3486150" name="connsiteX6"/>
              <a:gd fmla="*/ 1743075 h 2092555" name="connsiteY6"/>
              <a:gd fmla="*/ 1743075 w 3486150" name="connsiteX7"/>
              <a:gd fmla="*/ 0 h 2092555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2092555" w="3486150">
                <a:moveTo>
                  <a:pt x="1743075" y="0"/>
                </a:moveTo>
                <a:cubicBezTo>
                  <a:pt x="2705749" y="0"/>
                  <a:pt x="3486150" y="780401"/>
                  <a:pt x="3486150" y="1743075"/>
                </a:cubicBezTo>
                <a:cubicBezTo>
                  <a:pt x="3486150" y="1803242"/>
                  <a:pt x="3483102" y="1862697"/>
                  <a:pt x="3477151" y="1921294"/>
                </a:cubicBezTo>
                <a:lnTo>
                  <a:pt x="3451013" y="2092555"/>
                </a:lnTo>
                <a:lnTo>
                  <a:pt x="35137" y="2092555"/>
                </a:lnTo>
                <a:lnTo>
                  <a:pt x="8999" y="1921294"/>
                </a:lnTo>
                <a:cubicBezTo>
                  <a:pt x="3049" y="1862697"/>
                  <a:pt x="0" y="1803242"/>
                  <a:pt x="0" y="1743075"/>
                </a:cubicBezTo>
                <a:cubicBezTo>
                  <a:pt x="0" y="780401"/>
                  <a:pt x="780401" y="0"/>
                  <a:pt x="1743075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55" name="曲线连接符 54"/>
          <p:cNvCxnSpPr/>
          <p:nvPr/>
        </p:nvCxnSpPr>
        <p:spPr>
          <a:xfrm flipH="1" flipV="1" rot="5400000">
            <a:off x="4602757" y="3716945"/>
            <a:ext cx="343021" cy="309817"/>
          </a:xfrm>
          <a:prstGeom prst="curvedConnector3">
            <a:avLst/>
          </a:prstGeom>
          <a:ln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曲线连接符 61"/>
          <p:cNvCxnSpPr/>
          <p:nvPr/>
        </p:nvCxnSpPr>
        <p:spPr>
          <a:xfrm flipV="1">
            <a:off x="5820091" y="2626045"/>
            <a:ext cx="480688" cy="158122"/>
          </a:xfrm>
          <a:prstGeom prst="curvedConnector3">
            <a:avLst/>
          </a:prstGeom>
          <a:ln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线连接符 66"/>
          <p:cNvCxnSpPr/>
          <p:nvPr/>
        </p:nvCxnSpPr>
        <p:spPr>
          <a:xfrm>
            <a:off x="7592810" y="2707628"/>
            <a:ext cx="531282" cy="209005"/>
          </a:xfrm>
          <a:prstGeom prst="curvedConnector3">
            <a:avLst/>
          </a:prstGeom>
          <a:ln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曲线连接符 69"/>
          <p:cNvCxnSpPr/>
          <p:nvPr/>
        </p:nvCxnSpPr>
        <p:spPr>
          <a:xfrm flipH="1" rot="16200000">
            <a:off x="9023168" y="3774901"/>
            <a:ext cx="381629" cy="212446"/>
          </a:xfrm>
          <a:prstGeom prst="curvedConnector3">
            <a:avLst/>
          </a:prstGeom>
          <a:ln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4054" y="-1195093"/>
            <a:ext cx="6687892" cy="6383065"/>
          </a:xfrm>
          <a:prstGeom prst="rect">
            <a:avLst/>
          </a:prstGeom>
        </p:spPr>
      </p:pic>
    </p:spTree>
    <p:extLst>
      <p:ext uri="{BB962C8B-B14F-4D97-AF65-F5344CB8AC3E}">
        <p14:creationId val="3183299481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8" name="直接连接符 57"/>
          <p:cNvCxnSpPr/>
          <p:nvPr/>
        </p:nvCxnSpPr>
        <p:spPr>
          <a:xfrm flipH="1">
            <a:off x="9715500" y="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>
          <a:xfrm flipH="1">
            <a:off x="2514600" y="6320790"/>
            <a:ext cx="0" cy="53721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梯形 2"/>
          <p:cNvSpPr/>
          <p:nvPr/>
        </p:nvSpPr>
        <p:spPr>
          <a:xfrm flipH="1">
            <a:off x="7616507" y="457200"/>
            <a:ext cx="4603431" cy="640080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61" name="直接连接符 60"/>
          <p:cNvCxnSpPr/>
          <p:nvPr/>
        </p:nvCxnSpPr>
        <p:spPr>
          <a:xfrm flipH="1">
            <a:off x="2514600" y="633222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剪去单角的矩形 5"/>
          <p:cNvSpPr/>
          <p:nvPr/>
        </p:nvSpPr>
        <p:spPr>
          <a:xfrm flipV="1">
            <a:off x="1783080" y="1803399"/>
            <a:ext cx="8618220" cy="3810001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文本框 7"/>
          <p:cNvSpPr txBox="1"/>
          <p:nvPr/>
        </p:nvSpPr>
        <p:spPr>
          <a:xfrm>
            <a:off x="3446998" y="1936572"/>
            <a:ext cx="5218791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mtClean="0" sz="4800">
                <a:solidFill>
                  <a:srgbClr val="99000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和自己兴趣相结合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5671850" y="3640994"/>
            <a:ext cx="8482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日记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2344142" y="3814303"/>
            <a:ext cx="1611556" cy="1600373"/>
          </a:xfrm>
          <a:prstGeom prst="roundRect">
            <a:avLst>
              <a:gd fmla="val 29649" name="adj"/>
            </a:avLst>
          </a:prstGeom>
          <a:solidFill>
            <a:srgbClr val="99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圆角矩形 12"/>
          <p:cNvSpPr/>
          <p:nvPr/>
        </p:nvSpPr>
        <p:spPr>
          <a:xfrm>
            <a:off x="2439520" y="3920422"/>
            <a:ext cx="1416670" cy="1388125"/>
          </a:xfrm>
          <a:prstGeom prst="roundRect">
            <a:avLst>
              <a:gd fmla="val 29649" name="adj"/>
            </a:avLst>
          </a:prstGeom>
          <a:solidFill>
            <a:schemeClr val="bg1"/>
          </a:solidFill>
          <a:ln>
            <a:noFill/>
          </a:ln>
          <a:effectLst>
            <a:outerShdw blurRad="50800" dir="162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流程图: 可选过程 19"/>
          <p:cNvSpPr/>
          <p:nvPr/>
        </p:nvSpPr>
        <p:spPr>
          <a:xfrm>
            <a:off x="2344142" y="2951260"/>
            <a:ext cx="1611555" cy="572877"/>
          </a:xfrm>
          <a:prstGeom prst="flowChartAlternateProcess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6" name="文本框 35"/>
          <p:cNvSpPr txBox="1"/>
          <p:nvPr/>
        </p:nvSpPr>
        <p:spPr>
          <a:xfrm>
            <a:off x="2777544" y="3008442"/>
            <a:ext cx="8482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微博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8251324" y="3806834"/>
            <a:ext cx="1611556" cy="1600373"/>
          </a:xfrm>
          <a:prstGeom prst="roundRect">
            <a:avLst>
              <a:gd fmla="val 29649" name="adj"/>
            </a:avLst>
          </a:prstGeom>
          <a:solidFill>
            <a:srgbClr val="99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圆角矩形 17"/>
          <p:cNvSpPr/>
          <p:nvPr/>
        </p:nvSpPr>
        <p:spPr>
          <a:xfrm>
            <a:off x="8348767" y="3926958"/>
            <a:ext cx="1416670" cy="1388125"/>
          </a:xfrm>
          <a:prstGeom prst="roundRect">
            <a:avLst>
              <a:gd fmla="val 29649" name="adj"/>
            </a:avLst>
          </a:prstGeom>
          <a:solidFill>
            <a:schemeClr val="bg1"/>
          </a:solidFill>
          <a:ln>
            <a:noFill/>
          </a:ln>
          <a:effectLst>
            <a:outerShdw blurRad="50800" dir="162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9" name="任意多边形 28"/>
          <p:cNvSpPr/>
          <p:nvPr/>
        </p:nvSpPr>
        <p:spPr>
          <a:xfrm rot="2503957">
            <a:off x="2548349" y="4252523"/>
            <a:ext cx="922185" cy="933241"/>
          </a:xfrm>
          <a:custGeom>
            <a:gdLst>
              <a:gd fmla="*/ 116059 w 982064" name="connsiteX0"/>
              <a:gd fmla="*/ 120770 h 993838" name="connsiteY0"/>
              <a:gd fmla="*/ 190025 w 982064" name="connsiteX1"/>
              <a:gd fmla="*/ 86049 h 993838" name="connsiteY1"/>
              <a:gd fmla="*/ 324393 w 982064" name="connsiteX2"/>
              <a:gd fmla="*/ 215459 h 993838" name="connsiteY2"/>
              <a:gd fmla="*/ 333718 w 982064" name="connsiteX3"/>
              <a:gd fmla="*/ 241738 h 993838" name="connsiteY3"/>
              <a:gd fmla="*/ 337064 w 982064" name="connsiteX4"/>
              <a:gd fmla="*/ 231952 h 993838" name="connsiteY4"/>
              <a:gd fmla="*/ 565026 w 982064" name="connsiteX5"/>
              <a:gd fmla="*/ 1639 h 993838" name="connsiteY5"/>
              <a:gd fmla="*/ 657352 w 982064" name="connsiteX6"/>
              <a:gd fmla="*/ 96624 h 993838" name="connsiteY6"/>
              <a:gd fmla="*/ 663859 w 982064" name="connsiteX7"/>
              <a:gd fmla="*/ 117880 h 993838" name="connsiteY7"/>
              <a:gd fmla="*/ 697536 w 982064" name="connsiteX8"/>
              <a:gd fmla="*/ 109845 h 993838" name="connsiteY8"/>
              <a:gd fmla="*/ 934883 w 982064" name="connsiteX9"/>
              <a:gd fmla="*/ 164281 h 993838" name="connsiteY9"/>
              <a:gd fmla="*/ 749150 w 982064" name="connsiteX10"/>
              <a:gd fmla="*/ 833073 h 993838" name="connsiteY10"/>
              <a:gd fmla="*/ 222429 w 982064" name="connsiteX11"/>
              <a:gd fmla="*/ 982617 h 993838" name="connsiteY11"/>
              <a:gd fmla="*/ 197466 w 982064" name="connsiteX12"/>
              <a:gd fmla="*/ 967971 h 993838" name="connsiteY12"/>
              <a:gd fmla="*/ 190025 w 982064" name="connsiteX13"/>
              <a:gd fmla="*/ 969715 h 993838" name="connsiteY13"/>
              <a:gd fmla="*/ 0 w 982064" name="connsiteX14"/>
              <a:gd fmla="*/ 527882 h 993838" name="connsiteY14"/>
              <a:gd fmla="*/ 116059 w 982064" name="connsiteX15"/>
              <a:gd fmla="*/ 120770 h 993838" name="connsiteY1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b="b" l="l" r="r" t="t"/>
            <a:pathLst>
              <a:path h="993838" w="982064">
                <a:moveTo>
                  <a:pt x="116059" y="120770"/>
                </a:moveTo>
                <a:cubicBezTo>
                  <a:pt x="138793" y="98412"/>
                  <a:pt x="163788" y="86049"/>
                  <a:pt x="190025" y="86049"/>
                </a:cubicBezTo>
                <a:cubicBezTo>
                  <a:pt x="242499" y="86049"/>
                  <a:pt x="290005" y="135503"/>
                  <a:pt x="324393" y="215459"/>
                </a:cubicBezTo>
                <a:lnTo>
                  <a:pt x="333718" y="241738"/>
                </a:lnTo>
                <a:lnTo>
                  <a:pt x="337064" y="231952"/>
                </a:lnTo>
                <a:cubicBezTo>
                  <a:pt x="396568" y="82015"/>
                  <a:pt x="485876" y="-13871"/>
                  <a:pt x="565026" y="1639"/>
                </a:cubicBezTo>
                <a:cubicBezTo>
                  <a:pt x="604601" y="9394"/>
                  <a:pt x="636016" y="43897"/>
                  <a:pt x="657352" y="96624"/>
                </a:cubicBezTo>
                <a:lnTo>
                  <a:pt x="663859" y="117880"/>
                </a:lnTo>
                <a:lnTo>
                  <a:pt x="697536" y="109845"/>
                </a:lnTo>
                <a:cubicBezTo>
                  <a:pt x="794455" y="94511"/>
                  <a:pt x="882922" y="106028"/>
                  <a:pt x="934883" y="164281"/>
                </a:cubicBezTo>
                <a:cubicBezTo>
                  <a:pt x="1073447" y="319623"/>
                  <a:pt x="874909" y="700800"/>
                  <a:pt x="749150" y="833073"/>
                </a:cubicBezTo>
                <a:cubicBezTo>
                  <a:pt x="639111" y="948812"/>
                  <a:pt x="346974" y="1023291"/>
                  <a:pt x="222429" y="982617"/>
                </a:cubicBezTo>
                <a:lnTo>
                  <a:pt x="197466" y="967971"/>
                </a:lnTo>
                <a:lnTo>
                  <a:pt x="190025" y="969715"/>
                </a:lnTo>
                <a:cubicBezTo>
                  <a:pt x="85077" y="969715"/>
                  <a:pt x="0" y="771900"/>
                  <a:pt x="0" y="527882"/>
                </a:cubicBezTo>
                <a:cubicBezTo>
                  <a:pt x="0" y="344869"/>
                  <a:pt x="47856" y="187844"/>
                  <a:pt x="116059" y="12077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椭圆 15"/>
          <p:cNvSpPr/>
          <p:nvPr/>
        </p:nvSpPr>
        <p:spPr>
          <a:xfrm>
            <a:off x="2588161" y="4525714"/>
            <a:ext cx="789742" cy="461963"/>
          </a:xfrm>
          <a:custGeom>
            <a:gdLst>
              <a:gd fmla="*/ 0 w 841022" name="connsiteX0"/>
              <a:gd fmla="*/ 317792 h 635564" name="connsiteY0"/>
              <a:gd fmla="*/ 394385 w 841022" name="connsiteX1"/>
              <a:gd fmla="*/ 114 h 635564" name="connsiteY1"/>
              <a:gd fmla="*/ 841022 w 841022" name="connsiteX2"/>
              <a:gd fmla="*/ 291666 h 635564" name="connsiteY2"/>
              <a:gd fmla="*/ 394385 w 841022" name="connsiteX3"/>
              <a:gd fmla="*/ 635470 h 635564" name="connsiteY3"/>
              <a:gd fmla="*/ 0 w 841022" name="connsiteX4"/>
              <a:gd fmla="*/ 317792 h 635564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635564" w="841022">
                <a:moveTo>
                  <a:pt x="0" y="317792"/>
                </a:moveTo>
                <a:cubicBezTo>
                  <a:pt x="0" y="142343"/>
                  <a:pt x="254215" y="4468"/>
                  <a:pt x="394385" y="114"/>
                </a:cubicBezTo>
                <a:cubicBezTo>
                  <a:pt x="534555" y="-4240"/>
                  <a:pt x="841022" y="116217"/>
                  <a:pt x="841022" y="291666"/>
                </a:cubicBezTo>
                <a:cubicBezTo>
                  <a:pt x="841022" y="467115"/>
                  <a:pt x="534555" y="631116"/>
                  <a:pt x="394385" y="635470"/>
                </a:cubicBezTo>
                <a:cubicBezTo>
                  <a:pt x="254215" y="639824"/>
                  <a:pt x="0" y="493241"/>
                  <a:pt x="0" y="3177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4" name="椭圆 23"/>
          <p:cNvSpPr/>
          <p:nvPr/>
        </p:nvSpPr>
        <p:spPr>
          <a:xfrm>
            <a:off x="2743836" y="4591097"/>
            <a:ext cx="355725" cy="3557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椭圆 31"/>
          <p:cNvSpPr/>
          <p:nvPr/>
        </p:nvSpPr>
        <p:spPr>
          <a:xfrm>
            <a:off x="2825612" y="4758739"/>
            <a:ext cx="110117" cy="11011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3" name="椭圆 32"/>
          <p:cNvSpPr/>
          <p:nvPr/>
        </p:nvSpPr>
        <p:spPr>
          <a:xfrm flipH="1">
            <a:off x="2936010" y="4705582"/>
            <a:ext cx="44977" cy="449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3" name="组合 42"/>
          <p:cNvGrpSpPr/>
          <p:nvPr/>
        </p:nvGrpSpPr>
        <p:grpSpPr>
          <a:xfrm>
            <a:off x="3146927" y="4111579"/>
            <a:ext cx="570955" cy="645114"/>
            <a:chOff x="2139344" y="2377407"/>
            <a:chExt cx="608028" cy="687003"/>
          </a:xfrm>
          <a:solidFill>
            <a:srgbClr val="990000"/>
          </a:solidFill>
        </p:grpSpPr>
        <p:grpSp>
          <p:nvGrpSpPr>
            <p:cNvPr id="34" name="组合 33"/>
            <p:cNvGrpSpPr/>
            <p:nvPr/>
          </p:nvGrpSpPr>
          <p:grpSpPr>
            <a:xfrm>
              <a:off x="2293994" y="2567998"/>
              <a:ext cx="296773" cy="335320"/>
              <a:chOff x="2294971" y="2590647"/>
              <a:chExt cx="296773" cy="335320"/>
            </a:xfrm>
            <a:grpFill/>
          </p:grpSpPr>
          <p:sp>
            <p:nvSpPr>
              <p:cNvPr id="27" name="空心弧 26"/>
              <p:cNvSpPr/>
              <p:nvPr/>
            </p:nvSpPr>
            <p:spPr>
              <a:xfrm rot="3998181">
                <a:off x="2275698" y="2609920"/>
                <a:ext cx="335320" cy="296773"/>
              </a:xfrm>
              <a:prstGeom prst="blockArc">
                <a:avLst>
                  <a:gd fmla="val 10909826" name="adj1"/>
                  <a:gd fmla="val 20253936" name="adj2"/>
                  <a:gd fmla="val 27216" name="adj3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2358498" y="2602424"/>
                <a:ext cx="76940" cy="769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2493144" y="2808086"/>
                <a:ext cx="76940" cy="769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42" name="组合 41"/>
            <p:cNvGrpSpPr/>
            <p:nvPr/>
          </p:nvGrpSpPr>
          <p:grpSpPr>
            <a:xfrm>
              <a:off x="2139344" y="2377407"/>
              <a:ext cx="608028" cy="687003"/>
              <a:chOff x="2139344" y="2377407"/>
              <a:chExt cx="608028" cy="687003"/>
            </a:xfrm>
            <a:grpFill/>
          </p:grpSpPr>
          <p:sp>
            <p:nvSpPr>
              <p:cNvPr id="38" name="空心弧 37"/>
              <p:cNvSpPr/>
              <p:nvPr/>
            </p:nvSpPr>
            <p:spPr>
              <a:xfrm rot="3998181">
                <a:off x="2099856" y="2416895"/>
                <a:ext cx="687003" cy="608028"/>
              </a:xfrm>
              <a:prstGeom prst="blockArc">
                <a:avLst>
                  <a:gd fmla="val 10909826" name="adj1"/>
                  <a:gd fmla="val 19830281" name="adj2"/>
                  <a:gd fmla="val 15592" name="adj3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2287479" y="2399224"/>
                <a:ext cx="94165" cy="9416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2628822" y="2837143"/>
                <a:ext cx="94165" cy="9416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46" name="圆角矩形 45"/>
          <p:cNvSpPr/>
          <p:nvPr/>
        </p:nvSpPr>
        <p:spPr>
          <a:xfrm>
            <a:off x="5243766" y="3808257"/>
            <a:ext cx="1611556" cy="1600373"/>
          </a:xfrm>
          <a:prstGeom prst="roundRect">
            <a:avLst>
              <a:gd fmla="val 29649" name="adj"/>
            </a:avLst>
          </a:prstGeom>
          <a:solidFill>
            <a:srgbClr val="99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8" name="直接连接符 77"/>
          <p:cNvCxnSpPr/>
          <p:nvPr/>
        </p:nvCxnSpPr>
        <p:spPr>
          <a:xfrm flipV="1">
            <a:off x="5355749" y="4863075"/>
            <a:ext cx="1395866" cy="1644"/>
          </a:xfrm>
          <a:prstGeom prst="line">
            <a:avLst/>
          </a:prstGeom>
          <a:ln>
            <a:solidFill>
              <a:srgbClr val="9EC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组合 103"/>
          <p:cNvGrpSpPr/>
          <p:nvPr/>
        </p:nvGrpSpPr>
        <p:grpSpPr>
          <a:xfrm>
            <a:off x="5328508" y="3922497"/>
            <a:ext cx="1416671" cy="1388125"/>
            <a:chOff x="7085796" y="2884160"/>
            <a:chExt cx="1416671" cy="1388125"/>
          </a:xfrm>
        </p:grpSpPr>
        <p:sp>
          <p:nvSpPr>
            <p:cNvPr id="87" name="圆角矩形 86"/>
            <p:cNvSpPr/>
            <p:nvPr/>
          </p:nvSpPr>
          <p:spPr>
            <a:xfrm>
              <a:off x="7085797" y="2884160"/>
              <a:ext cx="1416670" cy="1388125"/>
            </a:xfrm>
            <a:prstGeom prst="roundRect">
              <a:avLst>
                <a:gd fmla="val 29649" name="adj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r="16200000" dist="381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88" name="直接连接符 87"/>
            <p:cNvCxnSpPr/>
            <p:nvPr/>
          </p:nvCxnSpPr>
          <p:spPr>
            <a:xfrm flipV="1">
              <a:off x="7087551" y="3805778"/>
              <a:ext cx="1395866" cy="1644"/>
            </a:xfrm>
            <a:prstGeom prst="line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直接连接符 89"/>
            <p:cNvCxnSpPr/>
            <p:nvPr/>
          </p:nvCxnSpPr>
          <p:spPr>
            <a:xfrm flipV="1">
              <a:off x="7097076" y="3577178"/>
              <a:ext cx="1395866" cy="1644"/>
            </a:xfrm>
            <a:prstGeom prst="line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接连接符 101"/>
            <p:cNvCxnSpPr/>
            <p:nvPr/>
          </p:nvCxnSpPr>
          <p:spPr>
            <a:xfrm flipV="1">
              <a:off x="7085796" y="3118666"/>
              <a:ext cx="1395866" cy="1644"/>
            </a:xfrm>
            <a:prstGeom prst="line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接连接符 90"/>
            <p:cNvCxnSpPr/>
            <p:nvPr/>
          </p:nvCxnSpPr>
          <p:spPr>
            <a:xfrm flipV="1">
              <a:off x="7097076" y="3358103"/>
              <a:ext cx="1395866" cy="1644"/>
            </a:xfrm>
            <a:prstGeom prst="line">
              <a:avLst/>
            </a:prstGeom>
            <a:ln>
              <a:solidFill>
                <a:srgbClr val="99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组合 91"/>
            <p:cNvGrpSpPr/>
            <p:nvPr/>
          </p:nvGrpSpPr>
          <p:grpSpPr>
            <a:xfrm>
              <a:off x="7280702" y="3119360"/>
              <a:ext cx="1050847" cy="930117"/>
              <a:chOff x="7211760" y="3625684"/>
              <a:chExt cx="1050847" cy="930117"/>
            </a:xfrm>
          </p:grpSpPr>
          <p:grpSp>
            <p:nvGrpSpPr>
              <p:cNvPr id="93" name="组合 92"/>
              <p:cNvGrpSpPr/>
              <p:nvPr/>
            </p:nvGrpSpPr>
            <p:grpSpPr>
              <a:xfrm>
                <a:off x="7211760" y="3625684"/>
                <a:ext cx="1050847" cy="930117"/>
                <a:chOff x="7211760" y="3625684"/>
                <a:chExt cx="1050847" cy="930117"/>
              </a:xfrm>
            </p:grpSpPr>
            <p:grpSp>
              <p:nvGrpSpPr>
                <p:cNvPr id="95" name="组合 94"/>
                <p:cNvGrpSpPr/>
                <p:nvPr/>
              </p:nvGrpSpPr>
              <p:grpSpPr>
                <a:xfrm>
                  <a:off x="7211760" y="3625684"/>
                  <a:ext cx="1050847" cy="930117"/>
                  <a:chOff x="7282461" y="3677957"/>
                  <a:chExt cx="1050847" cy="930117"/>
                </a:xfrm>
              </p:grpSpPr>
              <p:sp>
                <p:nvSpPr>
                  <p:cNvPr id="97" name="圆角矩形 96"/>
                  <p:cNvSpPr/>
                  <p:nvPr/>
                </p:nvSpPr>
                <p:spPr>
                  <a:xfrm rot="2778074">
                    <a:off x="7766177" y="3633553"/>
                    <a:ext cx="281518" cy="852745"/>
                  </a:xfrm>
                  <a:prstGeom prst="roundRect">
                    <a:avLst/>
                  </a:prstGeom>
                  <a:solidFill>
                    <a:srgbClr val="C0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98" name="圆角矩形 97"/>
                  <p:cNvSpPr/>
                  <p:nvPr/>
                </p:nvSpPr>
                <p:spPr>
                  <a:xfrm rot="2778074">
                    <a:off x="8018921" y="3728339"/>
                    <a:ext cx="278472" cy="177707"/>
                  </a:xfrm>
                  <a:prstGeom prst="roundRect">
                    <a:avLst/>
                  </a:prstGeom>
                  <a:solidFill>
                    <a:srgbClr val="99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99" name="等腰三角形 98"/>
                  <p:cNvSpPr/>
                  <p:nvPr/>
                </p:nvSpPr>
                <p:spPr>
                  <a:xfrm rot="13670430">
                    <a:off x="7336224" y="4260267"/>
                    <a:ext cx="294044" cy="401569"/>
                  </a:xfrm>
                  <a:prstGeom prst="triangle">
                    <a:avLst>
                      <a:gd fmla="val 53153" name="adj"/>
                    </a:avLst>
                  </a:prstGeom>
                  <a:solidFill>
                    <a:srgbClr val="990000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sp>
                <p:nvSpPr>
                  <p:cNvPr id="100" name="矩形 99"/>
                  <p:cNvSpPr/>
                  <p:nvPr/>
                </p:nvSpPr>
                <p:spPr>
                  <a:xfrm rot="18920812">
                    <a:off x="8077262" y="3718976"/>
                    <a:ext cx="81369" cy="278105"/>
                  </a:xfrm>
                  <a:prstGeom prst="rect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/>
                  </a:p>
                </p:txBody>
              </p:sp>
              <p:cxnSp>
                <p:nvCxnSpPr>
                  <p:cNvPr id="101" name="直接连接符 100"/>
                  <p:cNvCxnSpPr/>
                  <p:nvPr/>
                </p:nvCxnSpPr>
                <p:spPr>
                  <a:xfrm flipH="1">
                    <a:off x="7656434" y="3913657"/>
                    <a:ext cx="463144" cy="432791"/>
                  </a:xfrm>
                  <a:prstGeom prst="line">
                    <a:avLst/>
                  </a:prstGeom>
                  <a:ln>
                    <a:solidFill>
                      <a:srgbClr val="99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6" name="等腰三角形 95"/>
                <p:cNvSpPr/>
                <p:nvPr/>
              </p:nvSpPr>
              <p:spPr>
                <a:xfrm rot="13670430">
                  <a:off x="7261740" y="4454277"/>
                  <a:ext cx="68521" cy="100800"/>
                </a:xfrm>
                <a:prstGeom prst="triangle">
                  <a:avLst>
                    <a:gd fmla="val 53153" name="adj"/>
                  </a:avLst>
                </a:pr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cxnSp>
            <p:nvCxnSpPr>
              <p:cNvPr id="94" name="直接连接符 93"/>
              <p:cNvCxnSpPr/>
              <p:nvPr/>
            </p:nvCxnSpPr>
            <p:spPr>
              <a:xfrm flipH="1">
                <a:off x="7518101" y="3792713"/>
                <a:ext cx="463144" cy="432791"/>
              </a:xfrm>
              <a:prstGeom prst="line">
                <a:avLst/>
              </a:prstGeom>
              <a:ln>
                <a:solidFill>
                  <a:srgbClr val="99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3" name="直接连接符 52"/>
          <p:cNvCxnSpPr/>
          <p:nvPr/>
        </p:nvCxnSpPr>
        <p:spPr>
          <a:xfrm flipV="1">
            <a:off x="5313638" y="5067527"/>
            <a:ext cx="1395866" cy="1644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流程图: 可选过程 53"/>
          <p:cNvSpPr/>
          <p:nvPr/>
        </p:nvSpPr>
        <p:spPr>
          <a:xfrm>
            <a:off x="5250617" y="2942143"/>
            <a:ext cx="1611555" cy="572877"/>
          </a:xfrm>
          <a:prstGeom prst="flowChartAlternateProcess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6" name="文本框 55"/>
          <p:cNvSpPr txBox="1"/>
          <p:nvPr/>
        </p:nvSpPr>
        <p:spPr>
          <a:xfrm>
            <a:off x="5705096" y="3000931"/>
            <a:ext cx="8482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日记</a:t>
            </a:r>
          </a:p>
        </p:txBody>
      </p:sp>
      <p:sp>
        <p:nvSpPr>
          <p:cNvPr id="57" name="流程图: 可选过程 56"/>
          <p:cNvSpPr/>
          <p:nvPr/>
        </p:nvSpPr>
        <p:spPr>
          <a:xfrm>
            <a:off x="8250866" y="2942142"/>
            <a:ext cx="1611555" cy="572877"/>
          </a:xfrm>
          <a:prstGeom prst="flowChartAlternateProcess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7" name="文本框 36"/>
          <p:cNvSpPr txBox="1"/>
          <p:nvPr/>
        </p:nvSpPr>
        <p:spPr>
          <a:xfrm>
            <a:off x="8694048" y="3001797"/>
            <a:ext cx="848299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b="1" lang="zh-CN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手绘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955280" y="470817"/>
            <a:ext cx="423671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2、商阳剑：写长文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420100" y="4050030"/>
            <a:ext cx="1162050" cy="1162050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182658" y="2368019"/>
            <a:ext cx="6681795" cy="6389162"/>
          </a:xfrm>
          <a:prstGeom prst="rect">
            <a:avLst/>
          </a:prstGeom>
        </p:spPr>
      </p:pic>
    </p:spTree>
    <p:extLst>
      <p:ext uri="{BB962C8B-B14F-4D97-AF65-F5344CB8AC3E}">
        <p14:creationId val="3859538771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19" name="直接连接符 18"/>
          <p:cNvCxnSpPr/>
          <p:nvPr/>
        </p:nvCxnSpPr>
        <p:spPr>
          <a:xfrm flipH="1">
            <a:off x="2496213" y="-1467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H="1">
            <a:off x="2507551" y="6321863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 flipH="1">
            <a:off x="9704641" y="6318053"/>
            <a:ext cx="0" cy="56007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剪去单角的矩形 4"/>
          <p:cNvSpPr/>
          <p:nvPr/>
        </p:nvSpPr>
        <p:spPr>
          <a:xfrm flipH="1" flipV="1">
            <a:off x="1752598" y="1920684"/>
            <a:ext cx="8623301" cy="3769998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7" name="直接连接符 6"/>
          <p:cNvCxnSpPr>
            <a:endCxn id="8" idx="0"/>
          </p:cNvCxnSpPr>
          <p:nvPr/>
        </p:nvCxnSpPr>
        <p:spPr>
          <a:xfrm>
            <a:off x="1752599" y="4779371"/>
            <a:ext cx="2135099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弧形 7"/>
          <p:cNvSpPr/>
          <p:nvPr/>
        </p:nvSpPr>
        <p:spPr>
          <a:xfrm>
            <a:off x="3885587" y="3974029"/>
            <a:ext cx="1498294" cy="1498294"/>
          </a:xfrm>
          <a:prstGeom prst="arc">
            <a:avLst>
              <a:gd fmla="val 10541885" name="adj1"/>
              <a:gd fmla="val 289825" name="adj2"/>
            </a:avLst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弧形 11"/>
          <p:cNvSpPr/>
          <p:nvPr/>
        </p:nvSpPr>
        <p:spPr>
          <a:xfrm>
            <a:off x="6749973" y="3993044"/>
            <a:ext cx="1498294" cy="1498294"/>
          </a:xfrm>
          <a:prstGeom prst="arc">
            <a:avLst>
              <a:gd fmla="val 10541885" name="adj1"/>
              <a:gd fmla="val 289825" name="adj2"/>
            </a:avLst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15" name="直接连接符 14"/>
          <p:cNvCxnSpPr/>
          <p:nvPr/>
        </p:nvCxnSpPr>
        <p:spPr>
          <a:xfrm>
            <a:off x="8248267" y="4782259"/>
            <a:ext cx="2127633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椭圆 20"/>
          <p:cNvSpPr/>
          <p:nvPr/>
        </p:nvSpPr>
        <p:spPr>
          <a:xfrm>
            <a:off x="6793492" y="4064516"/>
            <a:ext cx="1417696" cy="1417696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3" name="图片 22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30414" l="81647" r="94683" t="5596">
                        <a14:foregroundMark x1="87736" x2="87736" y1="9976" y2="9976"/>
                        <a14:backgroundMark x1="86621" x2="86621" y1="10949" y2="10949"/>
                      </a14:backgroundRemoval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70602" l="80052" r="3582" t="5533"/>
          <a:stretch>
            <a:fillRect/>
          </a:stretch>
        </p:blipFill>
        <p:spPr>
          <a:xfrm>
            <a:off x="6962589" y="4074736"/>
            <a:ext cx="1063512" cy="1149110"/>
          </a:xfrm>
          <a:prstGeom prst="rect">
            <a:avLst/>
          </a:prstGeom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6" name="图示 5"/>
          <p:cNvGraphicFramePr/>
          <p:nvPr>
            <p:extLst>
              <p:ext uri="{D42A27DB-BD31-4B8C-83A1-F6EECF244321}">
                <p14:modId val="1014439155"/>
              </p:ext>
            </p:extLst>
          </p:nvPr>
        </p:nvGraphicFramePr>
        <p:xfrm>
          <a:off x="2799871" y="1574800"/>
          <a:ext cx="6393951" cy="2095500"/>
        </p:xfrm>
        <a:graphic>
          <a:graphicData uri="http://schemas.openxmlformats.org/drawingml/2006/diagram">
            <dgm:relIds xmlns:dgm="http://schemas.openxmlformats.org/drawingml/2006/diagram" r:cs="rId7" r:dm="rId4" r:lo="rId5" r:qs="rId6"/>
          </a:graphicData>
        </a:graphic>
      </p:graphicFrame>
      <p:graphicFrame>
        <p:nvGraphicFramePr>
          <p:cNvPr id="25" name="图示 24"/>
          <p:cNvGraphicFramePr/>
          <p:nvPr>
            <p:extLst>
              <p:ext uri="{D42A27DB-BD31-4B8C-83A1-F6EECF244321}">
                <p14:modId val="2339921474"/>
              </p:ext>
            </p:extLst>
          </p:nvPr>
        </p:nvGraphicFramePr>
        <p:xfrm>
          <a:off x="2733924" y="2628899"/>
          <a:ext cx="6393951" cy="1777631"/>
        </p:xfrm>
        <a:graphic>
          <a:graphicData uri="http://schemas.openxmlformats.org/drawingml/2006/diagram">
            <dgm:relIds xmlns:dgm="http://schemas.openxmlformats.org/drawingml/2006/diagram" r:cs="rId12" r:dm="rId9" r:lo="rId10" r:qs="rId11"/>
          </a:graphicData>
        </a:graphic>
      </p:graphicFrame>
      <p:sp>
        <p:nvSpPr>
          <p:cNvPr id="28" name="椭圆 27"/>
          <p:cNvSpPr/>
          <p:nvPr/>
        </p:nvSpPr>
        <p:spPr>
          <a:xfrm>
            <a:off x="3942355" y="4056352"/>
            <a:ext cx="1417696" cy="1417696"/>
          </a:xfrm>
          <a:prstGeom prst="ellipse">
            <a:avLst/>
          </a:prstGeom>
          <a:solidFill>
            <a:srgbClr val="99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9" name="图片 28"/>
          <p:cNvPicPr>
            <a:picLocks noChangeAspect="1"/>
          </p:cNvPicPr>
          <p:nvPr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backgroundRemoval b="61679" l="42539" r="58148" t="37835"/>
                    </a14:imgEffect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36039" l="41674" r="41277" t="37515"/>
          <a:stretch>
            <a:fillRect/>
          </a:stretch>
        </p:blipFill>
        <p:spPr>
          <a:xfrm>
            <a:off x="4097893" y="4189514"/>
            <a:ext cx="1057142" cy="1155809"/>
          </a:xfrm>
          <a:prstGeom prst="rect">
            <a:avLst/>
          </a:prstGeom>
          <a:effectLst>
            <a:outerShdw algn="r" blurRad="50800" dir="10800000" dist="38100" rotWithShape="0">
              <a:prstClr val="black">
                <a:alpha val="40000"/>
              </a:prstClr>
            </a:outerShdw>
          </a:effectLst>
        </p:spPr>
      </p:pic>
      <p:cxnSp>
        <p:nvCxnSpPr>
          <p:cNvPr id="30" name="直接箭头连接符 29"/>
          <p:cNvCxnSpPr>
            <a:stCxn id="8" idx="2"/>
            <a:endCxn id="12" idx="0"/>
          </p:cNvCxnSpPr>
          <p:nvPr/>
        </p:nvCxnSpPr>
        <p:spPr>
          <a:xfrm>
            <a:off x="5381220" y="4786259"/>
            <a:ext cx="1370864" cy="12127"/>
          </a:xfrm>
          <a:prstGeom prst="straightConnector1">
            <a:avLst/>
          </a:prstGeom>
          <a:ln w="28575">
            <a:solidFill>
              <a:srgbClr val="99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1" name="文本框 30"/>
          <p:cNvSpPr txBox="1"/>
          <p:nvPr/>
        </p:nvSpPr>
        <p:spPr>
          <a:xfrm>
            <a:off x="5784690" y="4223270"/>
            <a:ext cx="531180" cy="1066800"/>
          </a:xfrm>
          <a:prstGeom prst="rect">
            <a:avLst/>
          </a:prstGeom>
        </p:spPr>
        <p:txBody>
          <a:bodyPr rtlCol="0" wrap="square">
            <a:spAutoFit/>
          </a:bodyPr>
          <a:lstStyle/>
          <a:p>
            <a:r>
              <a:rPr altLang="en-US" b="1" lang="zh-CN" smtClean="0" sz="32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模仿</a:t>
            </a:r>
          </a:p>
        </p:txBody>
      </p:sp>
      <p:sp>
        <p:nvSpPr>
          <p:cNvPr id="24" name="梯形 2"/>
          <p:cNvSpPr/>
          <p:nvPr/>
        </p:nvSpPr>
        <p:spPr>
          <a:xfrm>
            <a:off x="26985" y="422108"/>
            <a:ext cx="4603431" cy="633384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l" blurRad="50800" dir="189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" name="文本框 3"/>
          <p:cNvSpPr txBox="1"/>
          <p:nvPr/>
        </p:nvSpPr>
        <p:spPr>
          <a:xfrm>
            <a:off x="76200" y="454541"/>
            <a:ext cx="4212193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3、中冲剑：模仿着手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445974" y="-1301773"/>
            <a:ext cx="6687892" cy="6383065"/>
          </a:xfrm>
          <a:prstGeom prst="rect">
            <a:avLst/>
          </a:prstGeom>
        </p:spPr>
      </p:pic>
    </p:spTree>
    <p:extLst>
      <p:ext uri="{BB962C8B-B14F-4D97-AF65-F5344CB8AC3E}">
        <p14:creationId val="2999775571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4" name="直接连接符 23"/>
          <p:cNvCxnSpPr/>
          <p:nvPr/>
        </p:nvCxnSpPr>
        <p:spPr>
          <a:xfrm flipH="1">
            <a:off x="9715500" y="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2514600" y="6320790"/>
            <a:ext cx="0" cy="53721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梯形 2"/>
          <p:cNvSpPr/>
          <p:nvPr/>
        </p:nvSpPr>
        <p:spPr>
          <a:xfrm flipH="1">
            <a:off x="7616507" y="457200"/>
            <a:ext cx="4603431" cy="640080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  <a:effectLst>
            <a:outerShdw algn="br" blurRad="50800" dir="13500000" dist="381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7" name="直接连接符 26"/>
          <p:cNvCxnSpPr/>
          <p:nvPr/>
        </p:nvCxnSpPr>
        <p:spPr>
          <a:xfrm flipH="1">
            <a:off x="2514600" y="632079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7924799" y="446756"/>
            <a:ext cx="4196241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4、关冲剑：具体提问</a:t>
            </a:r>
          </a:p>
        </p:txBody>
      </p:sp>
      <p:sp>
        <p:nvSpPr>
          <p:cNvPr id="5" name="剪去单角的矩形 4"/>
          <p:cNvSpPr/>
          <p:nvPr/>
        </p:nvSpPr>
        <p:spPr>
          <a:xfrm flipH="1">
            <a:off x="1763711" y="1993899"/>
            <a:ext cx="8648698" cy="3619501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6" name="组合 15"/>
          <p:cNvGrpSpPr/>
          <p:nvPr/>
        </p:nvGrpSpPr>
        <p:grpSpPr>
          <a:xfrm>
            <a:off x="6842071" y="2772439"/>
            <a:ext cx="1504834" cy="2596164"/>
            <a:chOff x="7772313" y="2952520"/>
            <a:chExt cx="1713093" cy="3169134"/>
          </a:xfrm>
          <a:solidFill>
            <a:srgbClr val="990000"/>
          </a:solidFill>
        </p:grpSpPr>
        <p:grpSp>
          <p:nvGrpSpPr>
            <p:cNvPr id="14" name="组合 13"/>
            <p:cNvGrpSpPr/>
            <p:nvPr/>
          </p:nvGrpSpPr>
          <p:grpSpPr>
            <a:xfrm>
              <a:off x="7772313" y="2952520"/>
              <a:ext cx="1713093" cy="3169134"/>
              <a:chOff x="7772313" y="2618290"/>
              <a:chExt cx="1893763" cy="3503364"/>
            </a:xfrm>
            <a:grpFill/>
          </p:grpSpPr>
          <p:sp>
            <p:nvSpPr>
              <p:cNvPr id="6" name="椭圆 5"/>
              <p:cNvSpPr/>
              <p:nvPr/>
            </p:nvSpPr>
            <p:spPr>
              <a:xfrm rot="20860660">
                <a:off x="8207071" y="2770935"/>
                <a:ext cx="1110918" cy="1043185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7" name="矩形 4"/>
              <p:cNvSpPr/>
              <p:nvPr/>
            </p:nvSpPr>
            <p:spPr>
              <a:xfrm>
                <a:off x="8344247" y="3496283"/>
                <a:ext cx="1031133" cy="1947288"/>
              </a:xfrm>
              <a:custGeom>
                <a:gdLst>
                  <a:gd fmla="*/ 170226 w 965916" name="connsiteX0"/>
                  <a:gd fmla="*/ 0 h 1639195" name="connsiteY0"/>
                  <a:gd fmla="*/ 677217 w 965916" name="connsiteX1"/>
                  <a:gd fmla="*/ 37032 h 1639195" name="connsiteY1"/>
                  <a:gd fmla="*/ 965916 w 965916" name="connsiteX2"/>
                  <a:gd fmla="*/ 1639195 h 1639195" name="connsiteY2"/>
                  <a:gd fmla="*/ 0 w 965916" name="connsiteX3"/>
                  <a:gd fmla="*/ 1639195 h 1639195" name="connsiteY3"/>
                  <a:gd fmla="*/ 170226 w 965916" name="connsiteX4"/>
                  <a:gd fmla="*/ 0 h 1639195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639195" w="965916">
                    <a:moveTo>
                      <a:pt x="170226" y="0"/>
                    </a:moveTo>
                    <a:lnTo>
                      <a:pt x="677217" y="37032"/>
                    </a:lnTo>
                    <a:lnTo>
                      <a:pt x="965916" y="1639195"/>
                    </a:lnTo>
                    <a:lnTo>
                      <a:pt x="0" y="1639195"/>
                    </a:lnTo>
                    <a:lnTo>
                      <a:pt x="170226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" name="梯形 29"/>
              <p:cNvSpPr/>
              <p:nvPr/>
            </p:nvSpPr>
            <p:spPr>
              <a:xfrm flipV="1">
                <a:off x="8478876" y="4616074"/>
                <a:ext cx="599720" cy="1505580"/>
              </a:xfrm>
              <a:custGeom>
                <a:gdLst>
                  <a:gd fmla="*/ 0 w 631065" name="connsiteX0"/>
                  <a:gd fmla="*/ 1687137 h 1687137" name="connsiteY0"/>
                  <a:gd fmla="*/ 199623 w 631065" name="connsiteX1"/>
                  <a:gd fmla="*/ 0 h 1687137" name="connsiteY1"/>
                  <a:gd fmla="*/ 598868 w 631065" name="connsiteX2"/>
                  <a:gd fmla="*/ 0 h 1687137" name="connsiteY2"/>
                  <a:gd fmla="*/ 631065 w 631065" name="connsiteX3"/>
                  <a:gd fmla="*/ 1674259 h 1687137" name="connsiteY3"/>
                  <a:gd fmla="*/ 0 w 631065" name="connsiteX4"/>
                  <a:gd fmla="*/ 1687137 h 1687137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1687137" w="631065">
                    <a:moveTo>
                      <a:pt x="0" y="1687137"/>
                    </a:moveTo>
                    <a:lnTo>
                      <a:pt x="199623" y="0"/>
                    </a:lnTo>
                    <a:lnTo>
                      <a:pt x="598868" y="0"/>
                    </a:lnTo>
                    <a:lnTo>
                      <a:pt x="631065" y="1674259"/>
                    </a:lnTo>
                    <a:lnTo>
                      <a:pt x="0" y="168713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平行四边形 8"/>
              <p:cNvSpPr/>
              <p:nvPr/>
            </p:nvSpPr>
            <p:spPr>
              <a:xfrm rot="719295">
                <a:off x="7772313" y="2618290"/>
                <a:ext cx="1883755" cy="459570"/>
              </a:xfrm>
              <a:prstGeom prst="parallelogram">
                <a:avLst>
                  <a:gd fmla="val 153582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0" name="圆角矩形 9"/>
              <p:cNvSpPr/>
              <p:nvPr/>
            </p:nvSpPr>
            <p:spPr>
              <a:xfrm rot="17607536">
                <a:off x="7795483" y="4234611"/>
                <a:ext cx="1275336" cy="345146"/>
              </a:xfrm>
              <a:prstGeom prst="roundRect">
                <a:avLst>
                  <a:gd fmla="val 50000" name="adj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9519207" y="2800193"/>
                <a:ext cx="48957" cy="402253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椭圆 11"/>
              <p:cNvSpPr/>
              <p:nvPr/>
            </p:nvSpPr>
            <p:spPr>
              <a:xfrm>
                <a:off x="9445771" y="3087517"/>
                <a:ext cx="208066" cy="1953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梯形 12"/>
              <p:cNvSpPr/>
              <p:nvPr/>
            </p:nvSpPr>
            <p:spPr>
              <a:xfrm>
                <a:off x="9433532" y="3225433"/>
                <a:ext cx="232544" cy="275831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5" name="矩形 14"/>
            <p:cNvSpPr/>
            <p:nvPr/>
          </p:nvSpPr>
          <p:spPr>
            <a:xfrm>
              <a:off x="8476414" y="5903288"/>
              <a:ext cx="269262" cy="21836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112930" y="2314904"/>
            <a:ext cx="1155229" cy="531818"/>
            <a:chOff x="8893903" y="1753479"/>
            <a:chExt cx="1688612" cy="777365"/>
          </a:xfrm>
          <a:solidFill>
            <a:srgbClr val="6B6C70"/>
          </a:solidFill>
        </p:grpSpPr>
        <p:sp>
          <p:nvSpPr>
            <p:cNvPr id="18" name="任意多边形 17"/>
            <p:cNvSpPr/>
            <p:nvPr/>
          </p:nvSpPr>
          <p:spPr>
            <a:xfrm rot="20093740">
              <a:off x="8893903" y="1753480"/>
              <a:ext cx="415629" cy="777364"/>
            </a:xfrm>
            <a:custGeom>
              <a:gdLst>
                <a:gd fmla="*/ 395128 w 1090843" name="connsiteX0"/>
                <a:gd fmla="*/ 1796799 h 2040240" name="connsiteY0"/>
                <a:gd fmla="*/ 663504 w 1090843" name="connsiteX1"/>
                <a:gd fmla="*/ 1796799 h 2040240" name="connsiteY1"/>
                <a:gd fmla="*/ 663504 w 1090843" name="connsiteX2"/>
                <a:gd fmla="*/ 2040240 h 2040240" name="connsiteY2"/>
                <a:gd fmla="*/ 395128 w 1090843" name="connsiteX3"/>
                <a:gd fmla="*/ 2040240 h 2040240" name="connsiteY3"/>
                <a:gd fmla="*/ 576200 w 1090843" name="connsiteX4"/>
                <a:gd fmla="*/ 1069 h 2040240" name="connsiteY4"/>
                <a:gd fmla="*/ 1009194 w 1090843" name="connsiteX5"/>
                <a:gd fmla="*/ 288225 h 2040240" name="connsiteY5"/>
                <a:gd fmla="*/ 1007228 w 1090843" name="connsiteX6"/>
                <a:gd fmla="*/ 930225 h 2040240" name="connsiteY6"/>
                <a:gd fmla="*/ 740980 w 1090843" name="connsiteX7"/>
                <a:gd fmla="*/ 1174061 h 2040240" name="connsiteY7"/>
                <a:gd fmla="*/ 666182 w 1090843" name="connsiteX8"/>
                <a:gd fmla="*/ 1198837 h 2040240" name="connsiteY8"/>
                <a:gd fmla="*/ 666182 w 1090843" name="connsiteX9"/>
                <a:gd fmla="*/ 1673562 h 2040240" name="connsiteY9"/>
                <a:gd fmla="*/ 372268 w 1090843" name="connsiteX10"/>
                <a:gd fmla="*/ 1673562 h 2040240" name="connsiteY10"/>
                <a:gd fmla="*/ 372268 w 1090843" name="connsiteX11"/>
                <a:gd fmla="*/ 928153 h 2040240" name="connsiteY11"/>
                <a:gd fmla="*/ 666182 w 1090843" name="connsiteX12"/>
                <a:gd fmla="*/ 928153 h 2040240" name="connsiteY12"/>
                <a:gd fmla="*/ 666182 w 1090843" name="connsiteX13"/>
                <a:gd fmla="*/ 929770 h 2040240" name="connsiteY13"/>
                <a:gd fmla="*/ 736375 w 1090843" name="connsiteX14"/>
                <a:gd fmla="*/ 879035 h 2040240" name="connsiteY14"/>
                <a:gd fmla="*/ 800528 w 1090843" name="connsiteX15"/>
                <a:gd fmla="*/ 786270 h 2040240" name="connsiteY15"/>
                <a:gd fmla="*/ 801494 w 1090843" name="connsiteX16"/>
                <a:gd fmla="*/ 430697 h 2040240" name="connsiteY16"/>
                <a:gd fmla="*/ 459986 w 1090843" name="connsiteX17"/>
                <a:gd fmla="*/ 265022 h 2040240" name="connsiteY17"/>
                <a:gd fmla="*/ 248676 w 1090843" name="connsiteX18"/>
                <a:gd fmla="*/ 571518 h 2040240" name="connsiteY18"/>
                <a:gd fmla="*/ 0 w 1090843" name="connsiteX19"/>
                <a:gd fmla="*/ 541223 h 2040240" name="connsiteY19"/>
                <a:gd fmla="*/ 400342 w 1090843" name="connsiteX20"/>
                <a:gd fmla="*/ 21303 h 2040240" name="connsiteY20"/>
                <a:gd fmla="*/ 576200 w 1090843" name="connsiteX21"/>
                <a:gd fmla="*/ 1069 h 2040240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2040240" w="1090843">
                  <a:moveTo>
                    <a:pt x="395128" y="1796799"/>
                  </a:moveTo>
                  <a:lnTo>
                    <a:pt x="663504" y="1796799"/>
                  </a:lnTo>
                  <a:lnTo>
                    <a:pt x="663504" y="2040240"/>
                  </a:lnTo>
                  <a:lnTo>
                    <a:pt x="395128" y="2040240"/>
                  </a:lnTo>
                  <a:close/>
                  <a:moveTo>
                    <a:pt x="576200" y="1069"/>
                  </a:moveTo>
                  <a:cubicBezTo>
                    <a:pt x="750474" y="12584"/>
                    <a:pt x="913696" y="116585"/>
                    <a:pt x="1009194" y="288225"/>
                  </a:cubicBezTo>
                  <a:cubicBezTo>
                    <a:pt x="1118764" y="485158"/>
                    <a:pt x="1118002" y="734122"/>
                    <a:pt x="1007228" y="930225"/>
                  </a:cubicBezTo>
                  <a:cubicBezTo>
                    <a:pt x="942812" y="1044261"/>
                    <a:pt x="848436" y="1127954"/>
                    <a:pt x="740980" y="1174061"/>
                  </a:cubicBezTo>
                  <a:lnTo>
                    <a:pt x="666182" y="1198837"/>
                  </a:lnTo>
                  <a:lnTo>
                    <a:pt x="666182" y="1673562"/>
                  </a:lnTo>
                  <a:lnTo>
                    <a:pt x="372268" y="1673562"/>
                  </a:lnTo>
                  <a:lnTo>
                    <a:pt x="372268" y="928153"/>
                  </a:lnTo>
                  <a:lnTo>
                    <a:pt x="666182" y="928153"/>
                  </a:lnTo>
                  <a:lnTo>
                    <a:pt x="666182" y="929770"/>
                  </a:lnTo>
                  <a:lnTo>
                    <a:pt x="736375" y="879035"/>
                  </a:lnTo>
                  <a:cubicBezTo>
                    <a:pt x="761457" y="853281"/>
                    <a:pt x="783275" y="822154"/>
                    <a:pt x="800528" y="786270"/>
                  </a:cubicBezTo>
                  <a:cubicBezTo>
                    <a:pt x="853360" y="676384"/>
                    <a:pt x="853730" y="540996"/>
                    <a:pt x="801494" y="430697"/>
                  </a:cubicBezTo>
                  <a:cubicBezTo>
                    <a:pt x="733362" y="286830"/>
                    <a:pt x="591972" y="218238"/>
                    <a:pt x="459986" y="265022"/>
                  </a:cubicBezTo>
                  <a:cubicBezTo>
                    <a:pt x="344342" y="306014"/>
                    <a:pt x="260816" y="427165"/>
                    <a:pt x="248676" y="571518"/>
                  </a:cubicBezTo>
                  <a:lnTo>
                    <a:pt x="0" y="541223"/>
                  </a:lnTo>
                  <a:cubicBezTo>
                    <a:pt x="24526" y="293027"/>
                    <a:pt x="183340" y="86775"/>
                    <a:pt x="400342" y="21303"/>
                  </a:cubicBezTo>
                  <a:cubicBezTo>
                    <a:pt x="458790" y="3669"/>
                    <a:pt x="518109" y="-2769"/>
                    <a:pt x="576200" y="1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任意多边形 18"/>
            <p:cNvSpPr/>
            <p:nvPr/>
          </p:nvSpPr>
          <p:spPr>
            <a:xfrm rot="2952242">
              <a:off x="9986018" y="1926477"/>
              <a:ext cx="415629" cy="777364"/>
            </a:xfrm>
            <a:custGeom>
              <a:gdLst>
                <a:gd fmla="*/ 395128 w 1090843" name="connsiteX0"/>
                <a:gd fmla="*/ 1796799 h 2040240" name="connsiteY0"/>
                <a:gd fmla="*/ 663504 w 1090843" name="connsiteX1"/>
                <a:gd fmla="*/ 1796799 h 2040240" name="connsiteY1"/>
                <a:gd fmla="*/ 663504 w 1090843" name="connsiteX2"/>
                <a:gd fmla="*/ 2040240 h 2040240" name="connsiteY2"/>
                <a:gd fmla="*/ 395128 w 1090843" name="connsiteX3"/>
                <a:gd fmla="*/ 2040240 h 2040240" name="connsiteY3"/>
                <a:gd fmla="*/ 576200 w 1090843" name="connsiteX4"/>
                <a:gd fmla="*/ 1069 h 2040240" name="connsiteY4"/>
                <a:gd fmla="*/ 1009194 w 1090843" name="connsiteX5"/>
                <a:gd fmla="*/ 288225 h 2040240" name="connsiteY5"/>
                <a:gd fmla="*/ 1007228 w 1090843" name="connsiteX6"/>
                <a:gd fmla="*/ 930225 h 2040240" name="connsiteY6"/>
                <a:gd fmla="*/ 740980 w 1090843" name="connsiteX7"/>
                <a:gd fmla="*/ 1174061 h 2040240" name="connsiteY7"/>
                <a:gd fmla="*/ 666182 w 1090843" name="connsiteX8"/>
                <a:gd fmla="*/ 1198837 h 2040240" name="connsiteY8"/>
                <a:gd fmla="*/ 666182 w 1090843" name="connsiteX9"/>
                <a:gd fmla="*/ 1673562 h 2040240" name="connsiteY9"/>
                <a:gd fmla="*/ 372268 w 1090843" name="connsiteX10"/>
                <a:gd fmla="*/ 1673562 h 2040240" name="connsiteY10"/>
                <a:gd fmla="*/ 372268 w 1090843" name="connsiteX11"/>
                <a:gd fmla="*/ 928153 h 2040240" name="connsiteY11"/>
                <a:gd fmla="*/ 666182 w 1090843" name="connsiteX12"/>
                <a:gd fmla="*/ 928153 h 2040240" name="connsiteY12"/>
                <a:gd fmla="*/ 666182 w 1090843" name="connsiteX13"/>
                <a:gd fmla="*/ 929770 h 2040240" name="connsiteY13"/>
                <a:gd fmla="*/ 736375 w 1090843" name="connsiteX14"/>
                <a:gd fmla="*/ 879035 h 2040240" name="connsiteY14"/>
                <a:gd fmla="*/ 800528 w 1090843" name="connsiteX15"/>
                <a:gd fmla="*/ 786270 h 2040240" name="connsiteY15"/>
                <a:gd fmla="*/ 801494 w 1090843" name="connsiteX16"/>
                <a:gd fmla="*/ 430697 h 2040240" name="connsiteY16"/>
                <a:gd fmla="*/ 459986 w 1090843" name="connsiteX17"/>
                <a:gd fmla="*/ 265022 h 2040240" name="connsiteY17"/>
                <a:gd fmla="*/ 248676 w 1090843" name="connsiteX18"/>
                <a:gd fmla="*/ 571518 h 2040240" name="connsiteY18"/>
                <a:gd fmla="*/ 0 w 1090843" name="connsiteX19"/>
                <a:gd fmla="*/ 541223 h 2040240" name="connsiteY19"/>
                <a:gd fmla="*/ 400342 w 1090843" name="connsiteX20"/>
                <a:gd fmla="*/ 21303 h 2040240" name="connsiteY20"/>
                <a:gd fmla="*/ 576200 w 1090843" name="connsiteX21"/>
                <a:gd fmla="*/ 1069 h 2040240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2040240" w="1090843">
                  <a:moveTo>
                    <a:pt x="395128" y="1796799"/>
                  </a:moveTo>
                  <a:lnTo>
                    <a:pt x="663504" y="1796799"/>
                  </a:lnTo>
                  <a:lnTo>
                    <a:pt x="663504" y="2040240"/>
                  </a:lnTo>
                  <a:lnTo>
                    <a:pt x="395128" y="2040240"/>
                  </a:lnTo>
                  <a:close/>
                  <a:moveTo>
                    <a:pt x="576200" y="1069"/>
                  </a:moveTo>
                  <a:cubicBezTo>
                    <a:pt x="750474" y="12584"/>
                    <a:pt x="913696" y="116585"/>
                    <a:pt x="1009194" y="288225"/>
                  </a:cubicBezTo>
                  <a:cubicBezTo>
                    <a:pt x="1118764" y="485158"/>
                    <a:pt x="1118002" y="734122"/>
                    <a:pt x="1007228" y="930225"/>
                  </a:cubicBezTo>
                  <a:cubicBezTo>
                    <a:pt x="942812" y="1044261"/>
                    <a:pt x="848436" y="1127954"/>
                    <a:pt x="740980" y="1174061"/>
                  </a:cubicBezTo>
                  <a:lnTo>
                    <a:pt x="666182" y="1198837"/>
                  </a:lnTo>
                  <a:lnTo>
                    <a:pt x="666182" y="1673562"/>
                  </a:lnTo>
                  <a:lnTo>
                    <a:pt x="372268" y="1673562"/>
                  </a:lnTo>
                  <a:lnTo>
                    <a:pt x="372268" y="928153"/>
                  </a:lnTo>
                  <a:lnTo>
                    <a:pt x="666182" y="928153"/>
                  </a:lnTo>
                  <a:lnTo>
                    <a:pt x="666182" y="929770"/>
                  </a:lnTo>
                  <a:lnTo>
                    <a:pt x="736375" y="879035"/>
                  </a:lnTo>
                  <a:cubicBezTo>
                    <a:pt x="761457" y="853281"/>
                    <a:pt x="783275" y="822154"/>
                    <a:pt x="800528" y="786270"/>
                  </a:cubicBezTo>
                  <a:cubicBezTo>
                    <a:pt x="853360" y="676384"/>
                    <a:pt x="853730" y="540996"/>
                    <a:pt x="801494" y="430697"/>
                  </a:cubicBezTo>
                  <a:cubicBezTo>
                    <a:pt x="733362" y="286830"/>
                    <a:pt x="591972" y="218238"/>
                    <a:pt x="459986" y="265022"/>
                  </a:cubicBezTo>
                  <a:cubicBezTo>
                    <a:pt x="344342" y="306014"/>
                    <a:pt x="260816" y="427165"/>
                    <a:pt x="248676" y="571518"/>
                  </a:cubicBezTo>
                  <a:lnTo>
                    <a:pt x="0" y="541223"/>
                  </a:lnTo>
                  <a:cubicBezTo>
                    <a:pt x="24526" y="293027"/>
                    <a:pt x="183340" y="86775"/>
                    <a:pt x="400342" y="21303"/>
                  </a:cubicBezTo>
                  <a:cubicBezTo>
                    <a:pt x="458790" y="3669"/>
                    <a:pt x="518109" y="-2769"/>
                    <a:pt x="576200" y="1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任意多边形 19"/>
            <p:cNvSpPr/>
            <p:nvPr/>
          </p:nvSpPr>
          <p:spPr>
            <a:xfrm rot="563381">
              <a:off x="9458262" y="1753479"/>
              <a:ext cx="415629" cy="777364"/>
            </a:xfrm>
            <a:custGeom>
              <a:gdLst>
                <a:gd fmla="*/ 395128 w 1090843" name="connsiteX0"/>
                <a:gd fmla="*/ 1796799 h 2040240" name="connsiteY0"/>
                <a:gd fmla="*/ 663504 w 1090843" name="connsiteX1"/>
                <a:gd fmla="*/ 1796799 h 2040240" name="connsiteY1"/>
                <a:gd fmla="*/ 663504 w 1090843" name="connsiteX2"/>
                <a:gd fmla="*/ 2040240 h 2040240" name="connsiteY2"/>
                <a:gd fmla="*/ 395128 w 1090843" name="connsiteX3"/>
                <a:gd fmla="*/ 2040240 h 2040240" name="connsiteY3"/>
                <a:gd fmla="*/ 576200 w 1090843" name="connsiteX4"/>
                <a:gd fmla="*/ 1069 h 2040240" name="connsiteY4"/>
                <a:gd fmla="*/ 1009194 w 1090843" name="connsiteX5"/>
                <a:gd fmla="*/ 288225 h 2040240" name="connsiteY5"/>
                <a:gd fmla="*/ 1007228 w 1090843" name="connsiteX6"/>
                <a:gd fmla="*/ 930225 h 2040240" name="connsiteY6"/>
                <a:gd fmla="*/ 740980 w 1090843" name="connsiteX7"/>
                <a:gd fmla="*/ 1174061 h 2040240" name="connsiteY7"/>
                <a:gd fmla="*/ 666182 w 1090843" name="connsiteX8"/>
                <a:gd fmla="*/ 1198837 h 2040240" name="connsiteY8"/>
                <a:gd fmla="*/ 666182 w 1090843" name="connsiteX9"/>
                <a:gd fmla="*/ 1673562 h 2040240" name="connsiteY9"/>
                <a:gd fmla="*/ 372268 w 1090843" name="connsiteX10"/>
                <a:gd fmla="*/ 1673562 h 2040240" name="connsiteY10"/>
                <a:gd fmla="*/ 372268 w 1090843" name="connsiteX11"/>
                <a:gd fmla="*/ 928153 h 2040240" name="connsiteY11"/>
                <a:gd fmla="*/ 666182 w 1090843" name="connsiteX12"/>
                <a:gd fmla="*/ 928153 h 2040240" name="connsiteY12"/>
                <a:gd fmla="*/ 666182 w 1090843" name="connsiteX13"/>
                <a:gd fmla="*/ 929770 h 2040240" name="connsiteY13"/>
                <a:gd fmla="*/ 736375 w 1090843" name="connsiteX14"/>
                <a:gd fmla="*/ 879035 h 2040240" name="connsiteY14"/>
                <a:gd fmla="*/ 800528 w 1090843" name="connsiteX15"/>
                <a:gd fmla="*/ 786270 h 2040240" name="connsiteY15"/>
                <a:gd fmla="*/ 801494 w 1090843" name="connsiteX16"/>
                <a:gd fmla="*/ 430697 h 2040240" name="connsiteY16"/>
                <a:gd fmla="*/ 459986 w 1090843" name="connsiteX17"/>
                <a:gd fmla="*/ 265022 h 2040240" name="connsiteY17"/>
                <a:gd fmla="*/ 248676 w 1090843" name="connsiteX18"/>
                <a:gd fmla="*/ 571518 h 2040240" name="connsiteY18"/>
                <a:gd fmla="*/ 0 w 1090843" name="connsiteX19"/>
                <a:gd fmla="*/ 541223 h 2040240" name="connsiteY19"/>
                <a:gd fmla="*/ 400342 w 1090843" name="connsiteX20"/>
                <a:gd fmla="*/ 21303 h 2040240" name="connsiteY20"/>
                <a:gd fmla="*/ 576200 w 1090843" name="connsiteX21"/>
                <a:gd fmla="*/ 1069 h 2040240" name="connsiteY21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b="b" l="l" r="r" t="t"/>
              <a:pathLst>
                <a:path h="2040240" w="1090843">
                  <a:moveTo>
                    <a:pt x="395128" y="1796799"/>
                  </a:moveTo>
                  <a:lnTo>
                    <a:pt x="663504" y="1796799"/>
                  </a:lnTo>
                  <a:lnTo>
                    <a:pt x="663504" y="2040240"/>
                  </a:lnTo>
                  <a:lnTo>
                    <a:pt x="395128" y="2040240"/>
                  </a:lnTo>
                  <a:close/>
                  <a:moveTo>
                    <a:pt x="576200" y="1069"/>
                  </a:moveTo>
                  <a:cubicBezTo>
                    <a:pt x="750474" y="12584"/>
                    <a:pt x="913696" y="116585"/>
                    <a:pt x="1009194" y="288225"/>
                  </a:cubicBezTo>
                  <a:cubicBezTo>
                    <a:pt x="1118764" y="485158"/>
                    <a:pt x="1118002" y="734122"/>
                    <a:pt x="1007228" y="930225"/>
                  </a:cubicBezTo>
                  <a:cubicBezTo>
                    <a:pt x="942812" y="1044261"/>
                    <a:pt x="848436" y="1127954"/>
                    <a:pt x="740980" y="1174061"/>
                  </a:cubicBezTo>
                  <a:lnTo>
                    <a:pt x="666182" y="1198837"/>
                  </a:lnTo>
                  <a:lnTo>
                    <a:pt x="666182" y="1673562"/>
                  </a:lnTo>
                  <a:lnTo>
                    <a:pt x="372268" y="1673562"/>
                  </a:lnTo>
                  <a:lnTo>
                    <a:pt x="372268" y="928153"/>
                  </a:lnTo>
                  <a:lnTo>
                    <a:pt x="666182" y="928153"/>
                  </a:lnTo>
                  <a:lnTo>
                    <a:pt x="666182" y="929770"/>
                  </a:lnTo>
                  <a:lnTo>
                    <a:pt x="736375" y="879035"/>
                  </a:lnTo>
                  <a:cubicBezTo>
                    <a:pt x="761457" y="853281"/>
                    <a:pt x="783275" y="822154"/>
                    <a:pt x="800528" y="786270"/>
                  </a:cubicBezTo>
                  <a:cubicBezTo>
                    <a:pt x="853360" y="676384"/>
                    <a:pt x="853730" y="540996"/>
                    <a:pt x="801494" y="430697"/>
                  </a:cubicBezTo>
                  <a:cubicBezTo>
                    <a:pt x="733362" y="286830"/>
                    <a:pt x="591972" y="218238"/>
                    <a:pt x="459986" y="265022"/>
                  </a:cubicBezTo>
                  <a:cubicBezTo>
                    <a:pt x="344342" y="306014"/>
                    <a:pt x="260816" y="427165"/>
                    <a:pt x="248676" y="571518"/>
                  </a:cubicBezTo>
                  <a:lnTo>
                    <a:pt x="0" y="541223"/>
                  </a:lnTo>
                  <a:cubicBezTo>
                    <a:pt x="24526" y="293027"/>
                    <a:pt x="183340" y="86775"/>
                    <a:pt x="400342" y="21303"/>
                  </a:cubicBezTo>
                  <a:cubicBezTo>
                    <a:pt x="458790" y="3669"/>
                    <a:pt x="518109" y="-2769"/>
                    <a:pt x="576200" y="10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2" name="内容占位符 2"/>
          <p:cNvSpPr txBox="1"/>
          <p:nvPr/>
        </p:nvSpPr>
        <p:spPr>
          <a:xfrm>
            <a:off x="2398948" y="2540539"/>
            <a:ext cx="4822999" cy="247436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  <a:buFont charset="2" panose="05000000000000000000" pitchFamily="2" typeface="Wingdings"/>
              <a:buChar char="n"/>
            </a:pPr>
            <a:r>
              <a:rPr altLang="en-US" b="1" lang="zh-CN" smtClean="0" sz="33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有问题先找百度</a:t>
            </a:r>
          </a:p>
          <a:p>
            <a:pPr>
              <a:lnSpc>
                <a:spcPct val="125000"/>
              </a:lnSpc>
              <a:buFont charset="2" panose="05000000000000000000" pitchFamily="2" typeface="Wingdings"/>
              <a:buChar char="n"/>
            </a:pPr>
            <a:r>
              <a:rPr altLang="en-US" b="1" lang="zh-CN" smtClean="0" sz="33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问对专业领域的人</a:t>
            </a:r>
          </a:p>
          <a:p>
            <a:pPr>
              <a:lnSpc>
                <a:spcPct val="125000"/>
              </a:lnSpc>
              <a:buFont charset="2" panose="05000000000000000000" pitchFamily="2" typeface="Wingdings"/>
              <a:buChar char="n"/>
            </a:pPr>
            <a:r>
              <a:rPr altLang="en-US" b="1" lang="zh-CN" smtClean="0" sz="33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提问具体到判断题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38818" y="2520419"/>
            <a:ext cx="6681795" cy="6389162"/>
          </a:xfrm>
          <a:prstGeom prst="rect">
            <a:avLst/>
          </a:prstGeom>
        </p:spPr>
      </p:pic>
    </p:spTree>
    <p:extLst>
      <p:ext uri="{BB962C8B-B14F-4D97-AF65-F5344CB8AC3E}">
        <p14:creationId val="4178355669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1" name="直接连接符 30"/>
          <p:cNvCxnSpPr/>
          <p:nvPr/>
        </p:nvCxnSpPr>
        <p:spPr>
          <a:xfrm flipH="1">
            <a:off x="2491832" y="0"/>
            <a:ext cx="0" cy="633222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剪去单角的矩形 18"/>
          <p:cNvSpPr/>
          <p:nvPr/>
        </p:nvSpPr>
        <p:spPr>
          <a:xfrm>
            <a:off x="1778000" y="1715876"/>
            <a:ext cx="8623300" cy="3856161"/>
          </a:xfrm>
          <a:prstGeom prst="snip1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1" name="直接连接符 20"/>
          <p:cNvCxnSpPr/>
          <p:nvPr/>
        </p:nvCxnSpPr>
        <p:spPr>
          <a:xfrm>
            <a:off x="7162879" y="5415660"/>
            <a:ext cx="2988518" cy="0"/>
          </a:xfrm>
          <a:prstGeom prst="line">
            <a:avLst/>
          </a:prstGeom>
          <a:ln w="12700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内容占位符 2"/>
          <p:cNvSpPr txBox="1"/>
          <p:nvPr/>
        </p:nvSpPr>
        <p:spPr>
          <a:xfrm>
            <a:off x="2360096" y="2541683"/>
            <a:ext cx="6244977" cy="2430369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  <a:buFont charset="2" panose="05000000000000000000" pitchFamily="2" typeface="Wingdings"/>
              <a:buChar char="n"/>
            </a:pPr>
            <a:r>
              <a:rPr altLang="en-US" b="1" lang="zh-CN" smtClean="0" sz="33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世界是多元化的</a:t>
            </a:r>
          </a:p>
          <a:p>
            <a:pPr>
              <a:lnSpc>
                <a:spcPct val="125000"/>
              </a:lnSpc>
              <a:buFont charset="2" panose="05000000000000000000" pitchFamily="2" typeface="Wingdings"/>
              <a:buChar char="n"/>
            </a:pPr>
            <a:r>
              <a:rPr altLang="en-US" b="1" lang="zh-CN" smtClean="0" sz="33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看待事物的角度不同</a:t>
            </a:r>
          </a:p>
          <a:p>
            <a:pPr>
              <a:lnSpc>
                <a:spcPct val="125000"/>
              </a:lnSpc>
              <a:buFont charset="2" panose="05000000000000000000" pitchFamily="2" typeface="Wingdings"/>
              <a:buChar char="n"/>
            </a:pPr>
            <a:r>
              <a:rPr altLang="en-US" b="1" lang="zh-CN" smtClean="0" sz="3300">
                <a:solidFill>
                  <a:srgbClr val="6B6C70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学会包容不同的看法</a:t>
            </a: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8142763" y="2741562"/>
            <a:ext cx="882556" cy="674469"/>
          </a:xfrm>
          <a:prstGeom prst="straightConnector1">
            <a:avLst/>
          </a:prstGeom>
          <a:solidFill>
            <a:srgbClr val="990000"/>
          </a:solidFill>
          <a:ln w="28575">
            <a:solidFill>
              <a:srgbClr val="99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梯形 9"/>
          <p:cNvSpPr/>
          <p:nvPr/>
        </p:nvSpPr>
        <p:spPr>
          <a:xfrm>
            <a:off x="9066927" y="3047005"/>
            <a:ext cx="894503" cy="1663894"/>
          </a:xfrm>
          <a:prstGeom prst="trapezoid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椭圆 11"/>
          <p:cNvSpPr/>
          <p:nvPr/>
        </p:nvSpPr>
        <p:spPr>
          <a:xfrm>
            <a:off x="9134035" y="2453624"/>
            <a:ext cx="718678" cy="718678"/>
          </a:xfrm>
          <a:prstGeom prst="ellipse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矩形 12"/>
          <p:cNvSpPr/>
          <p:nvPr/>
        </p:nvSpPr>
        <p:spPr>
          <a:xfrm>
            <a:off x="9325637" y="4647262"/>
            <a:ext cx="249043" cy="759961"/>
          </a:xfrm>
          <a:prstGeom prst="rect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矩形 13"/>
          <p:cNvSpPr/>
          <p:nvPr/>
        </p:nvSpPr>
        <p:spPr>
          <a:xfrm>
            <a:off x="9533215" y="4591199"/>
            <a:ext cx="249043" cy="759961"/>
          </a:xfrm>
          <a:prstGeom prst="rect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圆角矩形 14"/>
          <p:cNvSpPr/>
          <p:nvPr/>
        </p:nvSpPr>
        <p:spPr>
          <a:xfrm rot="16908496">
            <a:off x="8962084" y="3828691"/>
            <a:ext cx="1062581" cy="270034"/>
          </a:xfrm>
          <a:prstGeom prst="roundRect">
            <a:avLst>
              <a:gd fmla="val 50000" name="adj"/>
            </a:avLst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9066927" y="3307378"/>
            <a:ext cx="360566" cy="360566"/>
          </a:xfrm>
          <a:prstGeom prst="ellipse">
            <a:avLst/>
          </a:pr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任意多边形 4"/>
          <p:cNvSpPr/>
          <p:nvPr/>
        </p:nvSpPr>
        <p:spPr>
          <a:xfrm>
            <a:off x="7003300" y="2435442"/>
            <a:ext cx="1510940" cy="2980218"/>
          </a:xfrm>
          <a:custGeom>
            <a:gdLst>
              <a:gd fmla="*/ 1522753 w 3024572" name="connsiteX0"/>
              <a:gd fmla="*/ 0 h 5965743" name="connsiteY0"/>
              <a:gd fmla="*/ 2190192 w 3024572" name="connsiteX1"/>
              <a:gd fmla="*/ 667439 h 5965743" name="connsiteY1"/>
              <a:gd fmla="*/ 1895925 w 3024572" name="connsiteX2"/>
              <a:gd fmla="*/ 1220890 h 5965743" name="connsiteY2"/>
              <a:gd fmla="*/ 1790587 w 3024572" name="connsiteX3"/>
              <a:gd fmla="*/ 1278065 h 5965743" name="connsiteY3"/>
              <a:gd fmla="*/ 1878267 w 3024572" name="connsiteX4"/>
              <a:gd fmla="*/ 1278065 h 5965743" name="connsiteY4"/>
              <a:gd fmla="*/ 2373738 w 3024572" name="connsiteX5"/>
              <a:gd fmla="*/ 1524235 h 5965743" name="connsiteY5"/>
              <a:gd fmla="*/ 2427139 w 3024572" name="connsiteX6"/>
              <a:gd fmla="*/ 1609373 h 5965743" name="connsiteY6"/>
              <a:gd fmla="*/ 2491574 w 3024572" name="connsiteX7"/>
              <a:gd fmla="*/ 1682114 h 5965743" name="connsiteY7"/>
              <a:gd fmla="*/ 2551020 w 3024572" name="connsiteX8"/>
              <a:gd fmla="*/ 1809624 h 5965743" name="connsiteY8"/>
              <a:gd fmla="*/ 3000793 w 3024572" name="connsiteX9"/>
              <a:gd fmla="*/ 3251297 h 5965743" name="connsiteY9"/>
              <a:gd fmla="*/ 2879430 w 3024572" name="connsiteX10"/>
              <a:gd fmla="*/ 3664410 h 5965743" name="connsiteY10"/>
              <a:gd fmla="*/ 2544694 w 3024572" name="connsiteX11"/>
              <a:gd fmla="*/ 3393590 h 5965743" name="connsiteY11"/>
              <a:gd fmla="*/ 2122133 w 3024572" name="connsiteX12"/>
              <a:gd fmla="*/ 2039142 h 5965743" name="connsiteY12"/>
              <a:gd fmla="*/ 2030079 w 3024572" name="connsiteX13"/>
              <a:gd fmla="*/ 2039142 h 5965743" name="connsiteY13"/>
              <a:gd fmla="*/ 2682162 w 3024572" name="connsiteX14"/>
              <a:gd fmla="*/ 4520456 h 5965743" name="connsiteY14"/>
              <a:gd fmla="*/ 2103043 w 3024572" name="connsiteX15"/>
              <a:gd fmla="*/ 4520456 h 5965743" name="connsiteY15"/>
              <a:gd fmla="*/ 2103043 w 3024572" name="connsiteX16"/>
              <a:gd fmla="*/ 5965742 h 5965743" name="connsiteY16"/>
              <a:gd fmla="*/ 1580529 w 3024572" name="connsiteX17"/>
              <a:gd fmla="*/ 5965742 h 5965743" name="connsiteY17"/>
              <a:gd fmla="*/ 1580529 w 3024572" name="connsiteX18"/>
              <a:gd fmla="*/ 4520456 h 5965743" name="connsiteY18"/>
              <a:gd fmla="*/ 1428129 w 3024572" name="connsiteX19"/>
              <a:gd fmla="*/ 4520456 h 5965743" name="connsiteY19"/>
              <a:gd fmla="*/ 1428129 w 3024572" name="connsiteX20"/>
              <a:gd fmla="*/ 5965743 h 5965743" name="connsiteY20"/>
              <a:gd fmla="*/ 905615 w 3024572" name="connsiteX21"/>
              <a:gd fmla="*/ 5965743 h 5965743" name="connsiteY21"/>
              <a:gd fmla="*/ 905615 w 3024572" name="connsiteX22"/>
              <a:gd fmla="*/ 4520456 h 5965743" name="connsiteY22"/>
              <a:gd fmla="*/ 291660 w 3024572" name="connsiteX23"/>
              <a:gd fmla="*/ 4520456 h 5965743" name="connsiteY23"/>
              <a:gd fmla="*/ 943744 w 3024572" name="connsiteX24"/>
              <a:gd fmla="*/ 2039142 h 5965743" name="connsiteY24"/>
              <a:gd fmla="*/ 897661 w 3024572" name="connsiteX25"/>
              <a:gd fmla="*/ 2039142 h 5965743" name="connsiteY25"/>
              <a:gd fmla="*/ 479879 w 3024572" name="connsiteX26"/>
              <a:gd fmla="*/ 3378272 h 5965743" name="connsiteY26"/>
              <a:gd fmla="*/ 145143 w 3024572" name="connsiteX27"/>
              <a:gd fmla="*/ 3649091 h 5965743" name="connsiteY27"/>
              <a:gd fmla="*/ 23780 w 3024572" name="connsiteX28"/>
              <a:gd fmla="*/ 3235978 h 5965743" name="connsiteY28"/>
              <a:gd fmla="*/ 473553 w 3024572" name="connsiteX29"/>
              <a:gd fmla="*/ 1794305 h 5965743" name="connsiteY29"/>
              <a:gd fmla="*/ 477423 w 3024572" name="connsiteX30"/>
              <a:gd fmla="*/ 1784314 h 5965743" name="connsiteY30"/>
              <a:gd fmla="*/ 482107 w 3024572" name="connsiteX31"/>
              <a:gd fmla="*/ 1761653 h 5965743" name="connsiteY31"/>
              <a:gd fmla="*/ 1125297 w 3024572" name="connsiteX32"/>
              <a:gd fmla="*/ 1278065 h 5965743" name="connsiteY32"/>
              <a:gd fmla="*/ 1254919 w 3024572" name="connsiteX33"/>
              <a:gd fmla="*/ 1278065 h 5965743" name="connsiteY33"/>
              <a:gd fmla="*/ 1149582 w 3024572" name="connsiteX34"/>
              <a:gd fmla="*/ 1220890 h 5965743" name="connsiteY34"/>
              <a:gd fmla="*/ 855314 w 3024572" name="connsiteX35"/>
              <a:gd fmla="*/ 667439 h 5965743" name="connsiteY35"/>
              <a:gd fmla="*/ 1522753 w 3024572" name="connsiteX36"/>
              <a:gd fmla="*/ 0 h 5965743" name="connsiteY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b="b" l="l" r="r" t="t"/>
            <a:pathLst>
              <a:path h="5965743" w="3024572">
                <a:moveTo>
                  <a:pt x="1522753" y="0"/>
                </a:moveTo>
                <a:cubicBezTo>
                  <a:pt x="1891369" y="0"/>
                  <a:pt x="2190192" y="298824"/>
                  <a:pt x="2190192" y="667439"/>
                </a:cubicBezTo>
                <a:cubicBezTo>
                  <a:pt x="2190192" y="897825"/>
                  <a:pt x="2073465" y="1100947"/>
                  <a:pt x="1895925" y="1220890"/>
                </a:cubicBezTo>
                <a:lnTo>
                  <a:pt x="1790587" y="1278065"/>
                </a:lnTo>
                <a:lnTo>
                  <a:pt x="1878267" y="1278065"/>
                </a:lnTo>
                <a:cubicBezTo>
                  <a:pt x="2069648" y="1278065"/>
                  <a:pt x="2258792" y="1375714"/>
                  <a:pt x="2373738" y="1524235"/>
                </a:cubicBezTo>
                <a:lnTo>
                  <a:pt x="2427139" y="1609373"/>
                </a:lnTo>
                <a:lnTo>
                  <a:pt x="2491574" y="1682114"/>
                </a:lnTo>
                <a:cubicBezTo>
                  <a:pt x="2515877" y="1719425"/>
                  <a:pt x="2536291" y="1762413"/>
                  <a:pt x="2551020" y="1809624"/>
                </a:cubicBezTo>
                <a:lnTo>
                  <a:pt x="3000793" y="3251297"/>
                </a:lnTo>
                <a:cubicBezTo>
                  <a:pt x="3059708" y="3440141"/>
                  <a:pt x="3005385" y="3625115"/>
                  <a:pt x="2879430" y="3664410"/>
                </a:cubicBezTo>
                <a:cubicBezTo>
                  <a:pt x="2753475" y="3703706"/>
                  <a:pt x="2603610" y="3582435"/>
                  <a:pt x="2544694" y="3393590"/>
                </a:cubicBezTo>
                <a:lnTo>
                  <a:pt x="2122133" y="2039142"/>
                </a:lnTo>
                <a:lnTo>
                  <a:pt x="2030079" y="2039142"/>
                </a:lnTo>
                <a:lnTo>
                  <a:pt x="2682162" y="4520456"/>
                </a:lnTo>
                <a:lnTo>
                  <a:pt x="2103043" y="4520456"/>
                </a:lnTo>
                <a:lnTo>
                  <a:pt x="2103043" y="5965742"/>
                </a:lnTo>
                <a:lnTo>
                  <a:pt x="1580529" y="5965742"/>
                </a:lnTo>
                <a:lnTo>
                  <a:pt x="1580529" y="4520456"/>
                </a:lnTo>
                <a:lnTo>
                  <a:pt x="1428129" y="4520456"/>
                </a:lnTo>
                <a:lnTo>
                  <a:pt x="1428129" y="5965743"/>
                </a:lnTo>
                <a:lnTo>
                  <a:pt x="905615" y="5965743"/>
                </a:lnTo>
                <a:lnTo>
                  <a:pt x="905615" y="4520456"/>
                </a:lnTo>
                <a:lnTo>
                  <a:pt x="291660" y="4520456"/>
                </a:lnTo>
                <a:lnTo>
                  <a:pt x="943744" y="2039142"/>
                </a:lnTo>
                <a:lnTo>
                  <a:pt x="897661" y="2039142"/>
                </a:lnTo>
                <a:lnTo>
                  <a:pt x="479879" y="3378272"/>
                </a:lnTo>
                <a:cubicBezTo>
                  <a:pt x="420963" y="3567116"/>
                  <a:pt x="271098" y="3688387"/>
                  <a:pt x="145143" y="3649091"/>
                </a:cubicBezTo>
                <a:cubicBezTo>
                  <a:pt x="19188" y="3609796"/>
                  <a:pt x="-35136" y="3424822"/>
                  <a:pt x="23780" y="3235978"/>
                </a:cubicBezTo>
                <a:lnTo>
                  <a:pt x="473553" y="1794305"/>
                </a:lnTo>
                <a:lnTo>
                  <a:pt x="477423" y="1784314"/>
                </a:lnTo>
                <a:lnTo>
                  <a:pt x="482107" y="1761653"/>
                </a:lnTo>
                <a:cubicBezTo>
                  <a:pt x="553810" y="1499671"/>
                  <a:pt x="857364" y="1278065"/>
                  <a:pt x="1125297" y="1278065"/>
                </a:cubicBezTo>
                <a:lnTo>
                  <a:pt x="1254919" y="1278065"/>
                </a:lnTo>
                <a:lnTo>
                  <a:pt x="1149582" y="1220890"/>
                </a:lnTo>
                <a:cubicBezTo>
                  <a:pt x="972042" y="1100947"/>
                  <a:pt x="855314" y="897825"/>
                  <a:pt x="855314" y="667439"/>
                </a:cubicBezTo>
                <a:cubicBezTo>
                  <a:pt x="855314" y="298824"/>
                  <a:pt x="1154137" y="0"/>
                  <a:pt x="1522753" y="0"/>
                </a:cubicBez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6" name="椭圆 5"/>
          <p:cNvSpPr/>
          <p:nvPr/>
        </p:nvSpPr>
        <p:spPr>
          <a:xfrm>
            <a:off x="7495705" y="3286790"/>
            <a:ext cx="244884" cy="244884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椭圆 6"/>
          <p:cNvSpPr/>
          <p:nvPr/>
        </p:nvSpPr>
        <p:spPr>
          <a:xfrm>
            <a:off x="7783813" y="3296496"/>
            <a:ext cx="244800" cy="244800"/>
          </a:xfrm>
          <a:prstGeom prst="ellipse">
            <a:avLst/>
          </a:prstGeom>
          <a:solidFill>
            <a:srgbClr val="C0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2" name="直接连接符 31"/>
          <p:cNvCxnSpPr/>
          <p:nvPr/>
        </p:nvCxnSpPr>
        <p:spPr>
          <a:xfrm flipH="1">
            <a:off x="2503170" y="6309360"/>
            <a:ext cx="7200900" cy="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梯形 2"/>
          <p:cNvSpPr/>
          <p:nvPr/>
        </p:nvSpPr>
        <p:spPr>
          <a:xfrm>
            <a:off x="-8572" y="457200"/>
            <a:ext cx="5449252" cy="617220"/>
          </a:xfrm>
          <a:custGeom>
            <a:gdLst>
              <a:gd fmla="*/ 8571 w 4603431" name="connsiteX0"/>
              <a:gd fmla="*/ 468630 h 468630" name="connsiteY0"/>
              <a:gd fmla="*/ 0 w 4603431" name="connsiteX1"/>
              <a:gd fmla="*/ 11430 h 468630" name="connsiteY1"/>
              <a:gd fmla="*/ 4211952 w 4603431" name="connsiteX2"/>
              <a:gd fmla="*/ 0 h 468630" name="connsiteY2"/>
              <a:gd fmla="*/ 4603431 w 4603431" name="connsiteX3"/>
              <a:gd fmla="*/ 468630 h 468630" name="connsiteY3"/>
              <a:gd fmla="*/ 8571 w 4603431" name="connsiteX4"/>
              <a:gd fmla="*/ 468630 h 46863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468630" w="4603431">
                <a:moveTo>
                  <a:pt x="8571" y="468630"/>
                </a:moveTo>
                <a:lnTo>
                  <a:pt x="0" y="11430"/>
                </a:lnTo>
                <a:lnTo>
                  <a:pt x="4211952" y="0"/>
                </a:lnTo>
                <a:lnTo>
                  <a:pt x="4603431" y="468630"/>
                </a:lnTo>
                <a:lnTo>
                  <a:pt x="8571" y="468630"/>
                </a:lnTo>
                <a:close/>
              </a:path>
            </a:pathLst>
          </a:custGeom>
          <a:solidFill>
            <a:srgbClr val="990000"/>
          </a:solidFill>
          <a:ln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4" name="直接连接符 33"/>
          <p:cNvCxnSpPr/>
          <p:nvPr/>
        </p:nvCxnSpPr>
        <p:spPr>
          <a:xfrm flipH="1">
            <a:off x="9693211" y="6310433"/>
            <a:ext cx="0" cy="560070"/>
          </a:xfrm>
          <a:prstGeom prst="line">
            <a:avLst/>
          </a:prstGeom>
          <a:ln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42971" y="424567"/>
            <a:ext cx="478028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5、少冲剑：多维度思考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7374" y="-1591333"/>
            <a:ext cx="6687892" cy="6383065"/>
          </a:xfrm>
          <a:prstGeom prst="rect">
            <a:avLst/>
          </a:prstGeom>
        </p:spPr>
      </p:pic>
    </p:spTree>
    <p:extLst>
      <p:ext uri="{BB962C8B-B14F-4D97-AF65-F5344CB8AC3E}">
        <p14:creationId val="247510361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51</Paragraphs>
  <Slides>11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8">
      <vt:lpstr>Arial</vt:lpstr>
      <vt:lpstr>Calibri Light</vt:lpstr>
      <vt:lpstr>Calibri</vt:lpstr>
      <vt:lpstr>微软雅黑</vt:lpstr>
      <vt:lpstr>Wingdings</vt:lpstr>
      <vt:lpstr>DFPZongYiW9-GB5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2021-08-22T11:49:41Z</dcterms:created>
  <cp:lastPrinted>2021-08-22T11:49:41Z</cp:lastPrinted>
  <dcterms:modified xsi:type="dcterms:W3CDTF">2021-08-22T05:36:42Z</dcterms:modified>
  <cp:revision>1</cp:revision>
</cp:coreProperties>
</file>