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7" r:id="rId4"/>
    <p:sldId id="256" r:id="rId5"/>
    <p:sldId id="258" r:id="rId6"/>
    <p:sldId id="259" r:id="rId7"/>
    <p:sldId id="260" r:id="rId8"/>
    <p:sldId id="261" r:id="rId9"/>
    <p:sldId id="262" r:id="rId10"/>
    <p:sldId id="264" r:id="rId11"/>
    <p:sldId id="263" r:id="rId12"/>
    <p:sldId id="265" r:id="rId13"/>
    <p:sldId id="267" r:id="rId14"/>
    <p:sldId id="266" r:id="rId15"/>
    <p:sldId id="268" r:id="rId16"/>
    <p:sldId id="269" r:id="rId17"/>
    <p:sldId id="271" r:id="rId18"/>
    <p:sldId id="272" r:id="rId19"/>
    <p:sldId id="273" r:id="rId20"/>
    <p:sldId id="270" r:id="rId21"/>
    <p:sldId id="274" r:id="rId22"/>
    <p:sldId id="275" r:id="rId23"/>
    <p:sldId id="276" r:id="rId24"/>
    <p:sldId id="277" r:id="rId25"/>
    <p:sldId id="279" r:id="rId26"/>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246" y="9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tags/tag20.xml" Type="http://schemas.openxmlformats.org/officeDocument/2006/relationships/tags"/><Relationship Id="rId28" Target="presProps.xml" Type="http://schemas.openxmlformats.org/officeDocument/2006/relationships/presProps"/><Relationship Id="rId29" Target="viewProps.xml" Type="http://schemas.openxmlformats.org/officeDocument/2006/relationships/viewProps"/><Relationship Id="rId3" Target="notesMasters/notesMaster1.xml" Type="http://schemas.openxmlformats.org/officeDocument/2006/relationships/notesMaster"/><Relationship Id="rId30" Target="theme/theme1.xml" Type="http://schemas.openxmlformats.org/officeDocument/2006/relationships/theme"/><Relationship Id="rId31"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301BD9-4243-4367-977C-650CCA5948FB}" type="datetimeFigureOut">
              <a:rPr lang="zh-CN" altLang="en-US" smtClean="0"/>
              <a:t>2017/12/11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ACFBAA-4F33-4BF6-B348-50D59E4A3B07}" type="slidenum">
              <a:rPr lang="zh-CN" altLang="en-US" smtClean="0"/>
              <a:t>‹#›</a:t>
            </a:fld>
            <a:endParaRPr lang="zh-CN" altLang="en-US"/>
          </a:p>
        </p:txBody>
      </p:sp>
    </p:spTree>
    <p:extLst>
      <p:ext uri="{BB962C8B-B14F-4D97-AF65-F5344CB8AC3E}">
        <p14:creationId val="274328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24124406"/>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364254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7039511"/>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14322715"/>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10191672"/>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78541799"/>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0814198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65613669"/>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46962624"/>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3428077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16616624"/>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79406616"/>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02451941"/>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61290412"/>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23491699"/>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8169638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74873276"/>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7512147"/>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31157136"/>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9029578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6316602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9883215"/>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8672184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6537745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66315245"/>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5249171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2425480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66745319"/>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33336643"/>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25617112"/>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8595084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09304704"/>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15963614"/>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2291579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2180C721-00F0-49A5-8986-DFDB39C600B4}" type="datetimeFigureOut">
              <a:rPr lang="zh-CN" altLang="en-US" smtClean="0"/>
              <a:t>2017/12/11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8C8E5C5-05D3-4171-9F3F-370131363719}"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gradFill flip="none" rotWithShape="1">
          <a:gsLst>
            <a:gs pos="0">
              <a:schemeClr val="accent1">
                <a:lumMod val="5000"/>
                <a:lumOff val="95000"/>
              </a:schemeClr>
            </a:gs>
            <a:gs pos="100000">
              <a:schemeClr val="accent1">
                <a:lumMod val="20000"/>
                <a:lumOff val="80000"/>
              </a:schemeClr>
            </a:gs>
          </a:gsLst>
          <a:path path="circle">
            <a:fillToRect l="50000" t="50000" r="50000" b="50000"/>
          </a:path>
        </a:grad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0C721-00F0-49A5-8986-DFDB39C600B4}" type="datetimeFigureOut">
              <a:rPr lang="zh-CN" altLang="en-US" smtClean="0"/>
              <a:t>2017/12/11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8E5C5-05D3-4171-9F3F-3701313637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2017/12/11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83800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8.xml" Type="http://schemas.openxmlformats.org/officeDocument/2006/relationships/tags"/><Relationship Id="rId11" Target="../tags/tag9.xml" Type="http://schemas.openxmlformats.org/officeDocument/2006/relationships/tags"/><Relationship Id="rId12" Target="../tags/tag10.xml" Type="http://schemas.openxmlformats.org/officeDocument/2006/relationships/tags"/><Relationship Id="rId13" Target="../tags/tag11.xml" Type="http://schemas.openxmlformats.org/officeDocument/2006/relationships/tags"/><Relationship Id="rId14" Target="../tags/tag12.xml" Type="http://schemas.openxmlformats.org/officeDocument/2006/relationships/tags"/><Relationship Id="rId15" Target="../tags/tag13.xml" Type="http://schemas.openxmlformats.org/officeDocument/2006/relationships/tags"/><Relationship Id="rId16" Target="../tags/tag14.xml" Type="http://schemas.openxmlformats.org/officeDocument/2006/relationships/tags"/><Relationship Id="rId17" Target="../tags/tag15.xml" Type="http://schemas.openxmlformats.org/officeDocument/2006/relationships/tags"/><Relationship Id="rId18" Target="../tags/tag16.xml" Type="http://schemas.openxmlformats.org/officeDocument/2006/relationships/tags"/><Relationship Id="rId19" Target="../tags/tag17.xml" Type="http://schemas.openxmlformats.org/officeDocument/2006/relationships/tags"/><Relationship Id="rId2" Target="../notesSlides/notesSlide1.xml" Type="http://schemas.openxmlformats.org/officeDocument/2006/relationships/notesSlide"/><Relationship Id="rId20" Target="../media/image1.png" Type="http://schemas.openxmlformats.org/officeDocument/2006/relationships/image"/><Relationship Id="rId21" Target="../tags/tag18.xml" Type="http://schemas.openxmlformats.org/officeDocument/2006/relationships/tags"/><Relationship Id="rId22" Target="../tags/tag19.xml" Type="http://schemas.openxmlformats.org/officeDocument/2006/relationships/tags"/><Relationship Id="rId3" Target="../tags/tag1.xml" Type="http://schemas.openxmlformats.org/officeDocument/2006/relationships/tags"/><Relationship Id="rId4" Target="../tags/tag2.xml" Type="http://schemas.openxmlformats.org/officeDocument/2006/relationships/tags"/><Relationship Id="rId5" Target="../tags/tag3.xml" Type="http://schemas.openxmlformats.org/officeDocument/2006/relationships/tags"/><Relationship Id="rId6" Target="../tags/tag4.xml" Type="http://schemas.openxmlformats.org/officeDocument/2006/relationships/tags"/><Relationship Id="rId7" Target="../tags/tag5.xml" Type="http://schemas.openxmlformats.org/officeDocument/2006/relationships/tags"/><Relationship Id="rId8" Target="../tags/tag6.xml" Type="http://schemas.openxmlformats.org/officeDocument/2006/relationships/tags"/><Relationship Id="rId9" Target="../tags/tag7.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2.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2.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2.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2.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2.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2.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2.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2.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2.png" Type="http://schemas.openxmlformats.org/officeDocument/2006/relationships/image"/><Relationship Id="rId4" Target="../media/image6.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2.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2.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 Id="rId4" Target="../media/image3.jpeg" Type="http://schemas.openxmlformats.org/officeDocument/2006/relationships/image"/><Relationship Id="rId5" Target="../media/image4.jpeg" Type="http://schemas.openxmlformats.org/officeDocument/2006/relationships/image"/><Relationship Id="rId6"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2.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2.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2.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PA_淘宝网chenying0907出品 3"/>
          <p:cNvSpPr/>
          <p:nvPr>
            <p:custDataLst>
              <p:tags r:id="rId3"/>
            </p:custDataLst>
          </p:nvPr>
        </p:nvSpPr>
        <p:spPr>
          <a:xfrm>
            <a:off x="0" y="2639505"/>
            <a:ext cx="311085" cy="254523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PA_淘宝网chenying0907出品 4"/>
          <p:cNvSpPr/>
          <p:nvPr>
            <p:custDataLst>
              <p:tags r:id="rId4"/>
            </p:custDataLst>
          </p:nvPr>
        </p:nvSpPr>
        <p:spPr>
          <a:xfrm>
            <a:off x="7722124" y="2639505"/>
            <a:ext cx="311085" cy="254523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PA_淘宝网chenying0907出品 7"/>
          <p:cNvSpPr/>
          <p:nvPr>
            <p:custDataLst>
              <p:tags r:id="rId5"/>
            </p:custDataLst>
          </p:nvPr>
        </p:nvSpPr>
        <p:spPr>
          <a:xfrm>
            <a:off x="8062274" y="3185887"/>
            <a:ext cx="386499" cy="1980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0" name="PA_直接连接符 9"/>
          <p:cNvCxnSpPr/>
          <p:nvPr>
            <p:custDataLst>
              <p:tags r:id="rId6"/>
            </p:custDataLst>
          </p:nvPr>
        </p:nvCxnSpPr>
        <p:spPr>
          <a:xfrm>
            <a:off x="8033209" y="5184742"/>
            <a:ext cx="4158791"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PA_淘宝网chenying0907出品 10"/>
          <p:cNvSpPr/>
          <p:nvPr>
            <p:custDataLst>
              <p:tags r:id="rId7"/>
            </p:custDataLst>
          </p:nvPr>
        </p:nvSpPr>
        <p:spPr>
          <a:xfrm>
            <a:off x="8467623" y="3257887"/>
            <a:ext cx="386499" cy="190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PA_淘宝网chenying0907出品 11"/>
          <p:cNvSpPr/>
          <p:nvPr>
            <p:custDataLst>
              <p:tags r:id="rId8"/>
            </p:custDataLst>
          </p:nvPr>
        </p:nvSpPr>
        <p:spPr>
          <a:xfrm>
            <a:off x="8880982" y="3257887"/>
            <a:ext cx="386499" cy="190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PA_淘宝网chenying0907出品 12"/>
          <p:cNvSpPr/>
          <p:nvPr>
            <p:custDataLst>
              <p:tags r:id="rId9"/>
            </p:custDataLst>
          </p:nvPr>
        </p:nvSpPr>
        <p:spPr>
          <a:xfrm>
            <a:off x="9287066" y="3293887"/>
            <a:ext cx="386499" cy="1872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PA_淘宝网chenying0907出品 13"/>
          <p:cNvSpPr/>
          <p:nvPr>
            <p:custDataLst>
              <p:tags r:id="rId10"/>
            </p:custDataLst>
          </p:nvPr>
        </p:nvSpPr>
        <p:spPr>
          <a:xfrm>
            <a:off x="9712735" y="3329887"/>
            <a:ext cx="386499" cy="1836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PA_淘宝网chenying0907出品 14"/>
          <p:cNvSpPr/>
          <p:nvPr>
            <p:custDataLst>
              <p:tags r:id="rId11"/>
            </p:custDataLst>
          </p:nvPr>
        </p:nvSpPr>
        <p:spPr>
          <a:xfrm>
            <a:off x="10135328" y="3365887"/>
            <a:ext cx="386499" cy="1800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PA_淘宝网chenying0907出品 15"/>
          <p:cNvSpPr/>
          <p:nvPr>
            <p:custDataLst>
              <p:tags r:id="rId12"/>
            </p:custDataLst>
          </p:nvPr>
        </p:nvSpPr>
        <p:spPr>
          <a:xfrm rot="20959520">
            <a:off x="10678524" y="3417043"/>
            <a:ext cx="386499" cy="172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PA_淘宝网chenying0907出品 16"/>
          <p:cNvSpPr/>
          <p:nvPr>
            <p:custDataLst>
              <p:tags r:id="rId13"/>
            </p:custDataLst>
          </p:nvPr>
        </p:nvSpPr>
        <p:spPr>
          <a:xfrm rot="19779136">
            <a:off x="11359082" y="3458639"/>
            <a:ext cx="386499" cy="172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8" name="PA_直接连接符 17"/>
          <p:cNvCxnSpPr/>
          <p:nvPr>
            <p:custDataLst>
              <p:tags r:id="rId14"/>
            </p:custDataLst>
          </p:nvPr>
        </p:nvCxnSpPr>
        <p:spPr>
          <a:xfrm>
            <a:off x="311085" y="5184742"/>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0" name="PA_直接连接符 19"/>
          <p:cNvCxnSpPr/>
          <p:nvPr>
            <p:custDataLst>
              <p:tags r:id="rId15"/>
            </p:custDataLst>
          </p:nvPr>
        </p:nvCxnSpPr>
        <p:spPr>
          <a:xfrm>
            <a:off x="311084" y="2658359"/>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1" name="PA_直接连接符 20"/>
          <p:cNvCxnSpPr/>
          <p:nvPr>
            <p:custDataLst>
              <p:tags r:id="rId16"/>
            </p:custDataLst>
          </p:nvPr>
        </p:nvCxnSpPr>
        <p:spPr>
          <a:xfrm>
            <a:off x="311083" y="4451022"/>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2" name="PA_淘宝网chenying0907出品 21"/>
          <p:cNvSpPr txBox="1"/>
          <p:nvPr>
            <p:custDataLst>
              <p:tags r:id="rId17"/>
            </p:custDataLst>
          </p:nvPr>
        </p:nvSpPr>
        <p:spPr>
          <a:xfrm>
            <a:off x="1133690" y="2954525"/>
            <a:ext cx="5888542" cy="1188720"/>
          </a:xfrm>
          <a:prstGeom prst="rect">
            <a:avLst/>
          </a:prstGeom>
          <a:noFill/>
        </p:spPr>
        <p:txBody>
          <a:bodyPr rtlCol="0" wrap="square">
            <a:spAutoFit/>
          </a:bodyPr>
          <a:lstStyle/>
          <a:p>
            <a:r>
              <a:rPr altLang="en-US" b="1" lang="zh-CN" sz="7200">
                <a:solidFill>
                  <a:schemeClr val="accent1">
                    <a:lumMod val="50000"/>
                  </a:schemeClr>
                </a:solidFill>
                <a:latin charset="-122" pitchFamily="34" typeface="微软雅黑"/>
                <a:ea charset="-122" pitchFamily="34" typeface="微软雅黑"/>
              </a:rPr>
              <a:t>输入课程名称</a:t>
            </a:r>
          </a:p>
        </p:txBody>
      </p:sp>
      <p:sp>
        <p:nvSpPr>
          <p:cNvPr id="23" name="PA_淘宝网chenying0907出品 22"/>
          <p:cNvSpPr txBox="1"/>
          <p:nvPr>
            <p:custDataLst>
              <p:tags r:id="rId18"/>
            </p:custDataLst>
          </p:nvPr>
        </p:nvSpPr>
        <p:spPr>
          <a:xfrm>
            <a:off x="869155" y="4587049"/>
            <a:ext cx="2432115" cy="335280"/>
          </a:xfrm>
          <a:prstGeom prst="rect">
            <a:avLst/>
          </a:prstGeom>
          <a:noFill/>
        </p:spPr>
        <p:txBody>
          <a:bodyPr rtlCol="0" wrap="square">
            <a:spAutoFit/>
          </a:bodyPr>
          <a:lstStyle/>
          <a:p>
            <a:r>
              <a:rPr altLang="en-US" b="1" lang="zh-CN" sz="1600">
                <a:latin charset="-122" pitchFamily="34" typeface="微软雅黑"/>
                <a:ea charset="-122" pitchFamily="34" typeface="微软雅黑"/>
              </a:rPr>
              <a:t>主讲人：优页PPT </a:t>
            </a:r>
          </a:p>
        </p:txBody>
      </p:sp>
      <p:sp>
        <p:nvSpPr>
          <p:cNvPr id="24" name="PA_淘宝网chenying0907出品 23"/>
          <p:cNvSpPr txBox="1"/>
          <p:nvPr>
            <p:custDataLst>
              <p:tags r:id="rId19"/>
            </p:custDataLst>
          </p:nvPr>
        </p:nvSpPr>
        <p:spPr>
          <a:xfrm>
            <a:off x="3828062" y="4587049"/>
            <a:ext cx="3616066" cy="335280"/>
          </a:xfrm>
          <a:prstGeom prst="rect">
            <a:avLst/>
          </a:prstGeom>
          <a:noFill/>
        </p:spPr>
        <p:txBody>
          <a:bodyPr rtlCol="0" wrap="square">
            <a:spAutoFit/>
          </a:bodyPr>
          <a:lstStyle/>
          <a:p>
            <a:r>
              <a:rPr altLang="en-US" b="1" lang="zh-CN" sz="1600">
                <a:latin charset="-122" pitchFamily="34" typeface="微软雅黑"/>
                <a:ea charset="-122" pitchFamily="34" typeface="微软雅黑"/>
              </a:rPr>
              <a:t>电话：150 XXXX XXX</a:t>
            </a:r>
          </a:p>
        </p:txBody>
      </p:sp>
      <p:pic>
        <p:nvPicPr>
          <p:cNvPr id="25" name="PA_图片 24"/>
          <p:cNvPicPr>
            <a:picLocks noChangeAspect="1"/>
          </p:cNvPicPr>
          <p:nvPr>
            <p:custDataLst>
              <p:tags r:id="rId21"/>
            </p:custDataLst>
          </p:nvPr>
        </p:nvPicPr>
        <p:blipFill>
          <a:blip r:embed="rId20">
            <a:extLst>
              <a:ext uri="{28A0092B-C50C-407E-A947-70E740481C1C}">
                <a14:useLocalDpi val="0"/>
              </a:ext>
            </a:extLst>
          </a:blip>
          <a:stretch>
            <a:fillRect/>
          </a:stretch>
        </p:blipFill>
        <p:spPr>
          <a:xfrm>
            <a:off x="-207389" y="-128141"/>
            <a:ext cx="2413262" cy="1861887"/>
          </a:xfrm>
          <a:prstGeom prst="rect">
            <a:avLst/>
          </a:prstGeom>
        </p:spPr>
      </p:pic>
      <p:sp>
        <p:nvSpPr>
          <p:cNvPr id="26" name="PA_淘宝网chenying0907出品 25"/>
          <p:cNvSpPr txBox="1"/>
          <p:nvPr>
            <p:custDataLst>
              <p:tags r:id="rId22"/>
            </p:custDataLst>
          </p:nvPr>
        </p:nvSpPr>
        <p:spPr>
          <a:xfrm>
            <a:off x="1571452" y="387303"/>
            <a:ext cx="2780907" cy="1188720"/>
          </a:xfrm>
          <a:prstGeom prst="rect">
            <a:avLst/>
          </a:prstGeom>
          <a:noFill/>
        </p:spPr>
        <p:txBody>
          <a:bodyPr rtlCol="0" wrap="square">
            <a:spAutoFit/>
          </a:bodyPr>
          <a:lstStyle/>
          <a:p>
            <a:r>
              <a:rPr altLang="en-US" b="1" lang="zh-CN" sz="2400">
                <a:latin charset="-122" pitchFamily="2" typeface="华文行楷"/>
                <a:ea charset="-122" pitchFamily="2" typeface="华文行楷"/>
              </a:rPr>
              <a:t>点击输入学校名称</a:t>
            </a:r>
          </a:p>
          <a:p>
            <a:r>
              <a:rPr altLang="en-US" b="1" lang="zh-CN" sz="2400">
                <a:latin charset="-122" pitchFamily="2" typeface="华文行楷"/>
                <a:ea charset="-122" pitchFamily="2" typeface="华文行楷"/>
              </a:rPr>
              <a:t>    enter school name</a:t>
            </a:r>
          </a:p>
        </p:txBody>
      </p:sp>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p:cTn dur="500" fill="hold" id="7"/>
                                        <p:tgtEl>
                                          <p:spTgt spid="25"/>
                                        </p:tgtEl>
                                        <p:attrNameLst>
                                          <p:attrName>ppt_w</p:attrName>
                                        </p:attrNameLst>
                                      </p:cBhvr>
                                      <p:tavLst>
                                        <p:tav tm="0">
                                          <p:val>
                                            <p:fltVal val="0"/>
                                          </p:val>
                                        </p:tav>
                                        <p:tav tm="100000">
                                          <p:val>
                                            <p:strVal val="#ppt_w"/>
                                          </p:val>
                                        </p:tav>
                                      </p:tavLst>
                                    </p:anim>
                                    <p:anim calcmode="lin" valueType="num">
                                      <p:cBhvr>
                                        <p:cTn dur="500" fill="hold" id="8"/>
                                        <p:tgtEl>
                                          <p:spTgt spid="25"/>
                                        </p:tgtEl>
                                        <p:attrNameLst>
                                          <p:attrName>ppt_h</p:attrName>
                                        </p:attrNameLst>
                                      </p:cBhvr>
                                      <p:tavLst>
                                        <p:tav tm="0">
                                          <p:val>
                                            <p:fltVal val="0"/>
                                          </p:val>
                                        </p:tav>
                                        <p:tav tm="100000">
                                          <p:val>
                                            <p:strVal val="#ppt_h"/>
                                          </p:val>
                                        </p:tav>
                                      </p:tavLst>
                                    </p:anim>
                                    <p:animEffect filter="fade" transition="in">
                                      <p:cBhvr>
                                        <p:cTn dur="500" id="9"/>
                                        <p:tgtEl>
                                          <p:spTgt spid="25"/>
                                        </p:tgtEl>
                                      </p:cBhvr>
                                    </p:animEffect>
                                  </p:childTnLst>
                                </p:cTn>
                              </p:par>
                            </p:childTnLst>
                          </p:cTn>
                        </p:par>
                        <p:par>
                          <p:cTn fill="hold" id="10" nodeType="afterGroup">
                            <p:stCondLst>
                              <p:cond delay="500"/>
                            </p:stCondLst>
                            <p:childTnLst>
                              <p:par>
                                <p:cTn fill="hold" grpId="1" id="11" nodeType="afterEffect" presetClass="entr" presetID="41" presetSubtype="0">
                                  <p:stCondLst>
                                    <p:cond delay="0"/>
                                  </p:stCondLst>
                                  <p:iterate type="lt">
                                    <p:tmPct val="10000"/>
                                  </p:iterate>
                                  <p:childTnLst>
                                    <p:set>
                                      <p:cBhvr>
                                        <p:cTn dur="1" fill="hold" id="12">
                                          <p:stCondLst>
                                            <p:cond delay="0"/>
                                          </p:stCondLst>
                                        </p:cTn>
                                        <p:tgtEl>
                                          <p:spTgt spid="26"/>
                                        </p:tgtEl>
                                        <p:attrNameLst>
                                          <p:attrName>style.visibility</p:attrName>
                                        </p:attrNameLst>
                                      </p:cBhvr>
                                      <p:to>
                                        <p:strVal val="visible"/>
                                      </p:to>
                                    </p:set>
                                    <p:anim calcmode="lin" valueType="num">
                                      <p:cBhvr>
                                        <p:cTn dur="500" fill="hold" id="13"/>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26"/>
                                        </p:tgtEl>
                                        <p:attrNameLst>
                                          <p:attrName>ppt_y</p:attrName>
                                        </p:attrNameLst>
                                      </p:cBhvr>
                                      <p:tavLst>
                                        <p:tav tm="0">
                                          <p:val>
                                            <p:strVal val="#ppt_y"/>
                                          </p:val>
                                        </p:tav>
                                        <p:tav tm="100000">
                                          <p:val>
                                            <p:strVal val="#ppt_y"/>
                                          </p:val>
                                        </p:tav>
                                      </p:tavLst>
                                    </p:anim>
                                    <p:anim calcmode="lin" valueType="num">
                                      <p:cBhvr>
                                        <p:cTn dur="500" fill="hold" id="15"/>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2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26"/>
                                        </p:tgtEl>
                                      </p:cBhvr>
                                    </p:animEffect>
                                  </p:childTnLst>
                                </p:cTn>
                              </p:par>
                            </p:childTnLst>
                          </p:cTn>
                        </p:par>
                        <p:par>
                          <p:cTn fill="hold" id="18" nodeType="afterGroup">
                            <p:stCondLst>
                              <p:cond delay="1000"/>
                            </p:stCondLst>
                            <p:childTnLst>
                              <p:par>
                                <p:cTn fill="hold" grpId="1" id="19" nodeType="afterEffect" presetClass="entr" presetID="29" presetSubtype="0">
                                  <p:stCondLst>
                                    <p:cond delay="0"/>
                                  </p:stCondLst>
                                  <p:childTnLst>
                                    <p:set>
                                      <p:cBhvr>
                                        <p:cTn dur="1" fill="hold" id="20">
                                          <p:stCondLst>
                                            <p:cond delay="0"/>
                                          </p:stCondLst>
                                        </p:cTn>
                                        <p:tgtEl>
                                          <p:spTgt spid="4"/>
                                        </p:tgtEl>
                                        <p:attrNameLst>
                                          <p:attrName>style.visibility</p:attrName>
                                        </p:attrNameLst>
                                      </p:cBhvr>
                                      <p:to>
                                        <p:strVal val="visible"/>
                                      </p:to>
                                    </p:set>
                                    <p:anim calcmode="lin" valueType="num">
                                      <p:cBhvr>
                                        <p:cTn dur="1000" fill="hold" id="21"/>
                                        <p:tgtEl>
                                          <p:spTgt spid="4"/>
                                        </p:tgtEl>
                                        <p:attrNameLst>
                                          <p:attrName>ppt_x</p:attrName>
                                        </p:attrNameLst>
                                      </p:cBhvr>
                                      <p:tavLst>
                                        <p:tav tm="0">
                                          <p:val>
                                            <p:strVal val="#ppt_x-.2"/>
                                          </p:val>
                                        </p:tav>
                                        <p:tav tm="100000">
                                          <p:val>
                                            <p:strVal val="#ppt_x"/>
                                          </p:val>
                                        </p:tav>
                                      </p:tavLst>
                                    </p:anim>
                                    <p:anim calcmode="lin" valueType="num">
                                      <p:cBhvr>
                                        <p:cTn dur="1000" fill="hold" id="22"/>
                                        <p:tgtEl>
                                          <p:spTgt spid="4"/>
                                        </p:tgtEl>
                                        <p:attrNameLst>
                                          <p:attrName>ppt_y</p:attrName>
                                        </p:attrNameLst>
                                      </p:cBhvr>
                                      <p:tavLst>
                                        <p:tav tm="0">
                                          <p:val>
                                            <p:strVal val="#ppt_y"/>
                                          </p:val>
                                        </p:tav>
                                        <p:tav tm="100000">
                                          <p:val>
                                            <p:strVal val="#ppt_y"/>
                                          </p:val>
                                        </p:tav>
                                      </p:tavLst>
                                    </p:anim>
                                    <p:animEffect filter="wipe(right)" prLst="gradientSize: 0.1" transition="in">
                                      <p:cBhvr>
                                        <p:cTn dur="1000" id="23"/>
                                        <p:tgtEl>
                                          <p:spTgt spid="4"/>
                                        </p:tgtEl>
                                      </p:cBhvr>
                                    </p:animEffect>
                                  </p:childTnLst>
                                </p:cTn>
                              </p:par>
                              <p:par>
                                <p:cTn fill="hold" grpId="0" id="24" nodeType="withEffect" presetClass="entr" presetID="29" presetSubtype="0">
                                  <p:stCondLst>
                                    <p:cond delay="0"/>
                                  </p:stCondLst>
                                  <p:childTnLst>
                                    <p:set>
                                      <p:cBhvr>
                                        <p:cTn dur="1" fill="hold" id="25">
                                          <p:stCondLst>
                                            <p:cond delay="0"/>
                                          </p:stCondLst>
                                        </p:cTn>
                                        <p:tgtEl>
                                          <p:spTgt spid="5"/>
                                        </p:tgtEl>
                                        <p:attrNameLst>
                                          <p:attrName>style.visibility</p:attrName>
                                        </p:attrNameLst>
                                      </p:cBhvr>
                                      <p:to>
                                        <p:strVal val="visible"/>
                                      </p:to>
                                    </p:set>
                                    <p:anim calcmode="lin" valueType="num">
                                      <p:cBhvr>
                                        <p:cTn dur="1000" fill="hold" id="26"/>
                                        <p:tgtEl>
                                          <p:spTgt spid="5"/>
                                        </p:tgtEl>
                                        <p:attrNameLst>
                                          <p:attrName>ppt_x</p:attrName>
                                        </p:attrNameLst>
                                      </p:cBhvr>
                                      <p:tavLst>
                                        <p:tav tm="0">
                                          <p:val>
                                            <p:strVal val="#ppt_x-.2"/>
                                          </p:val>
                                        </p:tav>
                                        <p:tav tm="100000">
                                          <p:val>
                                            <p:strVal val="#ppt_x"/>
                                          </p:val>
                                        </p:tav>
                                      </p:tavLst>
                                    </p:anim>
                                    <p:anim calcmode="lin" valueType="num">
                                      <p:cBhvr>
                                        <p:cTn dur="1000" fill="hold" id="27"/>
                                        <p:tgtEl>
                                          <p:spTgt spid="5"/>
                                        </p:tgtEl>
                                        <p:attrNameLst>
                                          <p:attrName>ppt_y</p:attrName>
                                        </p:attrNameLst>
                                      </p:cBhvr>
                                      <p:tavLst>
                                        <p:tav tm="0">
                                          <p:val>
                                            <p:strVal val="#ppt_y"/>
                                          </p:val>
                                        </p:tav>
                                        <p:tav tm="100000">
                                          <p:val>
                                            <p:strVal val="#ppt_y"/>
                                          </p:val>
                                        </p:tav>
                                      </p:tavLst>
                                    </p:anim>
                                    <p:animEffect filter="wipe(right)" prLst="gradientSize: 0.1" transition="in">
                                      <p:cBhvr>
                                        <p:cTn dur="1000" id="28"/>
                                        <p:tgtEl>
                                          <p:spTgt spid="5"/>
                                        </p:tgtEl>
                                      </p:cBhvr>
                                    </p:animEffect>
                                  </p:childTnLst>
                                </p:cTn>
                              </p:par>
                            </p:childTnLst>
                          </p:cTn>
                        </p:par>
                        <p:par>
                          <p:cTn fill="hold" id="29" nodeType="afterGroup">
                            <p:stCondLst>
                              <p:cond delay="2000"/>
                            </p:stCondLst>
                            <p:childTnLst>
                              <p:par>
                                <p:cTn fill="hold" id="30" nodeType="afterEffect" presetClass="entr" presetID="22" presetSubtype="2">
                                  <p:stCondLst>
                                    <p:cond delay="0"/>
                                  </p:stCondLst>
                                  <p:childTnLst>
                                    <p:set>
                                      <p:cBhvr>
                                        <p:cTn dur="1" fill="hold" id="31">
                                          <p:stCondLst>
                                            <p:cond delay="0"/>
                                          </p:stCondLst>
                                        </p:cTn>
                                        <p:tgtEl>
                                          <p:spTgt spid="10"/>
                                        </p:tgtEl>
                                        <p:attrNameLst>
                                          <p:attrName>style.visibility</p:attrName>
                                        </p:attrNameLst>
                                      </p:cBhvr>
                                      <p:to>
                                        <p:strVal val="visible"/>
                                      </p:to>
                                    </p:set>
                                    <p:animEffect filter="wipe(right)" transition="in">
                                      <p:cBhvr>
                                        <p:cTn dur="500" id="32"/>
                                        <p:tgtEl>
                                          <p:spTgt spid="10"/>
                                        </p:tgtEl>
                                      </p:cBhvr>
                                    </p:animEffect>
                                  </p:childTnLst>
                                </p:cTn>
                              </p:par>
                            </p:childTnLst>
                          </p:cTn>
                        </p:par>
                        <p:par>
                          <p:cTn fill="hold" id="33" nodeType="afterGroup">
                            <p:stCondLst>
                              <p:cond delay="2500"/>
                            </p:stCondLst>
                            <p:childTnLst>
                              <p:par>
                                <p:cTn fill="hold" grpId="0" id="34" nodeType="afterEffect" presetClass="entr" presetID="2" presetSubtype="2">
                                  <p:stCondLst>
                                    <p:cond delay="0"/>
                                  </p:stCondLst>
                                  <p:childTnLst>
                                    <p:set>
                                      <p:cBhvr>
                                        <p:cTn dur="1" fill="hold" id="35">
                                          <p:stCondLst>
                                            <p:cond delay="0"/>
                                          </p:stCondLst>
                                        </p:cTn>
                                        <p:tgtEl>
                                          <p:spTgt spid="8"/>
                                        </p:tgtEl>
                                        <p:attrNameLst>
                                          <p:attrName>style.visibility</p:attrName>
                                        </p:attrNameLst>
                                      </p:cBhvr>
                                      <p:to>
                                        <p:strVal val="visible"/>
                                      </p:to>
                                    </p:set>
                                    <p:anim calcmode="lin" valueType="num">
                                      <p:cBhvr additive="base">
                                        <p:cTn dur="500" fill="hold" id="36"/>
                                        <p:tgtEl>
                                          <p:spTgt spid="8"/>
                                        </p:tgtEl>
                                        <p:attrNameLst>
                                          <p:attrName>ppt_x</p:attrName>
                                        </p:attrNameLst>
                                      </p:cBhvr>
                                      <p:tavLst>
                                        <p:tav tm="0">
                                          <p:val>
                                            <p:strVal val="1+#ppt_w/2"/>
                                          </p:val>
                                        </p:tav>
                                        <p:tav tm="100000">
                                          <p:val>
                                            <p:strVal val="#ppt_x"/>
                                          </p:val>
                                        </p:tav>
                                      </p:tavLst>
                                    </p:anim>
                                    <p:anim calcmode="lin" valueType="num">
                                      <p:cBhvr additive="base">
                                        <p:cTn dur="500" fill="hold" id="37"/>
                                        <p:tgtEl>
                                          <p:spTgt spid="8"/>
                                        </p:tgtEl>
                                        <p:attrNameLst>
                                          <p:attrName>ppt_y</p:attrName>
                                        </p:attrNameLst>
                                      </p:cBhvr>
                                      <p:tavLst>
                                        <p:tav tm="0">
                                          <p:val>
                                            <p:strVal val="#ppt_y"/>
                                          </p:val>
                                        </p:tav>
                                        <p:tav tm="100000">
                                          <p:val>
                                            <p:strVal val="#ppt_y"/>
                                          </p:val>
                                        </p:tav>
                                      </p:tavLst>
                                    </p:anim>
                                  </p:childTnLst>
                                </p:cTn>
                              </p:par>
                            </p:childTnLst>
                          </p:cTn>
                        </p:par>
                        <p:par>
                          <p:cTn fill="hold" id="38" nodeType="afterGroup">
                            <p:stCondLst>
                              <p:cond delay="3000"/>
                            </p:stCondLst>
                            <p:childTnLst>
                              <p:par>
                                <p:cTn fill="hold" grpId="0" id="39" nodeType="afterEffect" presetClass="entr" presetID="2" presetSubtype="2">
                                  <p:stCondLst>
                                    <p:cond delay="0"/>
                                  </p:stCondLst>
                                  <p:childTnLst>
                                    <p:set>
                                      <p:cBhvr>
                                        <p:cTn dur="1" fill="hold" id="40">
                                          <p:stCondLst>
                                            <p:cond delay="0"/>
                                          </p:stCondLst>
                                        </p:cTn>
                                        <p:tgtEl>
                                          <p:spTgt spid="11"/>
                                        </p:tgtEl>
                                        <p:attrNameLst>
                                          <p:attrName>style.visibility</p:attrName>
                                        </p:attrNameLst>
                                      </p:cBhvr>
                                      <p:to>
                                        <p:strVal val="visible"/>
                                      </p:to>
                                    </p:set>
                                    <p:anim calcmode="lin" valueType="num">
                                      <p:cBhvr additive="base">
                                        <p:cTn dur="500" fill="hold" id="41"/>
                                        <p:tgtEl>
                                          <p:spTgt spid="11"/>
                                        </p:tgtEl>
                                        <p:attrNameLst>
                                          <p:attrName>ppt_x</p:attrName>
                                        </p:attrNameLst>
                                      </p:cBhvr>
                                      <p:tavLst>
                                        <p:tav tm="0">
                                          <p:val>
                                            <p:strVal val="1+#ppt_w/2"/>
                                          </p:val>
                                        </p:tav>
                                        <p:tav tm="100000">
                                          <p:val>
                                            <p:strVal val="#ppt_x"/>
                                          </p:val>
                                        </p:tav>
                                      </p:tavLst>
                                    </p:anim>
                                    <p:anim calcmode="lin" valueType="num">
                                      <p:cBhvr additive="base">
                                        <p:cTn dur="500" fill="hold" id="42"/>
                                        <p:tgtEl>
                                          <p:spTgt spid="11"/>
                                        </p:tgtEl>
                                        <p:attrNameLst>
                                          <p:attrName>ppt_y</p:attrName>
                                        </p:attrNameLst>
                                      </p:cBhvr>
                                      <p:tavLst>
                                        <p:tav tm="0">
                                          <p:val>
                                            <p:strVal val="#ppt_y"/>
                                          </p:val>
                                        </p:tav>
                                        <p:tav tm="100000">
                                          <p:val>
                                            <p:strVal val="#ppt_y"/>
                                          </p:val>
                                        </p:tav>
                                      </p:tavLst>
                                    </p:anim>
                                  </p:childTnLst>
                                </p:cTn>
                              </p:par>
                            </p:childTnLst>
                          </p:cTn>
                        </p:par>
                        <p:par>
                          <p:cTn fill="hold" id="43" nodeType="afterGroup">
                            <p:stCondLst>
                              <p:cond delay="3500"/>
                            </p:stCondLst>
                            <p:childTnLst>
                              <p:par>
                                <p:cTn fill="hold" grpId="0" id="44" nodeType="afterEffect" presetClass="entr" presetID="2" presetSubtype="2">
                                  <p:stCondLst>
                                    <p:cond delay="0"/>
                                  </p:stCondLst>
                                  <p:childTnLst>
                                    <p:set>
                                      <p:cBhvr>
                                        <p:cTn dur="1" fill="hold" id="45">
                                          <p:stCondLst>
                                            <p:cond delay="0"/>
                                          </p:stCondLst>
                                        </p:cTn>
                                        <p:tgtEl>
                                          <p:spTgt spid="12"/>
                                        </p:tgtEl>
                                        <p:attrNameLst>
                                          <p:attrName>style.visibility</p:attrName>
                                        </p:attrNameLst>
                                      </p:cBhvr>
                                      <p:to>
                                        <p:strVal val="visible"/>
                                      </p:to>
                                    </p:set>
                                    <p:anim calcmode="lin" valueType="num">
                                      <p:cBhvr additive="base">
                                        <p:cTn dur="500" fill="hold" id="46"/>
                                        <p:tgtEl>
                                          <p:spTgt spid="12"/>
                                        </p:tgtEl>
                                        <p:attrNameLst>
                                          <p:attrName>ppt_x</p:attrName>
                                        </p:attrNameLst>
                                      </p:cBhvr>
                                      <p:tavLst>
                                        <p:tav tm="0">
                                          <p:val>
                                            <p:strVal val="1+#ppt_w/2"/>
                                          </p:val>
                                        </p:tav>
                                        <p:tav tm="100000">
                                          <p:val>
                                            <p:strVal val="#ppt_x"/>
                                          </p:val>
                                        </p:tav>
                                      </p:tavLst>
                                    </p:anim>
                                    <p:anim calcmode="lin" valueType="num">
                                      <p:cBhvr additive="base">
                                        <p:cTn dur="500" fill="hold" id="47"/>
                                        <p:tgtEl>
                                          <p:spTgt spid="12"/>
                                        </p:tgtEl>
                                        <p:attrNameLst>
                                          <p:attrName>ppt_y</p:attrName>
                                        </p:attrNameLst>
                                      </p:cBhvr>
                                      <p:tavLst>
                                        <p:tav tm="0">
                                          <p:val>
                                            <p:strVal val="#ppt_y"/>
                                          </p:val>
                                        </p:tav>
                                        <p:tav tm="100000">
                                          <p:val>
                                            <p:strVal val="#ppt_y"/>
                                          </p:val>
                                        </p:tav>
                                      </p:tavLst>
                                    </p:anim>
                                  </p:childTnLst>
                                </p:cTn>
                              </p:par>
                            </p:childTnLst>
                          </p:cTn>
                        </p:par>
                        <p:par>
                          <p:cTn fill="hold" id="48" nodeType="afterGroup">
                            <p:stCondLst>
                              <p:cond delay="4000"/>
                            </p:stCondLst>
                            <p:childTnLst>
                              <p:par>
                                <p:cTn fill="hold" grpId="0" id="49" nodeType="afterEffect" presetClass="entr" presetID="2" presetSubtype="2">
                                  <p:stCondLst>
                                    <p:cond delay="0"/>
                                  </p:stCondLst>
                                  <p:childTnLst>
                                    <p:set>
                                      <p:cBhvr>
                                        <p:cTn dur="1" fill="hold" id="50">
                                          <p:stCondLst>
                                            <p:cond delay="0"/>
                                          </p:stCondLst>
                                        </p:cTn>
                                        <p:tgtEl>
                                          <p:spTgt spid="13"/>
                                        </p:tgtEl>
                                        <p:attrNameLst>
                                          <p:attrName>style.visibility</p:attrName>
                                        </p:attrNameLst>
                                      </p:cBhvr>
                                      <p:to>
                                        <p:strVal val="visible"/>
                                      </p:to>
                                    </p:set>
                                    <p:anim calcmode="lin" valueType="num">
                                      <p:cBhvr additive="base">
                                        <p:cTn dur="500" fill="hold" id="51"/>
                                        <p:tgtEl>
                                          <p:spTgt spid="13"/>
                                        </p:tgtEl>
                                        <p:attrNameLst>
                                          <p:attrName>ppt_x</p:attrName>
                                        </p:attrNameLst>
                                      </p:cBhvr>
                                      <p:tavLst>
                                        <p:tav tm="0">
                                          <p:val>
                                            <p:strVal val="1+#ppt_w/2"/>
                                          </p:val>
                                        </p:tav>
                                        <p:tav tm="100000">
                                          <p:val>
                                            <p:strVal val="#ppt_x"/>
                                          </p:val>
                                        </p:tav>
                                      </p:tavLst>
                                    </p:anim>
                                    <p:anim calcmode="lin" valueType="num">
                                      <p:cBhvr additive="base">
                                        <p:cTn dur="500" fill="hold" id="52"/>
                                        <p:tgtEl>
                                          <p:spTgt spid="13"/>
                                        </p:tgtEl>
                                        <p:attrNameLst>
                                          <p:attrName>ppt_y</p:attrName>
                                        </p:attrNameLst>
                                      </p:cBhvr>
                                      <p:tavLst>
                                        <p:tav tm="0">
                                          <p:val>
                                            <p:strVal val="#ppt_y"/>
                                          </p:val>
                                        </p:tav>
                                        <p:tav tm="100000">
                                          <p:val>
                                            <p:strVal val="#ppt_y"/>
                                          </p:val>
                                        </p:tav>
                                      </p:tavLst>
                                    </p:anim>
                                  </p:childTnLst>
                                </p:cTn>
                              </p:par>
                            </p:childTnLst>
                          </p:cTn>
                        </p:par>
                        <p:par>
                          <p:cTn fill="hold" id="53" nodeType="afterGroup">
                            <p:stCondLst>
                              <p:cond delay="4500"/>
                            </p:stCondLst>
                            <p:childTnLst>
                              <p:par>
                                <p:cTn fill="hold" grpId="0" id="54" nodeType="afterEffect" presetClass="entr" presetID="2" presetSubtype="2">
                                  <p:stCondLst>
                                    <p:cond delay="0"/>
                                  </p:stCondLst>
                                  <p:childTnLst>
                                    <p:set>
                                      <p:cBhvr>
                                        <p:cTn dur="1" fill="hold" id="55">
                                          <p:stCondLst>
                                            <p:cond delay="0"/>
                                          </p:stCondLst>
                                        </p:cTn>
                                        <p:tgtEl>
                                          <p:spTgt spid="14"/>
                                        </p:tgtEl>
                                        <p:attrNameLst>
                                          <p:attrName>style.visibility</p:attrName>
                                        </p:attrNameLst>
                                      </p:cBhvr>
                                      <p:to>
                                        <p:strVal val="visible"/>
                                      </p:to>
                                    </p:set>
                                    <p:anim calcmode="lin" valueType="num">
                                      <p:cBhvr additive="base">
                                        <p:cTn dur="500" fill="hold" id="56"/>
                                        <p:tgtEl>
                                          <p:spTgt spid="14"/>
                                        </p:tgtEl>
                                        <p:attrNameLst>
                                          <p:attrName>ppt_x</p:attrName>
                                        </p:attrNameLst>
                                      </p:cBhvr>
                                      <p:tavLst>
                                        <p:tav tm="0">
                                          <p:val>
                                            <p:strVal val="1+#ppt_w/2"/>
                                          </p:val>
                                        </p:tav>
                                        <p:tav tm="100000">
                                          <p:val>
                                            <p:strVal val="#ppt_x"/>
                                          </p:val>
                                        </p:tav>
                                      </p:tavLst>
                                    </p:anim>
                                    <p:anim calcmode="lin" valueType="num">
                                      <p:cBhvr additive="base">
                                        <p:cTn dur="500" fill="hold" id="57"/>
                                        <p:tgtEl>
                                          <p:spTgt spid="14"/>
                                        </p:tgtEl>
                                        <p:attrNameLst>
                                          <p:attrName>ppt_y</p:attrName>
                                        </p:attrNameLst>
                                      </p:cBhvr>
                                      <p:tavLst>
                                        <p:tav tm="0">
                                          <p:val>
                                            <p:strVal val="#ppt_y"/>
                                          </p:val>
                                        </p:tav>
                                        <p:tav tm="100000">
                                          <p:val>
                                            <p:strVal val="#ppt_y"/>
                                          </p:val>
                                        </p:tav>
                                      </p:tavLst>
                                    </p:anim>
                                  </p:childTnLst>
                                </p:cTn>
                              </p:par>
                            </p:childTnLst>
                          </p:cTn>
                        </p:par>
                        <p:par>
                          <p:cTn fill="hold" id="58" nodeType="afterGroup">
                            <p:stCondLst>
                              <p:cond delay="5000"/>
                            </p:stCondLst>
                            <p:childTnLst>
                              <p:par>
                                <p:cTn fill="hold" grpId="0" id="59" nodeType="afterEffect" presetClass="entr" presetID="2" presetSubtype="2">
                                  <p:stCondLst>
                                    <p:cond delay="0"/>
                                  </p:stCondLst>
                                  <p:childTnLst>
                                    <p:set>
                                      <p:cBhvr>
                                        <p:cTn dur="1" fill="hold" id="60">
                                          <p:stCondLst>
                                            <p:cond delay="0"/>
                                          </p:stCondLst>
                                        </p:cTn>
                                        <p:tgtEl>
                                          <p:spTgt spid="15"/>
                                        </p:tgtEl>
                                        <p:attrNameLst>
                                          <p:attrName>style.visibility</p:attrName>
                                        </p:attrNameLst>
                                      </p:cBhvr>
                                      <p:to>
                                        <p:strVal val="visible"/>
                                      </p:to>
                                    </p:set>
                                    <p:anim calcmode="lin" valueType="num">
                                      <p:cBhvr additive="base">
                                        <p:cTn dur="500" fill="hold" id="61"/>
                                        <p:tgtEl>
                                          <p:spTgt spid="15"/>
                                        </p:tgtEl>
                                        <p:attrNameLst>
                                          <p:attrName>ppt_x</p:attrName>
                                        </p:attrNameLst>
                                      </p:cBhvr>
                                      <p:tavLst>
                                        <p:tav tm="0">
                                          <p:val>
                                            <p:strVal val="1+#ppt_w/2"/>
                                          </p:val>
                                        </p:tav>
                                        <p:tav tm="100000">
                                          <p:val>
                                            <p:strVal val="#ppt_x"/>
                                          </p:val>
                                        </p:tav>
                                      </p:tavLst>
                                    </p:anim>
                                    <p:anim calcmode="lin" valueType="num">
                                      <p:cBhvr additive="base">
                                        <p:cTn dur="500" fill="hold" id="62"/>
                                        <p:tgtEl>
                                          <p:spTgt spid="15"/>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5500"/>
                            </p:stCondLst>
                            <p:childTnLst>
                              <p:par>
                                <p:cTn fill="hold" grpId="0" id="64" nodeType="afterEffect" presetClass="entr" presetID="2" presetSubtype="2">
                                  <p:stCondLst>
                                    <p:cond delay="0"/>
                                  </p:stCondLst>
                                  <p:childTnLst>
                                    <p:set>
                                      <p:cBhvr>
                                        <p:cTn dur="1" fill="hold" id="65">
                                          <p:stCondLst>
                                            <p:cond delay="0"/>
                                          </p:stCondLst>
                                        </p:cTn>
                                        <p:tgtEl>
                                          <p:spTgt spid="16"/>
                                        </p:tgtEl>
                                        <p:attrNameLst>
                                          <p:attrName>style.visibility</p:attrName>
                                        </p:attrNameLst>
                                      </p:cBhvr>
                                      <p:to>
                                        <p:strVal val="visible"/>
                                      </p:to>
                                    </p:set>
                                    <p:anim calcmode="lin" valueType="num">
                                      <p:cBhvr additive="base">
                                        <p:cTn dur="500" fill="hold" id="66"/>
                                        <p:tgtEl>
                                          <p:spTgt spid="16"/>
                                        </p:tgtEl>
                                        <p:attrNameLst>
                                          <p:attrName>ppt_x</p:attrName>
                                        </p:attrNameLst>
                                      </p:cBhvr>
                                      <p:tavLst>
                                        <p:tav tm="0">
                                          <p:val>
                                            <p:strVal val="1+#ppt_w/2"/>
                                          </p:val>
                                        </p:tav>
                                        <p:tav tm="100000">
                                          <p:val>
                                            <p:strVal val="#ppt_x"/>
                                          </p:val>
                                        </p:tav>
                                      </p:tavLst>
                                    </p:anim>
                                    <p:anim calcmode="lin" valueType="num">
                                      <p:cBhvr additive="base">
                                        <p:cTn dur="500" fill="hold" id="67"/>
                                        <p:tgtEl>
                                          <p:spTgt spid="16"/>
                                        </p:tgtEl>
                                        <p:attrNameLst>
                                          <p:attrName>ppt_y</p:attrName>
                                        </p:attrNameLst>
                                      </p:cBhvr>
                                      <p:tavLst>
                                        <p:tav tm="0">
                                          <p:val>
                                            <p:strVal val="#ppt_y"/>
                                          </p:val>
                                        </p:tav>
                                        <p:tav tm="100000">
                                          <p:val>
                                            <p:strVal val="#ppt_y"/>
                                          </p:val>
                                        </p:tav>
                                      </p:tavLst>
                                    </p:anim>
                                  </p:childTnLst>
                                </p:cTn>
                              </p:par>
                            </p:childTnLst>
                          </p:cTn>
                        </p:par>
                        <p:par>
                          <p:cTn fill="hold" id="68" nodeType="afterGroup">
                            <p:stCondLst>
                              <p:cond delay="6000"/>
                            </p:stCondLst>
                            <p:childTnLst>
                              <p:par>
                                <p:cTn fill="hold" grpId="0" id="69" nodeType="afterEffect" presetClass="entr" presetID="2" presetSubtype="2">
                                  <p:stCondLst>
                                    <p:cond delay="0"/>
                                  </p:stCondLst>
                                  <p:childTnLst>
                                    <p:set>
                                      <p:cBhvr>
                                        <p:cTn dur="1" fill="hold" id="70">
                                          <p:stCondLst>
                                            <p:cond delay="0"/>
                                          </p:stCondLst>
                                        </p:cTn>
                                        <p:tgtEl>
                                          <p:spTgt spid="17"/>
                                        </p:tgtEl>
                                        <p:attrNameLst>
                                          <p:attrName>style.visibility</p:attrName>
                                        </p:attrNameLst>
                                      </p:cBhvr>
                                      <p:to>
                                        <p:strVal val="visible"/>
                                      </p:to>
                                    </p:set>
                                    <p:anim calcmode="lin" valueType="num">
                                      <p:cBhvr additive="base">
                                        <p:cTn dur="500" fill="hold" id="71"/>
                                        <p:tgtEl>
                                          <p:spTgt spid="17"/>
                                        </p:tgtEl>
                                        <p:attrNameLst>
                                          <p:attrName>ppt_x</p:attrName>
                                        </p:attrNameLst>
                                      </p:cBhvr>
                                      <p:tavLst>
                                        <p:tav tm="0">
                                          <p:val>
                                            <p:strVal val="1+#ppt_w/2"/>
                                          </p:val>
                                        </p:tav>
                                        <p:tav tm="100000">
                                          <p:val>
                                            <p:strVal val="#ppt_x"/>
                                          </p:val>
                                        </p:tav>
                                      </p:tavLst>
                                    </p:anim>
                                    <p:anim calcmode="lin" valueType="num">
                                      <p:cBhvr additive="base">
                                        <p:cTn dur="500" fill="hold" id="72"/>
                                        <p:tgtEl>
                                          <p:spTgt spid="17"/>
                                        </p:tgtEl>
                                        <p:attrNameLst>
                                          <p:attrName>ppt_y</p:attrName>
                                        </p:attrNameLst>
                                      </p:cBhvr>
                                      <p:tavLst>
                                        <p:tav tm="0">
                                          <p:val>
                                            <p:strVal val="#ppt_y"/>
                                          </p:val>
                                        </p:tav>
                                        <p:tav tm="100000">
                                          <p:val>
                                            <p:strVal val="#ppt_y"/>
                                          </p:val>
                                        </p:tav>
                                      </p:tavLst>
                                    </p:anim>
                                  </p:childTnLst>
                                </p:cTn>
                              </p:par>
                            </p:childTnLst>
                          </p:cTn>
                        </p:par>
                        <p:par>
                          <p:cTn fill="hold" id="73" nodeType="afterGroup">
                            <p:stCondLst>
                              <p:cond delay="6500"/>
                            </p:stCondLst>
                            <p:childTnLst>
                              <p:par>
                                <p:cTn fill="hold" id="74" nodeType="afterEffect" presetClass="entr" presetID="17" presetSubtype="10">
                                  <p:stCondLst>
                                    <p:cond delay="0"/>
                                  </p:stCondLst>
                                  <p:childTnLst>
                                    <p:set>
                                      <p:cBhvr>
                                        <p:cTn dur="1" fill="hold" id="75">
                                          <p:stCondLst>
                                            <p:cond delay="0"/>
                                          </p:stCondLst>
                                        </p:cTn>
                                        <p:tgtEl>
                                          <p:spTgt spid="20"/>
                                        </p:tgtEl>
                                        <p:attrNameLst>
                                          <p:attrName>style.visibility</p:attrName>
                                        </p:attrNameLst>
                                      </p:cBhvr>
                                      <p:to>
                                        <p:strVal val="visible"/>
                                      </p:to>
                                    </p:set>
                                    <p:anim calcmode="lin" valueType="num">
                                      <p:cBhvr>
                                        <p:cTn dur="500" fill="hold" id="76"/>
                                        <p:tgtEl>
                                          <p:spTgt spid="20"/>
                                        </p:tgtEl>
                                        <p:attrNameLst>
                                          <p:attrName>ppt_w</p:attrName>
                                        </p:attrNameLst>
                                      </p:cBhvr>
                                      <p:tavLst>
                                        <p:tav tm="0">
                                          <p:val>
                                            <p:fltVal val="0"/>
                                          </p:val>
                                        </p:tav>
                                        <p:tav tm="100000">
                                          <p:val>
                                            <p:strVal val="#ppt_w"/>
                                          </p:val>
                                        </p:tav>
                                      </p:tavLst>
                                    </p:anim>
                                    <p:anim calcmode="lin" valueType="num">
                                      <p:cBhvr>
                                        <p:cTn dur="500" fill="hold" id="77"/>
                                        <p:tgtEl>
                                          <p:spTgt spid="20"/>
                                        </p:tgtEl>
                                        <p:attrNameLst>
                                          <p:attrName>ppt_h</p:attrName>
                                        </p:attrNameLst>
                                      </p:cBhvr>
                                      <p:tavLst>
                                        <p:tav tm="0">
                                          <p:val>
                                            <p:strVal val="#ppt_h"/>
                                          </p:val>
                                        </p:tav>
                                        <p:tav tm="100000">
                                          <p:val>
                                            <p:strVal val="#ppt_h"/>
                                          </p:val>
                                        </p:tav>
                                      </p:tavLst>
                                    </p:anim>
                                  </p:childTnLst>
                                </p:cTn>
                              </p:par>
                              <p:par>
                                <p:cTn fill="hold" id="78" nodeType="withEffect" presetClass="entr" presetID="17" presetSubtype="10">
                                  <p:stCondLst>
                                    <p:cond delay="0"/>
                                  </p:stCondLst>
                                  <p:childTnLst>
                                    <p:set>
                                      <p:cBhvr>
                                        <p:cTn dur="1" fill="hold" id="79">
                                          <p:stCondLst>
                                            <p:cond delay="0"/>
                                          </p:stCondLst>
                                        </p:cTn>
                                        <p:tgtEl>
                                          <p:spTgt spid="21"/>
                                        </p:tgtEl>
                                        <p:attrNameLst>
                                          <p:attrName>style.visibility</p:attrName>
                                        </p:attrNameLst>
                                      </p:cBhvr>
                                      <p:to>
                                        <p:strVal val="visible"/>
                                      </p:to>
                                    </p:set>
                                    <p:anim calcmode="lin" valueType="num">
                                      <p:cBhvr>
                                        <p:cTn dur="500" fill="hold" id="80"/>
                                        <p:tgtEl>
                                          <p:spTgt spid="21"/>
                                        </p:tgtEl>
                                        <p:attrNameLst>
                                          <p:attrName>ppt_w</p:attrName>
                                        </p:attrNameLst>
                                      </p:cBhvr>
                                      <p:tavLst>
                                        <p:tav tm="0">
                                          <p:val>
                                            <p:fltVal val="0"/>
                                          </p:val>
                                        </p:tav>
                                        <p:tav tm="100000">
                                          <p:val>
                                            <p:strVal val="#ppt_w"/>
                                          </p:val>
                                        </p:tav>
                                      </p:tavLst>
                                    </p:anim>
                                    <p:anim calcmode="lin" valueType="num">
                                      <p:cBhvr>
                                        <p:cTn dur="500" fill="hold" id="81"/>
                                        <p:tgtEl>
                                          <p:spTgt spid="21"/>
                                        </p:tgtEl>
                                        <p:attrNameLst>
                                          <p:attrName>ppt_h</p:attrName>
                                        </p:attrNameLst>
                                      </p:cBhvr>
                                      <p:tavLst>
                                        <p:tav tm="0">
                                          <p:val>
                                            <p:strVal val="#ppt_h"/>
                                          </p:val>
                                        </p:tav>
                                        <p:tav tm="100000">
                                          <p:val>
                                            <p:strVal val="#ppt_h"/>
                                          </p:val>
                                        </p:tav>
                                      </p:tavLst>
                                    </p:anim>
                                  </p:childTnLst>
                                </p:cTn>
                              </p:par>
                              <p:par>
                                <p:cTn fill="hold" id="82" nodeType="withEffect" presetClass="entr" presetID="17" presetSubtype="10">
                                  <p:stCondLst>
                                    <p:cond delay="0"/>
                                  </p:stCondLst>
                                  <p:childTnLst>
                                    <p:set>
                                      <p:cBhvr>
                                        <p:cTn dur="1" fill="hold" id="83">
                                          <p:stCondLst>
                                            <p:cond delay="0"/>
                                          </p:stCondLst>
                                        </p:cTn>
                                        <p:tgtEl>
                                          <p:spTgt spid="18"/>
                                        </p:tgtEl>
                                        <p:attrNameLst>
                                          <p:attrName>style.visibility</p:attrName>
                                        </p:attrNameLst>
                                      </p:cBhvr>
                                      <p:to>
                                        <p:strVal val="visible"/>
                                      </p:to>
                                    </p:set>
                                    <p:anim calcmode="lin" valueType="num">
                                      <p:cBhvr>
                                        <p:cTn dur="500" fill="hold" id="84"/>
                                        <p:tgtEl>
                                          <p:spTgt spid="18"/>
                                        </p:tgtEl>
                                        <p:attrNameLst>
                                          <p:attrName>ppt_w</p:attrName>
                                        </p:attrNameLst>
                                      </p:cBhvr>
                                      <p:tavLst>
                                        <p:tav tm="0">
                                          <p:val>
                                            <p:fltVal val="0"/>
                                          </p:val>
                                        </p:tav>
                                        <p:tav tm="100000">
                                          <p:val>
                                            <p:strVal val="#ppt_w"/>
                                          </p:val>
                                        </p:tav>
                                      </p:tavLst>
                                    </p:anim>
                                    <p:anim calcmode="lin" valueType="num">
                                      <p:cBhvr>
                                        <p:cTn dur="500" fill="hold" id="85"/>
                                        <p:tgtEl>
                                          <p:spTgt spid="18"/>
                                        </p:tgtEl>
                                        <p:attrNameLst>
                                          <p:attrName>ppt_h</p:attrName>
                                        </p:attrNameLst>
                                      </p:cBhvr>
                                      <p:tavLst>
                                        <p:tav tm="0">
                                          <p:val>
                                            <p:strVal val="#ppt_h"/>
                                          </p:val>
                                        </p:tav>
                                        <p:tav tm="100000">
                                          <p:val>
                                            <p:strVal val="#ppt_h"/>
                                          </p:val>
                                        </p:tav>
                                      </p:tavLst>
                                    </p:anim>
                                  </p:childTnLst>
                                </p:cTn>
                              </p:par>
                            </p:childTnLst>
                          </p:cTn>
                        </p:par>
                        <p:par>
                          <p:cTn fill="hold" id="86" nodeType="afterGroup">
                            <p:stCondLst>
                              <p:cond delay="7000"/>
                            </p:stCondLst>
                            <p:childTnLst>
                              <p:par>
                                <p:cTn fill="hold" grpId="0" id="87" nodeType="afterEffect" presetClass="entr" presetID="41" presetSubtype="0">
                                  <p:stCondLst>
                                    <p:cond delay="0"/>
                                  </p:stCondLst>
                                  <p:iterate type="lt">
                                    <p:tmPct val="10000"/>
                                  </p:iterate>
                                  <p:childTnLst>
                                    <p:set>
                                      <p:cBhvr>
                                        <p:cTn dur="1" fill="hold" id="88">
                                          <p:stCondLst>
                                            <p:cond delay="0"/>
                                          </p:stCondLst>
                                        </p:cTn>
                                        <p:tgtEl>
                                          <p:spTgt spid="22"/>
                                        </p:tgtEl>
                                        <p:attrNameLst>
                                          <p:attrName>style.visibility</p:attrName>
                                        </p:attrNameLst>
                                      </p:cBhvr>
                                      <p:to>
                                        <p:strVal val="visible"/>
                                      </p:to>
                                    </p:set>
                                    <p:anim calcmode="lin" valueType="num">
                                      <p:cBhvr>
                                        <p:cTn dur="500" fill="hold" id="89"/>
                                        <p:tgtEl>
                                          <p:spTgt spid="2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90"/>
                                        <p:tgtEl>
                                          <p:spTgt spid="22"/>
                                        </p:tgtEl>
                                        <p:attrNameLst>
                                          <p:attrName>ppt_y</p:attrName>
                                        </p:attrNameLst>
                                      </p:cBhvr>
                                      <p:tavLst>
                                        <p:tav tm="0">
                                          <p:val>
                                            <p:strVal val="#ppt_y"/>
                                          </p:val>
                                        </p:tav>
                                        <p:tav tm="100000">
                                          <p:val>
                                            <p:strVal val="#ppt_y"/>
                                          </p:val>
                                        </p:tav>
                                      </p:tavLst>
                                    </p:anim>
                                    <p:anim calcmode="lin" valueType="num">
                                      <p:cBhvr>
                                        <p:cTn dur="500" fill="hold" id="91"/>
                                        <p:tgtEl>
                                          <p:spTgt spid="2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92"/>
                                        <p:tgtEl>
                                          <p:spTgt spid="2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93" tmFilter="0,0; .5, 1; 1, 1"/>
                                        <p:tgtEl>
                                          <p:spTgt spid="22"/>
                                        </p:tgtEl>
                                      </p:cBhvr>
                                    </p:animEffect>
                                  </p:childTnLst>
                                </p:cTn>
                              </p:par>
                            </p:childTnLst>
                          </p:cTn>
                        </p:par>
                        <p:par>
                          <p:cTn fill="hold" id="94" nodeType="afterGroup">
                            <p:stCondLst>
                              <p:cond delay="7500"/>
                            </p:stCondLst>
                            <p:childTnLst>
                              <p:par>
                                <p:cTn fill="hold" grpId="0" id="95" nodeType="afterEffect" presetClass="entr" presetID="3" presetSubtype="10">
                                  <p:stCondLst>
                                    <p:cond delay="0"/>
                                  </p:stCondLst>
                                  <p:childTnLst>
                                    <p:set>
                                      <p:cBhvr>
                                        <p:cTn dur="1" fill="hold" id="96">
                                          <p:stCondLst>
                                            <p:cond delay="0"/>
                                          </p:stCondLst>
                                        </p:cTn>
                                        <p:tgtEl>
                                          <p:spTgt spid="23"/>
                                        </p:tgtEl>
                                        <p:attrNameLst>
                                          <p:attrName>style.visibility</p:attrName>
                                        </p:attrNameLst>
                                      </p:cBhvr>
                                      <p:to>
                                        <p:strVal val="visible"/>
                                      </p:to>
                                    </p:set>
                                    <p:animEffect filter="blinds(horizontal)" transition="in">
                                      <p:cBhvr>
                                        <p:cTn dur="500" id="97"/>
                                        <p:tgtEl>
                                          <p:spTgt spid="23"/>
                                        </p:tgtEl>
                                      </p:cBhvr>
                                    </p:animEffect>
                                  </p:childTnLst>
                                </p:cTn>
                              </p:par>
                            </p:childTnLst>
                          </p:cTn>
                        </p:par>
                        <p:par>
                          <p:cTn fill="hold" id="98" nodeType="afterGroup">
                            <p:stCondLst>
                              <p:cond delay="8000"/>
                            </p:stCondLst>
                            <p:childTnLst>
                              <p:par>
                                <p:cTn fill="hold" grpId="0" id="99" nodeType="afterEffect" presetClass="entr" presetID="3" presetSubtype="10">
                                  <p:stCondLst>
                                    <p:cond delay="0"/>
                                  </p:stCondLst>
                                  <p:childTnLst>
                                    <p:set>
                                      <p:cBhvr>
                                        <p:cTn dur="1" fill="hold" id="100">
                                          <p:stCondLst>
                                            <p:cond delay="0"/>
                                          </p:stCondLst>
                                        </p:cTn>
                                        <p:tgtEl>
                                          <p:spTgt spid="24"/>
                                        </p:tgtEl>
                                        <p:attrNameLst>
                                          <p:attrName>style.visibility</p:attrName>
                                        </p:attrNameLst>
                                      </p:cBhvr>
                                      <p:to>
                                        <p:strVal val="visible"/>
                                      </p:to>
                                    </p:set>
                                    <p:animEffect filter="blinds(horizontal)" transition="in">
                                      <p:cBhvr>
                                        <p:cTn dur="500" id="101"/>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4"/>
      <p:bldP grpId="0" spid="5"/>
      <p:bldP grpId="0" spid="8"/>
      <p:bldP grpId="0" spid="11"/>
      <p:bldP grpId="0" spid="12"/>
      <p:bldP grpId="0" spid="13"/>
      <p:bldP grpId="0" spid="14"/>
      <p:bldP grpId="0" spid="15"/>
      <p:bldP grpId="0" spid="16"/>
      <p:bldP grpId="0" spid="17"/>
      <p:bldP grpId="0" spid="22"/>
      <p:bldP grpId="0" spid="23"/>
      <p:bldP grpId="0" spid="24"/>
      <p:bldP grpId="1" spid="2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平行四边形 6"/>
          <p:cNvSpPr/>
          <p:nvPr/>
        </p:nvSpPr>
        <p:spPr>
          <a:xfrm>
            <a:off x="8277457" y="2593234"/>
            <a:ext cx="1935991" cy="457200"/>
          </a:xfrm>
          <a:prstGeom prst="parallelogram">
            <a:avLst/>
          </a:prstGeom>
          <a:gradFill>
            <a:gsLst>
              <a:gs pos="0">
                <a:schemeClr val="accent5">
                  <a:lumMod val="75000"/>
                </a:schemeClr>
              </a:gs>
              <a:gs pos="100000">
                <a:schemeClr val="accent5">
                  <a:lumMod val="60000"/>
                  <a:lumOff val="40000"/>
                </a:schemeClr>
              </a:gs>
            </a:gsLst>
            <a:lin ang="2700000" scaled="0"/>
          </a:gradFill>
          <a:ln w="31750">
            <a:gradFill>
              <a:gsLst>
                <a:gs pos="0">
                  <a:schemeClr val="accent5">
                    <a:lumMod val="75000"/>
                  </a:schemeClr>
                </a:gs>
                <a:gs pos="100000">
                  <a:schemeClr val="accent5">
                    <a:lumMod val="60000"/>
                    <a:lumOff val="4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8" name="淘宝网chenying0907出品 7"/>
          <p:cNvSpPr>
            <a:spLocks noChangeArrowheads="1"/>
          </p:cNvSpPr>
          <p:nvPr/>
        </p:nvSpPr>
        <p:spPr bwMode="auto">
          <a:xfrm>
            <a:off x="3936399" y="3164733"/>
            <a:ext cx="1944896" cy="1584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9" name="淘宝网chenying0907出品 8"/>
          <p:cNvSpPr>
            <a:spLocks noChangeArrowheads="1"/>
          </p:cNvSpPr>
          <p:nvPr/>
        </p:nvSpPr>
        <p:spPr bwMode="auto">
          <a:xfrm>
            <a:off x="6128317" y="3164733"/>
            <a:ext cx="1944896" cy="1584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10" name="淘宝网chenying0907出品 9"/>
          <p:cNvSpPr>
            <a:spLocks noChangeArrowheads="1"/>
          </p:cNvSpPr>
          <p:nvPr/>
        </p:nvSpPr>
        <p:spPr bwMode="auto">
          <a:xfrm>
            <a:off x="8320235" y="3164733"/>
            <a:ext cx="1944896" cy="1584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11" name="平行四边形 10"/>
          <p:cNvSpPr/>
          <p:nvPr/>
        </p:nvSpPr>
        <p:spPr>
          <a:xfrm>
            <a:off x="6103116" y="2593234"/>
            <a:ext cx="1935991" cy="457200"/>
          </a:xfrm>
          <a:prstGeom prst="parallelogram">
            <a:avLst/>
          </a:prstGeom>
          <a:gradFill>
            <a:gsLst>
              <a:gs pos="0">
                <a:schemeClr val="accent5">
                  <a:lumMod val="75000"/>
                </a:schemeClr>
              </a:gs>
              <a:gs pos="100000">
                <a:schemeClr val="accent5">
                  <a:lumMod val="60000"/>
                  <a:lumOff val="40000"/>
                </a:schemeClr>
              </a:gs>
            </a:gsLst>
            <a:lin ang="2700000" scaled="0"/>
          </a:gradFill>
          <a:ln w="31750">
            <a:gradFill>
              <a:gsLst>
                <a:gs pos="0">
                  <a:schemeClr val="accent5">
                    <a:lumMod val="75000"/>
                  </a:schemeClr>
                </a:gs>
                <a:gs pos="100000">
                  <a:schemeClr val="accent5">
                    <a:lumMod val="60000"/>
                    <a:lumOff val="4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12" name="平行四边形 11"/>
          <p:cNvSpPr/>
          <p:nvPr/>
        </p:nvSpPr>
        <p:spPr>
          <a:xfrm>
            <a:off x="3928775" y="2593234"/>
            <a:ext cx="1935991" cy="457200"/>
          </a:xfrm>
          <a:prstGeom prst="parallelogram">
            <a:avLst/>
          </a:prstGeom>
          <a:gradFill>
            <a:gsLst>
              <a:gs pos="0">
                <a:schemeClr val="accent5">
                  <a:lumMod val="75000"/>
                </a:schemeClr>
              </a:gs>
              <a:gs pos="100000">
                <a:schemeClr val="accent5">
                  <a:lumMod val="60000"/>
                  <a:lumOff val="40000"/>
                </a:schemeClr>
              </a:gs>
            </a:gsLst>
            <a:lin ang="2700000" scaled="0"/>
          </a:gradFill>
          <a:ln w="31750">
            <a:gradFill>
              <a:gsLst>
                <a:gs pos="0">
                  <a:schemeClr val="accent5">
                    <a:lumMod val="75000"/>
                  </a:schemeClr>
                </a:gs>
                <a:gs pos="100000">
                  <a:schemeClr val="accent5">
                    <a:lumMod val="60000"/>
                    <a:lumOff val="4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14" name="平行四边形 13"/>
          <p:cNvSpPr/>
          <p:nvPr/>
        </p:nvSpPr>
        <p:spPr>
          <a:xfrm>
            <a:off x="1753387" y="2593234"/>
            <a:ext cx="1935991" cy="457200"/>
          </a:xfrm>
          <a:prstGeom prst="parallelogram">
            <a:avLst/>
          </a:prstGeom>
          <a:gradFill>
            <a:gsLst>
              <a:gs pos="0">
                <a:schemeClr val="accent5">
                  <a:lumMod val="75000"/>
                </a:schemeClr>
              </a:gs>
              <a:gs pos="100000">
                <a:schemeClr val="accent5">
                  <a:lumMod val="60000"/>
                  <a:lumOff val="40000"/>
                </a:schemeClr>
              </a:gs>
            </a:gsLst>
            <a:lin ang="2700000" scaled="0"/>
          </a:gradFill>
          <a:ln w="31750">
            <a:gradFill>
              <a:gsLst>
                <a:gs pos="0">
                  <a:schemeClr val="accent5">
                    <a:lumMod val="75000"/>
                  </a:schemeClr>
                </a:gs>
                <a:gs pos="100000">
                  <a:schemeClr val="accent5">
                    <a:lumMod val="60000"/>
                    <a:lumOff val="4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15" name="淘宝网chenying0907出品 14"/>
          <p:cNvSpPr>
            <a:spLocks noChangeArrowheads="1"/>
          </p:cNvSpPr>
          <p:nvPr/>
        </p:nvSpPr>
        <p:spPr bwMode="auto">
          <a:xfrm>
            <a:off x="1744482" y="3189507"/>
            <a:ext cx="1944896" cy="1584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56" presetSubtype="0">
                                  <p:stCondLst>
                                    <p:cond delay="0"/>
                                  </p:stCondLst>
                                  <p:iterate type="lt">
                                    <p:tmPct val="10000"/>
                                  </p:iterate>
                                  <p:childTnLst>
                                    <p:set>
                                      <p:cBhvr>
                                        <p:cTn dur="1" fill="hold" id="14">
                                          <p:stCondLst>
                                            <p:cond delay="0"/>
                                          </p:stCondLst>
                                        </p:cTn>
                                        <p:tgtEl>
                                          <p:spTgt spid="14"/>
                                        </p:tgtEl>
                                        <p:attrNameLst>
                                          <p:attrName>style.visibility</p:attrName>
                                        </p:attrNameLst>
                                      </p:cBhvr>
                                      <p:to>
                                        <p:strVal val="visible"/>
                                      </p:to>
                                    </p:set>
                                    <p:anim by="(-#ppt_w*2)" calcmode="lin" valueType="num">
                                      <p:cBhvr rctx="PPT">
                                        <p:cTn autoRev="1" dur="500" fill="hold" id="15">
                                          <p:stCondLst>
                                            <p:cond delay="0"/>
                                          </p:stCondLst>
                                        </p:cTn>
                                        <p:tgtEl>
                                          <p:spTgt spid="14"/>
                                        </p:tgtEl>
                                        <p:attrNameLst>
                                          <p:attrName>ppt_w</p:attrName>
                                        </p:attrNameLst>
                                      </p:cBhvr>
                                    </p:anim>
                                    <p:anim by="(#ppt_w*0.50)" calcmode="lin" valueType="num">
                                      <p:cBhvr>
                                        <p:cTn autoRev="1" decel="50000" dur="500" fill="hold" id="16">
                                          <p:stCondLst>
                                            <p:cond delay="0"/>
                                          </p:stCondLst>
                                        </p:cTn>
                                        <p:tgtEl>
                                          <p:spTgt spid="14"/>
                                        </p:tgtEl>
                                        <p:attrNameLst>
                                          <p:attrName>ppt_x</p:attrName>
                                        </p:attrNameLst>
                                      </p:cBhvr>
                                    </p:anim>
                                    <p:anim calcmode="lin" from="(-#ppt_h/2)" to="(#ppt_y)" valueType="num">
                                      <p:cBhvr>
                                        <p:cTn dur="1000" fill="hold" id="17">
                                          <p:stCondLst>
                                            <p:cond delay="0"/>
                                          </p:stCondLst>
                                        </p:cTn>
                                        <p:tgtEl>
                                          <p:spTgt spid="14"/>
                                        </p:tgtEl>
                                        <p:attrNameLst>
                                          <p:attrName>ppt_y</p:attrName>
                                        </p:attrNameLst>
                                      </p:cBhvr>
                                    </p:anim>
                                    <p:animRot by="21600000">
                                      <p:cBhvr>
                                        <p:cTn dur="1000" fill="hold" id="18">
                                          <p:stCondLst>
                                            <p:cond delay="0"/>
                                          </p:stCondLst>
                                        </p:cTn>
                                        <p:tgtEl>
                                          <p:spTgt spid="14"/>
                                        </p:tgtEl>
                                        <p:attrNameLst>
                                          <p:attrName>r</p:attrName>
                                        </p:attrNameLst>
                                      </p:cBhvr>
                                    </p:animRot>
                                  </p:childTnLst>
                                </p:cTn>
                              </p:par>
                            </p:childTnLst>
                          </p:cTn>
                        </p:par>
                        <p:par>
                          <p:cTn fill="hold" id="19" nodeType="afterGroup">
                            <p:stCondLst>
                              <p:cond delay="1500"/>
                            </p:stCondLst>
                            <p:childTnLst>
                              <p:par>
                                <p:cTn fill="hold" grpId="0" id="20" nodeType="afterEffect" presetClass="entr" presetID="3" presetSubtype="10">
                                  <p:stCondLst>
                                    <p:cond delay="0"/>
                                  </p:stCondLst>
                                  <p:childTnLst>
                                    <p:set>
                                      <p:cBhvr>
                                        <p:cTn dur="1" fill="hold" id="21">
                                          <p:stCondLst>
                                            <p:cond delay="0"/>
                                          </p:stCondLst>
                                        </p:cTn>
                                        <p:tgtEl>
                                          <p:spTgt spid="15"/>
                                        </p:tgtEl>
                                        <p:attrNameLst>
                                          <p:attrName>style.visibility</p:attrName>
                                        </p:attrNameLst>
                                      </p:cBhvr>
                                      <p:to>
                                        <p:strVal val="visible"/>
                                      </p:to>
                                    </p:set>
                                    <p:animEffect filter="blinds(horizontal)" transition="in">
                                      <p:cBhvr>
                                        <p:cTn dur="500" id="22"/>
                                        <p:tgtEl>
                                          <p:spTgt spid="15"/>
                                        </p:tgtEl>
                                      </p:cBhvr>
                                    </p:animEffect>
                                  </p:childTnLst>
                                </p:cTn>
                              </p:par>
                            </p:childTnLst>
                          </p:cTn>
                        </p:par>
                        <p:par>
                          <p:cTn fill="hold" id="23" nodeType="afterGroup">
                            <p:stCondLst>
                              <p:cond delay="2000"/>
                            </p:stCondLst>
                            <p:childTnLst>
                              <p:par>
                                <p:cTn fill="hold" grpId="0" id="24" nodeType="afterEffect" presetClass="entr" presetID="56" presetSubtype="0">
                                  <p:stCondLst>
                                    <p:cond delay="0"/>
                                  </p:stCondLst>
                                  <p:iterate type="lt">
                                    <p:tmPct val="10000"/>
                                  </p:iterate>
                                  <p:childTnLst>
                                    <p:set>
                                      <p:cBhvr>
                                        <p:cTn dur="1" fill="hold" id="25">
                                          <p:stCondLst>
                                            <p:cond delay="0"/>
                                          </p:stCondLst>
                                        </p:cTn>
                                        <p:tgtEl>
                                          <p:spTgt spid="12"/>
                                        </p:tgtEl>
                                        <p:attrNameLst>
                                          <p:attrName>style.visibility</p:attrName>
                                        </p:attrNameLst>
                                      </p:cBhvr>
                                      <p:to>
                                        <p:strVal val="visible"/>
                                      </p:to>
                                    </p:set>
                                    <p:anim by="(-#ppt_w*2)" calcmode="lin" valueType="num">
                                      <p:cBhvr rctx="PPT">
                                        <p:cTn autoRev="1" dur="500" fill="hold" id="26">
                                          <p:stCondLst>
                                            <p:cond delay="0"/>
                                          </p:stCondLst>
                                        </p:cTn>
                                        <p:tgtEl>
                                          <p:spTgt spid="12"/>
                                        </p:tgtEl>
                                        <p:attrNameLst>
                                          <p:attrName>ppt_w</p:attrName>
                                        </p:attrNameLst>
                                      </p:cBhvr>
                                    </p:anim>
                                    <p:anim by="(#ppt_w*0.50)" calcmode="lin" valueType="num">
                                      <p:cBhvr>
                                        <p:cTn autoRev="1" decel="50000" dur="500" fill="hold" id="27">
                                          <p:stCondLst>
                                            <p:cond delay="0"/>
                                          </p:stCondLst>
                                        </p:cTn>
                                        <p:tgtEl>
                                          <p:spTgt spid="12"/>
                                        </p:tgtEl>
                                        <p:attrNameLst>
                                          <p:attrName>ppt_x</p:attrName>
                                        </p:attrNameLst>
                                      </p:cBhvr>
                                    </p:anim>
                                    <p:anim calcmode="lin" from="(-#ppt_h/2)" to="(#ppt_y)" valueType="num">
                                      <p:cBhvr>
                                        <p:cTn dur="1000" fill="hold" id="28">
                                          <p:stCondLst>
                                            <p:cond delay="0"/>
                                          </p:stCondLst>
                                        </p:cTn>
                                        <p:tgtEl>
                                          <p:spTgt spid="12"/>
                                        </p:tgtEl>
                                        <p:attrNameLst>
                                          <p:attrName>ppt_y</p:attrName>
                                        </p:attrNameLst>
                                      </p:cBhvr>
                                    </p:anim>
                                    <p:animRot by="21600000">
                                      <p:cBhvr>
                                        <p:cTn dur="1000" fill="hold" id="29">
                                          <p:stCondLst>
                                            <p:cond delay="0"/>
                                          </p:stCondLst>
                                        </p:cTn>
                                        <p:tgtEl>
                                          <p:spTgt spid="12"/>
                                        </p:tgtEl>
                                        <p:attrNameLst>
                                          <p:attrName>r</p:attrName>
                                        </p:attrNameLst>
                                      </p:cBhvr>
                                    </p:animRot>
                                  </p:childTnLst>
                                </p:cTn>
                              </p:par>
                            </p:childTnLst>
                          </p:cTn>
                        </p:par>
                        <p:par>
                          <p:cTn fill="hold" id="30" nodeType="afterGroup">
                            <p:stCondLst>
                              <p:cond delay="3000"/>
                            </p:stCondLst>
                            <p:childTnLst>
                              <p:par>
                                <p:cTn fill="hold" grpId="0" id="31" nodeType="afterEffect" presetClass="entr" presetID="3" presetSubtype="10">
                                  <p:stCondLst>
                                    <p:cond delay="0"/>
                                  </p:stCondLst>
                                  <p:childTnLst>
                                    <p:set>
                                      <p:cBhvr>
                                        <p:cTn dur="1" fill="hold" id="32">
                                          <p:stCondLst>
                                            <p:cond delay="0"/>
                                          </p:stCondLst>
                                        </p:cTn>
                                        <p:tgtEl>
                                          <p:spTgt spid="8"/>
                                        </p:tgtEl>
                                        <p:attrNameLst>
                                          <p:attrName>style.visibility</p:attrName>
                                        </p:attrNameLst>
                                      </p:cBhvr>
                                      <p:to>
                                        <p:strVal val="visible"/>
                                      </p:to>
                                    </p:set>
                                    <p:animEffect filter="blinds(horizontal)" transition="in">
                                      <p:cBhvr>
                                        <p:cTn dur="500" id="33"/>
                                        <p:tgtEl>
                                          <p:spTgt spid="8"/>
                                        </p:tgtEl>
                                      </p:cBhvr>
                                    </p:animEffect>
                                  </p:childTnLst>
                                </p:cTn>
                              </p:par>
                            </p:childTnLst>
                          </p:cTn>
                        </p:par>
                        <p:par>
                          <p:cTn fill="hold" id="34" nodeType="afterGroup">
                            <p:stCondLst>
                              <p:cond delay="3500"/>
                            </p:stCondLst>
                            <p:childTnLst>
                              <p:par>
                                <p:cTn fill="hold" grpId="0" id="35" nodeType="afterEffect" presetClass="entr" presetID="56" presetSubtype="0">
                                  <p:stCondLst>
                                    <p:cond delay="0"/>
                                  </p:stCondLst>
                                  <p:iterate type="lt">
                                    <p:tmPct val="10000"/>
                                  </p:iterate>
                                  <p:childTnLst>
                                    <p:set>
                                      <p:cBhvr>
                                        <p:cTn dur="1" fill="hold" id="36">
                                          <p:stCondLst>
                                            <p:cond delay="0"/>
                                          </p:stCondLst>
                                        </p:cTn>
                                        <p:tgtEl>
                                          <p:spTgt spid="11"/>
                                        </p:tgtEl>
                                        <p:attrNameLst>
                                          <p:attrName>style.visibility</p:attrName>
                                        </p:attrNameLst>
                                      </p:cBhvr>
                                      <p:to>
                                        <p:strVal val="visible"/>
                                      </p:to>
                                    </p:set>
                                    <p:anim by="(-#ppt_w*2)" calcmode="lin" valueType="num">
                                      <p:cBhvr rctx="PPT">
                                        <p:cTn autoRev="1" dur="500" fill="hold" id="37">
                                          <p:stCondLst>
                                            <p:cond delay="0"/>
                                          </p:stCondLst>
                                        </p:cTn>
                                        <p:tgtEl>
                                          <p:spTgt spid="11"/>
                                        </p:tgtEl>
                                        <p:attrNameLst>
                                          <p:attrName>ppt_w</p:attrName>
                                        </p:attrNameLst>
                                      </p:cBhvr>
                                    </p:anim>
                                    <p:anim by="(#ppt_w*0.50)" calcmode="lin" valueType="num">
                                      <p:cBhvr>
                                        <p:cTn autoRev="1" decel="50000" dur="500" fill="hold" id="38">
                                          <p:stCondLst>
                                            <p:cond delay="0"/>
                                          </p:stCondLst>
                                        </p:cTn>
                                        <p:tgtEl>
                                          <p:spTgt spid="11"/>
                                        </p:tgtEl>
                                        <p:attrNameLst>
                                          <p:attrName>ppt_x</p:attrName>
                                        </p:attrNameLst>
                                      </p:cBhvr>
                                    </p:anim>
                                    <p:anim calcmode="lin" from="(-#ppt_h/2)" to="(#ppt_y)" valueType="num">
                                      <p:cBhvr>
                                        <p:cTn dur="1000" fill="hold" id="39">
                                          <p:stCondLst>
                                            <p:cond delay="0"/>
                                          </p:stCondLst>
                                        </p:cTn>
                                        <p:tgtEl>
                                          <p:spTgt spid="11"/>
                                        </p:tgtEl>
                                        <p:attrNameLst>
                                          <p:attrName>ppt_y</p:attrName>
                                        </p:attrNameLst>
                                      </p:cBhvr>
                                    </p:anim>
                                    <p:animRot by="21600000">
                                      <p:cBhvr>
                                        <p:cTn dur="1000" fill="hold" id="40">
                                          <p:stCondLst>
                                            <p:cond delay="0"/>
                                          </p:stCondLst>
                                        </p:cTn>
                                        <p:tgtEl>
                                          <p:spTgt spid="11"/>
                                        </p:tgtEl>
                                        <p:attrNameLst>
                                          <p:attrName>r</p:attrName>
                                        </p:attrNameLst>
                                      </p:cBhvr>
                                    </p:animRot>
                                  </p:childTnLst>
                                </p:cTn>
                              </p:par>
                            </p:childTnLst>
                          </p:cTn>
                        </p:par>
                        <p:par>
                          <p:cTn fill="hold" id="41" nodeType="afterGroup">
                            <p:stCondLst>
                              <p:cond delay="4500"/>
                            </p:stCondLst>
                            <p:childTnLst>
                              <p:par>
                                <p:cTn fill="hold" grpId="0" id="42" nodeType="afterEffect" presetClass="entr" presetID="3" presetSubtype="10">
                                  <p:stCondLst>
                                    <p:cond delay="0"/>
                                  </p:stCondLst>
                                  <p:childTnLst>
                                    <p:set>
                                      <p:cBhvr>
                                        <p:cTn dur="1" fill="hold" id="43">
                                          <p:stCondLst>
                                            <p:cond delay="0"/>
                                          </p:stCondLst>
                                        </p:cTn>
                                        <p:tgtEl>
                                          <p:spTgt spid="9"/>
                                        </p:tgtEl>
                                        <p:attrNameLst>
                                          <p:attrName>style.visibility</p:attrName>
                                        </p:attrNameLst>
                                      </p:cBhvr>
                                      <p:to>
                                        <p:strVal val="visible"/>
                                      </p:to>
                                    </p:set>
                                    <p:animEffect filter="blinds(horizontal)" transition="in">
                                      <p:cBhvr>
                                        <p:cTn dur="500" id="44"/>
                                        <p:tgtEl>
                                          <p:spTgt spid="9"/>
                                        </p:tgtEl>
                                      </p:cBhvr>
                                    </p:animEffect>
                                  </p:childTnLst>
                                </p:cTn>
                              </p:par>
                            </p:childTnLst>
                          </p:cTn>
                        </p:par>
                        <p:par>
                          <p:cTn fill="hold" id="45" nodeType="afterGroup">
                            <p:stCondLst>
                              <p:cond delay="5000"/>
                            </p:stCondLst>
                            <p:childTnLst>
                              <p:par>
                                <p:cTn fill="hold" grpId="0" id="46" nodeType="afterEffect" presetClass="entr" presetID="56" presetSubtype="0">
                                  <p:stCondLst>
                                    <p:cond delay="0"/>
                                  </p:stCondLst>
                                  <p:iterate type="lt">
                                    <p:tmPct val="10000"/>
                                  </p:iterate>
                                  <p:childTnLst>
                                    <p:set>
                                      <p:cBhvr>
                                        <p:cTn dur="1" fill="hold" id="47">
                                          <p:stCondLst>
                                            <p:cond delay="0"/>
                                          </p:stCondLst>
                                        </p:cTn>
                                        <p:tgtEl>
                                          <p:spTgt spid="7"/>
                                        </p:tgtEl>
                                        <p:attrNameLst>
                                          <p:attrName>style.visibility</p:attrName>
                                        </p:attrNameLst>
                                      </p:cBhvr>
                                      <p:to>
                                        <p:strVal val="visible"/>
                                      </p:to>
                                    </p:set>
                                    <p:anim by="(-#ppt_w*2)" calcmode="lin" valueType="num">
                                      <p:cBhvr rctx="PPT">
                                        <p:cTn autoRev="1" dur="500" fill="hold" id="48">
                                          <p:stCondLst>
                                            <p:cond delay="0"/>
                                          </p:stCondLst>
                                        </p:cTn>
                                        <p:tgtEl>
                                          <p:spTgt spid="7"/>
                                        </p:tgtEl>
                                        <p:attrNameLst>
                                          <p:attrName>ppt_w</p:attrName>
                                        </p:attrNameLst>
                                      </p:cBhvr>
                                    </p:anim>
                                    <p:anim by="(#ppt_w*0.50)" calcmode="lin" valueType="num">
                                      <p:cBhvr>
                                        <p:cTn autoRev="1" decel="50000" dur="500" fill="hold" id="49">
                                          <p:stCondLst>
                                            <p:cond delay="0"/>
                                          </p:stCondLst>
                                        </p:cTn>
                                        <p:tgtEl>
                                          <p:spTgt spid="7"/>
                                        </p:tgtEl>
                                        <p:attrNameLst>
                                          <p:attrName>ppt_x</p:attrName>
                                        </p:attrNameLst>
                                      </p:cBhvr>
                                    </p:anim>
                                    <p:anim calcmode="lin" from="(-#ppt_h/2)" to="(#ppt_y)" valueType="num">
                                      <p:cBhvr>
                                        <p:cTn dur="1000" fill="hold" id="50">
                                          <p:stCondLst>
                                            <p:cond delay="0"/>
                                          </p:stCondLst>
                                        </p:cTn>
                                        <p:tgtEl>
                                          <p:spTgt spid="7"/>
                                        </p:tgtEl>
                                        <p:attrNameLst>
                                          <p:attrName>ppt_y</p:attrName>
                                        </p:attrNameLst>
                                      </p:cBhvr>
                                    </p:anim>
                                    <p:animRot by="21600000">
                                      <p:cBhvr>
                                        <p:cTn dur="1000" fill="hold" id="51">
                                          <p:stCondLst>
                                            <p:cond delay="0"/>
                                          </p:stCondLst>
                                        </p:cTn>
                                        <p:tgtEl>
                                          <p:spTgt spid="7"/>
                                        </p:tgtEl>
                                        <p:attrNameLst>
                                          <p:attrName>r</p:attrName>
                                        </p:attrNameLst>
                                      </p:cBhvr>
                                    </p:animRot>
                                  </p:childTnLst>
                                </p:cTn>
                              </p:par>
                            </p:childTnLst>
                          </p:cTn>
                        </p:par>
                        <p:par>
                          <p:cTn fill="hold" id="52" nodeType="afterGroup">
                            <p:stCondLst>
                              <p:cond delay="6000"/>
                            </p:stCondLst>
                            <p:childTnLst>
                              <p:par>
                                <p:cTn fill="hold" grpId="0" id="53" nodeType="afterEffect" presetClass="entr" presetID="3" presetSubtype="10">
                                  <p:stCondLst>
                                    <p:cond delay="0"/>
                                  </p:stCondLst>
                                  <p:childTnLst>
                                    <p:set>
                                      <p:cBhvr>
                                        <p:cTn dur="1" fill="hold" id="54">
                                          <p:stCondLst>
                                            <p:cond delay="0"/>
                                          </p:stCondLst>
                                        </p:cTn>
                                        <p:tgtEl>
                                          <p:spTgt spid="10"/>
                                        </p:tgtEl>
                                        <p:attrNameLst>
                                          <p:attrName>style.visibility</p:attrName>
                                        </p:attrNameLst>
                                      </p:cBhvr>
                                      <p:to>
                                        <p:strVal val="visible"/>
                                      </p:to>
                                    </p:set>
                                    <p:animEffect filter="blinds(horizontal)" transition="in">
                                      <p:cBhvr>
                                        <p:cTn dur="500" id="5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9"/>
      <p:bldP grpId="0" spid="10"/>
      <p:bldP grpId="0" spid="11"/>
      <p:bldP grpId="0" spid="12"/>
      <p:bldP grpId="0" spid="14"/>
      <p:bldP grpId="0" spid="15"/>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grpSp>
        <p:nvGrpSpPr>
          <p:cNvPr id="3" name="淘宝网chenying0907出品 2"/>
          <p:cNvGrpSpPr/>
          <p:nvPr/>
        </p:nvGrpSpPr>
        <p:grpSpPr>
          <a:xfrm>
            <a:off x="6751955" y="1717040"/>
            <a:ext cx="4060825" cy="695960"/>
            <a:chOff x="10633" y="2704"/>
            <a:chExt cx="6395" cy="1096"/>
          </a:xfrm>
        </p:grpSpPr>
        <p:cxnSp>
          <p:nvCxnSpPr>
            <p:cNvPr id="22" name="直接连接符 21"/>
            <p:cNvCxnSpPr/>
            <p:nvPr/>
          </p:nvCxnSpPr>
          <p:spPr>
            <a:xfrm flipV="1">
              <a:off x="10718" y="2713"/>
              <a:ext cx="699" cy="1003"/>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淘宝网chenying0907出品 16"/>
            <p:cNvSpPr/>
            <p:nvPr/>
          </p:nvSpPr>
          <p:spPr>
            <a:xfrm>
              <a:off x="10633" y="3630"/>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p:nvPr/>
          </p:nvCxnSpPr>
          <p:spPr>
            <a:xfrm flipV="1">
              <a:off x="11418" y="2704"/>
              <a:ext cx="5610" cy="2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8" name="淘宝网chenying0907出品 7"/>
          <p:cNvGrpSpPr/>
          <p:nvPr/>
        </p:nvGrpSpPr>
        <p:grpSpPr>
          <a:xfrm>
            <a:off x="7480300" y="3575685"/>
            <a:ext cx="3331845" cy="107950"/>
            <a:chOff x="11780" y="5631"/>
            <a:chExt cx="5247" cy="170"/>
          </a:xfrm>
        </p:grpSpPr>
        <p:sp>
          <p:nvSpPr>
            <p:cNvPr id="26" name="淘宝网chenying0907出品 25"/>
            <p:cNvSpPr/>
            <p:nvPr/>
          </p:nvSpPr>
          <p:spPr>
            <a:xfrm>
              <a:off x="11780" y="5631"/>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7" name="直接连接符 26"/>
            <p:cNvCxnSpPr/>
            <p:nvPr/>
          </p:nvCxnSpPr>
          <p:spPr>
            <a:xfrm flipV="1">
              <a:off x="11951" y="5707"/>
              <a:ext cx="5077" cy="29"/>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21" name="淘宝网chenying0907出品 20"/>
          <p:cNvGrpSpPr/>
          <p:nvPr/>
        </p:nvGrpSpPr>
        <p:grpSpPr>
          <a:xfrm>
            <a:off x="6795770" y="4920615"/>
            <a:ext cx="4091305" cy="716280"/>
            <a:chOff x="10702" y="7749"/>
            <a:chExt cx="6443" cy="1128"/>
          </a:xfrm>
        </p:grpSpPr>
        <p:sp>
          <p:nvSpPr>
            <p:cNvPr id="28" name="淘宝网chenying0907出品 27"/>
            <p:cNvSpPr/>
            <p:nvPr/>
          </p:nvSpPr>
          <p:spPr>
            <a:xfrm>
              <a:off x="10702" y="7749"/>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9" name="直接连接符 28"/>
            <p:cNvCxnSpPr/>
            <p:nvPr/>
          </p:nvCxnSpPr>
          <p:spPr>
            <a:xfrm>
              <a:off x="10787" y="7859"/>
              <a:ext cx="732" cy="1018"/>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11519" y="8857"/>
              <a:ext cx="5626" cy="18"/>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 name="淘宝网chenying0907出品 11"/>
          <p:cNvGrpSpPr/>
          <p:nvPr/>
        </p:nvGrpSpPr>
        <p:grpSpPr>
          <a:xfrm>
            <a:off x="1170305" y="1733550"/>
            <a:ext cx="4105910" cy="679450"/>
            <a:chOff x="1843" y="2730"/>
            <a:chExt cx="6466" cy="1070"/>
          </a:xfrm>
        </p:grpSpPr>
        <p:sp>
          <p:nvSpPr>
            <p:cNvPr id="45" name="淘宝网chenying0907出品 44"/>
            <p:cNvSpPr/>
            <p:nvPr/>
          </p:nvSpPr>
          <p:spPr>
            <a:xfrm>
              <a:off x="8139" y="3630"/>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46" name="直接连接符 45"/>
            <p:cNvCxnSpPr/>
            <p:nvPr/>
          </p:nvCxnSpPr>
          <p:spPr>
            <a:xfrm flipH="1" flipV="1">
              <a:off x="7195" y="2730"/>
              <a:ext cx="969" cy="945"/>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843" y="2751"/>
              <a:ext cx="5352" cy="12"/>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5" name="淘宝网chenying0907出品 14"/>
          <p:cNvGrpSpPr/>
          <p:nvPr/>
        </p:nvGrpSpPr>
        <p:grpSpPr>
          <a:xfrm>
            <a:off x="1170305" y="3616960"/>
            <a:ext cx="3398520" cy="107950"/>
            <a:chOff x="1843" y="5696"/>
            <a:chExt cx="5352" cy="170"/>
          </a:xfrm>
        </p:grpSpPr>
        <p:sp>
          <p:nvSpPr>
            <p:cNvPr id="49" name="淘宝网chenying0907出品 48"/>
            <p:cNvSpPr/>
            <p:nvPr/>
          </p:nvSpPr>
          <p:spPr>
            <a:xfrm>
              <a:off x="7025" y="5696"/>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0" name="直接连接符 49"/>
            <p:cNvCxnSpPr/>
            <p:nvPr/>
          </p:nvCxnSpPr>
          <p:spPr>
            <a:xfrm>
              <a:off x="1843" y="5773"/>
              <a:ext cx="5267" cy="28"/>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9" name="淘宝网chenying0907出品 18"/>
          <p:cNvGrpSpPr/>
          <p:nvPr/>
        </p:nvGrpSpPr>
        <p:grpSpPr>
          <a:xfrm>
            <a:off x="1160145" y="4900295"/>
            <a:ext cx="4131945" cy="715010"/>
            <a:chOff x="1827" y="7717"/>
            <a:chExt cx="6507" cy="1126"/>
          </a:xfrm>
        </p:grpSpPr>
        <p:sp>
          <p:nvSpPr>
            <p:cNvPr id="51" name="淘宝网chenying0907出品 50"/>
            <p:cNvSpPr/>
            <p:nvPr/>
          </p:nvSpPr>
          <p:spPr>
            <a:xfrm>
              <a:off x="8164" y="7717"/>
              <a:ext cx="170" cy="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2" name="直接连接符 51"/>
            <p:cNvCxnSpPr/>
            <p:nvPr/>
          </p:nvCxnSpPr>
          <p:spPr>
            <a:xfrm flipH="1">
              <a:off x="7650" y="7861"/>
              <a:ext cx="544" cy="982"/>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flipV="1">
              <a:off x="1827" y="8831"/>
              <a:ext cx="5836" cy="6"/>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20" name="淘宝网chenying0907出品 19"/>
          <p:cNvGrpSpPr/>
          <p:nvPr/>
        </p:nvGrpSpPr>
        <p:grpSpPr>
          <a:xfrm>
            <a:off x="4689475" y="2128520"/>
            <a:ext cx="2729230" cy="3110230"/>
            <a:chOff x="7385" y="3352"/>
            <a:chExt cx="4298" cy="4898"/>
          </a:xfrm>
        </p:grpSpPr>
        <p:grpSp>
          <p:nvGrpSpPr>
            <p:cNvPr id="18" name="淘宝网chenying0907出品 17"/>
            <p:cNvGrpSpPr/>
            <p:nvPr/>
          </p:nvGrpSpPr>
          <p:grpSpPr>
            <a:xfrm rot="5400000">
              <a:off x="7085" y="3652"/>
              <a:ext cx="4899" cy="4298"/>
              <a:chOff x="4225297" y="2300303"/>
              <a:chExt cx="3110956" cy="2729179"/>
            </a:xfrm>
          </p:grpSpPr>
          <p:sp>
            <p:nvSpPr>
              <p:cNvPr id="7" name="六边形 6"/>
              <p:cNvSpPr/>
              <p:nvPr/>
            </p:nvSpPr>
            <p:spPr>
              <a:xfrm>
                <a:off x="4340775" y="2427847"/>
                <a:ext cx="2880000" cy="2474091"/>
              </a:xfrm>
              <a:prstGeom prst="hexagon">
                <a:avLst/>
              </a:prstGeom>
              <a:noFill/>
              <a:ln w="1905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p:nvPr/>
            </p:nvCxnSpPr>
            <p:spPr>
              <a:xfrm>
                <a:off x="4225297" y="3664892"/>
                <a:ext cx="23095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7105297" y="3664892"/>
                <a:ext cx="23095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833594" y="2300303"/>
                <a:ext cx="230956" cy="255087"/>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6494282" y="4774395"/>
                <a:ext cx="230956" cy="255087"/>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V="1">
                <a:off x="6441648" y="2328746"/>
                <a:ext cx="283590" cy="279944"/>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4833594" y="4721095"/>
                <a:ext cx="283590" cy="279944"/>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6" name="淘宝网chenying0907出品 55"/>
            <p:cNvSpPr txBox="1"/>
            <p:nvPr/>
          </p:nvSpPr>
          <p:spPr>
            <a:xfrm>
              <a:off x="8429" y="4575"/>
              <a:ext cx="2494" cy="2256"/>
            </a:xfrm>
            <a:prstGeom prst="rect">
              <a:avLst/>
            </a:prstGeom>
            <a:noFill/>
          </p:spPr>
          <p:txBody>
            <a:bodyPr rtlCol="0" wrap="square">
              <a:spAutoFit/>
            </a:bodyPr>
            <a:lstStyle/>
            <a:p>
              <a:r>
                <a:rPr altLang="en-US" b="1" lang="zh-CN" sz="4400">
                  <a:solidFill>
                    <a:schemeClr val="accent1">
                      <a:lumMod val="50000"/>
                    </a:schemeClr>
                  </a:solidFill>
                  <a:latin charset="-122" pitchFamily="34" typeface="微软雅黑"/>
                  <a:ea charset="-122" pitchFamily="34" typeface="微软雅黑"/>
                </a:rPr>
                <a:t>重要</a:t>
              </a:r>
            </a:p>
            <a:p>
              <a:r>
                <a:rPr altLang="en-US" b="1" lang="zh-CN" sz="4400">
                  <a:solidFill>
                    <a:schemeClr val="accent1">
                      <a:lumMod val="50000"/>
                    </a:schemeClr>
                  </a:solidFill>
                  <a:latin charset="-122" pitchFamily="34" typeface="微软雅黑"/>
                  <a:ea charset="-122" pitchFamily="34" typeface="微软雅黑"/>
                </a:rPr>
                <a:t>定理</a:t>
              </a:r>
            </a:p>
          </p:txBody>
        </p:sp>
      </p:grpSp>
      <p:sp>
        <p:nvSpPr>
          <p:cNvPr id="57" name="淘宝网chenying0907出品 56"/>
          <p:cNvSpPr txBox="1"/>
          <p:nvPr/>
        </p:nvSpPr>
        <p:spPr>
          <a:xfrm>
            <a:off x="7564204" y="1241243"/>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58" name="淘宝网chenying0907出品 57"/>
          <p:cNvSpPr>
            <a:spLocks noChangeArrowheads="1"/>
          </p:cNvSpPr>
          <p:nvPr/>
        </p:nvSpPr>
        <p:spPr bwMode="auto">
          <a:xfrm>
            <a:off x="7592580" y="1779870"/>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59" name="淘宝网chenying0907出品 58"/>
          <p:cNvSpPr txBox="1"/>
          <p:nvPr/>
        </p:nvSpPr>
        <p:spPr>
          <a:xfrm>
            <a:off x="7588596" y="3153263"/>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60" name="淘宝网chenying0907出品 59"/>
          <p:cNvSpPr>
            <a:spLocks noChangeArrowheads="1"/>
          </p:cNvSpPr>
          <p:nvPr/>
        </p:nvSpPr>
        <p:spPr bwMode="auto">
          <a:xfrm>
            <a:off x="7564204" y="3683747"/>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61" name="淘宝网chenying0907出品 60"/>
          <p:cNvSpPr txBox="1"/>
          <p:nvPr/>
        </p:nvSpPr>
        <p:spPr>
          <a:xfrm>
            <a:off x="7670511" y="5119462"/>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63" name="淘宝网chenying0907出品 62"/>
          <p:cNvSpPr>
            <a:spLocks noChangeArrowheads="1"/>
          </p:cNvSpPr>
          <p:nvPr/>
        </p:nvSpPr>
        <p:spPr bwMode="auto">
          <a:xfrm>
            <a:off x="7582419" y="5629896"/>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64" name="淘宝网chenying0907出品 63"/>
          <p:cNvSpPr txBox="1"/>
          <p:nvPr/>
        </p:nvSpPr>
        <p:spPr>
          <a:xfrm>
            <a:off x="3321378" y="3204396"/>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65" name="淘宝网chenying0907出品 64"/>
          <p:cNvSpPr>
            <a:spLocks noChangeArrowheads="1"/>
          </p:cNvSpPr>
          <p:nvPr/>
        </p:nvSpPr>
        <p:spPr bwMode="auto">
          <a:xfrm>
            <a:off x="1059062" y="3762042"/>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66" name="淘宝网chenying0907出品 65"/>
          <p:cNvSpPr txBox="1"/>
          <p:nvPr/>
        </p:nvSpPr>
        <p:spPr>
          <a:xfrm>
            <a:off x="3322580" y="1264394"/>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67" name="淘宝网chenying0907出品 66"/>
          <p:cNvSpPr>
            <a:spLocks noChangeArrowheads="1"/>
          </p:cNvSpPr>
          <p:nvPr/>
        </p:nvSpPr>
        <p:spPr bwMode="auto">
          <a:xfrm>
            <a:off x="1170510" y="1805562"/>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
        <p:nvSpPr>
          <p:cNvPr id="68" name="淘宝网chenying0907出品 67"/>
          <p:cNvSpPr txBox="1"/>
          <p:nvPr/>
        </p:nvSpPr>
        <p:spPr>
          <a:xfrm>
            <a:off x="3063193" y="5125852"/>
            <a:ext cx="1970919"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69" name="淘宝网chenying0907出品 68"/>
          <p:cNvSpPr>
            <a:spLocks noChangeArrowheads="1"/>
          </p:cNvSpPr>
          <p:nvPr/>
        </p:nvSpPr>
        <p:spPr bwMode="auto">
          <a:xfrm>
            <a:off x="1170510" y="5675982"/>
            <a:ext cx="3433894"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eaLnBrk="0" fontAlgn="base" hangingPunct="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1pPr>
            <a:lvl2pPr algn="l" eaLnBrk="0" fontAlgn="base" hangingPunct="0" marL="4572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2pPr>
            <a:lvl3pPr algn="l" eaLnBrk="0" fontAlgn="base" hangingPunct="0" marL="9144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3pPr>
            <a:lvl4pPr algn="l" eaLnBrk="0" fontAlgn="base" hangingPunct="0" marL="13716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4pPr>
            <a:lvl5pPr algn="l" eaLnBrk="0" fontAlgn="base" hangingPunct="0" marL="1828800" rtl="0">
              <a:spcBef>
                <a:spcPct val="0"/>
              </a:spcBef>
              <a:spcAft>
                <a:spcPct val="0"/>
              </a:spcAft>
              <a:buFont charset="0" pitchFamily="34" typeface="Arial"/>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1400"/>
              <a:t> His flower had told him that she was only one of her kind in all universe. And here were five thousand of them, all alike, in one single garden! </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id="13" nodeType="afterEffect" presetClass="entr" presetID="30" presetSubtype="0">
                                  <p:stCondLst>
                                    <p:cond delay="0"/>
                                  </p:stCondLst>
                                  <p:childTnLst>
                                    <p:set>
                                      <p:cBhvr>
                                        <p:cTn dur="1" fill="hold" id="14">
                                          <p:stCondLst>
                                            <p:cond delay="0"/>
                                          </p:stCondLst>
                                        </p:cTn>
                                        <p:tgtEl>
                                          <p:spTgt spid="20"/>
                                        </p:tgtEl>
                                        <p:attrNameLst>
                                          <p:attrName>style.visibility</p:attrName>
                                        </p:attrNameLst>
                                      </p:cBhvr>
                                      <p:to>
                                        <p:strVal val="visible"/>
                                      </p:to>
                                    </p:set>
                                    <p:animEffect filter="fade" transition="in">
                                      <p:cBhvr>
                                        <p:cTn decel="100000" dur="800" id="15"/>
                                        <p:tgtEl>
                                          <p:spTgt spid="20"/>
                                        </p:tgtEl>
                                      </p:cBhvr>
                                    </p:animEffect>
                                    <p:anim calcmode="lin" valueType="num">
                                      <p:cBhvr>
                                        <p:cTn decel="100000" dur="800" fill="hold" id="16"/>
                                        <p:tgtEl>
                                          <p:spTgt spid="20"/>
                                        </p:tgtEl>
                                        <p:attrNameLst>
                                          <p:attrName>style.rotation</p:attrName>
                                        </p:attrNameLst>
                                      </p:cBhvr>
                                      <p:tavLst>
                                        <p:tav tm="0">
                                          <p:val>
                                            <p:fltVal val="-90"/>
                                          </p:val>
                                        </p:tav>
                                        <p:tav tm="100000">
                                          <p:val>
                                            <p:fltVal val="0"/>
                                          </p:val>
                                        </p:tav>
                                      </p:tavLst>
                                    </p:anim>
                                    <p:anim calcmode="lin" valueType="num">
                                      <p:cBhvr>
                                        <p:cTn decel="100000" dur="800" fill="hold" id="17"/>
                                        <p:tgtEl>
                                          <p:spTgt spid="20"/>
                                        </p:tgtEl>
                                        <p:attrNameLst>
                                          <p:attrName>ppt_x</p:attrName>
                                        </p:attrNameLst>
                                      </p:cBhvr>
                                      <p:tavLst>
                                        <p:tav tm="0">
                                          <p:val>
                                            <p:strVal val="#ppt_x+0.4"/>
                                          </p:val>
                                        </p:tav>
                                        <p:tav tm="100000">
                                          <p:val>
                                            <p:strVal val="#ppt_x-0.05"/>
                                          </p:val>
                                        </p:tav>
                                      </p:tavLst>
                                    </p:anim>
                                    <p:anim calcmode="lin" valueType="num">
                                      <p:cBhvr>
                                        <p:cTn decel="100000" dur="800" fill="hold" id="18"/>
                                        <p:tgtEl>
                                          <p:spTgt spid="20"/>
                                        </p:tgtEl>
                                        <p:attrNameLst>
                                          <p:attrName>ppt_y</p:attrName>
                                        </p:attrNameLst>
                                      </p:cBhvr>
                                      <p:tavLst>
                                        <p:tav tm="0">
                                          <p:val>
                                            <p:strVal val="#ppt_y-0.4"/>
                                          </p:val>
                                        </p:tav>
                                        <p:tav tm="100000">
                                          <p:val>
                                            <p:strVal val="#ppt_y+0.1"/>
                                          </p:val>
                                        </p:tav>
                                      </p:tavLst>
                                    </p:anim>
                                    <p:anim calcmode="lin" valueType="num">
                                      <p:cBhvr>
                                        <p:cTn accel="100000" dur="200" fill="hold" id="19">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accel="100000" dur="200" fill="hold" id="20">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par>
                          <p:cTn fill="hold" id="21" nodeType="afterGroup">
                            <p:stCondLst>
                              <p:cond delay="1500"/>
                            </p:stCondLst>
                            <p:childTnLst>
                              <p:par>
                                <p:cTn fill="hold" id="22" nodeType="afterEffect" presetClass="entr" presetID="22" presetSubtype="8">
                                  <p:stCondLst>
                                    <p:cond delay="0"/>
                                  </p:stCondLst>
                                  <p:childTnLst>
                                    <p:set>
                                      <p:cBhvr>
                                        <p:cTn dur="1" fill="hold" id="23">
                                          <p:stCondLst>
                                            <p:cond delay="0"/>
                                          </p:stCondLst>
                                        </p:cTn>
                                        <p:tgtEl>
                                          <p:spTgt spid="3"/>
                                        </p:tgtEl>
                                        <p:attrNameLst>
                                          <p:attrName>style.visibility</p:attrName>
                                        </p:attrNameLst>
                                      </p:cBhvr>
                                      <p:to>
                                        <p:strVal val="visible"/>
                                      </p:to>
                                    </p:set>
                                    <p:animEffect filter="wipe(left)" transition="in">
                                      <p:cBhvr>
                                        <p:cTn dur="500" id="24"/>
                                        <p:tgtEl>
                                          <p:spTgt spid="3"/>
                                        </p:tgtEl>
                                      </p:cBhvr>
                                    </p:animEffect>
                                  </p:childTnLst>
                                </p:cTn>
                              </p:par>
                            </p:childTnLst>
                          </p:cTn>
                        </p:par>
                        <p:par>
                          <p:cTn fill="hold" id="25" nodeType="afterGroup">
                            <p:stCondLst>
                              <p:cond delay="2000"/>
                            </p:stCondLst>
                            <p:childTnLst>
                              <p:par>
                                <p:cTn fill="hold" grpId="0" id="26" nodeType="afterEffect" presetClass="entr" presetID="3" presetSubtype="10">
                                  <p:stCondLst>
                                    <p:cond delay="0"/>
                                  </p:stCondLst>
                                  <p:childTnLst>
                                    <p:set>
                                      <p:cBhvr>
                                        <p:cTn dur="1" fill="hold" id="27">
                                          <p:stCondLst>
                                            <p:cond delay="0"/>
                                          </p:stCondLst>
                                        </p:cTn>
                                        <p:tgtEl>
                                          <p:spTgt spid="57"/>
                                        </p:tgtEl>
                                        <p:attrNameLst>
                                          <p:attrName>style.visibility</p:attrName>
                                        </p:attrNameLst>
                                      </p:cBhvr>
                                      <p:to>
                                        <p:strVal val="visible"/>
                                      </p:to>
                                    </p:set>
                                    <p:animEffect filter="blinds(horizontal)" transition="in">
                                      <p:cBhvr>
                                        <p:cTn dur="500" id="28"/>
                                        <p:tgtEl>
                                          <p:spTgt spid="57"/>
                                        </p:tgtEl>
                                      </p:cBhvr>
                                    </p:animEffect>
                                  </p:childTnLst>
                                </p:cTn>
                              </p:par>
                            </p:childTnLst>
                          </p:cTn>
                        </p:par>
                        <p:par>
                          <p:cTn fill="hold" id="29" nodeType="afterGroup">
                            <p:stCondLst>
                              <p:cond delay="2500"/>
                            </p:stCondLst>
                            <p:childTnLst>
                              <p:par>
                                <p:cTn fill="hold" grpId="0" id="30" nodeType="afterEffect" presetClass="entr" presetID="3" presetSubtype="10">
                                  <p:stCondLst>
                                    <p:cond delay="0"/>
                                  </p:stCondLst>
                                  <p:childTnLst>
                                    <p:set>
                                      <p:cBhvr>
                                        <p:cTn dur="1" fill="hold" id="31">
                                          <p:stCondLst>
                                            <p:cond delay="0"/>
                                          </p:stCondLst>
                                        </p:cTn>
                                        <p:tgtEl>
                                          <p:spTgt spid="58"/>
                                        </p:tgtEl>
                                        <p:attrNameLst>
                                          <p:attrName>style.visibility</p:attrName>
                                        </p:attrNameLst>
                                      </p:cBhvr>
                                      <p:to>
                                        <p:strVal val="visible"/>
                                      </p:to>
                                    </p:set>
                                    <p:animEffect filter="blinds(horizontal)" transition="in">
                                      <p:cBhvr>
                                        <p:cTn dur="500" id="32"/>
                                        <p:tgtEl>
                                          <p:spTgt spid="58"/>
                                        </p:tgtEl>
                                      </p:cBhvr>
                                    </p:animEffect>
                                  </p:childTnLst>
                                </p:cTn>
                              </p:par>
                            </p:childTnLst>
                          </p:cTn>
                        </p:par>
                        <p:par>
                          <p:cTn fill="hold" id="33" nodeType="afterGroup">
                            <p:stCondLst>
                              <p:cond delay="3000"/>
                            </p:stCondLst>
                            <p:childTnLst>
                              <p:par>
                                <p:cTn fill="hold" id="34" nodeType="afterEffect" presetClass="entr" presetID="22" presetSubtype="8">
                                  <p:stCondLst>
                                    <p:cond delay="0"/>
                                  </p:stCondLst>
                                  <p:childTnLst>
                                    <p:set>
                                      <p:cBhvr>
                                        <p:cTn dur="1" fill="hold" id="35">
                                          <p:stCondLst>
                                            <p:cond delay="0"/>
                                          </p:stCondLst>
                                        </p:cTn>
                                        <p:tgtEl>
                                          <p:spTgt spid="8"/>
                                        </p:tgtEl>
                                        <p:attrNameLst>
                                          <p:attrName>style.visibility</p:attrName>
                                        </p:attrNameLst>
                                      </p:cBhvr>
                                      <p:to>
                                        <p:strVal val="visible"/>
                                      </p:to>
                                    </p:set>
                                    <p:animEffect filter="wipe(left)" transition="in">
                                      <p:cBhvr>
                                        <p:cTn dur="500" id="36"/>
                                        <p:tgtEl>
                                          <p:spTgt spid="8"/>
                                        </p:tgtEl>
                                      </p:cBhvr>
                                    </p:animEffect>
                                  </p:childTnLst>
                                </p:cTn>
                              </p:par>
                            </p:childTnLst>
                          </p:cTn>
                        </p:par>
                        <p:par>
                          <p:cTn fill="hold" id="37" nodeType="afterGroup">
                            <p:stCondLst>
                              <p:cond delay="3500"/>
                            </p:stCondLst>
                            <p:childTnLst>
                              <p:par>
                                <p:cTn fill="hold" grpId="0" id="38" nodeType="afterEffect" presetClass="entr" presetID="3" presetSubtype="10">
                                  <p:stCondLst>
                                    <p:cond delay="0"/>
                                  </p:stCondLst>
                                  <p:childTnLst>
                                    <p:set>
                                      <p:cBhvr>
                                        <p:cTn dur="1" fill="hold" id="39">
                                          <p:stCondLst>
                                            <p:cond delay="0"/>
                                          </p:stCondLst>
                                        </p:cTn>
                                        <p:tgtEl>
                                          <p:spTgt spid="59"/>
                                        </p:tgtEl>
                                        <p:attrNameLst>
                                          <p:attrName>style.visibility</p:attrName>
                                        </p:attrNameLst>
                                      </p:cBhvr>
                                      <p:to>
                                        <p:strVal val="visible"/>
                                      </p:to>
                                    </p:set>
                                    <p:animEffect filter="blinds(horizontal)" transition="in">
                                      <p:cBhvr>
                                        <p:cTn dur="500" id="40"/>
                                        <p:tgtEl>
                                          <p:spTgt spid="59"/>
                                        </p:tgtEl>
                                      </p:cBhvr>
                                    </p:animEffect>
                                  </p:childTnLst>
                                </p:cTn>
                              </p:par>
                            </p:childTnLst>
                          </p:cTn>
                        </p:par>
                        <p:par>
                          <p:cTn fill="hold" id="41" nodeType="afterGroup">
                            <p:stCondLst>
                              <p:cond delay="4000"/>
                            </p:stCondLst>
                            <p:childTnLst>
                              <p:par>
                                <p:cTn fill="hold" grpId="0" id="42" nodeType="afterEffect" presetClass="entr" presetID="3" presetSubtype="10">
                                  <p:stCondLst>
                                    <p:cond delay="0"/>
                                  </p:stCondLst>
                                  <p:childTnLst>
                                    <p:set>
                                      <p:cBhvr>
                                        <p:cTn dur="1" fill="hold" id="43">
                                          <p:stCondLst>
                                            <p:cond delay="0"/>
                                          </p:stCondLst>
                                        </p:cTn>
                                        <p:tgtEl>
                                          <p:spTgt spid="60"/>
                                        </p:tgtEl>
                                        <p:attrNameLst>
                                          <p:attrName>style.visibility</p:attrName>
                                        </p:attrNameLst>
                                      </p:cBhvr>
                                      <p:to>
                                        <p:strVal val="visible"/>
                                      </p:to>
                                    </p:set>
                                    <p:animEffect filter="blinds(horizontal)" transition="in">
                                      <p:cBhvr>
                                        <p:cTn dur="500" id="44"/>
                                        <p:tgtEl>
                                          <p:spTgt spid="60"/>
                                        </p:tgtEl>
                                      </p:cBhvr>
                                    </p:animEffect>
                                  </p:childTnLst>
                                </p:cTn>
                              </p:par>
                            </p:childTnLst>
                          </p:cTn>
                        </p:par>
                        <p:par>
                          <p:cTn fill="hold" id="45" nodeType="afterGroup">
                            <p:stCondLst>
                              <p:cond delay="4500"/>
                            </p:stCondLst>
                            <p:childTnLst>
                              <p:par>
                                <p:cTn fill="hold" id="46" nodeType="afterEffect" presetClass="entr" presetID="22" presetSubtype="8">
                                  <p:stCondLst>
                                    <p:cond delay="0"/>
                                  </p:stCondLst>
                                  <p:childTnLst>
                                    <p:set>
                                      <p:cBhvr>
                                        <p:cTn dur="1" fill="hold" id="47">
                                          <p:stCondLst>
                                            <p:cond delay="0"/>
                                          </p:stCondLst>
                                        </p:cTn>
                                        <p:tgtEl>
                                          <p:spTgt spid="21"/>
                                        </p:tgtEl>
                                        <p:attrNameLst>
                                          <p:attrName>style.visibility</p:attrName>
                                        </p:attrNameLst>
                                      </p:cBhvr>
                                      <p:to>
                                        <p:strVal val="visible"/>
                                      </p:to>
                                    </p:set>
                                    <p:animEffect filter="wipe(left)" transition="in">
                                      <p:cBhvr>
                                        <p:cTn dur="500" id="48"/>
                                        <p:tgtEl>
                                          <p:spTgt spid="21"/>
                                        </p:tgtEl>
                                      </p:cBhvr>
                                    </p:animEffect>
                                  </p:childTnLst>
                                </p:cTn>
                              </p:par>
                            </p:childTnLst>
                          </p:cTn>
                        </p:par>
                        <p:par>
                          <p:cTn fill="hold" id="49" nodeType="afterGroup">
                            <p:stCondLst>
                              <p:cond delay="5000"/>
                            </p:stCondLst>
                            <p:childTnLst>
                              <p:par>
                                <p:cTn fill="hold" grpId="0" id="50" nodeType="afterEffect" presetClass="entr" presetID="3" presetSubtype="10">
                                  <p:stCondLst>
                                    <p:cond delay="0"/>
                                  </p:stCondLst>
                                  <p:childTnLst>
                                    <p:set>
                                      <p:cBhvr>
                                        <p:cTn dur="1" fill="hold" id="51">
                                          <p:stCondLst>
                                            <p:cond delay="0"/>
                                          </p:stCondLst>
                                        </p:cTn>
                                        <p:tgtEl>
                                          <p:spTgt spid="61"/>
                                        </p:tgtEl>
                                        <p:attrNameLst>
                                          <p:attrName>style.visibility</p:attrName>
                                        </p:attrNameLst>
                                      </p:cBhvr>
                                      <p:to>
                                        <p:strVal val="visible"/>
                                      </p:to>
                                    </p:set>
                                    <p:animEffect filter="blinds(horizontal)" transition="in">
                                      <p:cBhvr>
                                        <p:cTn dur="500" id="52"/>
                                        <p:tgtEl>
                                          <p:spTgt spid="61"/>
                                        </p:tgtEl>
                                      </p:cBhvr>
                                    </p:animEffect>
                                  </p:childTnLst>
                                </p:cTn>
                              </p:par>
                            </p:childTnLst>
                          </p:cTn>
                        </p:par>
                        <p:par>
                          <p:cTn fill="hold" id="53" nodeType="afterGroup">
                            <p:stCondLst>
                              <p:cond delay="5500"/>
                            </p:stCondLst>
                            <p:childTnLst>
                              <p:par>
                                <p:cTn fill="hold" grpId="0" id="54" nodeType="afterEffect" presetClass="entr" presetID="3" presetSubtype="10">
                                  <p:stCondLst>
                                    <p:cond delay="0"/>
                                  </p:stCondLst>
                                  <p:childTnLst>
                                    <p:set>
                                      <p:cBhvr>
                                        <p:cTn dur="1" fill="hold" id="55">
                                          <p:stCondLst>
                                            <p:cond delay="0"/>
                                          </p:stCondLst>
                                        </p:cTn>
                                        <p:tgtEl>
                                          <p:spTgt spid="63"/>
                                        </p:tgtEl>
                                        <p:attrNameLst>
                                          <p:attrName>style.visibility</p:attrName>
                                        </p:attrNameLst>
                                      </p:cBhvr>
                                      <p:to>
                                        <p:strVal val="visible"/>
                                      </p:to>
                                    </p:set>
                                    <p:animEffect filter="blinds(horizontal)" transition="in">
                                      <p:cBhvr>
                                        <p:cTn dur="500" id="56"/>
                                        <p:tgtEl>
                                          <p:spTgt spid="63"/>
                                        </p:tgtEl>
                                      </p:cBhvr>
                                    </p:animEffect>
                                  </p:childTnLst>
                                </p:cTn>
                              </p:par>
                            </p:childTnLst>
                          </p:cTn>
                        </p:par>
                        <p:par>
                          <p:cTn fill="hold" id="57" nodeType="afterGroup">
                            <p:stCondLst>
                              <p:cond delay="6000"/>
                            </p:stCondLst>
                            <p:childTnLst>
                              <p:par>
                                <p:cTn fill="hold" id="58" nodeType="afterEffect" presetClass="entr" presetID="22" presetSubtype="2">
                                  <p:stCondLst>
                                    <p:cond delay="0"/>
                                  </p:stCondLst>
                                  <p:childTnLst>
                                    <p:set>
                                      <p:cBhvr>
                                        <p:cTn dur="1" fill="hold" id="59">
                                          <p:stCondLst>
                                            <p:cond delay="0"/>
                                          </p:stCondLst>
                                        </p:cTn>
                                        <p:tgtEl>
                                          <p:spTgt spid="12"/>
                                        </p:tgtEl>
                                        <p:attrNameLst>
                                          <p:attrName>style.visibility</p:attrName>
                                        </p:attrNameLst>
                                      </p:cBhvr>
                                      <p:to>
                                        <p:strVal val="visible"/>
                                      </p:to>
                                    </p:set>
                                    <p:animEffect filter="wipe(right)" transition="in">
                                      <p:cBhvr>
                                        <p:cTn dur="500" id="60"/>
                                        <p:tgtEl>
                                          <p:spTgt spid="12"/>
                                        </p:tgtEl>
                                      </p:cBhvr>
                                    </p:animEffect>
                                  </p:childTnLst>
                                </p:cTn>
                              </p:par>
                            </p:childTnLst>
                          </p:cTn>
                        </p:par>
                        <p:par>
                          <p:cTn fill="hold" id="61" nodeType="afterGroup">
                            <p:stCondLst>
                              <p:cond delay="6500"/>
                            </p:stCondLst>
                            <p:childTnLst>
                              <p:par>
                                <p:cTn fill="hold" grpId="0" id="62" nodeType="afterEffect" presetClass="entr" presetID="3" presetSubtype="10">
                                  <p:stCondLst>
                                    <p:cond delay="0"/>
                                  </p:stCondLst>
                                  <p:childTnLst>
                                    <p:set>
                                      <p:cBhvr>
                                        <p:cTn dur="1" fill="hold" id="63">
                                          <p:stCondLst>
                                            <p:cond delay="0"/>
                                          </p:stCondLst>
                                        </p:cTn>
                                        <p:tgtEl>
                                          <p:spTgt spid="66"/>
                                        </p:tgtEl>
                                        <p:attrNameLst>
                                          <p:attrName>style.visibility</p:attrName>
                                        </p:attrNameLst>
                                      </p:cBhvr>
                                      <p:to>
                                        <p:strVal val="visible"/>
                                      </p:to>
                                    </p:set>
                                    <p:animEffect filter="blinds(horizontal)" transition="in">
                                      <p:cBhvr>
                                        <p:cTn dur="500" id="64"/>
                                        <p:tgtEl>
                                          <p:spTgt spid="66"/>
                                        </p:tgtEl>
                                      </p:cBhvr>
                                    </p:animEffect>
                                  </p:childTnLst>
                                </p:cTn>
                              </p:par>
                            </p:childTnLst>
                          </p:cTn>
                        </p:par>
                        <p:par>
                          <p:cTn fill="hold" id="65" nodeType="afterGroup">
                            <p:stCondLst>
                              <p:cond delay="7000"/>
                            </p:stCondLst>
                            <p:childTnLst>
                              <p:par>
                                <p:cTn fill="hold" grpId="0" id="66" nodeType="afterEffect" presetClass="entr" presetID="3" presetSubtype="10">
                                  <p:stCondLst>
                                    <p:cond delay="0"/>
                                  </p:stCondLst>
                                  <p:childTnLst>
                                    <p:set>
                                      <p:cBhvr>
                                        <p:cTn dur="1" fill="hold" id="67">
                                          <p:stCondLst>
                                            <p:cond delay="0"/>
                                          </p:stCondLst>
                                        </p:cTn>
                                        <p:tgtEl>
                                          <p:spTgt spid="67"/>
                                        </p:tgtEl>
                                        <p:attrNameLst>
                                          <p:attrName>style.visibility</p:attrName>
                                        </p:attrNameLst>
                                      </p:cBhvr>
                                      <p:to>
                                        <p:strVal val="visible"/>
                                      </p:to>
                                    </p:set>
                                    <p:animEffect filter="blinds(horizontal)" transition="in">
                                      <p:cBhvr>
                                        <p:cTn dur="500" id="68"/>
                                        <p:tgtEl>
                                          <p:spTgt spid="67"/>
                                        </p:tgtEl>
                                      </p:cBhvr>
                                    </p:animEffect>
                                  </p:childTnLst>
                                </p:cTn>
                              </p:par>
                            </p:childTnLst>
                          </p:cTn>
                        </p:par>
                        <p:par>
                          <p:cTn fill="hold" id="69" nodeType="afterGroup">
                            <p:stCondLst>
                              <p:cond delay="7500"/>
                            </p:stCondLst>
                            <p:childTnLst>
                              <p:par>
                                <p:cTn fill="hold" id="70" nodeType="afterEffect" presetClass="entr" presetID="22" presetSubtype="2">
                                  <p:stCondLst>
                                    <p:cond delay="0"/>
                                  </p:stCondLst>
                                  <p:childTnLst>
                                    <p:set>
                                      <p:cBhvr>
                                        <p:cTn dur="1" fill="hold" id="71">
                                          <p:stCondLst>
                                            <p:cond delay="0"/>
                                          </p:stCondLst>
                                        </p:cTn>
                                        <p:tgtEl>
                                          <p:spTgt spid="15"/>
                                        </p:tgtEl>
                                        <p:attrNameLst>
                                          <p:attrName>style.visibility</p:attrName>
                                        </p:attrNameLst>
                                      </p:cBhvr>
                                      <p:to>
                                        <p:strVal val="visible"/>
                                      </p:to>
                                    </p:set>
                                    <p:animEffect filter="wipe(right)" transition="in">
                                      <p:cBhvr>
                                        <p:cTn dur="500" id="72"/>
                                        <p:tgtEl>
                                          <p:spTgt spid="15"/>
                                        </p:tgtEl>
                                      </p:cBhvr>
                                    </p:animEffect>
                                  </p:childTnLst>
                                </p:cTn>
                              </p:par>
                            </p:childTnLst>
                          </p:cTn>
                        </p:par>
                        <p:par>
                          <p:cTn fill="hold" id="73" nodeType="afterGroup">
                            <p:stCondLst>
                              <p:cond delay="8000"/>
                            </p:stCondLst>
                            <p:childTnLst>
                              <p:par>
                                <p:cTn fill="hold" grpId="0" id="74" nodeType="afterEffect" presetClass="entr" presetID="3" presetSubtype="10">
                                  <p:stCondLst>
                                    <p:cond delay="0"/>
                                  </p:stCondLst>
                                  <p:childTnLst>
                                    <p:set>
                                      <p:cBhvr>
                                        <p:cTn dur="1" fill="hold" id="75">
                                          <p:stCondLst>
                                            <p:cond delay="0"/>
                                          </p:stCondLst>
                                        </p:cTn>
                                        <p:tgtEl>
                                          <p:spTgt spid="64"/>
                                        </p:tgtEl>
                                        <p:attrNameLst>
                                          <p:attrName>style.visibility</p:attrName>
                                        </p:attrNameLst>
                                      </p:cBhvr>
                                      <p:to>
                                        <p:strVal val="visible"/>
                                      </p:to>
                                    </p:set>
                                    <p:animEffect filter="blinds(horizontal)" transition="in">
                                      <p:cBhvr>
                                        <p:cTn dur="500" id="76"/>
                                        <p:tgtEl>
                                          <p:spTgt spid="64"/>
                                        </p:tgtEl>
                                      </p:cBhvr>
                                    </p:animEffect>
                                  </p:childTnLst>
                                </p:cTn>
                              </p:par>
                            </p:childTnLst>
                          </p:cTn>
                        </p:par>
                        <p:par>
                          <p:cTn fill="hold" id="77" nodeType="afterGroup">
                            <p:stCondLst>
                              <p:cond delay="8500"/>
                            </p:stCondLst>
                            <p:childTnLst>
                              <p:par>
                                <p:cTn fill="hold" grpId="0" id="78" nodeType="afterEffect" presetClass="entr" presetID="3" presetSubtype="10">
                                  <p:stCondLst>
                                    <p:cond delay="0"/>
                                  </p:stCondLst>
                                  <p:childTnLst>
                                    <p:set>
                                      <p:cBhvr>
                                        <p:cTn dur="1" fill="hold" id="79">
                                          <p:stCondLst>
                                            <p:cond delay="0"/>
                                          </p:stCondLst>
                                        </p:cTn>
                                        <p:tgtEl>
                                          <p:spTgt spid="65"/>
                                        </p:tgtEl>
                                        <p:attrNameLst>
                                          <p:attrName>style.visibility</p:attrName>
                                        </p:attrNameLst>
                                      </p:cBhvr>
                                      <p:to>
                                        <p:strVal val="visible"/>
                                      </p:to>
                                    </p:set>
                                    <p:animEffect filter="blinds(horizontal)" transition="in">
                                      <p:cBhvr>
                                        <p:cTn dur="500" id="80"/>
                                        <p:tgtEl>
                                          <p:spTgt spid="65"/>
                                        </p:tgtEl>
                                      </p:cBhvr>
                                    </p:animEffect>
                                  </p:childTnLst>
                                </p:cTn>
                              </p:par>
                            </p:childTnLst>
                          </p:cTn>
                        </p:par>
                        <p:par>
                          <p:cTn fill="hold" id="81" nodeType="afterGroup">
                            <p:stCondLst>
                              <p:cond delay="9000"/>
                            </p:stCondLst>
                            <p:childTnLst>
                              <p:par>
                                <p:cTn fill="hold" id="82" nodeType="afterEffect" presetClass="entr" presetID="22" presetSubtype="2">
                                  <p:stCondLst>
                                    <p:cond delay="0"/>
                                  </p:stCondLst>
                                  <p:childTnLst>
                                    <p:set>
                                      <p:cBhvr>
                                        <p:cTn dur="1" fill="hold" id="83">
                                          <p:stCondLst>
                                            <p:cond delay="0"/>
                                          </p:stCondLst>
                                        </p:cTn>
                                        <p:tgtEl>
                                          <p:spTgt spid="19"/>
                                        </p:tgtEl>
                                        <p:attrNameLst>
                                          <p:attrName>style.visibility</p:attrName>
                                        </p:attrNameLst>
                                      </p:cBhvr>
                                      <p:to>
                                        <p:strVal val="visible"/>
                                      </p:to>
                                    </p:set>
                                    <p:animEffect filter="wipe(right)" transition="in">
                                      <p:cBhvr>
                                        <p:cTn dur="500" id="84"/>
                                        <p:tgtEl>
                                          <p:spTgt spid="19"/>
                                        </p:tgtEl>
                                      </p:cBhvr>
                                    </p:animEffect>
                                  </p:childTnLst>
                                </p:cTn>
                              </p:par>
                            </p:childTnLst>
                          </p:cTn>
                        </p:par>
                        <p:par>
                          <p:cTn fill="hold" id="85" nodeType="afterGroup">
                            <p:stCondLst>
                              <p:cond delay="9500"/>
                            </p:stCondLst>
                            <p:childTnLst>
                              <p:par>
                                <p:cTn fill="hold" grpId="0" id="86" nodeType="afterEffect" presetClass="entr" presetID="3" presetSubtype="10">
                                  <p:stCondLst>
                                    <p:cond delay="0"/>
                                  </p:stCondLst>
                                  <p:childTnLst>
                                    <p:set>
                                      <p:cBhvr>
                                        <p:cTn dur="1" fill="hold" id="87">
                                          <p:stCondLst>
                                            <p:cond delay="0"/>
                                          </p:stCondLst>
                                        </p:cTn>
                                        <p:tgtEl>
                                          <p:spTgt spid="68"/>
                                        </p:tgtEl>
                                        <p:attrNameLst>
                                          <p:attrName>style.visibility</p:attrName>
                                        </p:attrNameLst>
                                      </p:cBhvr>
                                      <p:to>
                                        <p:strVal val="visible"/>
                                      </p:to>
                                    </p:set>
                                    <p:animEffect filter="blinds(horizontal)" transition="in">
                                      <p:cBhvr>
                                        <p:cTn dur="500" id="88"/>
                                        <p:tgtEl>
                                          <p:spTgt spid="68"/>
                                        </p:tgtEl>
                                      </p:cBhvr>
                                    </p:animEffect>
                                  </p:childTnLst>
                                </p:cTn>
                              </p:par>
                            </p:childTnLst>
                          </p:cTn>
                        </p:par>
                        <p:par>
                          <p:cTn fill="hold" id="89" nodeType="afterGroup">
                            <p:stCondLst>
                              <p:cond delay="10000"/>
                            </p:stCondLst>
                            <p:childTnLst>
                              <p:par>
                                <p:cTn fill="hold" grpId="0" id="90" nodeType="afterEffect" presetClass="entr" presetID="3" presetSubtype="10">
                                  <p:stCondLst>
                                    <p:cond delay="0"/>
                                  </p:stCondLst>
                                  <p:childTnLst>
                                    <p:set>
                                      <p:cBhvr>
                                        <p:cTn dur="1" fill="hold" id="91">
                                          <p:stCondLst>
                                            <p:cond delay="0"/>
                                          </p:stCondLst>
                                        </p:cTn>
                                        <p:tgtEl>
                                          <p:spTgt spid="69"/>
                                        </p:tgtEl>
                                        <p:attrNameLst>
                                          <p:attrName>style.visibility</p:attrName>
                                        </p:attrNameLst>
                                      </p:cBhvr>
                                      <p:to>
                                        <p:strVal val="visible"/>
                                      </p:to>
                                    </p:set>
                                    <p:animEffect filter="blinds(horizontal)" transition="in">
                                      <p:cBhvr>
                                        <p:cTn dur="500" id="92"/>
                                        <p:tgtEl>
                                          <p:spTgt spid="6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57"/>
      <p:bldP grpId="0" spid="58"/>
      <p:bldP grpId="0" spid="59"/>
      <p:bldP grpId="0" spid="60"/>
      <p:bldP grpId="0" spid="61"/>
      <p:bldP grpId="0" spid="63"/>
      <p:bldP grpId="0" spid="64"/>
      <p:bldP grpId="0" spid="65"/>
      <p:bldP grpId="0" spid="66"/>
      <p:bldP grpId="0" spid="67"/>
      <p:bldP grpId="0" spid="68"/>
      <p:bldP grpId="0" spid="69"/>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右箭头 6"/>
          <p:cNvSpPr/>
          <p:nvPr/>
        </p:nvSpPr>
        <p:spPr>
          <a:xfrm>
            <a:off x="1531685" y="3676650"/>
            <a:ext cx="10060240" cy="266700"/>
          </a:xfrm>
          <a:prstGeom prst="rightArrow">
            <a:avLst>
              <a:gd fmla="val 50000" name="adj1"/>
              <a:gd fmla="val 185714" name="adj2"/>
            </a:avLst>
          </a:prstGeom>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淘宝网chenying0907出品 7"/>
          <p:cNvSpPr/>
          <p:nvPr/>
        </p:nvSpPr>
        <p:spPr>
          <a:xfrm>
            <a:off x="1240262" y="3745161"/>
            <a:ext cx="144000" cy="129675"/>
          </a:xfrm>
          <a:prstGeom prst="rect">
            <a:avLst/>
          </a:prstGeom>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淘宝网chenying0907出品 8"/>
          <p:cNvSpPr/>
          <p:nvPr/>
        </p:nvSpPr>
        <p:spPr>
          <a:xfrm>
            <a:off x="907709" y="3745161"/>
            <a:ext cx="180000" cy="129675"/>
          </a:xfrm>
          <a:prstGeom prst="rect">
            <a:avLst/>
          </a:prstGeom>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淘宝网chenying0907出品 9"/>
          <p:cNvSpPr/>
          <p:nvPr/>
        </p:nvSpPr>
        <p:spPr>
          <a:xfrm>
            <a:off x="539156" y="3745161"/>
            <a:ext cx="216000" cy="129675"/>
          </a:xfrm>
          <a:prstGeom prst="rect">
            <a:avLst/>
          </a:prstGeom>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菱形 10"/>
          <p:cNvSpPr/>
          <p:nvPr/>
        </p:nvSpPr>
        <p:spPr>
          <a:xfrm>
            <a:off x="1800791"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1</a:t>
            </a:r>
          </a:p>
        </p:txBody>
      </p:sp>
      <p:sp>
        <p:nvSpPr>
          <p:cNvPr id="12" name="菱形 11"/>
          <p:cNvSpPr/>
          <p:nvPr/>
        </p:nvSpPr>
        <p:spPr>
          <a:xfrm>
            <a:off x="3297320"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2</a:t>
            </a:r>
          </a:p>
        </p:txBody>
      </p:sp>
      <p:sp>
        <p:nvSpPr>
          <p:cNvPr id="13" name="菱形 12"/>
          <p:cNvSpPr/>
          <p:nvPr/>
        </p:nvSpPr>
        <p:spPr>
          <a:xfrm>
            <a:off x="4793849"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3</a:t>
            </a:r>
          </a:p>
        </p:txBody>
      </p:sp>
      <p:sp>
        <p:nvSpPr>
          <p:cNvPr id="14" name="菱形 13"/>
          <p:cNvSpPr/>
          <p:nvPr/>
        </p:nvSpPr>
        <p:spPr>
          <a:xfrm>
            <a:off x="6290378"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4</a:t>
            </a:r>
          </a:p>
        </p:txBody>
      </p:sp>
      <p:sp>
        <p:nvSpPr>
          <p:cNvPr id="15" name="菱形 14"/>
          <p:cNvSpPr/>
          <p:nvPr/>
        </p:nvSpPr>
        <p:spPr>
          <a:xfrm>
            <a:off x="7786907"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5</a:t>
            </a:r>
          </a:p>
        </p:txBody>
      </p:sp>
      <p:sp>
        <p:nvSpPr>
          <p:cNvPr id="16" name="菱形 15"/>
          <p:cNvSpPr/>
          <p:nvPr/>
        </p:nvSpPr>
        <p:spPr>
          <a:xfrm>
            <a:off x="9283436" y="3449998"/>
            <a:ext cx="720000" cy="720000"/>
          </a:xfrm>
          <a:prstGeom prst="diamond">
            <a:avLst/>
          </a:prstGeom>
          <a:gradFill>
            <a:gsLst>
              <a:gs pos="0">
                <a:schemeClr val="accent1">
                  <a:lumMod val="75000"/>
                </a:schemeClr>
              </a:gs>
              <a:gs pos="100000">
                <a:schemeClr val="bg1"/>
              </a:gs>
            </a:gsLst>
            <a:lin ang="2700000" scaled="0"/>
          </a:gradFill>
          <a:ln w="38100">
            <a:gradFill>
              <a:gsLst>
                <a:gs pos="0">
                  <a:schemeClr val="accent1">
                    <a:lumMod val="75000"/>
                  </a:schemeClr>
                </a:gs>
                <a:gs pos="100000">
                  <a:schemeClr val="bg1"/>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solidFill>
              </a:rPr>
              <a:t>6</a:t>
            </a:r>
          </a:p>
        </p:txBody>
      </p:sp>
      <p:cxnSp>
        <p:nvCxnSpPr>
          <p:cNvPr id="17" name="直接连接符 16"/>
          <p:cNvCxnSpPr>
            <a:endCxn id="11" idx="0"/>
          </p:cNvCxnSpPr>
          <p:nvPr/>
        </p:nvCxnSpPr>
        <p:spPr>
          <a:xfrm flipH="1">
            <a:off x="2160791" y="3162300"/>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淘宝网chenying0907出品 17"/>
          <p:cNvSpPr txBox="1"/>
          <p:nvPr/>
        </p:nvSpPr>
        <p:spPr>
          <a:xfrm>
            <a:off x="1240262" y="1867782"/>
            <a:ext cx="1969663" cy="1188720"/>
          </a:xfrm>
          <a:prstGeom prst="rect">
            <a:avLst/>
          </a:prstGeom>
          <a:noFill/>
        </p:spPr>
        <p:txBody>
          <a:bodyPr rtlCol="0" wrap="square">
            <a:spAutoFit/>
          </a:bodyPr>
          <a:lstStyle/>
          <a:p>
            <a:r>
              <a:rPr altLang="zh-CN" lang="en-US"/>
              <a:t> life is about enjoying yourself to the fullest while reaching the goals.</a:t>
            </a:r>
          </a:p>
        </p:txBody>
      </p:sp>
      <p:sp>
        <p:nvSpPr>
          <p:cNvPr id="19" name="淘宝网chenying0907出品 18"/>
          <p:cNvSpPr txBox="1"/>
          <p:nvPr/>
        </p:nvSpPr>
        <p:spPr>
          <a:xfrm>
            <a:off x="2824187" y="4531610"/>
            <a:ext cx="1969663" cy="1188720"/>
          </a:xfrm>
          <a:prstGeom prst="rect">
            <a:avLst/>
          </a:prstGeom>
          <a:noFill/>
        </p:spPr>
        <p:txBody>
          <a:bodyPr rtlCol="0" wrap="square">
            <a:spAutoFit/>
          </a:bodyPr>
          <a:lstStyle/>
          <a:p>
            <a:r>
              <a:rPr altLang="zh-CN" lang="en-US"/>
              <a:t> life is about enjoying yourself to the fullest while reaching the goals.</a:t>
            </a:r>
          </a:p>
        </p:txBody>
      </p:sp>
      <p:cxnSp>
        <p:nvCxnSpPr>
          <p:cNvPr id="20" name="直接连接符 19"/>
          <p:cNvCxnSpPr/>
          <p:nvPr/>
        </p:nvCxnSpPr>
        <p:spPr>
          <a:xfrm flipH="1">
            <a:off x="3657320" y="4169998"/>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5153849" y="3162300"/>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2" name="淘宝网chenying0907出品 21"/>
          <p:cNvSpPr txBox="1"/>
          <p:nvPr/>
        </p:nvSpPr>
        <p:spPr>
          <a:xfrm>
            <a:off x="4169017" y="1867782"/>
            <a:ext cx="1969663" cy="1188720"/>
          </a:xfrm>
          <a:prstGeom prst="rect">
            <a:avLst/>
          </a:prstGeom>
          <a:noFill/>
        </p:spPr>
        <p:txBody>
          <a:bodyPr rtlCol="0" wrap="square">
            <a:spAutoFit/>
          </a:bodyPr>
          <a:lstStyle/>
          <a:p>
            <a:r>
              <a:rPr altLang="zh-CN" lang="en-US"/>
              <a:t> life is about enjoying yourself to the fullest while reaching the goals.</a:t>
            </a:r>
          </a:p>
        </p:txBody>
      </p:sp>
      <p:cxnSp>
        <p:nvCxnSpPr>
          <p:cNvPr id="23" name="直接连接符 22"/>
          <p:cNvCxnSpPr/>
          <p:nvPr/>
        </p:nvCxnSpPr>
        <p:spPr>
          <a:xfrm flipH="1">
            <a:off x="6650378" y="4169998"/>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4" name="淘宝网chenying0907出品 23"/>
          <p:cNvSpPr txBox="1"/>
          <p:nvPr/>
        </p:nvSpPr>
        <p:spPr>
          <a:xfrm>
            <a:off x="5665546" y="4531609"/>
            <a:ext cx="1969663" cy="1188720"/>
          </a:xfrm>
          <a:prstGeom prst="rect">
            <a:avLst/>
          </a:prstGeom>
          <a:noFill/>
        </p:spPr>
        <p:txBody>
          <a:bodyPr rtlCol="0" wrap="square">
            <a:spAutoFit/>
          </a:bodyPr>
          <a:lstStyle/>
          <a:p>
            <a:r>
              <a:rPr altLang="zh-CN" lang="en-US"/>
              <a:t> life is about enjoying yourself to the fullest while reaching the goals.</a:t>
            </a:r>
          </a:p>
        </p:txBody>
      </p:sp>
      <p:cxnSp>
        <p:nvCxnSpPr>
          <p:cNvPr id="25" name="直接连接符 24"/>
          <p:cNvCxnSpPr/>
          <p:nvPr/>
        </p:nvCxnSpPr>
        <p:spPr>
          <a:xfrm flipH="1">
            <a:off x="8146907" y="3162300"/>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6" name="淘宝网chenying0907出品 25"/>
          <p:cNvSpPr txBox="1"/>
          <p:nvPr/>
        </p:nvSpPr>
        <p:spPr>
          <a:xfrm>
            <a:off x="7162076" y="1867782"/>
            <a:ext cx="1969663" cy="1188720"/>
          </a:xfrm>
          <a:prstGeom prst="rect">
            <a:avLst/>
          </a:prstGeom>
          <a:noFill/>
        </p:spPr>
        <p:txBody>
          <a:bodyPr rtlCol="0" wrap="square">
            <a:spAutoFit/>
          </a:bodyPr>
          <a:lstStyle/>
          <a:p>
            <a:r>
              <a:rPr altLang="zh-CN" lang="en-US"/>
              <a:t> life is about enjoying yourself to the fullest while reaching the goals.</a:t>
            </a:r>
          </a:p>
        </p:txBody>
      </p:sp>
      <p:cxnSp>
        <p:nvCxnSpPr>
          <p:cNvPr id="27" name="直接连接符 26"/>
          <p:cNvCxnSpPr/>
          <p:nvPr/>
        </p:nvCxnSpPr>
        <p:spPr>
          <a:xfrm flipH="1">
            <a:off x="9643436" y="4149970"/>
            <a:ext cx="0" cy="2876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8" name="淘宝网chenying0907出品 27"/>
          <p:cNvSpPr txBox="1"/>
          <p:nvPr/>
        </p:nvSpPr>
        <p:spPr>
          <a:xfrm>
            <a:off x="8658605" y="4531609"/>
            <a:ext cx="1969663" cy="1188720"/>
          </a:xfrm>
          <a:prstGeom prst="rect">
            <a:avLst/>
          </a:prstGeom>
          <a:noFill/>
        </p:spPr>
        <p:txBody>
          <a:bodyPr rtlCol="0" wrap="square">
            <a:spAutoFit/>
          </a:bodyPr>
          <a:lstStyle/>
          <a:p>
            <a:r>
              <a:rPr altLang="zh-CN" lang="en-US"/>
              <a:t> life is about enjoying yourself to the fullest while reaching the goals.</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par>
                          <p:cTn fill="hold" id="16" nodeType="afterGroup">
                            <p:stCondLst>
                              <p:cond delay="1000"/>
                            </p:stCondLst>
                            <p:childTnLst>
                              <p:par>
                                <p:cTn fill="hold" grpId="0" id="17" nodeType="afterEffect" presetClass="entr" presetID="22" presetSubtype="8">
                                  <p:stCondLst>
                                    <p:cond delay="0"/>
                                  </p:stCondLst>
                                  <p:childTnLst>
                                    <p:set>
                                      <p:cBhvr>
                                        <p:cTn dur="1" fill="hold" id="18">
                                          <p:stCondLst>
                                            <p:cond delay="0"/>
                                          </p:stCondLst>
                                        </p:cTn>
                                        <p:tgtEl>
                                          <p:spTgt spid="9"/>
                                        </p:tgtEl>
                                        <p:attrNameLst>
                                          <p:attrName>style.visibility</p:attrName>
                                        </p:attrNameLst>
                                      </p:cBhvr>
                                      <p:to>
                                        <p:strVal val="visible"/>
                                      </p:to>
                                    </p:set>
                                    <p:animEffect filter="wipe(left)" transition="in">
                                      <p:cBhvr>
                                        <p:cTn dur="500" id="19"/>
                                        <p:tgtEl>
                                          <p:spTgt spid="9"/>
                                        </p:tgtEl>
                                      </p:cBhvr>
                                    </p:animEffect>
                                  </p:childTnLst>
                                </p:cTn>
                              </p:par>
                            </p:childTnLst>
                          </p:cTn>
                        </p:par>
                        <p:par>
                          <p:cTn fill="hold" id="20" nodeType="afterGroup">
                            <p:stCondLst>
                              <p:cond delay="1500"/>
                            </p:stCondLst>
                            <p:childTnLst>
                              <p:par>
                                <p:cTn fill="hold" grpId="0" id="21" nodeType="afterEffect" presetClass="entr" presetID="22" presetSubtype="8">
                                  <p:stCondLst>
                                    <p:cond delay="0"/>
                                  </p:stCondLst>
                                  <p:childTnLst>
                                    <p:set>
                                      <p:cBhvr>
                                        <p:cTn dur="1" fill="hold" id="22">
                                          <p:stCondLst>
                                            <p:cond delay="0"/>
                                          </p:stCondLst>
                                        </p:cTn>
                                        <p:tgtEl>
                                          <p:spTgt spid="8"/>
                                        </p:tgtEl>
                                        <p:attrNameLst>
                                          <p:attrName>style.visibility</p:attrName>
                                        </p:attrNameLst>
                                      </p:cBhvr>
                                      <p:to>
                                        <p:strVal val="visible"/>
                                      </p:to>
                                    </p:set>
                                    <p:animEffect filter="wipe(left)" transition="in">
                                      <p:cBhvr>
                                        <p:cTn dur="500" id="23"/>
                                        <p:tgtEl>
                                          <p:spTgt spid="8"/>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7"/>
                                        </p:tgtEl>
                                        <p:attrNameLst>
                                          <p:attrName>style.visibility</p:attrName>
                                        </p:attrNameLst>
                                      </p:cBhvr>
                                      <p:to>
                                        <p:strVal val="visible"/>
                                      </p:to>
                                    </p:set>
                                    <p:animEffect filter="wipe(left)" transition="in">
                                      <p:cBhvr>
                                        <p:cTn dur="1000" id="27"/>
                                        <p:tgtEl>
                                          <p:spTgt spid="7"/>
                                        </p:tgtEl>
                                      </p:cBhvr>
                                    </p:animEffect>
                                  </p:childTnLst>
                                </p:cTn>
                              </p:par>
                            </p:childTnLst>
                          </p:cTn>
                        </p:par>
                        <p:par>
                          <p:cTn fill="hold" id="28" nodeType="afterGroup">
                            <p:stCondLst>
                              <p:cond delay="3000"/>
                            </p:stCondLst>
                            <p:childTnLst>
                              <p:par>
                                <p:cTn fill="hold" grpId="0" id="29" nodeType="afterEffect" presetClass="entr" presetID="3" presetSubtype="10">
                                  <p:stCondLst>
                                    <p:cond delay="0"/>
                                  </p:stCondLst>
                                  <p:childTnLst>
                                    <p:set>
                                      <p:cBhvr>
                                        <p:cTn dur="1" fill="hold" id="30">
                                          <p:stCondLst>
                                            <p:cond delay="0"/>
                                          </p:stCondLst>
                                        </p:cTn>
                                        <p:tgtEl>
                                          <p:spTgt spid="11"/>
                                        </p:tgtEl>
                                        <p:attrNameLst>
                                          <p:attrName>style.visibility</p:attrName>
                                        </p:attrNameLst>
                                      </p:cBhvr>
                                      <p:to>
                                        <p:strVal val="visible"/>
                                      </p:to>
                                    </p:set>
                                    <p:animEffect filter="blinds(horizontal)" transition="in">
                                      <p:cBhvr>
                                        <p:cTn dur="500" id="31"/>
                                        <p:tgtEl>
                                          <p:spTgt spid="11"/>
                                        </p:tgtEl>
                                      </p:cBhvr>
                                    </p:animEffect>
                                  </p:childTnLst>
                                </p:cTn>
                              </p:par>
                            </p:childTnLst>
                          </p:cTn>
                        </p:par>
                        <p:par>
                          <p:cTn fill="hold" id="32" nodeType="afterGroup">
                            <p:stCondLst>
                              <p:cond delay="3500"/>
                            </p:stCondLst>
                            <p:childTnLst>
                              <p:par>
                                <p:cTn fill="hold" id="33" nodeType="afterEffect" presetClass="entr" presetID="22" presetSubtype="4">
                                  <p:stCondLst>
                                    <p:cond delay="0"/>
                                  </p:stCondLst>
                                  <p:childTnLst>
                                    <p:set>
                                      <p:cBhvr>
                                        <p:cTn dur="1" fill="hold" id="34">
                                          <p:stCondLst>
                                            <p:cond delay="0"/>
                                          </p:stCondLst>
                                        </p:cTn>
                                        <p:tgtEl>
                                          <p:spTgt spid="17"/>
                                        </p:tgtEl>
                                        <p:attrNameLst>
                                          <p:attrName>style.visibility</p:attrName>
                                        </p:attrNameLst>
                                      </p:cBhvr>
                                      <p:to>
                                        <p:strVal val="visible"/>
                                      </p:to>
                                    </p:set>
                                    <p:animEffect filter="wipe(down)" transition="in">
                                      <p:cBhvr>
                                        <p:cTn dur="500" id="35"/>
                                        <p:tgtEl>
                                          <p:spTgt spid="17"/>
                                        </p:tgtEl>
                                      </p:cBhvr>
                                    </p:animEffect>
                                  </p:childTnLst>
                                </p:cTn>
                              </p:par>
                            </p:childTnLst>
                          </p:cTn>
                        </p:par>
                        <p:par>
                          <p:cTn fill="hold" id="36" nodeType="afterGroup">
                            <p:stCondLst>
                              <p:cond delay="4000"/>
                            </p:stCondLst>
                            <p:childTnLst>
                              <p:par>
                                <p:cTn fill="hold" grpId="0" id="37" nodeType="afterEffect" presetClass="entr" presetID="3" presetSubtype="10">
                                  <p:stCondLst>
                                    <p:cond delay="0"/>
                                  </p:stCondLst>
                                  <p:childTnLst>
                                    <p:set>
                                      <p:cBhvr>
                                        <p:cTn dur="1" fill="hold" id="38">
                                          <p:stCondLst>
                                            <p:cond delay="0"/>
                                          </p:stCondLst>
                                        </p:cTn>
                                        <p:tgtEl>
                                          <p:spTgt spid="18"/>
                                        </p:tgtEl>
                                        <p:attrNameLst>
                                          <p:attrName>style.visibility</p:attrName>
                                        </p:attrNameLst>
                                      </p:cBhvr>
                                      <p:to>
                                        <p:strVal val="visible"/>
                                      </p:to>
                                    </p:set>
                                    <p:animEffect filter="blinds(horizontal)" transition="in">
                                      <p:cBhvr>
                                        <p:cTn dur="500" id="39"/>
                                        <p:tgtEl>
                                          <p:spTgt spid="18"/>
                                        </p:tgtEl>
                                      </p:cBhvr>
                                    </p:animEffect>
                                  </p:childTnLst>
                                </p:cTn>
                              </p:par>
                            </p:childTnLst>
                          </p:cTn>
                        </p:par>
                        <p:par>
                          <p:cTn fill="hold" id="40" nodeType="afterGroup">
                            <p:stCondLst>
                              <p:cond delay="4500"/>
                            </p:stCondLst>
                            <p:childTnLst>
                              <p:par>
                                <p:cTn fill="hold" grpId="0" id="41" nodeType="afterEffect" presetClass="entr" presetID="3" presetSubtype="10">
                                  <p:stCondLst>
                                    <p:cond delay="0"/>
                                  </p:stCondLst>
                                  <p:childTnLst>
                                    <p:set>
                                      <p:cBhvr>
                                        <p:cTn dur="1" fill="hold" id="42">
                                          <p:stCondLst>
                                            <p:cond delay="0"/>
                                          </p:stCondLst>
                                        </p:cTn>
                                        <p:tgtEl>
                                          <p:spTgt spid="12"/>
                                        </p:tgtEl>
                                        <p:attrNameLst>
                                          <p:attrName>style.visibility</p:attrName>
                                        </p:attrNameLst>
                                      </p:cBhvr>
                                      <p:to>
                                        <p:strVal val="visible"/>
                                      </p:to>
                                    </p:set>
                                    <p:animEffect filter="blinds(horizontal)" transition="in">
                                      <p:cBhvr>
                                        <p:cTn dur="500" id="43"/>
                                        <p:tgtEl>
                                          <p:spTgt spid="12"/>
                                        </p:tgtEl>
                                      </p:cBhvr>
                                    </p:animEffect>
                                  </p:childTnLst>
                                </p:cTn>
                              </p:par>
                            </p:childTnLst>
                          </p:cTn>
                        </p:par>
                        <p:par>
                          <p:cTn fill="hold" id="44" nodeType="afterGroup">
                            <p:stCondLst>
                              <p:cond delay="5000"/>
                            </p:stCondLst>
                            <p:childTnLst>
                              <p:par>
                                <p:cTn fill="hold" id="45" nodeType="afterEffect" presetClass="entr" presetID="22" presetSubtype="1">
                                  <p:stCondLst>
                                    <p:cond delay="0"/>
                                  </p:stCondLst>
                                  <p:childTnLst>
                                    <p:set>
                                      <p:cBhvr>
                                        <p:cTn dur="1" fill="hold" id="46">
                                          <p:stCondLst>
                                            <p:cond delay="0"/>
                                          </p:stCondLst>
                                        </p:cTn>
                                        <p:tgtEl>
                                          <p:spTgt spid="20"/>
                                        </p:tgtEl>
                                        <p:attrNameLst>
                                          <p:attrName>style.visibility</p:attrName>
                                        </p:attrNameLst>
                                      </p:cBhvr>
                                      <p:to>
                                        <p:strVal val="visible"/>
                                      </p:to>
                                    </p:set>
                                    <p:animEffect filter="wipe(up)" transition="in">
                                      <p:cBhvr>
                                        <p:cTn dur="500" id="47"/>
                                        <p:tgtEl>
                                          <p:spTgt spid="20"/>
                                        </p:tgtEl>
                                      </p:cBhvr>
                                    </p:animEffect>
                                  </p:childTnLst>
                                </p:cTn>
                              </p:par>
                            </p:childTnLst>
                          </p:cTn>
                        </p:par>
                        <p:par>
                          <p:cTn fill="hold" id="48" nodeType="afterGroup">
                            <p:stCondLst>
                              <p:cond delay="5500"/>
                            </p:stCondLst>
                            <p:childTnLst>
                              <p:par>
                                <p:cTn fill="hold" grpId="0" id="49" nodeType="afterEffect" presetClass="entr" presetID="3" presetSubtype="10">
                                  <p:stCondLst>
                                    <p:cond delay="0"/>
                                  </p:stCondLst>
                                  <p:childTnLst>
                                    <p:set>
                                      <p:cBhvr>
                                        <p:cTn dur="1" fill="hold" id="50">
                                          <p:stCondLst>
                                            <p:cond delay="0"/>
                                          </p:stCondLst>
                                        </p:cTn>
                                        <p:tgtEl>
                                          <p:spTgt spid="19"/>
                                        </p:tgtEl>
                                        <p:attrNameLst>
                                          <p:attrName>style.visibility</p:attrName>
                                        </p:attrNameLst>
                                      </p:cBhvr>
                                      <p:to>
                                        <p:strVal val="visible"/>
                                      </p:to>
                                    </p:set>
                                    <p:animEffect filter="blinds(horizontal)" transition="in">
                                      <p:cBhvr>
                                        <p:cTn dur="500" id="51"/>
                                        <p:tgtEl>
                                          <p:spTgt spid="19"/>
                                        </p:tgtEl>
                                      </p:cBhvr>
                                    </p:animEffect>
                                  </p:childTnLst>
                                </p:cTn>
                              </p:par>
                            </p:childTnLst>
                          </p:cTn>
                        </p:par>
                        <p:par>
                          <p:cTn fill="hold" id="52" nodeType="afterGroup">
                            <p:stCondLst>
                              <p:cond delay="6000"/>
                            </p:stCondLst>
                            <p:childTnLst>
                              <p:par>
                                <p:cTn fill="hold" grpId="0" id="53" nodeType="afterEffect" presetClass="entr" presetID="3" presetSubtype="10">
                                  <p:stCondLst>
                                    <p:cond delay="0"/>
                                  </p:stCondLst>
                                  <p:childTnLst>
                                    <p:set>
                                      <p:cBhvr>
                                        <p:cTn dur="1" fill="hold" id="54">
                                          <p:stCondLst>
                                            <p:cond delay="0"/>
                                          </p:stCondLst>
                                        </p:cTn>
                                        <p:tgtEl>
                                          <p:spTgt spid="13"/>
                                        </p:tgtEl>
                                        <p:attrNameLst>
                                          <p:attrName>style.visibility</p:attrName>
                                        </p:attrNameLst>
                                      </p:cBhvr>
                                      <p:to>
                                        <p:strVal val="visible"/>
                                      </p:to>
                                    </p:set>
                                    <p:animEffect filter="blinds(horizontal)" transition="in">
                                      <p:cBhvr>
                                        <p:cTn dur="500" id="55"/>
                                        <p:tgtEl>
                                          <p:spTgt spid="13"/>
                                        </p:tgtEl>
                                      </p:cBhvr>
                                    </p:animEffect>
                                  </p:childTnLst>
                                </p:cTn>
                              </p:par>
                            </p:childTnLst>
                          </p:cTn>
                        </p:par>
                        <p:par>
                          <p:cTn fill="hold" id="56" nodeType="afterGroup">
                            <p:stCondLst>
                              <p:cond delay="6500"/>
                            </p:stCondLst>
                            <p:childTnLst>
                              <p:par>
                                <p:cTn fill="hold" id="57" nodeType="afterEffect" presetClass="entr" presetID="22" presetSubtype="4">
                                  <p:stCondLst>
                                    <p:cond delay="0"/>
                                  </p:stCondLst>
                                  <p:childTnLst>
                                    <p:set>
                                      <p:cBhvr>
                                        <p:cTn dur="1" fill="hold" id="58">
                                          <p:stCondLst>
                                            <p:cond delay="0"/>
                                          </p:stCondLst>
                                        </p:cTn>
                                        <p:tgtEl>
                                          <p:spTgt spid="21"/>
                                        </p:tgtEl>
                                        <p:attrNameLst>
                                          <p:attrName>style.visibility</p:attrName>
                                        </p:attrNameLst>
                                      </p:cBhvr>
                                      <p:to>
                                        <p:strVal val="visible"/>
                                      </p:to>
                                    </p:set>
                                    <p:animEffect filter="wipe(down)" transition="in">
                                      <p:cBhvr>
                                        <p:cTn dur="500" id="59"/>
                                        <p:tgtEl>
                                          <p:spTgt spid="21"/>
                                        </p:tgtEl>
                                      </p:cBhvr>
                                    </p:animEffect>
                                  </p:childTnLst>
                                </p:cTn>
                              </p:par>
                            </p:childTnLst>
                          </p:cTn>
                        </p:par>
                        <p:par>
                          <p:cTn fill="hold" id="60" nodeType="afterGroup">
                            <p:stCondLst>
                              <p:cond delay="7000"/>
                            </p:stCondLst>
                            <p:childTnLst>
                              <p:par>
                                <p:cTn fill="hold" grpId="0" id="61" nodeType="afterEffect" presetClass="entr" presetID="3" presetSubtype="10">
                                  <p:stCondLst>
                                    <p:cond delay="0"/>
                                  </p:stCondLst>
                                  <p:childTnLst>
                                    <p:set>
                                      <p:cBhvr>
                                        <p:cTn dur="1" fill="hold" id="62">
                                          <p:stCondLst>
                                            <p:cond delay="0"/>
                                          </p:stCondLst>
                                        </p:cTn>
                                        <p:tgtEl>
                                          <p:spTgt spid="22"/>
                                        </p:tgtEl>
                                        <p:attrNameLst>
                                          <p:attrName>style.visibility</p:attrName>
                                        </p:attrNameLst>
                                      </p:cBhvr>
                                      <p:to>
                                        <p:strVal val="visible"/>
                                      </p:to>
                                    </p:set>
                                    <p:animEffect filter="blinds(horizontal)" transition="in">
                                      <p:cBhvr>
                                        <p:cTn dur="500" id="63"/>
                                        <p:tgtEl>
                                          <p:spTgt spid="22"/>
                                        </p:tgtEl>
                                      </p:cBhvr>
                                    </p:animEffect>
                                  </p:childTnLst>
                                </p:cTn>
                              </p:par>
                            </p:childTnLst>
                          </p:cTn>
                        </p:par>
                        <p:par>
                          <p:cTn fill="hold" id="64" nodeType="afterGroup">
                            <p:stCondLst>
                              <p:cond delay="7500"/>
                            </p:stCondLst>
                            <p:childTnLst>
                              <p:par>
                                <p:cTn fill="hold" grpId="0" id="65" nodeType="afterEffect" presetClass="entr" presetID="3" presetSubtype="10">
                                  <p:stCondLst>
                                    <p:cond delay="0"/>
                                  </p:stCondLst>
                                  <p:childTnLst>
                                    <p:set>
                                      <p:cBhvr>
                                        <p:cTn dur="1" fill="hold" id="66">
                                          <p:stCondLst>
                                            <p:cond delay="0"/>
                                          </p:stCondLst>
                                        </p:cTn>
                                        <p:tgtEl>
                                          <p:spTgt spid="14"/>
                                        </p:tgtEl>
                                        <p:attrNameLst>
                                          <p:attrName>style.visibility</p:attrName>
                                        </p:attrNameLst>
                                      </p:cBhvr>
                                      <p:to>
                                        <p:strVal val="visible"/>
                                      </p:to>
                                    </p:set>
                                    <p:animEffect filter="blinds(horizontal)" transition="in">
                                      <p:cBhvr>
                                        <p:cTn dur="500" id="67"/>
                                        <p:tgtEl>
                                          <p:spTgt spid="14"/>
                                        </p:tgtEl>
                                      </p:cBhvr>
                                    </p:animEffect>
                                  </p:childTnLst>
                                </p:cTn>
                              </p:par>
                            </p:childTnLst>
                          </p:cTn>
                        </p:par>
                        <p:par>
                          <p:cTn fill="hold" id="68" nodeType="afterGroup">
                            <p:stCondLst>
                              <p:cond delay="8000"/>
                            </p:stCondLst>
                            <p:childTnLst>
                              <p:par>
                                <p:cTn fill="hold" id="69" nodeType="afterEffect" presetClass="entr" presetID="22" presetSubtype="1">
                                  <p:stCondLst>
                                    <p:cond delay="0"/>
                                  </p:stCondLst>
                                  <p:childTnLst>
                                    <p:set>
                                      <p:cBhvr>
                                        <p:cTn dur="1" fill="hold" id="70">
                                          <p:stCondLst>
                                            <p:cond delay="0"/>
                                          </p:stCondLst>
                                        </p:cTn>
                                        <p:tgtEl>
                                          <p:spTgt spid="23"/>
                                        </p:tgtEl>
                                        <p:attrNameLst>
                                          <p:attrName>style.visibility</p:attrName>
                                        </p:attrNameLst>
                                      </p:cBhvr>
                                      <p:to>
                                        <p:strVal val="visible"/>
                                      </p:to>
                                    </p:set>
                                    <p:animEffect filter="wipe(up)" transition="in">
                                      <p:cBhvr>
                                        <p:cTn dur="500" id="71"/>
                                        <p:tgtEl>
                                          <p:spTgt spid="23"/>
                                        </p:tgtEl>
                                      </p:cBhvr>
                                    </p:animEffect>
                                  </p:childTnLst>
                                </p:cTn>
                              </p:par>
                            </p:childTnLst>
                          </p:cTn>
                        </p:par>
                        <p:par>
                          <p:cTn fill="hold" id="72" nodeType="afterGroup">
                            <p:stCondLst>
                              <p:cond delay="8500"/>
                            </p:stCondLst>
                            <p:childTnLst>
                              <p:par>
                                <p:cTn fill="hold" grpId="0" id="73" nodeType="afterEffect" presetClass="entr" presetID="3" presetSubtype="10">
                                  <p:stCondLst>
                                    <p:cond delay="0"/>
                                  </p:stCondLst>
                                  <p:childTnLst>
                                    <p:set>
                                      <p:cBhvr>
                                        <p:cTn dur="1" fill="hold" id="74">
                                          <p:stCondLst>
                                            <p:cond delay="0"/>
                                          </p:stCondLst>
                                        </p:cTn>
                                        <p:tgtEl>
                                          <p:spTgt spid="24"/>
                                        </p:tgtEl>
                                        <p:attrNameLst>
                                          <p:attrName>style.visibility</p:attrName>
                                        </p:attrNameLst>
                                      </p:cBhvr>
                                      <p:to>
                                        <p:strVal val="visible"/>
                                      </p:to>
                                    </p:set>
                                    <p:animEffect filter="blinds(horizontal)" transition="in">
                                      <p:cBhvr>
                                        <p:cTn dur="500" id="75"/>
                                        <p:tgtEl>
                                          <p:spTgt spid="24"/>
                                        </p:tgtEl>
                                      </p:cBhvr>
                                    </p:animEffect>
                                  </p:childTnLst>
                                </p:cTn>
                              </p:par>
                            </p:childTnLst>
                          </p:cTn>
                        </p:par>
                        <p:par>
                          <p:cTn fill="hold" id="76" nodeType="afterGroup">
                            <p:stCondLst>
                              <p:cond delay="9000"/>
                            </p:stCondLst>
                            <p:childTnLst>
                              <p:par>
                                <p:cTn fill="hold" grpId="0" id="77" nodeType="afterEffect" presetClass="entr" presetID="3" presetSubtype="10">
                                  <p:stCondLst>
                                    <p:cond delay="0"/>
                                  </p:stCondLst>
                                  <p:childTnLst>
                                    <p:set>
                                      <p:cBhvr>
                                        <p:cTn dur="1" fill="hold" id="78">
                                          <p:stCondLst>
                                            <p:cond delay="0"/>
                                          </p:stCondLst>
                                        </p:cTn>
                                        <p:tgtEl>
                                          <p:spTgt spid="15"/>
                                        </p:tgtEl>
                                        <p:attrNameLst>
                                          <p:attrName>style.visibility</p:attrName>
                                        </p:attrNameLst>
                                      </p:cBhvr>
                                      <p:to>
                                        <p:strVal val="visible"/>
                                      </p:to>
                                    </p:set>
                                    <p:animEffect filter="blinds(horizontal)" transition="in">
                                      <p:cBhvr>
                                        <p:cTn dur="500" id="79"/>
                                        <p:tgtEl>
                                          <p:spTgt spid="15"/>
                                        </p:tgtEl>
                                      </p:cBhvr>
                                    </p:animEffect>
                                  </p:childTnLst>
                                </p:cTn>
                              </p:par>
                            </p:childTnLst>
                          </p:cTn>
                        </p:par>
                        <p:par>
                          <p:cTn fill="hold" id="80" nodeType="afterGroup">
                            <p:stCondLst>
                              <p:cond delay="9500"/>
                            </p:stCondLst>
                            <p:childTnLst>
                              <p:par>
                                <p:cTn fill="hold" id="81" nodeType="afterEffect" presetClass="entr" presetID="22" presetSubtype="4">
                                  <p:stCondLst>
                                    <p:cond delay="0"/>
                                  </p:stCondLst>
                                  <p:childTnLst>
                                    <p:set>
                                      <p:cBhvr>
                                        <p:cTn dur="1" fill="hold" id="82">
                                          <p:stCondLst>
                                            <p:cond delay="0"/>
                                          </p:stCondLst>
                                        </p:cTn>
                                        <p:tgtEl>
                                          <p:spTgt spid="25"/>
                                        </p:tgtEl>
                                        <p:attrNameLst>
                                          <p:attrName>style.visibility</p:attrName>
                                        </p:attrNameLst>
                                      </p:cBhvr>
                                      <p:to>
                                        <p:strVal val="visible"/>
                                      </p:to>
                                    </p:set>
                                    <p:animEffect filter="wipe(down)" transition="in">
                                      <p:cBhvr>
                                        <p:cTn dur="500" id="83"/>
                                        <p:tgtEl>
                                          <p:spTgt spid="25"/>
                                        </p:tgtEl>
                                      </p:cBhvr>
                                    </p:animEffect>
                                  </p:childTnLst>
                                </p:cTn>
                              </p:par>
                            </p:childTnLst>
                          </p:cTn>
                        </p:par>
                        <p:par>
                          <p:cTn fill="hold" id="84" nodeType="afterGroup">
                            <p:stCondLst>
                              <p:cond delay="10000"/>
                            </p:stCondLst>
                            <p:childTnLst>
                              <p:par>
                                <p:cTn fill="hold" grpId="0" id="85" nodeType="afterEffect" presetClass="entr" presetID="3" presetSubtype="10">
                                  <p:stCondLst>
                                    <p:cond delay="0"/>
                                  </p:stCondLst>
                                  <p:childTnLst>
                                    <p:set>
                                      <p:cBhvr>
                                        <p:cTn dur="1" fill="hold" id="86">
                                          <p:stCondLst>
                                            <p:cond delay="0"/>
                                          </p:stCondLst>
                                        </p:cTn>
                                        <p:tgtEl>
                                          <p:spTgt spid="26"/>
                                        </p:tgtEl>
                                        <p:attrNameLst>
                                          <p:attrName>style.visibility</p:attrName>
                                        </p:attrNameLst>
                                      </p:cBhvr>
                                      <p:to>
                                        <p:strVal val="visible"/>
                                      </p:to>
                                    </p:set>
                                    <p:animEffect filter="blinds(horizontal)" transition="in">
                                      <p:cBhvr>
                                        <p:cTn dur="500" id="87"/>
                                        <p:tgtEl>
                                          <p:spTgt spid="26"/>
                                        </p:tgtEl>
                                      </p:cBhvr>
                                    </p:animEffect>
                                  </p:childTnLst>
                                </p:cTn>
                              </p:par>
                            </p:childTnLst>
                          </p:cTn>
                        </p:par>
                        <p:par>
                          <p:cTn fill="hold" id="88" nodeType="afterGroup">
                            <p:stCondLst>
                              <p:cond delay="10500"/>
                            </p:stCondLst>
                            <p:childTnLst>
                              <p:par>
                                <p:cTn fill="hold" grpId="0" id="89" nodeType="afterEffect" presetClass="entr" presetID="3" presetSubtype="10">
                                  <p:stCondLst>
                                    <p:cond delay="0"/>
                                  </p:stCondLst>
                                  <p:childTnLst>
                                    <p:set>
                                      <p:cBhvr>
                                        <p:cTn dur="1" fill="hold" id="90">
                                          <p:stCondLst>
                                            <p:cond delay="0"/>
                                          </p:stCondLst>
                                        </p:cTn>
                                        <p:tgtEl>
                                          <p:spTgt spid="16"/>
                                        </p:tgtEl>
                                        <p:attrNameLst>
                                          <p:attrName>style.visibility</p:attrName>
                                        </p:attrNameLst>
                                      </p:cBhvr>
                                      <p:to>
                                        <p:strVal val="visible"/>
                                      </p:to>
                                    </p:set>
                                    <p:animEffect filter="blinds(horizontal)" transition="in">
                                      <p:cBhvr>
                                        <p:cTn dur="500" id="91"/>
                                        <p:tgtEl>
                                          <p:spTgt spid="16"/>
                                        </p:tgtEl>
                                      </p:cBhvr>
                                    </p:animEffect>
                                  </p:childTnLst>
                                </p:cTn>
                              </p:par>
                            </p:childTnLst>
                          </p:cTn>
                        </p:par>
                        <p:par>
                          <p:cTn fill="hold" id="92" nodeType="afterGroup">
                            <p:stCondLst>
                              <p:cond delay="11000"/>
                            </p:stCondLst>
                            <p:childTnLst>
                              <p:par>
                                <p:cTn fill="hold" id="93" nodeType="afterEffect" presetClass="entr" presetID="22" presetSubtype="1">
                                  <p:stCondLst>
                                    <p:cond delay="0"/>
                                  </p:stCondLst>
                                  <p:childTnLst>
                                    <p:set>
                                      <p:cBhvr>
                                        <p:cTn dur="1" fill="hold" id="94">
                                          <p:stCondLst>
                                            <p:cond delay="0"/>
                                          </p:stCondLst>
                                        </p:cTn>
                                        <p:tgtEl>
                                          <p:spTgt spid="27"/>
                                        </p:tgtEl>
                                        <p:attrNameLst>
                                          <p:attrName>style.visibility</p:attrName>
                                        </p:attrNameLst>
                                      </p:cBhvr>
                                      <p:to>
                                        <p:strVal val="visible"/>
                                      </p:to>
                                    </p:set>
                                    <p:animEffect filter="wipe(up)" transition="in">
                                      <p:cBhvr>
                                        <p:cTn dur="500" id="95"/>
                                        <p:tgtEl>
                                          <p:spTgt spid="27"/>
                                        </p:tgtEl>
                                      </p:cBhvr>
                                    </p:animEffect>
                                  </p:childTnLst>
                                </p:cTn>
                              </p:par>
                            </p:childTnLst>
                          </p:cTn>
                        </p:par>
                        <p:par>
                          <p:cTn fill="hold" id="96" nodeType="afterGroup">
                            <p:stCondLst>
                              <p:cond delay="11500"/>
                            </p:stCondLst>
                            <p:childTnLst>
                              <p:par>
                                <p:cTn fill="hold" grpId="0" id="97" nodeType="afterEffect" presetClass="entr" presetID="3" presetSubtype="10">
                                  <p:stCondLst>
                                    <p:cond delay="0"/>
                                  </p:stCondLst>
                                  <p:childTnLst>
                                    <p:set>
                                      <p:cBhvr>
                                        <p:cTn dur="1" fill="hold" id="98">
                                          <p:stCondLst>
                                            <p:cond delay="0"/>
                                          </p:stCondLst>
                                        </p:cTn>
                                        <p:tgtEl>
                                          <p:spTgt spid="28"/>
                                        </p:tgtEl>
                                        <p:attrNameLst>
                                          <p:attrName>style.visibility</p:attrName>
                                        </p:attrNameLst>
                                      </p:cBhvr>
                                      <p:to>
                                        <p:strVal val="visible"/>
                                      </p:to>
                                    </p:set>
                                    <p:animEffect filter="blinds(horizontal)" transition="in">
                                      <p:cBhvr>
                                        <p:cTn dur="500" id="99"/>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9"/>
      <p:bldP grpId="0" spid="10"/>
      <p:bldP grpId="0" spid="11"/>
      <p:bldP grpId="0" spid="12"/>
      <p:bldP grpId="0" spid="13"/>
      <p:bldP grpId="0" spid="14"/>
      <p:bldP grpId="0" spid="15"/>
      <p:bldP grpId="0" spid="16"/>
      <p:bldP grpId="0" spid="18"/>
      <p:bldP grpId="0" spid="19"/>
      <p:bldP grpId="0" spid="22"/>
      <p:bldP grpId="0" spid="24"/>
      <p:bldP grpId="0" spid="26"/>
      <p:bldP grpId="0" spid="28"/>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淘宝网chenying0907出品 9"/>
          <p:cNvSpPr/>
          <p:nvPr/>
        </p:nvSpPr>
        <p:spPr>
          <a:xfrm>
            <a:off x="1696822" y="2866937"/>
            <a:ext cx="1080000" cy="1080000"/>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5400">
                <a:solidFill>
                  <a:schemeClr val="accent1">
                    <a:lumMod val="50000"/>
                  </a:schemeClr>
                </a:solidFill>
              </a:rPr>
              <a:t>3</a:t>
            </a:r>
          </a:p>
        </p:txBody>
      </p:sp>
      <p:sp>
        <p:nvSpPr>
          <p:cNvPr id="11" name="淘宝网chenying0907出品 10"/>
          <p:cNvSpPr txBox="1"/>
          <p:nvPr/>
        </p:nvSpPr>
        <p:spPr>
          <a:xfrm>
            <a:off x="2894028" y="2962052"/>
            <a:ext cx="3205113" cy="1310640"/>
          </a:xfrm>
          <a:prstGeom prst="rect">
            <a:avLst/>
          </a:prstGeom>
          <a:noFill/>
        </p:spPr>
        <p:txBody>
          <a:bodyPr rtlCol="0" wrap="square">
            <a:spAutoFit/>
          </a:bodyPr>
          <a:lstStyle/>
          <a:p>
            <a:r>
              <a:rPr altLang="en-US" b="1" lang="zh-CN" sz="4000">
                <a:solidFill>
                  <a:schemeClr val="accent1">
                    <a:lumMod val="50000"/>
                  </a:schemeClr>
                </a:solidFill>
                <a:latin charset="-122" pitchFamily="34" typeface="微软雅黑"/>
                <a:ea charset="-122" pitchFamily="34" typeface="微软雅黑"/>
              </a:rPr>
              <a:t>融会贯通</a:t>
            </a:r>
          </a:p>
          <a:p>
            <a:r>
              <a:rPr altLang="en-US" b="1" lang="zh-CN" sz="4000">
                <a:solidFill>
                  <a:schemeClr val="accent1">
                    <a:lumMod val="50000"/>
                  </a:schemeClr>
                </a:solidFill>
                <a:latin charset="-122" pitchFamily="34" typeface="微软雅黑"/>
                <a:ea charset="-122" pitchFamily="34" typeface="微软雅黑"/>
              </a:rPr>
              <a:t>digest</a:t>
            </a:r>
          </a:p>
        </p:txBody>
      </p:sp>
      <p:sp>
        <p:nvSpPr>
          <p:cNvPr id="12" name="淘宝网chenying0907出品 11"/>
          <p:cNvSpPr/>
          <p:nvPr/>
        </p:nvSpPr>
        <p:spPr>
          <a:xfrm>
            <a:off x="6900421" y="0"/>
            <a:ext cx="5291579"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12"/>
          <p:cNvSpPr/>
          <p:nvPr/>
        </p:nvSpPr>
        <p:spPr>
          <a:xfrm>
            <a:off x="8555081" y="1957837"/>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6" name="直接连接符 15"/>
          <p:cNvCxnSpPr/>
          <p:nvPr/>
        </p:nvCxnSpPr>
        <p:spPr>
          <a:xfrm flipH="1">
            <a:off x="6810167" y="-246669"/>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10120546" y="5516252"/>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淘宝网chenying0907出品 20"/>
          <p:cNvSpPr txBox="1"/>
          <p:nvPr/>
        </p:nvSpPr>
        <p:spPr>
          <a:xfrm>
            <a:off x="9023169" y="1781004"/>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浅显应用</a:t>
            </a:r>
          </a:p>
        </p:txBody>
      </p:sp>
      <p:cxnSp>
        <p:nvCxnSpPr>
          <p:cNvPr id="23" name="直接连接符 22"/>
          <p:cNvCxnSpPr/>
          <p:nvPr/>
        </p:nvCxnSpPr>
        <p:spPr>
          <a:xfrm flipH="1">
            <a:off x="8609081" y="2065837"/>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淘宝网chenying0907出品 24"/>
          <p:cNvSpPr/>
          <p:nvPr/>
        </p:nvSpPr>
        <p:spPr>
          <a:xfrm>
            <a:off x="8569717" y="2965412"/>
            <a:ext cx="78729" cy="877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淘宝网chenying0907出品 25"/>
          <p:cNvSpPr txBox="1"/>
          <p:nvPr/>
        </p:nvSpPr>
        <p:spPr>
          <a:xfrm>
            <a:off x="9023169" y="2778469"/>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知识拓展</a:t>
            </a:r>
          </a:p>
        </p:txBody>
      </p:sp>
      <p:cxnSp>
        <p:nvCxnSpPr>
          <p:cNvPr id="27" name="直接连接符 26"/>
          <p:cNvCxnSpPr/>
          <p:nvPr/>
        </p:nvCxnSpPr>
        <p:spPr>
          <a:xfrm flipH="1">
            <a:off x="8609081" y="3045780"/>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淘宝网chenying0907出品 27"/>
          <p:cNvSpPr/>
          <p:nvPr/>
        </p:nvSpPr>
        <p:spPr>
          <a:xfrm>
            <a:off x="8555081" y="3926059"/>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淘宝网chenying0907出品 29"/>
          <p:cNvSpPr txBox="1"/>
          <p:nvPr/>
        </p:nvSpPr>
        <p:spPr>
          <a:xfrm>
            <a:off x="9023169" y="3722858"/>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灵活应用</a:t>
            </a:r>
          </a:p>
        </p:txBody>
      </p:sp>
      <p:cxnSp>
        <p:nvCxnSpPr>
          <p:cNvPr id="31" name="直接连接符 30"/>
          <p:cNvCxnSpPr/>
          <p:nvPr/>
        </p:nvCxnSpPr>
        <p:spPr>
          <a:xfrm flipH="1">
            <a:off x="8609081" y="4001248"/>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淘宝网chenying0907出品 31"/>
          <p:cNvSpPr/>
          <p:nvPr/>
        </p:nvSpPr>
        <p:spPr>
          <a:xfrm>
            <a:off x="8555081" y="4880421"/>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淘宝网chenying0907出品 32"/>
          <p:cNvSpPr txBox="1"/>
          <p:nvPr/>
        </p:nvSpPr>
        <p:spPr>
          <a:xfrm>
            <a:off x="9023169" y="4667247"/>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举一反三</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11"/>
                                        </p:tgtEl>
                                        <p:attrNameLst>
                                          <p:attrName>style.visibility</p:attrName>
                                        </p:attrNameLst>
                                      </p:cBhvr>
                                      <p:to>
                                        <p:strVal val="visible"/>
                                      </p:to>
                                    </p:set>
                                    <p:anim calcmode="lin" valueType="num">
                                      <p:cBhvr>
                                        <p:cTn dur="500" fill="hold" id="1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11"/>
                                        </p:tgtEl>
                                        <p:attrNameLst>
                                          <p:attrName>ppt_y</p:attrName>
                                        </p:attrNameLst>
                                      </p:cBhvr>
                                      <p:tavLst>
                                        <p:tav tm="0">
                                          <p:val>
                                            <p:strVal val="#ppt_y"/>
                                          </p:val>
                                        </p:tav>
                                        <p:tav tm="100000">
                                          <p:val>
                                            <p:strVal val="#ppt_y"/>
                                          </p:val>
                                        </p:tav>
                                      </p:tavLst>
                                    </p:anim>
                                    <p:anim calcmode="lin" valueType="num">
                                      <p:cBhvr>
                                        <p:cTn dur="500" fill="hold" id="1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11"/>
                                        </p:tgtEl>
                                      </p:cBhvr>
                                    </p:animEffect>
                                  </p:childTnLst>
                                </p:cTn>
                              </p:par>
                            </p:childTnLst>
                          </p:cTn>
                        </p:par>
                        <p:par>
                          <p:cTn fill="hold" id="18" nodeType="afterGroup">
                            <p:stCondLst>
                              <p:cond delay="1500"/>
                            </p:stCondLst>
                            <p:childTnLst>
                              <p:par>
                                <p:cTn fill="hold" grpId="2" id="19" nodeType="afterEffect" presetClass="entr" presetID="23" presetSubtype="16">
                                  <p:stCondLst>
                                    <p:cond delay="0"/>
                                  </p:stCondLst>
                                  <p:childTnLst>
                                    <p:set>
                                      <p:cBhvr>
                                        <p:cTn dur="1" fill="hold" id="20">
                                          <p:stCondLst>
                                            <p:cond delay="0"/>
                                          </p:stCondLst>
                                        </p:cTn>
                                        <p:tgtEl>
                                          <p:spTgt spid="13"/>
                                        </p:tgtEl>
                                        <p:attrNameLst>
                                          <p:attrName>style.visibility</p:attrName>
                                        </p:attrNameLst>
                                      </p:cBhvr>
                                      <p:to>
                                        <p:strVal val="visible"/>
                                      </p:to>
                                    </p:set>
                                    <p:anim calcmode="lin" valueType="num">
                                      <p:cBhvr>
                                        <p:cTn dur="500" fill="hold" id="21"/>
                                        <p:tgtEl>
                                          <p:spTgt spid="13"/>
                                        </p:tgtEl>
                                        <p:attrNameLst>
                                          <p:attrName>ppt_w</p:attrName>
                                        </p:attrNameLst>
                                      </p:cBhvr>
                                      <p:tavLst>
                                        <p:tav tm="0">
                                          <p:val>
                                            <p:fltVal val="0"/>
                                          </p:val>
                                        </p:tav>
                                        <p:tav tm="100000">
                                          <p:val>
                                            <p:strVal val="#ppt_w"/>
                                          </p:val>
                                        </p:tav>
                                      </p:tavLst>
                                    </p:anim>
                                    <p:anim calcmode="lin" valueType="num">
                                      <p:cBhvr>
                                        <p:cTn dur="500" fill="hold" id="22"/>
                                        <p:tgtEl>
                                          <p:spTgt spid="13"/>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1" id="24" nodeType="afterEffect" presetClass="entr" presetID="3" presetSubtype="10">
                                  <p:stCondLst>
                                    <p:cond delay="0"/>
                                  </p:stCondLst>
                                  <p:childTnLst>
                                    <p:set>
                                      <p:cBhvr>
                                        <p:cTn dur="1" fill="hold" id="25">
                                          <p:stCondLst>
                                            <p:cond delay="0"/>
                                          </p:stCondLst>
                                        </p:cTn>
                                        <p:tgtEl>
                                          <p:spTgt spid="21"/>
                                        </p:tgtEl>
                                        <p:attrNameLst>
                                          <p:attrName>style.visibility</p:attrName>
                                        </p:attrNameLst>
                                      </p:cBhvr>
                                      <p:to>
                                        <p:strVal val="visible"/>
                                      </p:to>
                                    </p:set>
                                    <p:animEffect filter="blinds(horizontal)" transition="in">
                                      <p:cBhvr>
                                        <p:cTn dur="500" id="26"/>
                                        <p:tgtEl>
                                          <p:spTgt spid="21"/>
                                        </p:tgtEl>
                                      </p:cBhvr>
                                    </p:animEffect>
                                  </p:childTnLst>
                                </p:cTn>
                              </p:par>
                            </p:childTnLst>
                          </p:cTn>
                        </p:par>
                        <p:par>
                          <p:cTn fill="hold" id="27" nodeType="afterGroup">
                            <p:stCondLst>
                              <p:cond delay="2500"/>
                            </p:stCondLst>
                            <p:childTnLst>
                              <p:par>
                                <p:cTn fill="hold" id="28" nodeType="afterEffect" presetClass="entr" presetID="22" presetSubtype="1">
                                  <p:stCondLst>
                                    <p:cond delay="0"/>
                                  </p:stCondLst>
                                  <p:childTnLst>
                                    <p:set>
                                      <p:cBhvr>
                                        <p:cTn dur="1" fill="hold" id="29">
                                          <p:stCondLst>
                                            <p:cond delay="0"/>
                                          </p:stCondLst>
                                        </p:cTn>
                                        <p:tgtEl>
                                          <p:spTgt spid="23"/>
                                        </p:tgtEl>
                                        <p:attrNameLst>
                                          <p:attrName>style.visibility</p:attrName>
                                        </p:attrNameLst>
                                      </p:cBhvr>
                                      <p:to>
                                        <p:strVal val="visible"/>
                                      </p:to>
                                    </p:set>
                                    <p:animEffect filter="wipe(up)" transition="in">
                                      <p:cBhvr>
                                        <p:cTn dur="500" id="30"/>
                                        <p:tgtEl>
                                          <p:spTgt spid="23"/>
                                        </p:tgtEl>
                                      </p:cBhvr>
                                    </p:animEffect>
                                  </p:childTnLst>
                                </p:cTn>
                              </p:par>
                            </p:childTnLst>
                          </p:cTn>
                        </p:par>
                        <p:par>
                          <p:cTn fill="hold" id="31" nodeType="afterGroup">
                            <p:stCondLst>
                              <p:cond delay="3000"/>
                            </p:stCondLst>
                            <p:childTnLst>
                              <p:par>
                                <p:cTn fill="hold" grpId="0" id="32" nodeType="afterEffect" presetClass="entr" presetID="23" presetSubtype="16">
                                  <p:stCondLst>
                                    <p:cond delay="0"/>
                                  </p:stCondLst>
                                  <p:childTnLst>
                                    <p:set>
                                      <p:cBhvr>
                                        <p:cTn dur="1" fill="hold" id="33">
                                          <p:stCondLst>
                                            <p:cond delay="0"/>
                                          </p:stCondLst>
                                        </p:cTn>
                                        <p:tgtEl>
                                          <p:spTgt spid="25"/>
                                        </p:tgtEl>
                                        <p:attrNameLst>
                                          <p:attrName>style.visibility</p:attrName>
                                        </p:attrNameLst>
                                      </p:cBhvr>
                                      <p:to>
                                        <p:strVal val="visible"/>
                                      </p:to>
                                    </p:set>
                                    <p:anim calcmode="lin" valueType="num">
                                      <p:cBhvr>
                                        <p:cTn dur="500" fill="hold" id="34"/>
                                        <p:tgtEl>
                                          <p:spTgt spid="25"/>
                                        </p:tgtEl>
                                        <p:attrNameLst>
                                          <p:attrName>ppt_w</p:attrName>
                                        </p:attrNameLst>
                                      </p:cBhvr>
                                      <p:tavLst>
                                        <p:tav tm="0">
                                          <p:val>
                                            <p:fltVal val="0"/>
                                          </p:val>
                                        </p:tav>
                                        <p:tav tm="100000">
                                          <p:val>
                                            <p:strVal val="#ppt_w"/>
                                          </p:val>
                                        </p:tav>
                                      </p:tavLst>
                                    </p:anim>
                                    <p:anim calcmode="lin" valueType="num">
                                      <p:cBhvr>
                                        <p:cTn dur="500" fill="hold" id="35"/>
                                        <p:tgtEl>
                                          <p:spTgt spid="25"/>
                                        </p:tgtEl>
                                        <p:attrNameLst>
                                          <p:attrName>ppt_h</p:attrName>
                                        </p:attrNameLst>
                                      </p:cBhvr>
                                      <p:tavLst>
                                        <p:tav tm="0">
                                          <p:val>
                                            <p:fltVal val="0"/>
                                          </p:val>
                                        </p:tav>
                                        <p:tav tm="100000">
                                          <p:val>
                                            <p:strVal val="#ppt_h"/>
                                          </p:val>
                                        </p:tav>
                                      </p:tavLst>
                                    </p:anim>
                                  </p:childTnLst>
                                </p:cTn>
                              </p:par>
                            </p:childTnLst>
                          </p:cTn>
                        </p:par>
                        <p:par>
                          <p:cTn fill="hold" id="36" nodeType="afterGroup">
                            <p:stCondLst>
                              <p:cond delay="3500"/>
                            </p:stCondLst>
                            <p:childTnLst>
                              <p:par>
                                <p:cTn fill="hold" grpId="0" id="37" nodeType="afterEffect" presetClass="entr" presetID="3" presetSubtype="10">
                                  <p:stCondLst>
                                    <p:cond delay="0"/>
                                  </p:stCondLst>
                                  <p:childTnLst>
                                    <p:set>
                                      <p:cBhvr>
                                        <p:cTn dur="1" fill="hold" id="38">
                                          <p:stCondLst>
                                            <p:cond delay="0"/>
                                          </p:stCondLst>
                                        </p:cTn>
                                        <p:tgtEl>
                                          <p:spTgt spid="26"/>
                                        </p:tgtEl>
                                        <p:attrNameLst>
                                          <p:attrName>style.visibility</p:attrName>
                                        </p:attrNameLst>
                                      </p:cBhvr>
                                      <p:to>
                                        <p:strVal val="visible"/>
                                      </p:to>
                                    </p:set>
                                    <p:animEffect filter="blinds(horizontal)" transition="in">
                                      <p:cBhvr>
                                        <p:cTn dur="500" id="39"/>
                                        <p:tgtEl>
                                          <p:spTgt spid="26"/>
                                        </p:tgtEl>
                                      </p:cBhvr>
                                    </p:animEffect>
                                  </p:childTnLst>
                                </p:cTn>
                              </p:par>
                            </p:childTnLst>
                          </p:cTn>
                        </p:par>
                        <p:par>
                          <p:cTn fill="hold" id="40" nodeType="afterGroup">
                            <p:stCondLst>
                              <p:cond delay="4000"/>
                            </p:stCondLst>
                            <p:childTnLst>
                              <p:par>
                                <p:cTn fill="hold" id="41" nodeType="afterEffect" presetClass="entr" presetID="22" presetSubtype="1">
                                  <p:stCondLst>
                                    <p:cond delay="0"/>
                                  </p:stCondLst>
                                  <p:childTnLst>
                                    <p:set>
                                      <p:cBhvr>
                                        <p:cTn dur="1" fill="hold" id="42">
                                          <p:stCondLst>
                                            <p:cond delay="0"/>
                                          </p:stCondLst>
                                        </p:cTn>
                                        <p:tgtEl>
                                          <p:spTgt spid="27"/>
                                        </p:tgtEl>
                                        <p:attrNameLst>
                                          <p:attrName>style.visibility</p:attrName>
                                        </p:attrNameLst>
                                      </p:cBhvr>
                                      <p:to>
                                        <p:strVal val="visible"/>
                                      </p:to>
                                    </p:set>
                                    <p:animEffect filter="wipe(up)" transition="in">
                                      <p:cBhvr>
                                        <p:cTn dur="500" id="43"/>
                                        <p:tgtEl>
                                          <p:spTgt spid="27"/>
                                        </p:tgtEl>
                                      </p:cBhvr>
                                    </p:animEffect>
                                  </p:childTnLst>
                                </p:cTn>
                              </p:par>
                            </p:childTnLst>
                          </p:cTn>
                        </p:par>
                        <p:par>
                          <p:cTn fill="hold" id="44" nodeType="afterGroup">
                            <p:stCondLst>
                              <p:cond delay="4500"/>
                            </p:stCondLst>
                            <p:childTnLst>
                              <p:par>
                                <p:cTn fill="hold" grpId="0" id="45" nodeType="afterEffect" presetClass="entr" presetID="23" presetSubtype="16">
                                  <p:stCondLst>
                                    <p:cond delay="0"/>
                                  </p:stCondLst>
                                  <p:childTnLst>
                                    <p:set>
                                      <p:cBhvr>
                                        <p:cTn dur="1" fill="hold" id="46">
                                          <p:stCondLst>
                                            <p:cond delay="0"/>
                                          </p:stCondLst>
                                        </p:cTn>
                                        <p:tgtEl>
                                          <p:spTgt spid="28"/>
                                        </p:tgtEl>
                                        <p:attrNameLst>
                                          <p:attrName>style.visibility</p:attrName>
                                        </p:attrNameLst>
                                      </p:cBhvr>
                                      <p:to>
                                        <p:strVal val="visible"/>
                                      </p:to>
                                    </p:set>
                                    <p:anim calcmode="lin" valueType="num">
                                      <p:cBhvr>
                                        <p:cTn dur="500" fill="hold" id="47"/>
                                        <p:tgtEl>
                                          <p:spTgt spid="28"/>
                                        </p:tgtEl>
                                        <p:attrNameLst>
                                          <p:attrName>ppt_w</p:attrName>
                                        </p:attrNameLst>
                                      </p:cBhvr>
                                      <p:tavLst>
                                        <p:tav tm="0">
                                          <p:val>
                                            <p:fltVal val="0"/>
                                          </p:val>
                                        </p:tav>
                                        <p:tav tm="100000">
                                          <p:val>
                                            <p:strVal val="#ppt_w"/>
                                          </p:val>
                                        </p:tav>
                                      </p:tavLst>
                                    </p:anim>
                                    <p:anim calcmode="lin" valueType="num">
                                      <p:cBhvr>
                                        <p:cTn dur="500" fill="hold" id="48"/>
                                        <p:tgtEl>
                                          <p:spTgt spid="28"/>
                                        </p:tgtEl>
                                        <p:attrNameLst>
                                          <p:attrName>ppt_h</p:attrName>
                                        </p:attrNameLst>
                                      </p:cBhvr>
                                      <p:tavLst>
                                        <p:tav tm="0">
                                          <p:val>
                                            <p:fltVal val="0"/>
                                          </p:val>
                                        </p:tav>
                                        <p:tav tm="100000">
                                          <p:val>
                                            <p:strVal val="#ppt_h"/>
                                          </p:val>
                                        </p:tav>
                                      </p:tavLst>
                                    </p:anim>
                                  </p:childTnLst>
                                </p:cTn>
                              </p:par>
                            </p:childTnLst>
                          </p:cTn>
                        </p:par>
                        <p:par>
                          <p:cTn fill="hold" id="49" nodeType="afterGroup">
                            <p:stCondLst>
                              <p:cond delay="5000"/>
                            </p:stCondLst>
                            <p:childTnLst>
                              <p:par>
                                <p:cTn fill="hold" grpId="0" id="50" nodeType="afterEffect" presetClass="entr" presetID="3" presetSubtype="10">
                                  <p:stCondLst>
                                    <p:cond delay="0"/>
                                  </p:stCondLst>
                                  <p:childTnLst>
                                    <p:set>
                                      <p:cBhvr>
                                        <p:cTn dur="1" fill="hold" id="51">
                                          <p:stCondLst>
                                            <p:cond delay="0"/>
                                          </p:stCondLst>
                                        </p:cTn>
                                        <p:tgtEl>
                                          <p:spTgt spid="30"/>
                                        </p:tgtEl>
                                        <p:attrNameLst>
                                          <p:attrName>style.visibility</p:attrName>
                                        </p:attrNameLst>
                                      </p:cBhvr>
                                      <p:to>
                                        <p:strVal val="visible"/>
                                      </p:to>
                                    </p:set>
                                    <p:animEffect filter="blinds(horizontal)" transition="in">
                                      <p:cBhvr>
                                        <p:cTn dur="500" id="52"/>
                                        <p:tgtEl>
                                          <p:spTgt spid="30"/>
                                        </p:tgtEl>
                                      </p:cBhvr>
                                    </p:animEffect>
                                  </p:childTnLst>
                                </p:cTn>
                              </p:par>
                            </p:childTnLst>
                          </p:cTn>
                        </p:par>
                        <p:par>
                          <p:cTn fill="hold" id="53" nodeType="afterGroup">
                            <p:stCondLst>
                              <p:cond delay="5500"/>
                            </p:stCondLst>
                            <p:childTnLst>
                              <p:par>
                                <p:cTn fill="hold" id="54" nodeType="afterEffect" presetClass="entr" presetID="22" presetSubtype="1">
                                  <p:stCondLst>
                                    <p:cond delay="0"/>
                                  </p:stCondLst>
                                  <p:childTnLst>
                                    <p:set>
                                      <p:cBhvr>
                                        <p:cTn dur="1" fill="hold" id="55">
                                          <p:stCondLst>
                                            <p:cond delay="0"/>
                                          </p:stCondLst>
                                        </p:cTn>
                                        <p:tgtEl>
                                          <p:spTgt spid="31"/>
                                        </p:tgtEl>
                                        <p:attrNameLst>
                                          <p:attrName>style.visibility</p:attrName>
                                        </p:attrNameLst>
                                      </p:cBhvr>
                                      <p:to>
                                        <p:strVal val="visible"/>
                                      </p:to>
                                    </p:set>
                                    <p:animEffect filter="wipe(up)" transition="in">
                                      <p:cBhvr>
                                        <p:cTn dur="500" id="56"/>
                                        <p:tgtEl>
                                          <p:spTgt spid="31"/>
                                        </p:tgtEl>
                                      </p:cBhvr>
                                    </p:animEffect>
                                  </p:childTnLst>
                                </p:cTn>
                              </p:par>
                            </p:childTnLst>
                          </p:cTn>
                        </p:par>
                        <p:par>
                          <p:cTn fill="hold" id="57" nodeType="afterGroup">
                            <p:stCondLst>
                              <p:cond delay="6000"/>
                            </p:stCondLst>
                            <p:childTnLst>
                              <p:par>
                                <p:cTn fill="hold" grpId="0" id="58" nodeType="afterEffect" presetClass="entr" presetID="23" presetSubtype="16">
                                  <p:stCondLst>
                                    <p:cond delay="0"/>
                                  </p:stCondLst>
                                  <p:childTnLst>
                                    <p:set>
                                      <p:cBhvr>
                                        <p:cTn dur="1" fill="hold" id="59">
                                          <p:stCondLst>
                                            <p:cond delay="0"/>
                                          </p:stCondLst>
                                        </p:cTn>
                                        <p:tgtEl>
                                          <p:spTgt spid="32"/>
                                        </p:tgtEl>
                                        <p:attrNameLst>
                                          <p:attrName>style.visibility</p:attrName>
                                        </p:attrNameLst>
                                      </p:cBhvr>
                                      <p:to>
                                        <p:strVal val="visible"/>
                                      </p:to>
                                    </p:set>
                                    <p:anim calcmode="lin" valueType="num">
                                      <p:cBhvr>
                                        <p:cTn dur="500" fill="hold" id="60"/>
                                        <p:tgtEl>
                                          <p:spTgt spid="32"/>
                                        </p:tgtEl>
                                        <p:attrNameLst>
                                          <p:attrName>ppt_w</p:attrName>
                                        </p:attrNameLst>
                                      </p:cBhvr>
                                      <p:tavLst>
                                        <p:tav tm="0">
                                          <p:val>
                                            <p:fltVal val="0"/>
                                          </p:val>
                                        </p:tav>
                                        <p:tav tm="100000">
                                          <p:val>
                                            <p:strVal val="#ppt_w"/>
                                          </p:val>
                                        </p:tav>
                                      </p:tavLst>
                                    </p:anim>
                                    <p:anim calcmode="lin" valueType="num">
                                      <p:cBhvr>
                                        <p:cTn dur="500" fill="hold" id="61"/>
                                        <p:tgtEl>
                                          <p:spTgt spid="32"/>
                                        </p:tgtEl>
                                        <p:attrNameLst>
                                          <p:attrName>ppt_h</p:attrName>
                                        </p:attrNameLst>
                                      </p:cBhvr>
                                      <p:tavLst>
                                        <p:tav tm="0">
                                          <p:val>
                                            <p:fltVal val="0"/>
                                          </p:val>
                                        </p:tav>
                                        <p:tav tm="100000">
                                          <p:val>
                                            <p:strVal val="#ppt_h"/>
                                          </p:val>
                                        </p:tav>
                                      </p:tavLst>
                                    </p:anim>
                                  </p:childTnLst>
                                </p:cTn>
                              </p:par>
                            </p:childTnLst>
                          </p:cTn>
                        </p:par>
                        <p:par>
                          <p:cTn fill="hold" id="62" nodeType="afterGroup">
                            <p:stCondLst>
                              <p:cond delay="6500"/>
                            </p:stCondLst>
                            <p:childTnLst>
                              <p:par>
                                <p:cTn fill="hold" grpId="0" id="63" nodeType="afterEffect" presetClass="entr" presetID="3" presetSubtype="10">
                                  <p:stCondLst>
                                    <p:cond delay="0"/>
                                  </p:stCondLst>
                                  <p:childTnLst>
                                    <p:set>
                                      <p:cBhvr>
                                        <p:cTn dur="1" fill="hold" id="64">
                                          <p:stCondLst>
                                            <p:cond delay="0"/>
                                          </p:stCondLst>
                                        </p:cTn>
                                        <p:tgtEl>
                                          <p:spTgt spid="33"/>
                                        </p:tgtEl>
                                        <p:attrNameLst>
                                          <p:attrName>style.visibility</p:attrName>
                                        </p:attrNameLst>
                                      </p:cBhvr>
                                      <p:to>
                                        <p:strVal val="visible"/>
                                      </p:to>
                                    </p:set>
                                    <p:animEffect filter="blinds(horizontal)" transition="in">
                                      <p:cBhvr>
                                        <p:cTn dur="500" id="6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10"/>
      <p:bldP grpId="0" spid="11"/>
      <p:bldP grpId="2" spid="13"/>
      <p:bldP grpId="1" spid="21"/>
      <p:bldP grpId="0" spid="25"/>
      <p:bldP grpId="0" spid="26"/>
      <p:bldP grpId="0" spid="28"/>
      <p:bldP grpId="0" spid="30"/>
      <p:bldP grpId="0" spid="32"/>
      <p:bldP grpId="0" spid="33"/>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8" name="MH_SubTitle_1"/>
          <p:cNvSpPr>
            <a:spLocks noChangeArrowheads="1"/>
          </p:cNvSpPr>
          <p:nvPr/>
        </p:nvSpPr>
        <p:spPr bwMode="auto">
          <a:xfrm>
            <a:off x="966379" y="2234824"/>
            <a:ext cx="3209925" cy="804862"/>
          </a:xfrm>
          <a:custGeom>
            <a:gdLst>
              <a:gd fmla="*/ 1177019 w 5009091" name="T0"/>
              <a:gd fmla="*/ 61271 h 1255217" name="T1"/>
              <a:gd fmla="*/ 1159978 w 5009091" name="T2"/>
              <a:gd fmla="*/ 68339 h 1255217" name="T3"/>
              <a:gd fmla="*/ 1159666 w 5009091" name="T4"/>
              <a:gd fmla="*/ 68650 h 1255217" name="T5"/>
              <a:gd fmla="*/ 1155434 w 5009091" name="T6"/>
              <a:gd fmla="*/ 75724 h 1255217" name="T7"/>
              <a:gd fmla="*/ 1227449 w 5009091" name="T8"/>
              <a:gd fmla="*/ 147834 h 1255217" name="T9"/>
              <a:gd fmla="*/ 1234508 w 5009091" name="T10"/>
              <a:gd fmla="*/ 164898 h 1255217" name="T11"/>
              <a:gd fmla="*/ 1234461 w 5009091" name="T12"/>
              <a:gd fmla="*/ 165384 h 1255217" name="T13"/>
              <a:gd fmla="*/ 1227449 w 5009091" name="T14"/>
              <a:gd fmla="*/ 182934 h 1255217" name="T15"/>
              <a:gd fmla="*/ 1155435 w 5009091" name="T16"/>
              <a:gd fmla="*/ 255044 h 1255217" name="T17"/>
              <a:gd fmla="*/ 1159667 w 5009091" name="T18"/>
              <a:gd fmla="*/ 262117 h 1255217" name="T19"/>
              <a:gd fmla="*/ 1159978 w 5009091" name="T20"/>
              <a:gd fmla="*/ 262429 h 1255217" name="T21"/>
              <a:gd fmla="*/ 1194061 w 5009091" name="T22"/>
              <a:gd fmla="*/ 262429 h 1255217" name="T23"/>
              <a:gd fmla="*/ 1273451 w 5009091" name="T24"/>
              <a:gd fmla="*/ 182934 h 1255217" name="T25"/>
              <a:gd fmla="*/ 1280464 w 5009091" name="T26"/>
              <a:gd fmla="*/ 165384 h 1255217" name="T27"/>
              <a:gd fmla="*/ 1280511 w 5009091" name="T28"/>
              <a:gd fmla="*/ 164898 h 1255217" name="T29"/>
              <a:gd fmla="*/ 1273451 w 5009091" name="T30"/>
              <a:gd fmla="*/ 147834 h 1255217" name="T31"/>
              <a:gd fmla="*/ 1194061 w 5009091" name="T32"/>
              <a:gd fmla="*/ 68339 h 1255217" name="T33"/>
              <a:gd fmla="*/ 1177019 w 5009091" name="T34"/>
              <a:gd fmla="*/ 61271 h 1255217" name="T35"/>
              <a:gd fmla="*/ 1153953 w 5009091" name="T36"/>
              <a:gd fmla="*/ 0 h 1255217" name="T37"/>
              <a:gd fmla="*/ 1181023 w 5009091" name="T38"/>
              <a:gd fmla="*/ 11228 h 1255217" name="T39"/>
              <a:gd fmla="*/ 1307135 w 5009091" name="T40"/>
              <a:gd fmla="*/ 137506 h 1255217" name="T41"/>
              <a:gd fmla="*/ 1318347 w 5009091" name="T42"/>
              <a:gd fmla="*/ 164613 h 1255217" name="T43"/>
              <a:gd fmla="*/ 1318274 w 5009091" name="T44"/>
              <a:gd fmla="*/ 165384 h 1255217" name="T45"/>
              <a:gd fmla="*/ 1307135 w 5009091" name="T46"/>
              <a:gd fmla="*/ 193262 h 1255217" name="T47"/>
              <a:gd fmla="*/ 1181023 w 5009091" name="T48"/>
              <a:gd fmla="*/ 319540 h 1255217" name="T49"/>
              <a:gd fmla="*/ 1126882 w 5009091" name="T50"/>
              <a:gd fmla="*/ 319540 h 1255217" name="T51"/>
              <a:gd fmla="*/ 1126443 w 5009091" name="T52"/>
              <a:gd fmla="*/ 319101 h 1255217" name="T53"/>
              <a:gd fmla="*/ 1125315 w 5009091" name="T54"/>
              <a:gd fmla="*/ 319329 h 1255217" name="T55"/>
              <a:gd fmla="*/ 33426 w 5009091" name="T56"/>
              <a:gd fmla="*/ 319329 h 1255217" name="T57"/>
              <a:gd fmla="*/ 0 w 5009091" name="T58"/>
              <a:gd fmla="*/ 285861 h 1255217" name="T59"/>
              <a:gd fmla="*/ 0 w 5009091" name="T60"/>
              <a:gd fmla="*/ 44906 h 1255217" name="T61"/>
              <a:gd fmla="*/ 33426 w 5009091" name="T62"/>
              <a:gd fmla="*/ 11439 h 1255217" name="T63"/>
              <a:gd fmla="*/ 1125315 w 5009091" name="T64"/>
              <a:gd fmla="*/ 11439 h 1255217" name="T65"/>
              <a:gd fmla="*/ 1126443 w 5009091" name="T66"/>
              <a:gd fmla="*/ 11666 h 1255217" name="T67"/>
              <a:gd fmla="*/ 1126881 w 5009091" name="T68"/>
              <a:gd fmla="*/ 11228 h 1255217" name="T69"/>
              <a:gd fmla="*/ 1153953 w 5009091" name="T70"/>
              <a:gd fmla="*/ 0 h 1255217"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5009091" name="T108"/>
              <a:gd fmla="*/ 0 h 1255217" name="T109"/>
              <a:gd fmla="*/ 5009091 w 5009091" name="T110"/>
              <a:gd fmla="*/ 1255217 h 1255217"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1255217" w="5009091">
                <a:moveTo>
                  <a:pt x="4472112" y="232513"/>
                </a:moveTo>
                <a:cubicBezTo>
                  <a:pt x="4448677" y="232513"/>
                  <a:pt x="4425242" y="241454"/>
                  <a:pt x="4407361" y="259336"/>
                </a:cubicBezTo>
                <a:lnTo>
                  <a:pt x="4406178" y="260519"/>
                </a:lnTo>
                <a:lnTo>
                  <a:pt x="4390099" y="287363"/>
                </a:lnTo>
                <a:lnTo>
                  <a:pt x="4663721" y="561011"/>
                </a:lnTo>
                <a:cubicBezTo>
                  <a:pt x="4681601" y="578892"/>
                  <a:pt x="4690542" y="602330"/>
                  <a:pt x="4690542" y="625767"/>
                </a:cubicBezTo>
                <a:cubicBezTo>
                  <a:pt x="4690542" y="626383"/>
                  <a:pt x="4690535" y="626998"/>
                  <a:pt x="4690365" y="627610"/>
                </a:cubicBezTo>
                <a:cubicBezTo>
                  <a:pt x="4691004" y="651655"/>
                  <a:pt x="4682071" y="675856"/>
                  <a:pt x="4663721" y="694208"/>
                </a:cubicBezTo>
                <a:lnTo>
                  <a:pt x="4390100" y="967855"/>
                </a:lnTo>
                <a:lnTo>
                  <a:pt x="4406179" y="994698"/>
                </a:lnTo>
                <a:lnTo>
                  <a:pt x="4407362" y="995881"/>
                </a:lnTo>
                <a:cubicBezTo>
                  <a:pt x="4443122" y="1031646"/>
                  <a:pt x="4501103" y="1031646"/>
                  <a:pt x="4536863" y="995881"/>
                </a:cubicBezTo>
                <a:lnTo>
                  <a:pt x="4838508" y="694208"/>
                </a:lnTo>
                <a:cubicBezTo>
                  <a:pt x="4856858" y="675856"/>
                  <a:pt x="4865792" y="651655"/>
                  <a:pt x="4865152" y="627610"/>
                </a:cubicBezTo>
                <a:cubicBezTo>
                  <a:pt x="4865322" y="626998"/>
                  <a:pt x="4865329" y="626383"/>
                  <a:pt x="4865329" y="625767"/>
                </a:cubicBezTo>
                <a:cubicBezTo>
                  <a:pt x="4865329" y="602330"/>
                  <a:pt x="4856388" y="578892"/>
                  <a:pt x="4838508" y="561011"/>
                </a:cubicBezTo>
                <a:lnTo>
                  <a:pt x="4536862" y="259336"/>
                </a:lnTo>
                <a:cubicBezTo>
                  <a:pt x="4518982" y="241454"/>
                  <a:pt x="4495547" y="232513"/>
                  <a:pt x="4472112" y="232513"/>
                </a:cubicBezTo>
                <a:close/>
                <a:moveTo>
                  <a:pt x="4384468" y="0"/>
                </a:moveTo>
                <a:cubicBezTo>
                  <a:pt x="4421694" y="0"/>
                  <a:pt x="4458920" y="14203"/>
                  <a:pt x="4487323" y="42608"/>
                </a:cubicBezTo>
                <a:lnTo>
                  <a:pt x="4966487" y="521818"/>
                </a:lnTo>
                <a:cubicBezTo>
                  <a:pt x="4994889" y="550223"/>
                  <a:pt x="5009091" y="587454"/>
                  <a:pt x="5009091" y="624683"/>
                </a:cubicBezTo>
                <a:cubicBezTo>
                  <a:pt x="5009091" y="625661"/>
                  <a:pt x="5009080" y="626638"/>
                  <a:pt x="5008811" y="627610"/>
                </a:cubicBezTo>
                <a:cubicBezTo>
                  <a:pt x="5009826" y="665805"/>
                  <a:pt x="4995635" y="704250"/>
                  <a:pt x="4966487" y="733401"/>
                </a:cubicBezTo>
                <a:lnTo>
                  <a:pt x="4487324" y="1212608"/>
                </a:lnTo>
                <a:cubicBezTo>
                  <a:pt x="4430520" y="1269420"/>
                  <a:pt x="4338418" y="1269420"/>
                  <a:pt x="4281613" y="1212608"/>
                </a:cubicBezTo>
                <a:lnTo>
                  <a:pt x="4279948" y="1210943"/>
                </a:lnTo>
                <a:lnTo>
                  <a:pt x="4275661" y="1211808"/>
                </a:lnTo>
                <a:lnTo>
                  <a:pt x="127005" y="1211808"/>
                </a:lnTo>
                <a:cubicBezTo>
                  <a:pt x="56862" y="1211808"/>
                  <a:pt x="0" y="1154946"/>
                  <a:pt x="0" y="1084803"/>
                </a:cubicBezTo>
                <a:lnTo>
                  <a:pt x="0" y="170413"/>
                </a:lnTo>
                <a:cubicBezTo>
                  <a:pt x="0" y="100270"/>
                  <a:pt x="56862" y="43408"/>
                  <a:pt x="127005" y="43408"/>
                </a:cubicBezTo>
                <a:lnTo>
                  <a:pt x="4275661" y="43408"/>
                </a:lnTo>
                <a:lnTo>
                  <a:pt x="4279946" y="44273"/>
                </a:lnTo>
                <a:lnTo>
                  <a:pt x="4281611" y="42608"/>
                </a:lnTo>
                <a:cubicBezTo>
                  <a:pt x="4310014" y="14203"/>
                  <a:pt x="4347241" y="0"/>
                  <a:pt x="4384468" y="0"/>
                </a:cubicBezTo>
                <a:close/>
              </a:path>
            </a:pathLst>
          </a:custGeom>
          <a:solidFill>
            <a:schemeClr val="accent1">
              <a:lumMod val="50000"/>
              <a:alpha val="50000"/>
            </a:schemeClr>
          </a:solidFill>
          <a:ln>
            <a:noFill/>
          </a:ln>
        </p:spPr>
        <p:txBody>
          <a:bodyPr anchor="ctr" rIns="540000"/>
          <a:lstStyle>
            <a:lvl1pPr>
              <a:defRPr>
                <a:solidFill>
                  <a:schemeClr val="tx1"/>
                </a:solidFill>
                <a:latin charset="0" pitchFamily="34" typeface="Arial"/>
              </a:defRPr>
            </a:lvl1pPr>
            <a:lvl2pPr indent="-285750" marL="742950">
              <a:defRPr>
                <a:solidFill>
                  <a:schemeClr val="tx1"/>
                </a:solidFill>
                <a:latin charset="0" pitchFamily="34" typeface="Arial"/>
              </a:defRPr>
            </a:lvl2pPr>
            <a:lvl3pPr indent="-228600" marL="1143000">
              <a:defRPr>
                <a:solidFill>
                  <a:schemeClr val="tx1"/>
                </a:solidFill>
                <a:latin charset="0" pitchFamily="34" typeface="Arial"/>
              </a:defRPr>
            </a:lvl3pPr>
            <a:lvl4pPr indent="-228600" marL="1600200">
              <a:defRPr>
                <a:solidFill>
                  <a:schemeClr val="tx1"/>
                </a:solidFill>
                <a:latin charset="0" pitchFamily="34" typeface="Arial"/>
              </a:defRPr>
            </a:lvl4pPr>
            <a:lvl5pPr indent="-228600" marL="2057400">
              <a:defRPr>
                <a:solidFill>
                  <a:schemeClr val="tx1"/>
                </a:solidFill>
                <a:latin charset="0" pitchFamily="34" typeface="Arial"/>
              </a:defRPr>
            </a:lvl5pPr>
            <a:lvl6pPr fontAlgn="base" indent="-228600" marL="2514600">
              <a:spcBef>
                <a:spcPct val="0"/>
              </a:spcBef>
              <a:spcAft>
                <a:spcPct val="0"/>
              </a:spcAft>
              <a:buFont charset="0" pitchFamily="34" typeface="Arial"/>
              <a:defRPr>
                <a:solidFill>
                  <a:schemeClr val="tx1"/>
                </a:solidFill>
                <a:latin charset="0" pitchFamily="34" typeface="Arial"/>
              </a:defRPr>
            </a:lvl6pPr>
            <a:lvl7pPr fontAlgn="base" indent="-228600" marL="2971800">
              <a:spcBef>
                <a:spcPct val="0"/>
              </a:spcBef>
              <a:spcAft>
                <a:spcPct val="0"/>
              </a:spcAft>
              <a:buFont charset="0" pitchFamily="34" typeface="Arial"/>
              <a:defRPr>
                <a:solidFill>
                  <a:schemeClr val="tx1"/>
                </a:solidFill>
                <a:latin charset="0" pitchFamily="34" typeface="Arial"/>
              </a:defRPr>
            </a:lvl7pPr>
            <a:lvl8pPr fontAlgn="base" indent="-228600" marL="3429000">
              <a:spcBef>
                <a:spcPct val="0"/>
              </a:spcBef>
              <a:spcAft>
                <a:spcPct val="0"/>
              </a:spcAft>
              <a:buFont charset="0" pitchFamily="34" typeface="Arial"/>
              <a:defRPr>
                <a:solidFill>
                  <a:schemeClr val="tx1"/>
                </a:solidFill>
                <a:latin charset="0" pitchFamily="34" typeface="Arial"/>
              </a:defRPr>
            </a:lvl8pPr>
            <a:lvl9pPr fontAlgn="base" indent="-228600" marL="3886200">
              <a:spcBef>
                <a:spcPct val="0"/>
              </a:spcBef>
              <a:spcAft>
                <a:spcPct val="0"/>
              </a:spcAft>
              <a:buFont charset="0" pitchFamily="34" typeface="Arial"/>
              <a:defRPr>
                <a:solidFill>
                  <a:schemeClr val="tx1"/>
                </a:solidFill>
                <a:latin charset="0" pitchFamily="34" typeface="Arial"/>
              </a:defRPr>
            </a:lvl9pPr>
          </a:lstStyle>
          <a:p>
            <a:pPr algn="ctr"/>
            <a:r>
              <a:rPr altLang="en-US" b="1" lang="zh-CN" sz="1600">
                <a:solidFill>
                  <a:schemeClr val="bg1"/>
                </a:solidFill>
                <a:latin charset="-122" pitchFamily="34" typeface="微软雅黑"/>
                <a:ea charset="-122" pitchFamily="34" typeface="微软雅黑"/>
                <a:sym charset="-122" pitchFamily="34" typeface="微软雅黑"/>
              </a:rPr>
              <a:t>此处输入标题</a:t>
            </a:r>
          </a:p>
        </p:txBody>
      </p:sp>
      <p:sp>
        <p:nvSpPr>
          <p:cNvPr id="9" name="MH_SubTitle_2"/>
          <p:cNvSpPr>
            <a:spLocks noChangeArrowheads="1"/>
          </p:cNvSpPr>
          <p:nvPr/>
        </p:nvSpPr>
        <p:spPr bwMode="auto">
          <a:xfrm flipH="1">
            <a:off x="966379" y="3511174"/>
            <a:ext cx="3209925" cy="803275"/>
          </a:xfrm>
          <a:custGeom>
            <a:gdLst>
              <a:gd fmla="*/ 1177019 w 5009091" name="T0"/>
              <a:gd fmla="*/ 61029 h 1255217" name="T1"/>
              <a:gd fmla="*/ 1159978 w 5009091" name="T2"/>
              <a:gd fmla="*/ 68069 h 1255217" name="T3"/>
              <a:gd fmla="*/ 1159666 w 5009091" name="T4"/>
              <a:gd fmla="*/ 68380 h 1255217" name="T5"/>
              <a:gd fmla="*/ 1155434 w 5009091" name="T6"/>
              <a:gd fmla="*/ 75426 h 1255217" name="T7"/>
              <a:gd fmla="*/ 1227449 w 5009091" name="T8"/>
              <a:gd fmla="*/ 147252 h 1255217" name="T9"/>
              <a:gd fmla="*/ 1234508 w 5009091" name="T10"/>
              <a:gd fmla="*/ 164249 h 1255217" name="T11"/>
              <a:gd fmla="*/ 1234461 w 5009091" name="T12"/>
              <a:gd fmla="*/ 164732 h 1255217" name="T13"/>
              <a:gd fmla="*/ 1227449 w 5009091" name="T14"/>
              <a:gd fmla="*/ 182213 h 1255217" name="T15"/>
              <a:gd fmla="*/ 1155435 w 5009091" name="T16"/>
              <a:gd fmla="*/ 254039 h 1255217" name="T17"/>
              <a:gd fmla="*/ 1159667 w 5009091" name="T18"/>
              <a:gd fmla="*/ 261085 h 1255217" name="T19"/>
              <a:gd fmla="*/ 1159978 w 5009091" name="T20"/>
              <a:gd fmla="*/ 261395 h 1255217" name="T21"/>
              <a:gd fmla="*/ 1194061 w 5009091" name="T22"/>
              <a:gd fmla="*/ 261395 h 1255217" name="T23"/>
              <a:gd fmla="*/ 1273451 w 5009091" name="T24"/>
              <a:gd fmla="*/ 182213 h 1255217" name="T25"/>
              <a:gd fmla="*/ 1280464 w 5009091" name="T26"/>
              <a:gd fmla="*/ 164732 h 1255217" name="T27"/>
              <a:gd fmla="*/ 1280511 w 5009091" name="T28"/>
              <a:gd fmla="*/ 164249 h 1255217" name="T29"/>
              <a:gd fmla="*/ 1273451 w 5009091" name="T30"/>
              <a:gd fmla="*/ 147252 h 1255217" name="T31"/>
              <a:gd fmla="*/ 1194061 w 5009091" name="T32"/>
              <a:gd fmla="*/ 68069 h 1255217" name="T33"/>
              <a:gd fmla="*/ 1177019 w 5009091" name="T34"/>
              <a:gd fmla="*/ 61029 h 1255217" name="T35"/>
              <a:gd fmla="*/ 1153953 w 5009091" name="T36"/>
              <a:gd fmla="*/ 0 h 1255217" name="T37"/>
              <a:gd fmla="*/ 1181023 w 5009091" name="T38"/>
              <a:gd fmla="*/ 11184 h 1255217" name="T39"/>
              <a:gd fmla="*/ 1307135 w 5009091" name="T40"/>
              <a:gd fmla="*/ 136965 h 1255217" name="T41"/>
              <a:gd fmla="*/ 1318347 w 5009091" name="T42"/>
              <a:gd fmla="*/ 163965 h 1255217" name="T43"/>
              <a:gd fmla="*/ 1318274 w 5009091" name="T44"/>
              <a:gd fmla="*/ 164732 h 1255217" name="T45"/>
              <a:gd fmla="*/ 1307135 w 5009091" name="T46"/>
              <a:gd fmla="*/ 192501 h 1255217" name="T47"/>
              <a:gd fmla="*/ 1181023 w 5009091" name="T48"/>
              <a:gd fmla="*/ 318281 h 1255217" name="T49"/>
              <a:gd fmla="*/ 1126882 w 5009091" name="T50"/>
              <a:gd fmla="*/ 318281 h 1255217" name="T51"/>
              <a:gd fmla="*/ 1126443 w 5009091" name="T52"/>
              <a:gd fmla="*/ 317844 h 1255217" name="T53"/>
              <a:gd fmla="*/ 1125315 w 5009091" name="T54"/>
              <a:gd fmla="*/ 318071 h 1255217" name="T55"/>
              <a:gd fmla="*/ 33426 w 5009091" name="T56"/>
              <a:gd fmla="*/ 318071 h 1255217" name="T57"/>
              <a:gd fmla="*/ 0 w 5009091" name="T58"/>
              <a:gd fmla="*/ 284735 h 1255217" name="T59"/>
              <a:gd fmla="*/ 0 w 5009091" name="T60"/>
              <a:gd fmla="*/ 44729 h 1255217" name="T61"/>
              <a:gd fmla="*/ 33426 w 5009091" name="T62"/>
              <a:gd fmla="*/ 11394 h 1255217" name="T63"/>
              <a:gd fmla="*/ 1125315 w 5009091" name="T64"/>
              <a:gd fmla="*/ 11394 h 1255217" name="T65"/>
              <a:gd fmla="*/ 1126443 w 5009091" name="T66"/>
              <a:gd fmla="*/ 11621 h 1255217" name="T67"/>
              <a:gd fmla="*/ 1126881 w 5009091" name="T68"/>
              <a:gd fmla="*/ 11184 h 1255217" name="T69"/>
              <a:gd fmla="*/ 1153953 w 5009091" name="T70"/>
              <a:gd fmla="*/ 0 h 1255217"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5009091" name="T108"/>
              <a:gd fmla="*/ 0 h 1255217" name="T109"/>
              <a:gd fmla="*/ 5009091 w 5009091" name="T110"/>
              <a:gd fmla="*/ 1255217 h 1255217"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1255217" w="5009091">
                <a:moveTo>
                  <a:pt x="4472112" y="232513"/>
                </a:moveTo>
                <a:cubicBezTo>
                  <a:pt x="4448677" y="232513"/>
                  <a:pt x="4425242" y="241454"/>
                  <a:pt x="4407361" y="259336"/>
                </a:cubicBezTo>
                <a:lnTo>
                  <a:pt x="4406178" y="260519"/>
                </a:lnTo>
                <a:lnTo>
                  <a:pt x="4390099" y="287363"/>
                </a:lnTo>
                <a:lnTo>
                  <a:pt x="4663721" y="561011"/>
                </a:lnTo>
                <a:cubicBezTo>
                  <a:pt x="4681601" y="578892"/>
                  <a:pt x="4690542" y="602330"/>
                  <a:pt x="4690542" y="625767"/>
                </a:cubicBezTo>
                <a:cubicBezTo>
                  <a:pt x="4690542" y="626383"/>
                  <a:pt x="4690535" y="626998"/>
                  <a:pt x="4690365" y="627610"/>
                </a:cubicBezTo>
                <a:cubicBezTo>
                  <a:pt x="4691004" y="651655"/>
                  <a:pt x="4682071" y="675856"/>
                  <a:pt x="4663721" y="694208"/>
                </a:cubicBezTo>
                <a:lnTo>
                  <a:pt x="4390100" y="967855"/>
                </a:lnTo>
                <a:lnTo>
                  <a:pt x="4406179" y="994698"/>
                </a:lnTo>
                <a:lnTo>
                  <a:pt x="4407362" y="995881"/>
                </a:lnTo>
                <a:cubicBezTo>
                  <a:pt x="4443122" y="1031646"/>
                  <a:pt x="4501103" y="1031646"/>
                  <a:pt x="4536863" y="995881"/>
                </a:cubicBezTo>
                <a:lnTo>
                  <a:pt x="4838508" y="694208"/>
                </a:lnTo>
                <a:cubicBezTo>
                  <a:pt x="4856858" y="675856"/>
                  <a:pt x="4865792" y="651655"/>
                  <a:pt x="4865152" y="627610"/>
                </a:cubicBezTo>
                <a:cubicBezTo>
                  <a:pt x="4865322" y="626998"/>
                  <a:pt x="4865329" y="626383"/>
                  <a:pt x="4865329" y="625767"/>
                </a:cubicBezTo>
                <a:cubicBezTo>
                  <a:pt x="4865329" y="602330"/>
                  <a:pt x="4856388" y="578892"/>
                  <a:pt x="4838508" y="561011"/>
                </a:cubicBezTo>
                <a:lnTo>
                  <a:pt x="4536862" y="259336"/>
                </a:lnTo>
                <a:cubicBezTo>
                  <a:pt x="4518982" y="241454"/>
                  <a:pt x="4495547" y="232513"/>
                  <a:pt x="4472112" y="232513"/>
                </a:cubicBezTo>
                <a:close/>
                <a:moveTo>
                  <a:pt x="4384468" y="0"/>
                </a:moveTo>
                <a:cubicBezTo>
                  <a:pt x="4421694" y="0"/>
                  <a:pt x="4458920" y="14203"/>
                  <a:pt x="4487323" y="42608"/>
                </a:cubicBezTo>
                <a:lnTo>
                  <a:pt x="4966487" y="521818"/>
                </a:lnTo>
                <a:cubicBezTo>
                  <a:pt x="4994889" y="550223"/>
                  <a:pt x="5009091" y="587454"/>
                  <a:pt x="5009091" y="624683"/>
                </a:cubicBezTo>
                <a:cubicBezTo>
                  <a:pt x="5009091" y="625661"/>
                  <a:pt x="5009080" y="626638"/>
                  <a:pt x="5008811" y="627610"/>
                </a:cubicBezTo>
                <a:cubicBezTo>
                  <a:pt x="5009826" y="665805"/>
                  <a:pt x="4995635" y="704250"/>
                  <a:pt x="4966487" y="733401"/>
                </a:cubicBezTo>
                <a:lnTo>
                  <a:pt x="4487324" y="1212608"/>
                </a:lnTo>
                <a:cubicBezTo>
                  <a:pt x="4430520" y="1269420"/>
                  <a:pt x="4338418" y="1269420"/>
                  <a:pt x="4281613" y="1212608"/>
                </a:cubicBezTo>
                <a:lnTo>
                  <a:pt x="4279948" y="1210943"/>
                </a:lnTo>
                <a:lnTo>
                  <a:pt x="4275661" y="1211808"/>
                </a:lnTo>
                <a:lnTo>
                  <a:pt x="127005" y="1211808"/>
                </a:lnTo>
                <a:cubicBezTo>
                  <a:pt x="56862" y="1211808"/>
                  <a:pt x="0" y="1154946"/>
                  <a:pt x="0" y="1084803"/>
                </a:cubicBezTo>
                <a:lnTo>
                  <a:pt x="0" y="170413"/>
                </a:lnTo>
                <a:cubicBezTo>
                  <a:pt x="0" y="100270"/>
                  <a:pt x="56862" y="43408"/>
                  <a:pt x="127005" y="43408"/>
                </a:cubicBezTo>
                <a:lnTo>
                  <a:pt x="4275661" y="43408"/>
                </a:lnTo>
                <a:lnTo>
                  <a:pt x="4279946" y="44273"/>
                </a:lnTo>
                <a:lnTo>
                  <a:pt x="4281611" y="42608"/>
                </a:lnTo>
                <a:cubicBezTo>
                  <a:pt x="4310014" y="14203"/>
                  <a:pt x="4347241" y="0"/>
                  <a:pt x="4384468" y="0"/>
                </a:cubicBezTo>
                <a:close/>
              </a:path>
            </a:pathLst>
          </a:custGeom>
          <a:solidFill>
            <a:schemeClr val="accent1">
              <a:lumMod val="50000"/>
            </a:schemeClr>
          </a:solidFill>
          <a:ln>
            <a:noFill/>
          </a:ln>
        </p:spPr>
        <p:txBody>
          <a:bodyPr anchor="ctr" lIns="540000" rIns="90000"/>
          <a:lstStyle>
            <a:lvl1pPr>
              <a:defRPr>
                <a:solidFill>
                  <a:schemeClr val="tx1"/>
                </a:solidFill>
                <a:latin charset="0" pitchFamily="34" typeface="Arial"/>
              </a:defRPr>
            </a:lvl1pPr>
            <a:lvl2pPr indent="-285750" marL="742950">
              <a:defRPr>
                <a:solidFill>
                  <a:schemeClr val="tx1"/>
                </a:solidFill>
                <a:latin charset="0" pitchFamily="34" typeface="Arial"/>
              </a:defRPr>
            </a:lvl2pPr>
            <a:lvl3pPr indent="-228600" marL="1143000">
              <a:defRPr>
                <a:solidFill>
                  <a:schemeClr val="tx1"/>
                </a:solidFill>
                <a:latin charset="0" pitchFamily="34" typeface="Arial"/>
              </a:defRPr>
            </a:lvl3pPr>
            <a:lvl4pPr indent="-228600" marL="1600200">
              <a:defRPr>
                <a:solidFill>
                  <a:schemeClr val="tx1"/>
                </a:solidFill>
                <a:latin charset="0" pitchFamily="34" typeface="Arial"/>
              </a:defRPr>
            </a:lvl4pPr>
            <a:lvl5pPr indent="-228600" marL="2057400">
              <a:defRPr>
                <a:solidFill>
                  <a:schemeClr val="tx1"/>
                </a:solidFill>
                <a:latin charset="0" pitchFamily="34" typeface="Arial"/>
              </a:defRPr>
            </a:lvl5pPr>
            <a:lvl6pPr fontAlgn="base" indent="-228600" marL="2514600">
              <a:spcBef>
                <a:spcPct val="0"/>
              </a:spcBef>
              <a:spcAft>
                <a:spcPct val="0"/>
              </a:spcAft>
              <a:buFont charset="0" pitchFamily="34" typeface="Arial"/>
              <a:defRPr>
                <a:solidFill>
                  <a:schemeClr val="tx1"/>
                </a:solidFill>
                <a:latin charset="0" pitchFamily="34" typeface="Arial"/>
              </a:defRPr>
            </a:lvl6pPr>
            <a:lvl7pPr fontAlgn="base" indent="-228600" marL="2971800">
              <a:spcBef>
                <a:spcPct val="0"/>
              </a:spcBef>
              <a:spcAft>
                <a:spcPct val="0"/>
              </a:spcAft>
              <a:buFont charset="0" pitchFamily="34" typeface="Arial"/>
              <a:defRPr>
                <a:solidFill>
                  <a:schemeClr val="tx1"/>
                </a:solidFill>
                <a:latin charset="0" pitchFamily="34" typeface="Arial"/>
              </a:defRPr>
            </a:lvl7pPr>
            <a:lvl8pPr fontAlgn="base" indent="-228600" marL="3429000">
              <a:spcBef>
                <a:spcPct val="0"/>
              </a:spcBef>
              <a:spcAft>
                <a:spcPct val="0"/>
              </a:spcAft>
              <a:buFont charset="0" pitchFamily="34" typeface="Arial"/>
              <a:defRPr>
                <a:solidFill>
                  <a:schemeClr val="tx1"/>
                </a:solidFill>
                <a:latin charset="0" pitchFamily="34" typeface="Arial"/>
              </a:defRPr>
            </a:lvl8pPr>
            <a:lvl9pPr fontAlgn="base" indent="-228600" marL="3886200">
              <a:spcBef>
                <a:spcPct val="0"/>
              </a:spcBef>
              <a:spcAft>
                <a:spcPct val="0"/>
              </a:spcAft>
              <a:buFont charset="0" pitchFamily="34" typeface="Arial"/>
              <a:defRPr>
                <a:solidFill>
                  <a:schemeClr val="tx1"/>
                </a:solidFill>
                <a:latin charset="0" pitchFamily="34" typeface="Arial"/>
              </a:defRPr>
            </a:lvl9pPr>
          </a:lstStyle>
          <a:p>
            <a:pPr algn="ctr"/>
            <a:r>
              <a:rPr altLang="en-US" b="1" lang="zh-CN" sz="1600">
                <a:solidFill>
                  <a:schemeClr val="bg1"/>
                </a:solidFill>
                <a:latin charset="-122" pitchFamily="34" typeface="微软雅黑"/>
                <a:ea charset="-122" pitchFamily="34" typeface="微软雅黑"/>
                <a:sym charset="-122" pitchFamily="34" typeface="微软雅黑"/>
              </a:rPr>
              <a:t>此处输入标题</a:t>
            </a:r>
          </a:p>
        </p:txBody>
      </p:sp>
      <p:sp>
        <p:nvSpPr>
          <p:cNvPr id="10" name="MH_SubTitle_3"/>
          <p:cNvSpPr>
            <a:spLocks noChangeArrowheads="1"/>
          </p:cNvSpPr>
          <p:nvPr/>
        </p:nvSpPr>
        <p:spPr bwMode="auto">
          <a:xfrm>
            <a:off x="966379" y="4785936"/>
            <a:ext cx="3209925" cy="804863"/>
          </a:xfrm>
          <a:custGeom>
            <a:gdLst>
              <a:gd fmla="*/ 1177019 w 5009091" name="T0"/>
              <a:gd fmla="*/ 61271 h 1255217" name="T1"/>
              <a:gd fmla="*/ 1159978 w 5009091" name="T2"/>
              <a:gd fmla="*/ 68339 h 1255217" name="T3"/>
              <a:gd fmla="*/ 1159666 w 5009091" name="T4"/>
              <a:gd fmla="*/ 68651 h 1255217" name="T5"/>
              <a:gd fmla="*/ 1155434 w 5009091" name="T6"/>
              <a:gd fmla="*/ 75725 h 1255217" name="T7"/>
              <a:gd fmla="*/ 1227449 w 5009091" name="T8"/>
              <a:gd fmla="*/ 147835 h 1255217" name="T9"/>
              <a:gd fmla="*/ 1234508 w 5009091" name="T10"/>
              <a:gd fmla="*/ 164899 h 1255217" name="T11"/>
              <a:gd fmla="*/ 1234461 w 5009091" name="T12"/>
              <a:gd fmla="*/ 165385 h 1255217" name="T13"/>
              <a:gd fmla="*/ 1227449 w 5009091" name="T14"/>
              <a:gd fmla="*/ 182935 h 1255217" name="T15"/>
              <a:gd fmla="*/ 1155435 w 5009091" name="T16"/>
              <a:gd fmla="*/ 255044 h 1255217" name="T17"/>
              <a:gd fmla="*/ 1159667 w 5009091" name="T18"/>
              <a:gd fmla="*/ 262118 h 1255217" name="T19"/>
              <a:gd fmla="*/ 1159978 w 5009091" name="T20"/>
              <a:gd fmla="*/ 262430 h 1255217" name="T21"/>
              <a:gd fmla="*/ 1194061 w 5009091" name="T22"/>
              <a:gd fmla="*/ 262430 h 1255217" name="T23"/>
              <a:gd fmla="*/ 1273451 w 5009091" name="T24"/>
              <a:gd fmla="*/ 182935 h 1255217" name="T25"/>
              <a:gd fmla="*/ 1280464 w 5009091" name="T26"/>
              <a:gd fmla="*/ 165385 h 1255217" name="T27"/>
              <a:gd fmla="*/ 1280511 w 5009091" name="T28"/>
              <a:gd fmla="*/ 164899 h 1255217" name="T29"/>
              <a:gd fmla="*/ 1273451 w 5009091" name="T30"/>
              <a:gd fmla="*/ 147835 h 1255217" name="T31"/>
              <a:gd fmla="*/ 1194061 w 5009091" name="T32"/>
              <a:gd fmla="*/ 68339 h 1255217" name="T33"/>
              <a:gd fmla="*/ 1177019 w 5009091" name="T34"/>
              <a:gd fmla="*/ 61271 h 1255217" name="T35"/>
              <a:gd fmla="*/ 1153953 w 5009091" name="T36"/>
              <a:gd fmla="*/ 0 h 1255217" name="T37"/>
              <a:gd fmla="*/ 1181023 w 5009091" name="T38"/>
              <a:gd fmla="*/ 11228 h 1255217" name="T39"/>
              <a:gd fmla="*/ 1307135 w 5009091" name="T40"/>
              <a:gd fmla="*/ 137507 h 1255217" name="T41"/>
              <a:gd fmla="*/ 1318347 w 5009091" name="T42"/>
              <a:gd fmla="*/ 164614 h 1255217" name="T43"/>
              <a:gd fmla="*/ 1318274 w 5009091" name="T44"/>
              <a:gd fmla="*/ 165385 h 1255217" name="T45"/>
              <a:gd fmla="*/ 1307135 w 5009091" name="T46"/>
              <a:gd fmla="*/ 193262 h 1255217" name="T47"/>
              <a:gd fmla="*/ 1181023 w 5009091" name="T48"/>
              <a:gd fmla="*/ 319540 h 1255217" name="T49"/>
              <a:gd fmla="*/ 1126882 w 5009091" name="T50"/>
              <a:gd fmla="*/ 319540 h 1255217" name="T51"/>
              <a:gd fmla="*/ 1126443 w 5009091" name="T52"/>
              <a:gd fmla="*/ 319102 h 1255217" name="T53"/>
              <a:gd fmla="*/ 1125315 w 5009091" name="T54"/>
              <a:gd fmla="*/ 319330 h 1255217" name="T55"/>
              <a:gd fmla="*/ 33426 w 5009091" name="T56"/>
              <a:gd fmla="*/ 319330 h 1255217" name="T57"/>
              <a:gd fmla="*/ 0 w 5009091" name="T58"/>
              <a:gd fmla="*/ 285862 h 1255217" name="T59"/>
              <a:gd fmla="*/ 0 w 5009091" name="T60"/>
              <a:gd fmla="*/ 44906 h 1255217" name="T61"/>
              <a:gd fmla="*/ 33426 w 5009091" name="T62"/>
              <a:gd fmla="*/ 11439 h 1255217" name="T63"/>
              <a:gd fmla="*/ 1125315 w 5009091" name="T64"/>
              <a:gd fmla="*/ 11439 h 1255217" name="T65"/>
              <a:gd fmla="*/ 1126443 w 5009091" name="T66"/>
              <a:gd fmla="*/ 11666 h 1255217" name="T67"/>
              <a:gd fmla="*/ 1126881 w 5009091" name="T68"/>
              <a:gd fmla="*/ 11228 h 1255217" name="T69"/>
              <a:gd fmla="*/ 1153953 w 5009091" name="T70"/>
              <a:gd fmla="*/ 0 h 1255217"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5009091" name="T108"/>
              <a:gd fmla="*/ 0 h 1255217" name="T109"/>
              <a:gd fmla="*/ 5009091 w 5009091" name="T110"/>
              <a:gd fmla="*/ 1255217 h 1255217"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1255217" w="5009091">
                <a:moveTo>
                  <a:pt x="4472112" y="232513"/>
                </a:moveTo>
                <a:cubicBezTo>
                  <a:pt x="4448677" y="232513"/>
                  <a:pt x="4425242" y="241454"/>
                  <a:pt x="4407361" y="259336"/>
                </a:cubicBezTo>
                <a:lnTo>
                  <a:pt x="4406178" y="260519"/>
                </a:lnTo>
                <a:lnTo>
                  <a:pt x="4390099" y="287363"/>
                </a:lnTo>
                <a:lnTo>
                  <a:pt x="4663721" y="561011"/>
                </a:lnTo>
                <a:cubicBezTo>
                  <a:pt x="4681601" y="578892"/>
                  <a:pt x="4690542" y="602330"/>
                  <a:pt x="4690542" y="625767"/>
                </a:cubicBezTo>
                <a:cubicBezTo>
                  <a:pt x="4690542" y="626383"/>
                  <a:pt x="4690535" y="626998"/>
                  <a:pt x="4690365" y="627610"/>
                </a:cubicBezTo>
                <a:cubicBezTo>
                  <a:pt x="4691004" y="651655"/>
                  <a:pt x="4682071" y="675856"/>
                  <a:pt x="4663721" y="694208"/>
                </a:cubicBezTo>
                <a:lnTo>
                  <a:pt x="4390100" y="967855"/>
                </a:lnTo>
                <a:lnTo>
                  <a:pt x="4406179" y="994698"/>
                </a:lnTo>
                <a:lnTo>
                  <a:pt x="4407362" y="995881"/>
                </a:lnTo>
                <a:cubicBezTo>
                  <a:pt x="4443122" y="1031646"/>
                  <a:pt x="4501103" y="1031646"/>
                  <a:pt x="4536863" y="995881"/>
                </a:cubicBezTo>
                <a:lnTo>
                  <a:pt x="4838508" y="694208"/>
                </a:lnTo>
                <a:cubicBezTo>
                  <a:pt x="4856858" y="675856"/>
                  <a:pt x="4865792" y="651655"/>
                  <a:pt x="4865152" y="627610"/>
                </a:cubicBezTo>
                <a:cubicBezTo>
                  <a:pt x="4865322" y="626998"/>
                  <a:pt x="4865329" y="626383"/>
                  <a:pt x="4865329" y="625767"/>
                </a:cubicBezTo>
                <a:cubicBezTo>
                  <a:pt x="4865329" y="602330"/>
                  <a:pt x="4856388" y="578892"/>
                  <a:pt x="4838508" y="561011"/>
                </a:cubicBezTo>
                <a:lnTo>
                  <a:pt x="4536862" y="259336"/>
                </a:lnTo>
                <a:cubicBezTo>
                  <a:pt x="4518982" y="241454"/>
                  <a:pt x="4495547" y="232513"/>
                  <a:pt x="4472112" y="232513"/>
                </a:cubicBezTo>
                <a:close/>
                <a:moveTo>
                  <a:pt x="4384468" y="0"/>
                </a:moveTo>
                <a:cubicBezTo>
                  <a:pt x="4421694" y="0"/>
                  <a:pt x="4458920" y="14203"/>
                  <a:pt x="4487323" y="42608"/>
                </a:cubicBezTo>
                <a:lnTo>
                  <a:pt x="4966487" y="521818"/>
                </a:lnTo>
                <a:cubicBezTo>
                  <a:pt x="4994889" y="550223"/>
                  <a:pt x="5009091" y="587454"/>
                  <a:pt x="5009091" y="624683"/>
                </a:cubicBezTo>
                <a:cubicBezTo>
                  <a:pt x="5009091" y="625661"/>
                  <a:pt x="5009080" y="626638"/>
                  <a:pt x="5008811" y="627610"/>
                </a:cubicBezTo>
                <a:cubicBezTo>
                  <a:pt x="5009826" y="665805"/>
                  <a:pt x="4995635" y="704250"/>
                  <a:pt x="4966487" y="733401"/>
                </a:cubicBezTo>
                <a:lnTo>
                  <a:pt x="4487324" y="1212608"/>
                </a:lnTo>
                <a:cubicBezTo>
                  <a:pt x="4430520" y="1269420"/>
                  <a:pt x="4338418" y="1269420"/>
                  <a:pt x="4281613" y="1212608"/>
                </a:cubicBezTo>
                <a:lnTo>
                  <a:pt x="4279948" y="1210943"/>
                </a:lnTo>
                <a:lnTo>
                  <a:pt x="4275661" y="1211808"/>
                </a:lnTo>
                <a:lnTo>
                  <a:pt x="127005" y="1211808"/>
                </a:lnTo>
                <a:cubicBezTo>
                  <a:pt x="56862" y="1211808"/>
                  <a:pt x="0" y="1154946"/>
                  <a:pt x="0" y="1084803"/>
                </a:cubicBezTo>
                <a:lnTo>
                  <a:pt x="0" y="170413"/>
                </a:lnTo>
                <a:cubicBezTo>
                  <a:pt x="0" y="100270"/>
                  <a:pt x="56862" y="43408"/>
                  <a:pt x="127005" y="43408"/>
                </a:cubicBezTo>
                <a:lnTo>
                  <a:pt x="4275661" y="43408"/>
                </a:lnTo>
                <a:lnTo>
                  <a:pt x="4279946" y="44273"/>
                </a:lnTo>
                <a:lnTo>
                  <a:pt x="4281611" y="42608"/>
                </a:lnTo>
                <a:cubicBezTo>
                  <a:pt x="4310014" y="14203"/>
                  <a:pt x="4347241" y="0"/>
                  <a:pt x="4384468" y="0"/>
                </a:cubicBezTo>
                <a:close/>
              </a:path>
            </a:pathLst>
          </a:custGeom>
          <a:solidFill>
            <a:srgbClr val="3D74A7"/>
          </a:solidFill>
          <a:ln>
            <a:noFill/>
          </a:ln>
        </p:spPr>
        <p:txBody>
          <a:bodyPr anchor="ctr" rIns="540000"/>
          <a:lstStyle>
            <a:lvl1pPr>
              <a:defRPr>
                <a:solidFill>
                  <a:schemeClr val="tx1"/>
                </a:solidFill>
                <a:latin charset="0" pitchFamily="34" typeface="Arial"/>
              </a:defRPr>
            </a:lvl1pPr>
            <a:lvl2pPr indent="-285750" marL="742950">
              <a:defRPr>
                <a:solidFill>
                  <a:schemeClr val="tx1"/>
                </a:solidFill>
                <a:latin charset="0" pitchFamily="34" typeface="Arial"/>
              </a:defRPr>
            </a:lvl2pPr>
            <a:lvl3pPr indent="-228600" marL="1143000">
              <a:defRPr>
                <a:solidFill>
                  <a:schemeClr val="tx1"/>
                </a:solidFill>
                <a:latin charset="0" pitchFamily="34" typeface="Arial"/>
              </a:defRPr>
            </a:lvl3pPr>
            <a:lvl4pPr indent="-228600" marL="1600200">
              <a:defRPr>
                <a:solidFill>
                  <a:schemeClr val="tx1"/>
                </a:solidFill>
                <a:latin charset="0" pitchFamily="34" typeface="Arial"/>
              </a:defRPr>
            </a:lvl4pPr>
            <a:lvl5pPr indent="-228600" marL="2057400">
              <a:defRPr>
                <a:solidFill>
                  <a:schemeClr val="tx1"/>
                </a:solidFill>
                <a:latin charset="0" pitchFamily="34" typeface="Arial"/>
              </a:defRPr>
            </a:lvl5pPr>
            <a:lvl6pPr fontAlgn="base" indent="-228600" marL="2514600">
              <a:spcBef>
                <a:spcPct val="0"/>
              </a:spcBef>
              <a:spcAft>
                <a:spcPct val="0"/>
              </a:spcAft>
              <a:buFont charset="0" pitchFamily="34" typeface="Arial"/>
              <a:defRPr>
                <a:solidFill>
                  <a:schemeClr val="tx1"/>
                </a:solidFill>
                <a:latin charset="0" pitchFamily="34" typeface="Arial"/>
              </a:defRPr>
            </a:lvl6pPr>
            <a:lvl7pPr fontAlgn="base" indent="-228600" marL="2971800">
              <a:spcBef>
                <a:spcPct val="0"/>
              </a:spcBef>
              <a:spcAft>
                <a:spcPct val="0"/>
              </a:spcAft>
              <a:buFont charset="0" pitchFamily="34" typeface="Arial"/>
              <a:defRPr>
                <a:solidFill>
                  <a:schemeClr val="tx1"/>
                </a:solidFill>
                <a:latin charset="0" pitchFamily="34" typeface="Arial"/>
              </a:defRPr>
            </a:lvl7pPr>
            <a:lvl8pPr fontAlgn="base" indent="-228600" marL="3429000">
              <a:spcBef>
                <a:spcPct val="0"/>
              </a:spcBef>
              <a:spcAft>
                <a:spcPct val="0"/>
              </a:spcAft>
              <a:buFont charset="0" pitchFamily="34" typeface="Arial"/>
              <a:defRPr>
                <a:solidFill>
                  <a:schemeClr val="tx1"/>
                </a:solidFill>
                <a:latin charset="0" pitchFamily="34" typeface="Arial"/>
              </a:defRPr>
            </a:lvl8pPr>
            <a:lvl9pPr fontAlgn="base" indent="-228600" marL="3886200">
              <a:spcBef>
                <a:spcPct val="0"/>
              </a:spcBef>
              <a:spcAft>
                <a:spcPct val="0"/>
              </a:spcAft>
              <a:buFont charset="0" pitchFamily="34" typeface="Arial"/>
              <a:defRPr>
                <a:solidFill>
                  <a:schemeClr val="tx1"/>
                </a:solidFill>
                <a:latin charset="0" pitchFamily="34" typeface="Arial"/>
              </a:defRPr>
            </a:lvl9pPr>
          </a:lstStyle>
          <a:p>
            <a:pPr algn="ctr"/>
            <a:r>
              <a:rPr altLang="en-US" b="1" lang="zh-CN" sz="1600">
                <a:solidFill>
                  <a:schemeClr val="bg1"/>
                </a:solidFill>
                <a:latin charset="-122" pitchFamily="34" typeface="微软雅黑"/>
                <a:ea charset="-122" pitchFamily="34" typeface="微软雅黑"/>
                <a:sym charset="-122" pitchFamily="34" typeface="微软雅黑"/>
              </a:rPr>
              <a:t>此处输入标题</a:t>
            </a:r>
          </a:p>
        </p:txBody>
      </p:sp>
      <p:grpSp>
        <p:nvGrpSpPr>
          <p:cNvPr id="2" name="淘宝网chenying0907出品 1"/>
          <p:cNvGrpSpPr/>
          <p:nvPr/>
        </p:nvGrpSpPr>
        <p:grpSpPr>
          <a:xfrm>
            <a:off x="4806315" y="1788795"/>
            <a:ext cx="6711950" cy="4015740"/>
            <a:chOff x="7569" y="2817"/>
            <a:chExt cx="10570" cy="6324"/>
          </a:xfrm>
        </p:grpSpPr>
        <p:sp>
          <p:nvSpPr>
            <p:cNvPr id="11" name="圆角淘宝网chenying0907出品 10"/>
            <p:cNvSpPr/>
            <p:nvPr/>
          </p:nvSpPr>
          <p:spPr>
            <a:xfrm>
              <a:off x="7569" y="2817"/>
              <a:ext cx="10570" cy="6324"/>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淘宝网chenying0907出品 11"/>
            <p:cNvSpPr txBox="1"/>
            <p:nvPr/>
          </p:nvSpPr>
          <p:spPr>
            <a:xfrm>
              <a:off x="8661" y="4756"/>
              <a:ext cx="8634" cy="360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sp>
          <p:nvSpPr>
            <p:cNvPr id="13" name="淘宝网chenying0907出品 12"/>
            <p:cNvSpPr txBox="1"/>
            <p:nvPr/>
          </p:nvSpPr>
          <p:spPr>
            <a:xfrm>
              <a:off x="8845" y="3731"/>
              <a:ext cx="3398" cy="720"/>
            </a:xfrm>
            <a:prstGeom prst="rect">
              <a:avLst/>
            </a:prstGeom>
            <a:noFill/>
          </p:spPr>
          <p:txBody>
            <a:bodyPr rtlCol="0" wrap="square">
              <a:spAutoFit/>
            </a:bodyPr>
            <a:lstStyle/>
            <a:p>
              <a:r>
                <a:rPr altLang="en-US" b="1" lang="zh-CN" sz="2400">
                  <a:solidFill>
                    <a:schemeClr val="accent1">
                      <a:lumMod val="75000"/>
                    </a:schemeClr>
                  </a:solidFill>
                  <a:latin charset="-122" pitchFamily="34" typeface="微软雅黑"/>
                  <a:ea charset="-122" pitchFamily="34" typeface="微软雅黑"/>
                </a:rPr>
                <a:t>小标题</a:t>
              </a:r>
            </a:p>
          </p:txBody>
        </p:sp>
      </p:gr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2" presetSubtype="8">
                                  <p:stCondLst>
                                    <p:cond delay="0"/>
                                  </p:stCondLst>
                                  <p:childTnLst>
                                    <p:set>
                                      <p:cBhvr>
                                        <p:cTn dur="1" fill="hold" id="14">
                                          <p:stCondLst>
                                            <p:cond delay="0"/>
                                          </p:stCondLst>
                                        </p:cTn>
                                        <p:tgtEl>
                                          <p:spTgt spid="8"/>
                                        </p:tgtEl>
                                        <p:attrNameLst>
                                          <p:attrName>style.visibility</p:attrName>
                                        </p:attrNameLst>
                                      </p:cBhvr>
                                      <p:to>
                                        <p:strVal val="visible"/>
                                      </p:to>
                                    </p:set>
                                    <p:anim calcmode="lin" valueType="num">
                                      <p:cBhvr additive="base">
                                        <p:cTn dur="500" fill="hold" id="15"/>
                                        <p:tgtEl>
                                          <p:spTgt spid="8"/>
                                        </p:tgtEl>
                                        <p:attrNameLst>
                                          <p:attrName>ppt_x</p:attrName>
                                        </p:attrNameLst>
                                      </p:cBhvr>
                                      <p:tavLst>
                                        <p:tav tm="0">
                                          <p:val>
                                            <p:strVal val="0-#ppt_w/2"/>
                                          </p:val>
                                        </p:tav>
                                        <p:tav tm="100000">
                                          <p:val>
                                            <p:strVal val="#ppt_x"/>
                                          </p:val>
                                        </p:tav>
                                      </p:tavLst>
                                    </p:anim>
                                    <p:anim calcmode="lin" valueType="num">
                                      <p:cBhvr additive="base">
                                        <p:cTn dur="500" fill="hold" id="16"/>
                                        <p:tgtEl>
                                          <p:spTgt spid="8"/>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2" presetSubtype="2">
                                  <p:stCondLst>
                                    <p:cond delay="0"/>
                                  </p:stCondLst>
                                  <p:childTnLst>
                                    <p:set>
                                      <p:cBhvr>
                                        <p:cTn dur="1" fill="hold" id="19">
                                          <p:stCondLst>
                                            <p:cond delay="0"/>
                                          </p:stCondLst>
                                        </p:cTn>
                                        <p:tgtEl>
                                          <p:spTgt spid="9"/>
                                        </p:tgtEl>
                                        <p:attrNameLst>
                                          <p:attrName>style.visibility</p:attrName>
                                        </p:attrNameLst>
                                      </p:cBhvr>
                                      <p:to>
                                        <p:strVal val="visible"/>
                                      </p:to>
                                    </p:set>
                                    <p:anim calcmode="lin" valueType="num">
                                      <p:cBhvr additive="base">
                                        <p:cTn dur="500" fill="hold" id="20"/>
                                        <p:tgtEl>
                                          <p:spTgt spid="9"/>
                                        </p:tgtEl>
                                        <p:attrNameLst>
                                          <p:attrName>ppt_x</p:attrName>
                                        </p:attrNameLst>
                                      </p:cBhvr>
                                      <p:tavLst>
                                        <p:tav tm="0">
                                          <p:val>
                                            <p:strVal val="1+#ppt_w/2"/>
                                          </p:val>
                                        </p:tav>
                                        <p:tav tm="100000">
                                          <p:val>
                                            <p:strVal val="#ppt_x"/>
                                          </p:val>
                                        </p:tav>
                                      </p:tavLst>
                                    </p:anim>
                                    <p:anim calcmode="lin" valueType="num">
                                      <p:cBhvr additive="base">
                                        <p:cTn dur="500" fill="hold" id="21"/>
                                        <p:tgtEl>
                                          <p:spTgt spid="9"/>
                                        </p:tgtEl>
                                        <p:attrNameLst>
                                          <p:attrName>ppt_y</p:attrName>
                                        </p:attrNameLst>
                                      </p:cBhvr>
                                      <p:tavLst>
                                        <p:tav tm="0">
                                          <p:val>
                                            <p:strVal val="#ppt_y"/>
                                          </p:val>
                                        </p:tav>
                                        <p:tav tm="100000">
                                          <p:val>
                                            <p:strVal val="#ppt_y"/>
                                          </p:val>
                                        </p:tav>
                                      </p:tavLst>
                                    </p:anim>
                                  </p:childTnLst>
                                </p:cTn>
                              </p:par>
                            </p:childTnLst>
                          </p:cTn>
                        </p:par>
                        <p:par>
                          <p:cTn fill="hold" id="22" nodeType="afterGroup">
                            <p:stCondLst>
                              <p:cond delay="1500"/>
                            </p:stCondLst>
                            <p:childTnLst>
                              <p:par>
                                <p:cTn fill="hold" grpId="0" id="23" nodeType="afterEffect" presetClass="entr" presetID="2" presetSubtype="8">
                                  <p:stCondLst>
                                    <p:cond delay="0"/>
                                  </p:stCondLst>
                                  <p:childTnLst>
                                    <p:set>
                                      <p:cBhvr>
                                        <p:cTn dur="1" fill="hold" id="24">
                                          <p:stCondLst>
                                            <p:cond delay="0"/>
                                          </p:stCondLst>
                                        </p:cTn>
                                        <p:tgtEl>
                                          <p:spTgt spid="10"/>
                                        </p:tgtEl>
                                        <p:attrNameLst>
                                          <p:attrName>style.visibility</p:attrName>
                                        </p:attrNameLst>
                                      </p:cBhvr>
                                      <p:to>
                                        <p:strVal val="visible"/>
                                      </p:to>
                                    </p:set>
                                    <p:anim calcmode="lin" valueType="num">
                                      <p:cBhvr additive="base">
                                        <p:cTn dur="500" fill="hold" id="25"/>
                                        <p:tgtEl>
                                          <p:spTgt spid="10"/>
                                        </p:tgtEl>
                                        <p:attrNameLst>
                                          <p:attrName>ppt_x</p:attrName>
                                        </p:attrNameLst>
                                      </p:cBhvr>
                                      <p:tavLst>
                                        <p:tav tm="0">
                                          <p:val>
                                            <p:strVal val="0-#ppt_w/2"/>
                                          </p:val>
                                        </p:tav>
                                        <p:tav tm="100000">
                                          <p:val>
                                            <p:strVal val="#ppt_x"/>
                                          </p:val>
                                        </p:tav>
                                      </p:tavLst>
                                    </p:anim>
                                    <p:anim calcmode="lin" valueType="num">
                                      <p:cBhvr additive="base">
                                        <p:cTn dur="500" fill="hold" id="26"/>
                                        <p:tgtEl>
                                          <p:spTgt spid="10"/>
                                        </p:tgtEl>
                                        <p:attrNameLst>
                                          <p:attrName>ppt_y</p:attrName>
                                        </p:attrNameLst>
                                      </p:cBhvr>
                                      <p:tavLst>
                                        <p:tav tm="0">
                                          <p:val>
                                            <p:strVal val="#ppt_y"/>
                                          </p:val>
                                        </p:tav>
                                        <p:tav tm="100000">
                                          <p:val>
                                            <p:strVal val="#ppt_y"/>
                                          </p:val>
                                        </p:tav>
                                      </p:tavLst>
                                    </p:anim>
                                  </p:childTnLst>
                                </p:cTn>
                              </p:par>
                            </p:childTnLst>
                          </p:cTn>
                        </p:par>
                        <p:par>
                          <p:cTn fill="hold" id="27" nodeType="afterGroup">
                            <p:stCondLst>
                              <p:cond delay="2000"/>
                            </p:stCondLst>
                            <p:childTnLst>
                              <p:par>
                                <p:cTn fill="hold" id="28" nodeType="afterEffect" presetClass="entr" presetID="3" presetSubtype="10">
                                  <p:stCondLst>
                                    <p:cond delay="0"/>
                                  </p:stCondLst>
                                  <p:childTnLst>
                                    <p:set>
                                      <p:cBhvr>
                                        <p:cTn dur="1" fill="hold" id="29">
                                          <p:stCondLst>
                                            <p:cond delay="0"/>
                                          </p:stCondLst>
                                        </p:cTn>
                                        <p:tgtEl>
                                          <p:spTgt spid="2"/>
                                        </p:tgtEl>
                                        <p:attrNameLst>
                                          <p:attrName>style.visibility</p:attrName>
                                        </p:attrNameLst>
                                      </p:cBhvr>
                                      <p:to>
                                        <p:strVal val="visible"/>
                                      </p:to>
                                    </p:set>
                                    <p:animEffect filter="blinds(horizontal)" transition="in">
                                      <p:cBhvr>
                                        <p:cTn dur="500" id="30"/>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8"/>
      <p:bldP grpId="0" spid="9"/>
      <p:bldP grpId="0" spid="10"/>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MH_Other_1"/>
          <p:cNvSpPr>
            <a:spLocks noChangeArrowheads="1"/>
          </p:cNvSpPr>
          <p:nvPr/>
        </p:nvSpPr>
        <p:spPr bwMode="auto">
          <a:xfrm>
            <a:off x="4775200" y="2687262"/>
            <a:ext cx="2644775" cy="2660650"/>
          </a:xfrm>
          <a:prstGeom prst="ellipse">
            <a:avLst/>
          </a:prstGeom>
          <a:noFill/>
          <a:ln cmpd="dbl" w="53975">
            <a:solidFill>
              <a:schemeClr val="accent1">
                <a:lumMod val="50000"/>
              </a:schemeClr>
            </a:solidFill>
            <a:round/>
          </a:ln>
          <a:extLst>
            <a:ext uri="{909E8E84-426E-40DD-AFC4-6F175D3DCCD1}">
              <a14:hiddenFill>
                <a:solidFill>
                  <a:srgbClr val="FFFFFF"/>
                </a:solidFill>
              </a14:hiddenFill>
            </a:ext>
          </a:extLst>
        </p:spPr>
        <p:txBody>
          <a:bodyPr anchor="ctr"/>
          <a:lstStyle/>
          <a:p>
            <a:pPr algn="ctr"/>
            <a:endParaRPr altLang="zh-CN" lang="zh-CN" sz="8000">
              <a:solidFill>
                <a:schemeClr val="bg1"/>
              </a:solidFill>
              <a:sym charset="0" pitchFamily="34" typeface="Calibri"/>
            </a:endParaRPr>
          </a:p>
        </p:txBody>
      </p:sp>
      <p:grpSp>
        <p:nvGrpSpPr>
          <p:cNvPr id="33" name="淘宝网chenying0907出品 32"/>
          <p:cNvGrpSpPr/>
          <p:nvPr/>
        </p:nvGrpSpPr>
        <p:grpSpPr>
          <a:xfrm>
            <a:off x="4692650" y="2650490"/>
            <a:ext cx="830580" cy="834390"/>
            <a:chOff x="7390" y="4174"/>
            <a:chExt cx="1308" cy="1314"/>
          </a:xfrm>
        </p:grpSpPr>
        <p:sp>
          <p:nvSpPr>
            <p:cNvPr id="8" name="MH_Other_2"/>
            <p:cNvSpPr>
              <a:spLocks noChangeArrowheads="1"/>
            </p:cNvSpPr>
            <p:nvPr/>
          </p:nvSpPr>
          <p:spPr bwMode="auto">
            <a:xfrm>
              <a:off x="7390" y="4174"/>
              <a:ext cx="1308" cy="1315"/>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14" name="MH_Other_8"/>
            <p:cNvSpPr>
              <a:spLocks noChangeArrowheads="1"/>
            </p:cNvSpPr>
            <p:nvPr/>
          </p:nvSpPr>
          <p:spPr bwMode="auto">
            <a:xfrm>
              <a:off x="7958" y="4857"/>
              <a:ext cx="130" cy="130"/>
            </a:xfrm>
            <a:custGeom>
              <a:gdLst>
                <a:gd fmla="*/ 89848 w 36" name="T0"/>
                <a:gd fmla="*/ 49916 h 36" name="T1"/>
                <a:gd fmla="*/ 39932 w 36" name="T2"/>
                <a:gd fmla="*/ 0 h 36" name="T3"/>
                <a:gd fmla="*/ 39932 w 36" name="T4"/>
                <a:gd fmla="*/ 0 h 36" name="T5"/>
                <a:gd fmla="*/ 0 w 36" name="T6"/>
                <a:gd fmla="*/ 89848 h 36" name="T7"/>
                <a:gd fmla="*/ 89848 w 36" name="T8"/>
                <a:gd fmla="*/ 49916 h 36" name="T9"/>
                <a:gd fmla="*/ 0 60000 65536" name="T10"/>
                <a:gd fmla="*/ 0 60000 65536" name="T11"/>
                <a:gd fmla="*/ 0 60000 65536" name="T12"/>
                <a:gd fmla="*/ 0 60000 65536" name="T13"/>
                <a:gd fmla="*/ 0 60000 65536" name="T14"/>
                <a:gd fmla="*/ 0 w 36" name="T15"/>
                <a:gd fmla="*/ 0 h 36" name="T16"/>
                <a:gd fmla="*/ 36 w 36" name="T17"/>
                <a:gd fmla="*/ 36 h 36" name="T18"/>
              </a:gdLst>
              <a:cxnLst>
                <a:cxn ang="T10">
                  <a:pos x="T0" y="T1"/>
                </a:cxn>
                <a:cxn ang="T11">
                  <a:pos x="T2" y="T3"/>
                </a:cxn>
                <a:cxn ang="T12">
                  <a:pos x="T4" y="T5"/>
                </a:cxn>
                <a:cxn ang="T13">
                  <a:pos x="T6" y="T7"/>
                </a:cxn>
                <a:cxn ang="T14">
                  <a:pos x="T8" y="T9"/>
                </a:cxn>
              </a:cxnLst>
              <a:rect b="T18" l="T15" r="T17" t="T16"/>
              <a:pathLst>
                <a:path h="36" w="36">
                  <a:moveTo>
                    <a:pt x="36" y="20"/>
                  </a:moveTo>
                  <a:lnTo>
                    <a:pt x="16" y="0"/>
                  </a:lnTo>
                  <a:lnTo>
                    <a:pt x="0" y="36"/>
                  </a:lnTo>
                  <a:lnTo>
                    <a:pt x="36" y="20"/>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15" name="MH_Other_9"/>
            <p:cNvSpPr>
              <a:spLocks noChangeArrowheads="1"/>
            </p:cNvSpPr>
            <p:nvPr/>
          </p:nvSpPr>
          <p:spPr bwMode="auto">
            <a:xfrm>
              <a:off x="8088" y="4929"/>
              <a:ext cx="2" cy="2"/>
            </a:xfrm>
            <a:prstGeom prst="rect">
              <a:avLst/>
            </a:pr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sym charset="0" pitchFamily="34" typeface="Calibri"/>
              </a:endParaRPr>
            </a:p>
          </p:txBody>
        </p:sp>
        <p:sp>
          <p:nvSpPr>
            <p:cNvPr id="16" name="MH_Other_10"/>
            <p:cNvSpPr>
              <a:spLocks noChangeArrowheads="1"/>
            </p:cNvSpPr>
            <p:nvPr/>
          </p:nvSpPr>
          <p:spPr bwMode="auto">
            <a:xfrm>
              <a:off x="8033" y="4544"/>
              <a:ext cx="330" cy="322"/>
            </a:xfrm>
            <a:custGeom>
              <a:gdLst>
                <a:gd fmla="*/ 202159 w 91" name="T0"/>
                <a:gd fmla="*/ 0 h 89" name="T1"/>
                <a:gd fmla="*/ 0 w 91" name="T2"/>
                <a:gd fmla="*/ 202159 h 89" name="T3"/>
                <a:gd fmla="*/ 19966 w 91" name="T4"/>
                <a:gd fmla="*/ 222125 h 89" name="T5"/>
                <a:gd fmla="*/ 227117 w 91" name="T6"/>
                <a:gd fmla="*/ 19966 h 89" name="T7"/>
                <a:gd fmla="*/ 202159 w 91" name="T8"/>
                <a:gd fmla="*/ 0 h 89" name="T9"/>
                <a:gd fmla="*/ 0 60000 65536" name="T10"/>
                <a:gd fmla="*/ 0 60000 65536" name="T11"/>
                <a:gd fmla="*/ 0 60000 65536" name="T12"/>
                <a:gd fmla="*/ 0 60000 65536" name="T13"/>
                <a:gd fmla="*/ 0 60000 65536" name="T14"/>
                <a:gd fmla="*/ 0 w 91" name="T15"/>
                <a:gd fmla="*/ 0 h 89" name="T16"/>
                <a:gd fmla="*/ 91 w 91" name="T17"/>
                <a:gd fmla="*/ 89 h 89" name="T18"/>
              </a:gdLst>
              <a:cxnLst>
                <a:cxn ang="T10">
                  <a:pos x="T0" y="T1"/>
                </a:cxn>
                <a:cxn ang="T11">
                  <a:pos x="T2" y="T3"/>
                </a:cxn>
                <a:cxn ang="T12">
                  <a:pos x="T4" y="T5"/>
                </a:cxn>
                <a:cxn ang="T13">
                  <a:pos x="T6" y="T7"/>
                </a:cxn>
                <a:cxn ang="T14">
                  <a:pos x="T8" y="T9"/>
                </a:cxn>
              </a:cxnLst>
              <a:rect b="T18" l="T15" r="T17" t="T16"/>
              <a:pathLst>
                <a:path h="89" w="91">
                  <a:moveTo>
                    <a:pt x="81" y="0"/>
                  </a:moveTo>
                  <a:lnTo>
                    <a:pt x="0" y="81"/>
                  </a:lnTo>
                  <a:lnTo>
                    <a:pt x="8" y="89"/>
                  </a:lnTo>
                  <a:lnTo>
                    <a:pt x="91" y="8"/>
                  </a:lnTo>
                  <a:lnTo>
                    <a:pt x="81" y="0"/>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17" name="MH_Other_11"/>
            <p:cNvSpPr>
              <a:spLocks noChangeArrowheads="1"/>
            </p:cNvSpPr>
            <p:nvPr/>
          </p:nvSpPr>
          <p:spPr bwMode="auto">
            <a:xfrm>
              <a:off x="8078" y="4589"/>
              <a:ext cx="327" cy="325"/>
            </a:xfrm>
            <a:custGeom>
              <a:gdLst>
                <a:gd fmla="*/ 0 w 91" name="T0"/>
                <a:gd fmla="*/ 204654 h 90" name="T1"/>
                <a:gd fmla="*/ 19966 w 91" name="T2"/>
                <a:gd fmla="*/ 224620 h 90" name="T3"/>
                <a:gd fmla="*/ 227117 w 91" name="T4"/>
                <a:gd fmla="*/ 19966 h 90" name="T5"/>
                <a:gd fmla="*/ 207151 w 91" name="T6"/>
                <a:gd fmla="*/ 0 h 90" name="T7"/>
                <a:gd fmla="*/ 0 w 91" name="T8"/>
                <a:gd fmla="*/ 204654 h 90" name="T9"/>
                <a:gd fmla="*/ 0 60000 65536" name="T10"/>
                <a:gd fmla="*/ 0 60000 65536" name="T11"/>
                <a:gd fmla="*/ 0 60000 65536" name="T12"/>
                <a:gd fmla="*/ 0 60000 65536" name="T13"/>
                <a:gd fmla="*/ 0 60000 65536" name="T14"/>
                <a:gd fmla="*/ 0 w 91" name="T15"/>
                <a:gd fmla="*/ 0 h 90" name="T16"/>
                <a:gd fmla="*/ 91 w 91" name="T17"/>
                <a:gd fmla="*/ 90 h 90" name="T18"/>
              </a:gdLst>
              <a:cxnLst>
                <a:cxn ang="T10">
                  <a:pos x="T0" y="T1"/>
                </a:cxn>
                <a:cxn ang="T11">
                  <a:pos x="T2" y="T3"/>
                </a:cxn>
                <a:cxn ang="T12">
                  <a:pos x="T4" y="T5"/>
                </a:cxn>
                <a:cxn ang="T13">
                  <a:pos x="T6" y="T7"/>
                </a:cxn>
                <a:cxn ang="T14">
                  <a:pos x="T8" y="T9"/>
                </a:cxn>
              </a:cxnLst>
              <a:rect b="T18" l="T15" r="T17" t="T16"/>
              <a:pathLst>
                <a:path h="90" w="91">
                  <a:moveTo>
                    <a:pt x="0" y="82"/>
                  </a:moveTo>
                  <a:lnTo>
                    <a:pt x="8" y="90"/>
                  </a:lnTo>
                  <a:lnTo>
                    <a:pt x="91" y="8"/>
                  </a:lnTo>
                  <a:lnTo>
                    <a:pt x="83" y="0"/>
                  </a:lnTo>
                  <a:lnTo>
                    <a:pt x="0" y="82"/>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18" name="MH_Other_12"/>
            <p:cNvSpPr>
              <a:spLocks noChangeArrowheads="1"/>
            </p:cNvSpPr>
            <p:nvPr/>
          </p:nvSpPr>
          <p:spPr bwMode="auto">
            <a:xfrm>
              <a:off x="8348" y="4502"/>
              <a:ext cx="102" cy="95"/>
            </a:xfrm>
            <a:custGeom>
              <a:gdLst>
                <a:gd fmla="*/ 46588 w 21" name="T0"/>
                <a:gd fmla="*/ 19467 h 20" name="T1"/>
                <a:gd fmla="*/ 0 w 21" name="T2"/>
                <a:gd fmla="*/ 19467 h 20" name="T3"/>
                <a:gd fmla="*/ 49916 w 21" name="T4"/>
                <a:gd fmla="*/ 64890 h 20" name="T5"/>
                <a:gd fmla="*/ 46588 w 21" name="T6"/>
                <a:gd fmla="*/ 19467 h 20" name="T7"/>
                <a:gd fmla="*/ 0 60000 65536" name="T8"/>
                <a:gd fmla="*/ 0 60000 65536" name="T9"/>
                <a:gd fmla="*/ 0 60000 65536" name="T10"/>
                <a:gd fmla="*/ 0 60000 65536" name="T11"/>
                <a:gd fmla="*/ 0 w 21" name="T12"/>
                <a:gd fmla="*/ 0 h 20" name="T13"/>
                <a:gd fmla="*/ 21 w 21" name="T14"/>
                <a:gd fmla="*/ 20 h 20" name="T15"/>
              </a:gdLst>
              <a:cxnLst>
                <a:cxn ang="T8">
                  <a:pos x="T0" y="T1"/>
                </a:cxn>
                <a:cxn ang="T9">
                  <a:pos x="T2" y="T3"/>
                </a:cxn>
                <a:cxn ang="T10">
                  <a:pos x="T4" y="T5"/>
                </a:cxn>
                <a:cxn ang="T11">
                  <a:pos x="T6" y="T7"/>
                </a:cxn>
              </a:cxnLst>
              <a:rect b="T15" l="T12" r="T14" t="T13"/>
              <a:pathLst>
                <a:path h="20" w="21">
                  <a:moveTo>
                    <a:pt x="14" y="6"/>
                  </a:moveTo>
                  <a:cubicBezTo>
                    <a:pt x="8" y="0"/>
                    <a:pt x="0" y="6"/>
                    <a:pt x="0" y="6"/>
                  </a:cubicBezTo>
                  <a:cubicBezTo>
                    <a:pt x="15" y="20"/>
                    <a:pt x="15" y="20"/>
                    <a:pt x="15" y="20"/>
                  </a:cubicBezTo>
                  <a:cubicBezTo>
                    <a:pt x="15" y="20"/>
                    <a:pt x="21" y="13"/>
                    <a:pt x="14" y="6"/>
                  </a:cubicBez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19" name="MH_Other_13"/>
            <p:cNvSpPr>
              <a:spLocks noChangeArrowheads="1"/>
            </p:cNvSpPr>
            <p:nvPr/>
          </p:nvSpPr>
          <p:spPr bwMode="auto">
            <a:xfrm>
              <a:off x="7728" y="4517"/>
              <a:ext cx="605" cy="595"/>
            </a:xfrm>
            <a:custGeom>
              <a:gdLst>
                <a:gd fmla="*/ 366880 w 167" name="T0"/>
                <a:gd fmla="*/ 361889 h 165" name="T1"/>
                <a:gd fmla="*/ 49916 w 167" name="T2"/>
                <a:gd fmla="*/ 361889 h 165" name="T3"/>
                <a:gd fmla="*/ 49916 w 167" name="T4"/>
                <a:gd fmla="*/ 49916 h 165" name="T5"/>
                <a:gd fmla="*/ 346914 w 167" name="T6"/>
                <a:gd fmla="*/ 49916 h 165" name="T7"/>
                <a:gd fmla="*/ 399326 w 167" name="T8"/>
                <a:gd fmla="*/ 0 h 165" name="T9"/>
                <a:gd fmla="*/ 0 w 167" name="T10"/>
                <a:gd fmla="*/ 0 h 165" name="T11"/>
                <a:gd fmla="*/ 0 w 167" name="T12"/>
                <a:gd fmla="*/ 411805 h 165" name="T13"/>
                <a:gd fmla="*/ 416796 w 167" name="T14"/>
                <a:gd fmla="*/ 411805 h 165" name="T15"/>
                <a:gd fmla="*/ 416796 w 167" name="T16"/>
                <a:gd fmla="*/ 152243 h 165" name="T17"/>
                <a:gd fmla="*/ 366880 w 167" name="T18"/>
                <a:gd fmla="*/ 202159 h 165" name="T19"/>
                <a:gd fmla="*/ 366880 w 167" name="T20"/>
                <a:gd fmla="*/ 361889 h 165"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7" name="T33"/>
                <a:gd fmla="*/ 0 h 165" name="T34"/>
                <a:gd fmla="*/ 167 w 167" name="T35"/>
                <a:gd fmla="*/ 165 h 165"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65" w="167">
                  <a:moveTo>
                    <a:pt x="147" y="145"/>
                  </a:moveTo>
                  <a:lnTo>
                    <a:pt x="20" y="145"/>
                  </a:lnTo>
                  <a:lnTo>
                    <a:pt x="20" y="20"/>
                  </a:lnTo>
                  <a:lnTo>
                    <a:pt x="139" y="20"/>
                  </a:lnTo>
                  <a:lnTo>
                    <a:pt x="160" y="0"/>
                  </a:lnTo>
                  <a:lnTo>
                    <a:pt x="0" y="0"/>
                  </a:lnTo>
                  <a:lnTo>
                    <a:pt x="0" y="165"/>
                  </a:lnTo>
                  <a:lnTo>
                    <a:pt x="167" y="165"/>
                  </a:lnTo>
                  <a:lnTo>
                    <a:pt x="167" y="61"/>
                  </a:lnTo>
                  <a:lnTo>
                    <a:pt x="147" y="81"/>
                  </a:lnTo>
                  <a:lnTo>
                    <a:pt x="147" y="145"/>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grpSp>
      <p:grpSp>
        <p:nvGrpSpPr>
          <p:cNvPr id="32" name="淘宝网chenying0907出品 31"/>
          <p:cNvGrpSpPr/>
          <p:nvPr/>
        </p:nvGrpSpPr>
        <p:grpSpPr>
          <a:xfrm>
            <a:off x="4310380" y="3599815"/>
            <a:ext cx="829310" cy="834390"/>
            <a:chOff x="6788" y="5669"/>
            <a:chExt cx="1306" cy="1314"/>
          </a:xfrm>
        </p:grpSpPr>
        <p:sp>
          <p:nvSpPr>
            <p:cNvPr id="9" name="MH_Other_3"/>
            <p:cNvSpPr>
              <a:spLocks noChangeArrowheads="1"/>
            </p:cNvSpPr>
            <p:nvPr/>
          </p:nvSpPr>
          <p:spPr bwMode="auto">
            <a:xfrm>
              <a:off x="6788" y="5669"/>
              <a:ext cx="1307" cy="1315"/>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20" name="MH_Other_14"/>
            <p:cNvSpPr>
              <a:spLocks noChangeArrowheads="1" noEditPoints="1"/>
            </p:cNvSpPr>
            <p:nvPr/>
          </p:nvSpPr>
          <p:spPr bwMode="auto">
            <a:xfrm>
              <a:off x="7088" y="6007"/>
              <a:ext cx="677" cy="670"/>
            </a:xfrm>
            <a:custGeom>
              <a:gdLst>
                <a:gd fmla="*/ 271436 w 95" name="T0"/>
                <a:gd fmla="*/ 189679 h 93" name="T1"/>
                <a:gd fmla="*/ 314468 w 95" name="T2"/>
                <a:gd fmla="*/ 169713 h 93" name="T3"/>
                <a:gd fmla="*/ 314468 w 95" name="T4"/>
                <a:gd fmla="*/ 136436 h 93" name="T5"/>
                <a:gd fmla="*/ 271436 w 95" name="T6"/>
                <a:gd fmla="*/ 119798 h 93" name="T7"/>
                <a:gd fmla="*/ 264815 w 95" name="T8"/>
                <a:gd fmla="*/ 99831 h 93" name="T9"/>
                <a:gd fmla="*/ 281366 w 95" name="T10"/>
                <a:gd fmla="*/ 56571 h 93" name="T11"/>
                <a:gd fmla="*/ 254885 w 95" name="T12"/>
                <a:gd fmla="*/ 33277 h 93" name="T13"/>
                <a:gd fmla="*/ 211852 w 95" name="T14"/>
                <a:gd fmla="*/ 49916 h 93" name="T15"/>
                <a:gd fmla="*/ 195301 w 95" name="T16"/>
                <a:gd fmla="*/ 43260 h 93" name="T17"/>
                <a:gd fmla="*/ 175440 w 95" name="T18"/>
                <a:gd fmla="*/ 0 h 93" name="T19"/>
                <a:gd fmla="*/ 139028 w 95" name="T20"/>
                <a:gd fmla="*/ 0 h 93" name="T21"/>
                <a:gd fmla="*/ 122477 w 95" name="T22"/>
                <a:gd fmla="*/ 43260 h 93" name="T23"/>
                <a:gd fmla="*/ 102616 w 95" name="T24"/>
                <a:gd fmla="*/ 49916 h 93" name="T25"/>
                <a:gd fmla="*/ 59583 w 95" name="T26"/>
                <a:gd fmla="*/ 33277 h 93" name="T27"/>
                <a:gd fmla="*/ 33102 w 95" name="T28"/>
                <a:gd fmla="*/ 56571 h 93" name="T29"/>
                <a:gd fmla="*/ 52963 w 95" name="T30"/>
                <a:gd fmla="*/ 99831 h 93" name="T31"/>
                <a:gd fmla="*/ 43032 w 95" name="T32"/>
                <a:gd fmla="*/ 119798 h 93" name="T33"/>
                <a:gd fmla="*/ 0 w 95" name="T34"/>
                <a:gd fmla="*/ 136436 h 93" name="T35"/>
                <a:gd fmla="*/ 0 w 95" name="T36"/>
                <a:gd fmla="*/ 173041 h 93" name="T37"/>
                <a:gd fmla="*/ 43032 w 95" name="T38"/>
                <a:gd fmla="*/ 189679 h 93" name="T39"/>
                <a:gd fmla="*/ 52963 w 95" name="T40"/>
                <a:gd fmla="*/ 209646 h 93" name="T41"/>
                <a:gd fmla="*/ 36412 w 95" name="T42"/>
                <a:gd fmla="*/ 252906 h 93" name="T43"/>
                <a:gd fmla="*/ 59583 w 95" name="T44"/>
                <a:gd fmla="*/ 276200 h 93" name="T45"/>
                <a:gd fmla="*/ 102616 w 95" name="T46"/>
                <a:gd fmla="*/ 259561 h 93" name="T47"/>
                <a:gd fmla="*/ 122477 w 95" name="T48"/>
                <a:gd fmla="*/ 266217 h 93" name="T49"/>
                <a:gd fmla="*/ 142338 w 95" name="T50"/>
                <a:gd fmla="*/ 309477 h 93" name="T51"/>
                <a:gd fmla="*/ 175440 w 95" name="T52"/>
                <a:gd fmla="*/ 309477 h 93" name="T53"/>
                <a:gd fmla="*/ 195301 w 95" name="T54"/>
                <a:gd fmla="*/ 266217 h 93" name="T55"/>
                <a:gd fmla="*/ 211852 w 95" name="T56"/>
                <a:gd fmla="*/ 259561 h 93" name="T57"/>
                <a:gd fmla="*/ 258195 w 95" name="T58"/>
                <a:gd fmla="*/ 276200 h 93" name="T59"/>
                <a:gd fmla="*/ 281366 w 95" name="T60"/>
                <a:gd fmla="*/ 249578 h 93" name="T61"/>
                <a:gd fmla="*/ 264815 w 95" name="T62"/>
                <a:gd fmla="*/ 209646 h 93" name="T63"/>
                <a:gd fmla="*/ 271436 w 95" name="T64"/>
                <a:gd fmla="*/ 189679 h 93" name="T65"/>
                <a:gd fmla="*/ 158889 w 95" name="T66"/>
                <a:gd fmla="*/ 202990 h 93" name="T67"/>
                <a:gd fmla="*/ 109236 w 95" name="T68"/>
                <a:gd fmla="*/ 153075 h 93" name="T69"/>
                <a:gd fmla="*/ 158889 w 95" name="T70"/>
                <a:gd fmla="*/ 106487 h 93" name="T71"/>
                <a:gd fmla="*/ 208542 w 95" name="T72"/>
                <a:gd fmla="*/ 153075 h 93" name="T73"/>
                <a:gd fmla="*/ 158889 w 95" name="T74"/>
                <a:gd fmla="*/ 202990 h 93"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95" name="T114"/>
                <a:gd fmla="*/ 0 h 93" name="T115"/>
                <a:gd fmla="*/ 95 w 95" name="T116"/>
                <a:gd fmla="*/ 93 h 93"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93" w="95">
                  <a:moveTo>
                    <a:pt x="82" y="57"/>
                  </a:moveTo>
                  <a:cubicBezTo>
                    <a:pt x="82" y="57"/>
                    <a:pt x="95" y="52"/>
                    <a:pt x="95" y="51"/>
                  </a:cubicBezTo>
                  <a:cubicBezTo>
                    <a:pt x="95" y="41"/>
                    <a:pt x="95" y="41"/>
                    <a:pt x="95" y="41"/>
                  </a:cubicBezTo>
                  <a:cubicBezTo>
                    <a:pt x="95" y="40"/>
                    <a:pt x="82" y="36"/>
                    <a:pt x="82" y="36"/>
                  </a:cubicBezTo>
                  <a:cubicBezTo>
                    <a:pt x="80" y="30"/>
                    <a:pt x="80" y="30"/>
                    <a:pt x="80" y="30"/>
                  </a:cubicBezTo>
                  <a:cubicBezTo>
                    <a:pt x="80" y="30"/>
                    <a:pt x="85" y="17"/>
                    <a:pt x="85" y="17"/>
                  </a:cubicBezTo>
                  <a:cubicBezTo>
                    <a:pt x="77" y="10"/>
                    <a:pt x="77" y="10"/>
                    <a:pt x="77" y="10"/>
                  </a:cubicBezTo>
                  <a:cubicBezTo>
                    <a:pt x="77" y="9"/>
                    <a:pt x="64" y="15"/>
                    <a:pt x="64" y="15"/>
                  </a:cubicBezTo>
                  <a:cubicBezTo>
                    <a:pt x="59" y="13"/>
                    <a:pt x="59" y="13"/>
                    <a:pt x="59" y="13"/>
                  </a:cubicBezTo>
                  <a:cubicBezTo>
                    <a:pt x="59" y="13"/>
                    <a:pt x="53" y="0"/>
                    <a:pt x="53" y="0"/>
                  </a:cubicBezTo>
                  <a:cubicBezTo>
                    <a:pt x="42" y="0"/>
                    <a:pt x="42" y="0"/>
                    <a:pt x="42" y="0"/>
                  </a:cubicBezTo>
                  <a:cubicBezTo>
                    <a:pt x="42" y="0"/>
                    <a:pt x="37" y="13"/>
                    <a:pt x="37" y="13"/>
                  </a:cubicBezTo>
                  <a:cubicBezTo>
                    <a:pt x="31" y="15"/>
                    <a:pt x="31" y="15"/>
                    <a:pt x="31" y="15"/>
                  </a:cubicBezTo>
                  <a:cubicBezTo>
                    <a:pt x="31" y="15"/>
                    <a:pt x="18" y="10"/>
                    <a:pt x="18" y="10"/>
                  </a:cubicBezTo>
                  <a:cubicBezTo>
                    <a:pt x="10" y="17"/>
                    <a:pt x="10" y="17"/>
                    <a:pt x="10" y="17"/>
                  </a:cubicBezTo>
                  <a:cubicBezTo>
                    <a:pt x="10" y="18"/>
                    <a:pt x="16" y="30"/>
                    <a:pt x="16" y="30"/>
                  </a:cubicBezTo>
                  <a:cubicBezTo>
                    <a:pt x="13" y="36"/>
                    <a:pt x="13" y="36"/>
                    <a:pt x="13" y="36"/>
                  </a:cubicBezTo>
                  <a:cubicBezTo>
                    <a:pt x="13" y="36"/>
                    <a:pt x="0" y="41"/>
                    <a:pt x="0" y="41"/>
                  </a:cubicBezTo>
                  <a:cubicBezTo>
                    <a:pt x="0" y="52"/>
                    <a:pt x="0" y="52"/>
                    <a:pt x="0" y="52"/>
                  </a:cubicBezTo>
                  <a:cubicBezTo>
                    <a:pt x="0" y="52"/>
                    <a:pt x="13" y="57"/>
                    <a:pt x="13" y="57"/>
                  </a:cubicBezTo>
                  <a:cubicBezTo>
                    <a:pt x="16" y="63"/>
                    <a:pt x="16" y="63"/>
                    <a:pt x="16" y="63"/>
                  </a:cubicBezTo>
                  <a:cubicBezTo>
                    <a:pt x="16" y="63"/>
                    <a:pt x="10" y="75"/>
                    <a:pt x="11" y="76"/>
                  </a:cubicBezTo>
                  <a:cubicBezTo>
                    <a:pt x="18" y="83"/>
                    <a:pt x="18" y="83"/>
                    <a:pt x="18" y="83"/>
                  </a:cubicBezTo>
                  <a:cubicBezTo>
                    <a:pt x="19" y="84"/>
                    <a:pt x="31" y="78"/>
                    <a:pt x="31" y="78"/>
                  </a:cubicBezTo>
                  <a:cubicBezTo>
                    <a:pt x="37" y="80"/>
                    <a:pt x="37" y="80"/>
                    <a:pt x="37" y="80"/>
                  </a:cubicBezTo>
                  <a:cubicBezTo>
                    <a:pt x="37" y="80"/>
                    <a:pt x="42" y="93"/>
                    <a:pt x="43" y="93"/>
                  </a:cubicBezTo>
                  <a:cubicBezTo>
                    <a:pt x="53" y="93"/>
                    <a:pt x="53" y="93"/>
                    <a:pt x="53" y="93"/>
                  </a:cubicBezTo>
                  <a:cubicBezTo>
                    <a:pt x="54" y="93"/>
                    <a:pt x="59" y="80"/>
                    <a:pt x="59" y="80"/>
                  </a:cubicBezTo>
                  <a:cubicBezTo>
                    <a:pt x="64" y="78"/>
                    <a:pt x="64" y="78"/>
                    <a:pt x="64" y="78"/>
                  </a:cubicBezTo>
                  <a:cubicBezTo>
                    <a:pt x="64" y="78"/>
                    <a:pt x="77" y="83"/>
                    <a:pt x="78" y="83"/>
                  </a:cubicBezTo>
                  <a:cubicBezTo>
                    <a:pt x="85" y="75"/>
                    <a:pt x="85" y="75"/>
                    <a:pt x="85" y="75"/>
                  </a:cubicBezTo>
                  <a:cubicBezTo>
                    <a:pt x="86" y="75"/>
                    <a:pt x="80" y="63"/>
                    <a:pt x="80" y="63"/>
                  </a:cubicBezTo>
                  <a:lnTo>
                    <a:pt x="82" y="57"/>
                  </a:lnTo>
                  <a:close/>
                  <a:moveTo>
                    <a:pt x="48" y="61"/>
                  </a:moveTo>
                  <a:cubicBezTo>
                    <a:pt x="39" y="61"/>
                    <a:pt x="33" y="55"/>
                    <a:pt x="33" y="46"/>
                  </a:cubicBezTo>
                  <a:cubicBezTo>
                    <a:pt x="33" y="38"/>
                    <a:pt x="39" y="32"/>
                    <a:pt x="48" y="32"/>
                  </a:cubicBezTo>
                  <a:cubicBezTo>
                    <a:pt x="56" y="32"/>
                    <a:pt x="63" y="38"/>
                    <a:pt x="63" y="46"/>
                  </a:cubicBezTo>
                  <a:cubicBezTo>
                    <a:pt x="63" y="55"/>
                    <a:pt x="56" y="61"/>
                    <a:pt x="48" y="61"/>
                  </a:cubicBez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21" name="MH_Other_15"/>
            <p:cNvSpPr>
              <a:spLocks noChangeArrowheads="1"/>
            </p:cNvSpPr>
            <p:nvPr/>
          </p:nvSpPr>
          <p:spPr bwMode="auto">
            <a:xfrm>
              <a:off x="7355" y="6272"/>
              <a:ext cx="140" cy="135"/>
            </a:xfrm>
            <a:prstGeom prst="ellipse">
              <a:avLst/>
            </a:prstGeom>
            <a:solidFill>
              <a:srgbClr val="FEFFFF"/>
            </a:solidFill>
            <a:ln>
              <a:noFill/>
            </a:ln>
            <a:extLst>
              <a:ext uri="{91240B29-F687-4F45-9708-019B960494DF}">
                <a14:hiddenLine w="9525">
                  <a:solidFill>
                    <a:srgbClr val="000000"/>
                  </a:solidFill>
                  <a:round/>
                </a14:hiddenLine>
              </a:ext>
            </a:extLst>
          </p:spPr>
          <p:txBody>
            <a:bodyPr/>
            <a:lstStyle/>
            <a:p>
              <a:endParaRPr altLang="zh-CN" lang="zh-CN" sz="1600">
                <a:solidFill>
                  <a:srgbClr val="000000"/>
                </a:solidFill>
                <a:sym charset="0" pitchFamily="34" typeface="Calibri"/>
              </a:endParaRPr>
            </a:p>
          </p:txBody>
        </p:sp>
      </p:grpSp>
      <p:grpSp>
        <p:nvGrpSpPr>
          <p:cNvPr id="29" name="淘宝网chenying0907出品 28"/>
          <p:cNvGrpSpPr/>
          <p:nvPr/>
        </p:nvGrpSpPr>
        <p:grpSpPr>
          <a:xfrm>
            <a:off x="7016750" y="3599815"/>
            <a:ext cx="831850" cy="834390"/>
            <a:chOff x="11050" y="5669"/>
            <a:chExt cx="1310" cy="1314"/>
          </a:xfrm>
        </p:grpSpPr>
        <p:sp>
          <p:nvSpPr>
            <p:cNvPr id="12" name="MH_Other_6"/>
            <p:cNvSpPr>
              <a:spLocks noChangeArrowheads="1"/>
            </p:cNvSpPr>
            <p:nvPr/>
          </p:nvSpPr>
          <p:spPr bwMode="auto">
            <a:xfrm>
              <a:off x="11050" y="5669"/>
              <a:ext cx="1310" cy="1315"/>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22" name="MH_Other_16"/>
            <p:cNvSpPr>
              <a:spLocks noChangeArrowheads="1"/>
            </p:cNvSpPr>
            <p:nvPr/>
          </p:nvSpPr>
          <p:spPr bwMode="auto">
            <a:xfrm>
              <a:off x="11428" y="5944"/>
              <a:ext cx="555" cy="697"/>
            </a:xfrm>
            <a:custGeom>
              <a:gdLst>
                <a:gd fmla="*/ 7193 w 352425" name="T0"/>
                <a:gd fmla="*/ 298450 h 442913" name="T1"/>
                <a:gd fmla="*/ 176213 w 352425" name="T2"/>
                <a:gd fmla="*/ 352624 h 442913" name="T3"/>
                <a:gd fmla="*/ 345233 w 352425" name="T4"/>
                <a:gd fmla="*/ 298450 h 442913" name="T5"/>
                <a:gd fmla="*/ 352425 w 352425" name="T6"/>
                <a:gd fmla="*/ 312896 h 442913" name="T7"/>
                <a:gd fmla="*/ 352425 w 352425" name="T8"/>
                <a:gd fmla="*/ 367070 h 442913" name="T9"/>
                <a:gd fmla="*/ 176213 w 352425" name="T10"/>
                <a:gd fmla="*/ 442913 h 442913" name="T11"/>
                <a:gd fmla="*/ 0 w 352425" name="T12"/>
                <a:gd fmla="*/ 367070 h 442913" name="T13"/>
                <a:gd fmla="*/ 0 w 352425" name="T14"/>
                <a:gd fmla="*/ 312896 h 442913" name="T15"/>
                <a:gd fmla="*/ 7193 w 352425" name="T16"/>
                <a:gd fmla="*/ 298450 h 442913" name="T17"/>
                <a:gd fmla="*/ 7193 w 352425" name="T18"/>
                <a:gd fmla="*/ 184150 h 442913" name="T19"/>
                <a:gd fmla="*/ 176213 w 352425" name="T20"/>
                <a:gd fmla="*/ 243205 h 442913" name="T21"/>
                <a:gd fmla="*/ 345233 w 352425" name="T22"/>
                <a:gd fmla="*/ 184150 h 442913" name="T23"/>
                <a:gd fmla="*/ 352425 w 352425" name="T24"/>
                <a:gd fmla="*/ 202605 h 442913" name="T25"/>
                <a:gd fmla="*/ 352425 w 352425" name="T26"/>
                <a:gd fmla="*/ 257969 h 442913" name="T27"/>
                <a:gd fmla="*/ 176213 w 352425" name="T28"/>
                <a:gd fmla="*/ 331788 h 442913" name="T29"/>
                <a:gd fmla="*/ 0 w 352425" name="T30"/>
                <a:gd fmla="*/ 257969 h 442913" name="T31"/>
                <a:gd fmla="*/ 0 w 352425" name="T32"/>
                <a:gd fmla="*/ 202605 h 442913" name="T33"/>
                <a:gd fmla="*/ 7193 w 352425" name="T34"/>
                <a:gd fmla="*/ 184150 h 442913" name="T35"/>
                <a:gd fmla="*/ 7193 w 352425" name="T36"/>
                <a:gd fmla="*/ 76200 h 442913" name="T37"/>
                <a:gd fmla="*/ 176213 w 352425" name="T38"/>
                <a:gd fmla="*/ 130795 h 442913" name="T39"/>
                <a:gd fmla="*/ 345233 w 352425" name="T40"/>
                <a:gd fmla="*/ 76200 h 442913" name="T41"/>
                <a:gd fmla="*/ 352425 w 352425" name="T42"/>
                <a:gd fmla="*/ 94398 h 442913" name="T43"/>
                <a:gd fmla="*/ 352425 w 352425" name="T44"/>
                <a:gd fmla="*/ 148993 h 442913" name="T45"/>
                <a:gd fmla="*/ 176213 w 352425" name="T46"/>
                <a:gd fmla="*/ 225425 h 442913" name="T47"/>
                <a:gd fmla="*/ 0 w 352425" name="T48"/>
                <a:gd fmla="*/ 148993 h 442913" name="T49"/>
                <a:gd fmla="*/ 0 w 352425" name="T50"/>
                <a:gd fmla="*/ 94398 h 442913" name="T51"/>
                <a:gd fmla="*/ 7193 w 352425" name="T52"/>
                <a:gd fmla="*/ 76200 h 442913" name="T53"/>
                <a:gd fmla="*/ 177006 w 352425" name="T54"/>
                <a:gd fmla="*/ 0 h 442913" name="T55"/>
                <a:gd fmla="*/ 349250 w 352425" name="T56"/>
                <a:gd fmla="*/ 57944 h 442913" name="T57"/>
                <a:gd fmla="*/ 177006 w 352425" name="T58"/>
                <a:gd fmla="*/ 115888 h 442913" name="T59"/>
                <a:gd fmla="*/ 4762 w 352425" name="T60"/>
                <a:gd fmla="*/ 57944 h 442913" name="T61"/>
                <a:gd fmla="*/ 177006 w 352425" name="T62"/>
                <a:gd fmla="*/ 0 h 442913"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352425" name="T96"/>
                <a:gd fmla="*/ 0 h 442913" name="T97"/>
                <a:gd fmla="*/ 352425 w 352425" name="T98"/>
                <a:gd fmla="*/ 442913 h 442913"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442913" w="352425">
                  <a:moveTo>
                    <a:pt x="7193" y="298450"/>
                  </a:moveTo>
                  <a:cubicBezTo>
                    <a:pt x="25173" y="330954"/>
                    <a:pt x="93501" y="352624"/>
                    <a:pt x="176213" y="352624"/>
                  </a:cubicBezTo>
                  <a:cubicBezTo>
                    <a:pt x="258925" y="352624"/>
                    <a:pt x="327252" y="330954"/>
                    <a:pt x="345233" y="298450"/>
                  </a:cubicBezTo>
                  <a:cubicBezTo>
                    <a:pt x="348829" y="302062"/>
                    <a:pt x="352425" y="309285"/>
                    <a:pt x="352425" y="312896"/>
                  </a:cubicBezTo>
                  <a:cubicBezTo>
                    <a:pt x="352425" y="312896"/>
                    <a:pt x="352425" y="312896"/>
                    <a:pt x="352425" y="367070"/>
                  </a:cubicBezTo>
                  <a:cubicBezTo>
                    <a:pt x="352425" y="410409"/>
                    <a:pt x="273309" y="442913"/>
                    <a:pt x="176213" y="442913"/>
                  </a:cubicBezTo>
                  <a:cubicBezTo>
                    <a:pt x="79116" y="442913"/>
                    <a:pt x="0" y="410409"/>
                    <a:pt x="0" y="367070"/>
                  </a:cubicBezTo>
                  <a:cubicBezTo>
                    <a:pt x="0" y="367070"/>
                    <a:pt x="0" y="367070"/>
                    <a:pt x="0" y="312896"/>
                  </a:cubicBezTo>
                  <a:cubicBezTo>
                    <a:pt x="0" y="309285"/>
                    <a:pt x="3596" y="302062"/>
                    <a:pt x="7193" y="298450"/>
                  </a:cubicBezTo>
                  <a:close/>
                  <a:moveTo>
                    <a:pt x="7193" y="184150"/>
                  </a:moveTo>
                  <a:cubicBezTo>
                    <a:pt x="25173" y="217369"/>
                    <a:pt x="93501" y="243205"/>
                    <a:pt x="176213" y="243205"/>
                  </a:cubicBezTo>
                  <a:cubicBezTo>
                    <a:pt x="258925" y="243205"/>
                    <a:pt x="327252" y="217369"/>
                    <a:pt x="345233" y="184150"/>
                  </a:cubicBezTo>
                  <a:cubicBezTo>
                    <a:pt x="348829" y="191532"/>
                    <a:pt x="352425" y="195223"/>
                    <a:pt x="352425" y="202605"/>
                  </a:cubicBezTo>
                  <a:cubicBezTo>
                    <a:pt x="352425" y="202605"/>
                    <a:pt x="352425" y="202605"/>
                    <a:pt x="352425" y="257969"/>
                  </a:cubicBezTo>
                  <a:cubicBezTo>
                    <a:pt x="352425" y="298570"/>
                    <a:pt x="273309" y="331788"/>
                    <a:pt x="176213" y="331788"/>
                  </a:cubicBezTo>
                  <a:cubicBezTo>
                    <a:pt x="79116" y="331788"/>
                    <a:pt x="0" y="298570"/>
                    <a:pt x="0" y="257969"/>
                  </a:cubicBezTo>
                  <a:cubicBezTo>
                    <a:pt x="0" y="257969"/>
                    <a:pt x="0" y="257969"/>
                    <a:pt x="0" y="202605"/>
                  </a:cubicBezTo>
                  <a:cubicBezTo>
                    <a:pt x="0" y="195223"/>
                    <a:pt x="3596" y="191532"/>
                    <a:pt x="7193" y="184150"/>
                  </a:cubicBezTo>
                  <a:close/>
                  <a:moveTo>
                    <a:pt x="7193" y="76200"/>
                  </a:moveTo>
                  <a:cubicBezTo>
                    <a:pt x="10789" y="108957"/>
                    <a:pt x="86308" y="130795"/>
                    <a:pt x="176213" y="130795"/>
                  </a:cubicBezTo>
                  <a:cubicBezTo>
                    <a:pt x="269713" y="130795"/>
                    <a:pt x="341637" y="108957"/>
                    <a:pt x="345233" y="76200"/>
                  </a:cubicBezTo>
                  <a:cubicBezTo>
                    <a:pt x="348829" y="83479"/>
                    <a:pt x="352425" y="87119"/>
                    <a:pt x="352425" y="94398"/>
                  </a:cubicBezTo>
                  <a:cubicBezTo>
                    <a:pt x="352425" y="94398"/>
                    <a:pt x="352425" y="94398"/>
                    <a:pt x="352425" y="148993"/>
                  </a:cubicBezTo>
                  <a:cubicBezTo>
                    <a:pt x="352425" y="189029"/>
                    <a:pt x="273309" y="225425"/>
                    <a:pt x="176213" y="225425"/>
                  </a:cubicBezTo>
                  <a:cubicBezTo>
                    <a:pt x="79116" y="225425"/>
                    <a:pt x="0" y="189029"/>
                    <a:pt x="0" y="148993"/>
                  </a:cubicBezTo>
                  <a:cubicBezTo>
                    <a:pt x="0" y="148993"/>
                    <a:pt x="0" y="148993"/>
                    <a:pt x="0" y="94398"/>
                  </a:cubicBezTo>
                  <a:cubicBezTo>
                    <a:pt x="0" y="87119"/>
                    <a:pt x="3596" y="83479"/>
                    <a:pt x="7193" y="76200"/>
                  </a:cubicBezTo>
                  <a:close/>
                  <a:moveTo>
                    <a:pt x="177006" y="0"/>
                  </a:moveTo>
                  <a:cubicBezTo>
                    <a:pt x="272134" y="0"/>
                    <a:pt x="349250" y="25942"/>
                    <a:pt x="349250" y="57944"/>
                  </a:cubicBezTo>
                  <a:cubicBezTo>
                    <a:pt x="349250" y="89946"/>
                    <a:pt x="272134" y="115888"/>
                    <a:pt x="177006" y="115888"/>
                  </a:cubicBezTo>
                  <a:cubicBezTo>
                    <a:pt x="81878" y="115888"/>
                    <a:pt x="4762" y="89946"/>
                    <a:pt x="4762" y="57944"/>
                  </a:cubicBezTo>
                  <a:cubicBezTo>
                    <a:pt x="4762" y="25942"/>
                    <a:pt x="81878" y="0"/>
                    <a:pt x="177006" y="0"/>
                  </a:cubicBez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sym charset="0" pitchFamily="34" typeface="Calibri"/>
              </a:endParaRPr>
            </a:p>
          </p:txBody>
        </p:sp>
      </p:grpSp>
      <p:grpSp>
        <p:nvGrpSpPr>
          <p:cNvPr id="31" name="淘宝网chenying0907出品 30"/>
          <p:cNvGrpSpPr/>
          <p:nvPr/>
        </p:nvGrpSpPr>
        <p:grpSpPr>
          <a:xfrm>
            <a:off x="4692650" y="4596765"/>
            <a:ext cx="830580" cy="835660"/>
            <a:chOff x="7390" y="7239"/>
            <a:chExt cx="1308" cy="1316"/>
          </a:xfrm>
        </p:grpSpPr>
        <p:sp>
          <p:nvSpPr>
            <p:cNvPr id="10" name="MH_Other_4"/>
            <p:cNvSpPr>
              <a:spLocks noChangeArrowheads="1"/>
            </p:cNvSpPr>
            <p:nvPr/>
          </p:nvSpPr>
          <p:spPr bwMode="auto">
            <a:xfrm>
              <a:off x="7390" y="7239"/>
              <a:ext cx="1308" cy="1317"/>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23" name="MH_Other_17"/>
            <p:cNvSpPr>
              <a:spLocks noChangeArrowheads="1" noEditPoints="1"/>
            </p:cNvSpPr>
            <p:nvPr/>
          </p:nvSpPr>
          <p:spPr bwMode="auto">
            <a:xfrm>
              <a:off x="7668" y="7579"/>
              <a:ext cx="650" cy="637"/>
            </a:xfrm>
            <a:custGeom>
              <a:gdLst>
                <a:gd fmla="*/ 2147483646 w 113" name="T0"/>
                <a:gd fmla="*/ 2147483646 h 112" name="T1"/>
                <a:gd fmla="*/ 2147483646 w 113" name="T2"/>
                <a:gd fmla="*/ 2147483646 h 112" name="T3"/>
                <a:gd fmla="*/ 2147483646 w 113" name="T4"/>
                <a:gd fmla="*/ 2147483646 h 112" name="T5"/>
                <a:gd fmla="*/ 2147483646 w 113" name="T6"/>
                <a:gd fmla="*/ 2147483646 h 112" name="T7"/>
                <a:gd fmla="*/ 2147483646 w 113" name="T8"/>
                <a:gd fmla="*/ 2147483646 h 112" name="T9"/>
                <a:gd fmla="*/ 2147483646 w 113" name="T10"/>
                <a:gd fmla="*/ 2147483646 h 112" name="T11"/>
                <a:gd fmla="*/ 2147483646 w 113" name="T12"/>
                <a:gd fmla="*/ 2147483646 h 112" name="T13"/>
                <a:gd fmla="*/ 2147483646 w 113" name="T14"/>
                <a:gd fmla="*/ 2147483646 h 112" name="T15"/>
                <a:gd fmla="*/ 2147483646 w 113" name="T16"/>
                <a:gd fmla="*/ 2147483646 h 112" name="T17"/>
                <a:gd fmla="*/ 2147483646 w 113" name="T18"/>
                <a:gd fmla="*/ 2147483646 h 112" name="T19"/>
                <a:gd fmla="*/ 2147483646 w 113" name="T20"/>
                <a:gd fmla="*/ 2147483646 h 112" name="T21"/>
                <a:gd fmla="*/ 2147483646 w 113" name="T22"/>
                <a:gd fmla="*/ 2147483646 h 112" name="T23"/>
                <a:gd fmla="*/ 2147483646 w 113" name="T24"/>
                <a:gd fmla="*/ 2147483646 h 112" name="T25"/>
                <a:gd fmla="*/ 2147483646 w 113" name="T26"/>
                <a:gd fmla="*/ 2147483646 h 112" name="T27"/>
                <a:gd fmla="*/ 2147483646 w 113" name="T28"/>
                <a:gd fmla="*/ 2147483646 h 112" name="T29"/>
                <a:gd fmla="*/ 2147483646 w 113" name="T30"/>
                <a:gd fmla="*/ 2147483646 h 112" name="T31"/>
                <a:gd fmla="*/ 2147483646 w 113" name="T32"/>
                <a:gd fmla="*/ 2147483646 h 112" name="T33"/>
                <a:gd fmla="*/ 2147483646 w 113" name="T34"/>
                <a:gd fmla="*/ 2147483646 h 112"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13" name="T54"/>
                <a:gd fmla="*/ 0 h 112" name="T55"/>
                <a:gd fmla="*/ 113 w 113" name="T56"/>
                <a:gd fmla="*/ 112 h 112"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112" w="113">
                  <a:moveTo>
                    <a:pt x="14" y="13"/>
                  </a:moveTo>
                  <a:cubicBezTo>
                    <a:pt x="0" y="27"/>
                    <a:pt x="0" y="49"/>
                    <a:pt x="14" y="63"/>
                  </a:cubicBezTo>
                  <a:cubicBezTo>
                    <a:pt x="23" y="72"/>
                    <a:pt x="37" y="75"/>
                    <a:pt x="49" y="71"/>
                  </a:cubicBezTo>
                  <a:cubicBezTo>
                    <a:pt x="60" y="82"/>
                    <a:pt x="60" y="82"/>
                    <a:pt x="60" y="82"/>
                  </a:cubicBezTo>
                  <a:cubicBezTo>
                    <a:pt x="60" y="82"/>
                    <a:pt x="70" y="74"/>
                    <a:pt x="75" y="79"/>
                  </a:cubicBezTo>
                  <a:cubicBezTo>
                    <a:pt x="79" y="83"/>
                    <a:pt x="76" y="89"/>
                    <a:pt x="75" y="93"/>
                  </a:cubicBezTo>
                  <a:cubicBezTo>
                    <a:pt x="74" y="95"/>
                    <a:pt x="73" y="99"/>
                    <a:pt x="78" y="97"/>
                  </a:cubicBezTo>
                  <a:cubicBezTo>
                    <a:pt x="81" y="96"/>
                    <a:pt x="88" y="92"/>
                    <a:pt x="92" y="97"/>
                  </a:cubicBezTo>
                  <a:cubicBezTo>
                    <a:pt x="97" y="102"/>
                    <a:pt x="91" y="112"/>
                    <a:pt x="91" y="112"/>
                  </a:cubicBezTo>
                  <a:cubicBezTo>
                    <a:pt x="113" y="112"/>
                    <a:pt x="113" y="112"/>
                    <a:pt x="113" y="112"/>
                  </a:cubicBezTo>
                  <a:cubicBezTo>
                    <a:pt x="113" y="91"/>
                    <a:pt x="113" y="91"/>
                    <a:pt x="113" y="91"/>
                  </a:cubicBezTo>
                  <a:cubicBezTo>
                    <a:pt x="71" y="49"/>
                    <a:pt x="71" y="49"/>
                    <a:pt x="71" y="49"/>
                  </a:cubicBezTo>
                  <a:cubicBezTo>
                    <a:pt x="75" y="37"/>
                    <a:pt x="72" y="23"/>
                    <a:pt x="63" y="13"/>
                  </a:cubicBezTo>
                  <a:cubicBezTo>
                    <a:pt x="49" y="0"/>
                    <a:pt x="27" y="0"/>
                    <a:pt x="14" y="13"/>
                  </a:cubicBezTo>
                  <a:close/>
                  <a:moveTo>
                    <a:pt x="17" y="53"/>
                  </a:moveTo>
                  <a:cubicBezTo>
                    <a:pt x="11" y="43"/>
                    <a:pt x="12" y="29"/>
                    <a:pt x="20" y="20"/>
                  </a:cubicBezTo>
                  <a:cubicBezTo>
                    <a:pt x="29" y="12"/>
                    <a:pt x="43" y="11"/>
                    <a:pt x="53" y="17"/>
                  </a:cubicBezTo>
                  <a:lnTo>
                    <a:pt x="17" y="53"/>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Calibri"/>
                <a:sym charset="-122" panose="02010600030101010101" pitchFamily="2" typeface="宋体"/>
              </a:endParaRPr>
            </a:p>
          </p:txBody>
        </p:sp>
      </p:grpSp>
      <p:grpSp>
        <p:nvGrpSpPr>
          <p:cNvPr id="30" name="淘宝网chenying0907出品 29"/>
          <p:cNvGrpSpPr/>
          <p:nvPr/>
        </p:nvGrpSpPr>
        <p:grpSpPr>
          <a:xfrm>
            <a:off x="6685280" y="4596765"/>
            <a:ext cx="829310" cy="835660"/>
            <a:chOff x="10528" y="7239"/>
            <a:chExt cx="1306" cy="1316"/>
          </a:xfrm>
        </p:grpSpPr>
        <p:sp>
          <p:nvSpPr>
            <p:cNvPr id="13" name="MH_Other_7"/>
            <p:cNvSpPr>
              <a:spLocks noChangeArrowheads="1"/>
            </p:cNvSpPr>
            <p:nvPr/>
          </p:nvSpPr>
          <p:spPr bwMode="auto">
            <a:xfrm>
              <a:off x="10528" y="7239"/>
              <a:ext cx="1307" cy="1317"/>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24" name="MH_Other_18"/>
            <p:cNvSpPr>
              <a:spLocks noChangeArrowheads="1" noEditPoints="1"/>
            </p:cNvSpPr>
            <p:nvPr/>
          </p:nvSpPr>
          <p:spPr bwMode="auto">
            <a:xfrm>
              <a:off x="10840" y="7542"/>
              <a:ext cx="685" cy="675"/>
            </a:xfrm>
            <a:custGeom>
              <a:gdLst>
                <a:gd fmla="*/ 2147483646 w 120" name="T0"/>
                <a:gd fmla="*/ 2147483646 h 118" name="T1"/>
                <a:gd fmla="*/ 2147483646 w 120" name="T2"/>
                <a:gd fmla="*/ 2147483646 h 118" name="T3"/>
                <a:gd fmla="*/ 2147483646 w 120" name="T4"/>
                <a:gd fmla="*/ 2147483646 h 118" name="T5"/>
                <a:gd fmla="*/ 2147483646 w 120" name="T6"/>
                <a:gd fmla="*/ 2147483646 h 118" name="T7"/>
                <a:gd fmla="*/ 2147483646 w 120" name="T8"/>
                <a:gd fmla="*/ 2147483646 h 118" name="T9"/>
                <a:gd fmla="*/ 2147483646 w 120" name="T10"/>
                <a:gd fmla="*/ 2147483646 h 118" name="T11"/>
                <a:gd fmla="*/ 2147483646 w 120" name="T12"/>
                <a:gd fmla="*/ 2147483646 h 118" name="T13"/>
                <a:gd fmla="*/ 2147483646 w 120" name="T14"/>
                <a:gd fmla="*/ 2147483646 h 118" name="T15"/>
                <a:gd fmla="*/ 2147483646 w 120" name="T16"/>
                <a:gd fmla="*/ 2147483646 h 118" name="T17"/>
                <a:gd fmla="*/ 2147483646 w 120" name="T18"/>
                <a:gd fmla="*/ 2147483646 h 118" name="T19"/>
                <a:gd fmla="*/ 2147483646 w 120" name="T20"/>
                <a:gd fmla="*/ 2147483646 h 118" name="T21"/>
                <a:gd fmla="*/ 2147483646 w 120" name="T22"/>
                <a:gd fmla="*/ 2147483646 h 118" name="T23"/>
                <a:gd fmla="*/ 2147483646 w 120" name="T24"/>
                <a:gd fmla="*/ 2147483646 h 118" name="T25"/>
                <a:gd fmla="*/ 2147483646 w 120" name="T26"/>
                <a:gd fmla="*/ 2147483646 h 118" name="T27"/>
                <a:gd fmla="*/ 2147483646 w 120" name="T28"/>
                <a:gd fmla="*/ 2147483646 h 118" name="T29"/>
                <a:gd fmla="*/ 2147483646 w 120" name="T30"/>
                <a:gd fmla="*/ 2147483646 h 118" name="T31"/>
                <a:gd fmla="*/ 2147483646 w 120" name="T32"/>
                <a:gd fmla="*/ 2147483646 h 118" name="T33"/>
                <a:gd fmla="*/ 2147483646 w 120" name="T34"/>
                <a:gd fmla="*/ 2147483646 h 118" name="T35"/>
                <a:gd fmla="*/ 2147483646 w 120" name="T36"/>
                <a:gd fmla="*/ 2147483646 h 118" name="T37"/>
                <a:gd fmla="*/ 2147483646 w 120" name="T38"/>
                <a:gd fmla="*/ 2147483646 h 118"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120" name="T60"/>
                <a:gd fmla="*/ 0 h 118" name="T61"/>
                <a:gd fmla="*/ 120 w 120" name="T62"/>
                <a:gd fmla="*/ 118 h 118"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118" w="120">
                  <a:moveTo>
                    <a:pt x="53" y="35"/>
                  </a:moveTo>
                  <a:cubicBezTo>
                    <a:pt x="56" y="26"/>
                    <a:pt x="54" y="16"/>
                    <a:pt x="47" y="9"/>
                  </a:cubicBezTo>
                  <a:cubicBezTo>
                    <a:pt x="40" y="2"/>
                    <a:pt x="30" y="0"/>
                    <a:pt x="21" y="2"/>
                  </a:cubicBezTo>
                  <a:cubicBezTo>
                    <a:pt x="36" y="17"/>
                    <a:pt x="36" y="17"/>
                    <a:pt x="36" y="17"/>
                  </a:cubicBezTo>
                  <a:cubicBezTo>
                    <a:pt x="32" y="32"/>
                    <a:pt x="32" y="32"/>
                    <a:pt x="32" y="32"/>
                  </a:cubicBezTo>
                  <a:cubicBezTo>
                    <a:pt x="17" y="36"/>
                    <a:pt x="17" y="36"/>
                    <a:pt x="17" y="36"/>
                  </a:cubicBezTo>
                  <a:cubicBezTo>
                    <a:pt x="2" y="21"/>
                    <a:pt x="2" y="21"/>
                    <a:pt x="2" y="21"/>
                  </a:cubicBezTo>
                  <a:cubicBezTo>
                    <a:pt x="0" y="30"/>
                    <a:pt x="2" y="40"/>
                    <a:pt x="9" y="47"/>
                  </a:cubicBezTo>
                  <a:cubicBezTo>
                    <a:pt x="17" y="54"/>
                    <a:pt x="27" y="56"/>
                    <a:pt x="36" y="53"/>
                  </a:cubicBezTo>
                  <a:cubicBezTo>
                    <a:pt x="36" y="53"/>
                    <a:pt x="36" y="53"/>
                    <a:pt x="36" y="53"/>
                  </a:cubicBezTo>
                  <a:cubicBezTo>
                    <a:pt x="98" y="115"/>
                    <a:pt x="98" y="115"/>
                    <a:pt x="98" y="115"/>
                  </a:cubicBezTo>
                  <a:cubicBezTo>
                    <a:pt x="100" y="117"/>
                    <a:pt x="103" y="118"/>
                    <a:pt x="107" y="118"/>
                  </a:cubicBezTo>
                  <a:cubicBezTo>
                    <a:pt x="110" y="118"/>
                    <a:pt x="113" y="117"/>
                    <a:pt x="115" y="115"/>
                  </a:cubicBezTo>
                  <a:cubicBezTo>
                    <a:pt x="120" y="110"/>
                    <a:pt x="120" y="102"/>
                    <a:pt x="115" y="97"/>
                  </a:cubicBezTo>
                  <a:lnTo>
                    <a:pt x="53" y="35"/>
                  </a:lnTo>
                  <a:close/>
                  <a:moveTo>
                    <a:pt x="108" y="113"/>
                  </a:moveTo>
                  <a:cubicBezTo>
                    <a:pt x="105" y="113"/>
                    <a:pt x="103" y="110"/>
                    <a:pt x="103" y="108"/>
                  </a:cubicBezTo>
                  <a:cubicBezTo>
                    <a:pt x="103" y="105"/>
                    <a:pt x="105" y="103"/>
                    <a:pt x="108" y="103"/>
                  </a:cubicBezTo>
                  <a:cubicBezTo>
                    <a:pt x="110" y="103"/>
                    <a:pt x="113" y="105"/>
                    <a:pt x="113" y="108"/>
                  </a:cubicBezTo>
                  <a:cubicBezTo>
                    <a:pt x="113" y="110"/>
                    <a:pt x="110" y="113"/>
                    <a:pt x="108" y="113"/>
                  </a:cubicBez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Calibri"/>
                <a:sym charset="-122" panose="02010600030101010101" pitchFamily="2" typeface="宋体"/>
              </a:endParaRPr>
            </a:p>
          </p:txBody>
        </p:sp>
      </p:grpSp>
      <p:grpSp>
        <p:nvGrpSpPr>
          <p:cNvPr id="3" name="淘宝网chenying0907出品 2"/>
          <p:cNvGrpSpPr/>
          <p:nvPr/>
        </p:nvGrpSpPr>
        <p:grpSpPr>
          <a:xfrm>
            <a:off x="6685280" y="2650490"/>
            <a:ext cx="829310" cy="834390"/>
            <a:chOff x="10528" y="4174"/>
            <a:chExt cx="1306" cy="1314"/>
          </a:xfrm>
        </p:grpSpPr>
        <p:sp>
          <p:nvSpPr>
            <p:cNvPr id="11" name="MH_Other_5"/>
            <p:cNvSpPr>
              <a:spLocks noChangeArrowheads="1"/>
            </p:cNvSpPr>
            <p:nvPr/>
          </p:nvSpPr>
          <p:spPr bwMode="auto">
            <a:xfrm>
              <a:off x="10528" y="4174"/>
              <a:ext cx="1307" cy="1315"/>
            </a:xfrm>
            <a:prstGeom prst="ellipse">
              <a:avLst/>
            </a:prstGeom>
            <a:solidFill>
              <a:schemeClr val="accent1">
                <a:lumMod val="50000"/>
                <a:alpha val="50000"/>
              </a:schemeClr>
            </a:solidFill>
            <a:ln>
              <a:noFill/>
            </a:ln>
          </p:spPr>
          <p:txBody>
            <a:bodyPr anchor="ctr"/>
            <a:lstStyle/>
            <a:p>
              <a:pPr algn="ctr"/>
              <a:endParaRPr altLang="zh-CN" lang="zh-CN" sz="8000">
                <a:solidFill>
                  <a:schemeClr val="bg1"/>
                </a:solidFill>
                <a:sym charset="0" pitchFamily="34" typeface="Calibri"/>
              </a:endParaRPr>
            </a:p>
          </p:txBody>
        </p:sp>
        <p:sp>
          <p:nvSpPr>
            <p:cNvPr id="25" name="MH_Other_19"/>
            <p:cNvSpPr>
              <a:spLocks noChangeArrowheads="1" noEditPoints="1"/>
            </p:cNvSpPr>
            <p:nvPr/>
          </p:nvSpPr>
          <p:spPr bwMode="auto">
            <a:xfrm>
              <a:off x="10825" y="4384"/>
              <a:ext cx="318" cy="580"/>
            </a:xfrm>
            <a:custGeom>
              <a:gdLst>
                <a:gd fmla="*/ 2147483646 w 50" name="T0"/>
                <a:gd fmla="*/ 2147483646 h 90" name="T1"/>
                <a:gd fmla="*/ 2147483646 w 50" name="T2"/>
                <a:gd fmla="*/ 2147483646 h 90" name="T3"/>
                <a:gd fmla="*/ 2147483646 w 50" name="T4"/>
                <a:gd fmla="*/ 0 h 90" name="T5"/>
                <a:gd fmla="*/ 2147483646 w 50" name="T6"/>
                <a:gd fmla="*/ 0 h 90" name="T7"/>
                <a:gd fmla="*/ 0 w 50" name="T8"/>
                <a:gd fmla="*/ 2147483646 h 90" name="T9"/>
                <a:gd fmla="*/ 0 w 50" name="T10"/>
                <a:gd fmla="*/ 2147483646 h 90" name="T11"/>
                <a:gd fmla="*/ 2147483646 w 50" name="T12"/>
                <a:gd fmla="*/ 2147483646 h 90" name="T13"/>
                <a:gd fmla="*/ 2147483646 w 50" name="T14"/>
                <a:gd fmla="*/ 2147483646 h 90" name="T15"/>
                <a:gd fmla="*/ 2147483646 w 50" name="T16"/>
                <a:gd fmla="*/ 2147483646 h 90" name="T17"/>
                <a:gd fmla="*/ 2147483646 w 50" name="T18"/>
                <a:gd fmla="*/ 2147483646 h 90" name="T19"/>
                <a:gd fmla="*/ 2147483646 w 50" name="T20"/>
                <a:gd fmla="*/ 2147483646 h 90" name="T21"/>
                <a:gd fmla="*/ 2147483646 w 50" name="T22"/>
                <a:gd fmla="*/ 2147483646 h 90" name="T23"/>
                <a:gd fmla="*/ 2147483646 w 50" name="T24"/>
                <a:gd fmla="*/ 2147483646 h 90" name="T25"/>
                <a:gd fmla="*/ 2147483646 w 50" name="T26"/>
                <a:gd fmla="*/ 2147483646 h 90" name="T27"/>
                <a:gd fmla="*/ 2147483646 w 50" name="T28"/>
                <a:gd fmla="*/ 2147483646 h 90" name="T29"/>
                <a:gd fmla="*/ 2147483646 w 50" name="T30"/>
                <a:gd fmla="*/ 2147483646 h 90" name="T31"/>
                <a:gd fmla="*/ 2147483646 w 50" name="T32"/>
                <a:gd fmla="*/ 2147483646 h 90" name="T33"/>
                <a:gd fmla="*/ 2147483646 w 50" name="T34"/>
                <a:gd fmla="*/ 2147483646 h 90" name="T35"/>
                <a:gd fmla="*/ 2147483646 w 50" name="T36"/>
                <a:gd fmla="*/ 2147483646 h 90" name="T37"/>
                <a:gd fmla="*/ 2147483646 w 50" name="T38"/>
                <a:gd fmla="*/ 2147483646 h 90" name="T39"/>
                <a:gd fmla="*/ 2147483646 w 50" name="T40"/>
                <a:gd fmla="*/ 2147483646 h 90" name="T41"/>
                <a:gd fmla="*/ 2147483646 w 50" name="T42"/>
                <a:gd fmla="*/ 2147483646 h 90" name="T43"/>
                <a:gd fmla="*/ 2147483646 w 50" name="T44"/>
                <a:gd fmla="*/ 2147483646 h 90" name="T45"/>
                <a:gd fmla="*/ 2147483646 w 50" name="T46"/>
                <a:gd fmla="*/ 2147483646 h 90" name="T47"/>
                <a:gd fmla="*/ 2147483646 w 50" name="T48"/>
                <a:gd fmla="*/ 2147483646 h 90" name="T49"/>
                <a:gd fmla="*/ 2147483646 w 50" name="T50"/>
                <a:gd fmla="*/ 2147483646 h 90" name="T51"/>
                <a:gd fmla="*/ 2147483646 w 50" name="T52"/>
                <a:gd fmla="*/ 2147483646 h 90" name="T53"/>
                <a:gd fmla="*/ 2147483646 w 50" name="T54"/>
                <a:gd fmla="*/ 2147483646 h 90" name="T55"/>
                <a:gd fmla="*/ 2147483646 w 50" name="T56"/>
                <a:gd fmla="*/ 2147483646 h 90"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50" name="T87"/>
                <a:gd fmla="*/ 0 h 90" name="T88"/>
                <a:gd fmla="*/ 50 w 50" name="T89"/>
                <a:gd fmla="*/ 90 h 90"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90" w="50">
                  <a:moveTo>
                    <a:pt x="50" y="83"/>
                  </a:moveTo>
                  <a:cubicBezTo>
                    <a:pt x="50" y="7"/>
                    <a:pt x="50" y="7"/>
                    <a:pt x="50" y="7"/>
                  </a:cubicBezTo>
                  <a:cubicBezTo>
                    <a:pt x="50" y="3"/>
                    <a:pt x="47" y="0"/>
                    <a:pt x="44" y="0"/>
                  </a:cubicBezTo>
                  <a:cubicBezTo>
                    <a:pt x="6" y="0"/>
                    <a:pt x="6" y="0"/>
                    <a:pt x="6" y="0"/>
                  </a:cubicBezTo>
                  <a:cubicBezTo>
                    <a:pt x="3" y="0"/>
                    <a:pt x="0" y="3"/>
                    <a:pt x="0" y="7"/>
                  </a:cubicBezTo>
                  <a:cubicBezTo>
                    <a:pt x="0" y="83"/>
                    <a:pt x="0" y="83"/>
                    <a:pt x="0" y="83"/>
                  </a:cubicBezTo>
                  <a:cubicBezTo>
                    <a:pt x="0" y="87"/>
                    <a:pt x="3" y="90"/>
                    <a:pt x="6" y="90"/>
                  </a:cubicBezTo>
                  <a:cubicBezTo>
                    <a:pt x="44" y="90"/>
                    <a:pt x="44" y="90"/>
                    <a:pt x="44" y="90"/>
                  </a:cubicBezTo>
                  <a:cubicBezTo>
                    <a:pt x="47" y="90"/>
                    <a:pt x="50" y="87"/>
                    <a:pt x="50" y="83"/>
                  </a:cubicBezTo>
                  <a:close/>
                  <a:moveTo>
                    <a:pt x="39" y="5"/>
                  </a:moveTo>
                  <a:cubicBezTo>
                    <a:pt x="40" y="5"/>
                    <a:pt x="41" y="5"/>
                    <a:pt x="41" y="6"/>
                  </a:cubicBezTo>
                  <a:cubicBezTo>
                    <a:pt x="41" y="7"/>
                    <a:pt x="40" y="8"/>
                    <a:pt x="39" y="8"/>
                  </a:cubicBezTo>
                  <a:cubicBezTo>
                    <a:pt x="38" y="8"/>
                    <a:pt x="38" y="7"/>
                    <a:pt x="38" y="6"/>
                  </a:cubicBezTo>
                  <a:cubicBezTo>
                    <a:pt x="38" y="5"/>
                    <a:pt x="38" y="5"/>
                    <a:pt x="39" y="5"/>
                  </a:cubicBezTo>
                  <a:close/>
                  <a:moveTo>
                    <a:pt x="16" y="5"/>
                  </a:moveTo>
                  <a:cubicBezTo>
                    <a:pt x="34" y="5"/>
                    <a:pt x="34" y="5"/>
                    <a:pt x="34" y="5"/>
                  </a:cubicBezTo>
                  <a:cubicBezTo>
                    <a:pt x="34" y="7"/>
                    <a:pt x="34" y="7"/>
                    <a:pt x="34" y="7"/>
                  </a:cubicBezTo>
                  <a:cubicBezTo>
                    <a:pt x="16" y="7"/>
                    <a:pt x="16" y="7"/>
                    <a:pt x="16" y="7"/>
                  </a:cubicBezTo>
                  <a:lnTo>
                    <a:pt x="16" y="5"/>
                  </a:lnTo>
                  <a:close/>
                  <a:moveTo>
                    <a:pt x="5" y="69"/>
                  </a:moveTo>
                  <a:cubicBezTo>
                    <a:pt x="5" y="11"/>
                    <a:pt x="5" y="11"/>
                    <a:pt x="5" y="11"/>
                  </a:cubicBezTo>
                  <a:cubicBezTo>
                    <a:pt x="45" y="11"/>
                    <a:pt x="45" y="11"/>
                    <a:pt x="45" y="11"/>
                  </a:cubicBezTo>
                  <a:cubicBezTo>
                    <a:pt x="45" y="69"/>
                    <a:pt x="45" y="69"/>
                    <a:pt x="45" y="69"/>
                  </a:cubicBezTo>
                  <a:lnTo>
                    <a:pt x="5" y="69"/>
                  </a:lnTo>
                  <a:close/>
                  <a:moveTo>
                    <a:pt x="25" y="83"/>
                  </a:moveTo>
                  <a:cubicBezTo>
                    <a:pt x="23" y="83"/>
                    <a:pt x="21" y="81"/>
                    <a:pt x="21" y="79"/>
                  </a:cubicBezTo>
                  <a:cubicBezTo>
                    <a:pt x="21" y="77"/>
                    <a:pt x="23" y="75"/>
                    <a:pt x="25" y="75"/>
                  </a:cubicBezTo>
                  <a:cubicBezTo>
                    <a:pt x="27" y="75"/>
                    <a:pt x="29" y="77"/>
                    <a:pt x="29" y="79"/>
                  </a:cubicBezTo>
                  <a:cubicBezTo>
                    <a:pt x="29" y="81"/>
                    <a:pt x="27" y="83"/>
                    <a:pt x="25" y="83"/>
                  </a:cubicBez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Calibri"/>
                <a:sym charset="-122" panose="02010600030101010101" pitchFamily="2" typeface="宋体"/>
              </a:endParaRPr>
            </a:p>
          </p:txBody>
        </p:sp>
        <p:sp>
          <p:nvSpPr>
            <p:cNvPr id="26" name="MH_Other_20"/>
            <p:cNvSpPr>
              <a:spLocks noChangeArrowheads="1" noEditPoints="1"/>
            </p:cNvSpPr>
            <p:nvPr/>
          </p:nvSpPr>
          <p:spPr bwMode="auto">
            <a:xfrm>
              <a:off x="11198" y="4602"/>
              <a:ext cx="327" cy="580"/>
            </a:xfrm>
            <a:custGeom>
              <a:gdLst>
                <a:gd fmla="*/ 2147483646 w 51" name="T0"/>
                <a:gd fmla="*/ 0 h 90" name="T1"/>
                <a:gd fmla="*/ 2147483646 w 51" name="T2"/>
                <a:gd fmla="*/ 0 h 90" name="T3"/>
                <a:gd fmla="*/ 0 w 51" name="T4"/>
                <a:gd fmla="*/ 2147483646 h 90" name="T5"/>
                <a:gd fmla="*/ 0 w 51" name="T6"/>
                <a:gd fmla="*/ 2147483646 h 90" name="T7"/>
                <a:gd fmla="*/ 2147483646 w 51" name="T8"/>
                <a:gd fmla="*/ 2147483646 h 90" name="T9"/>
                <a:gd fmla="*/ 2147483646 w 51" name="T10"/>
                <a:gd fmla="*/ 2147483646 h 90" name="T11"/>
                <a:gd fmla="*/ 2147483646 w 51" name="T12"/>
                <a:gd fmla="*/ 2147483646 h 90" name="T13"/>
                <a:gd fmla="*/ 2147483646 w 51" name="T14"/>
                <a:gd fmla="*/ 2147483646 h 90" name="T15"/>
                <a:gd fmla="*/ 2147483646 w 51" name="T16"/>
                <a:gd fmla="*/ 0 h 90" name="T17"/>
                <a:gd fmla="*/ 2147483646 w 51" name="T18"/>
                <a:gd fmla="*/ 2147483646 h 90" name="T19"/>
                <a:gd fmla="*/ 2147483646 w 51" name="T20"/>
                <a:gd fmla="*/ 2147483646 h 90" name="T21"/>
                <a:gd fmla="*/ 2147483646 w 51" name="T22"/>
                <a:gd fmla="*/ 2147483646 h 90" name="T23"/>
                <a:gd fmla="*/ 2147483646 w 51" name="T24"/>
                <a:gd fmla="*/ 2147483646 h 90" name="T25"/>
                <a:gd fmla="*/ 2147483646 w 51" name="T26"/>
                <a:gd fmla="*/ 2147483646 h 90" name="T27"/>
                <a:gd fmla="*/ 2147483646 w 51" name="T28"/>
                <a:gd fmla="*/ 2147483646 h 90" name="T29"/>
                <a:gd fmla="*/ 2147483646 w 51" name="T30"/>
                <a:gd fmla="*/ 2147483646 h 90" name="T31"/>
                <a:gd fmla="*/ 2147483646 w 51" name="T32"/>
                <a:gd fmla="*/ 2147483646 h 90" name="T33"/>
                <a:gd fmla="*/ 2147483646 w 51" name="T34"/>
                <a:gd fmla="*/ 2147483646 h 90" name="T35"/>
                <a:gd fmla="*/ 2147483646 w 51" name="T36"/>
                <a:gd fmla="*/ 2147483646 h 90" name="T37"/>
                <a:gd fmla="*/ 2147483646 w 51" name="T38"/>
                <a:gd fmla="*/ 2147483646 h 90" name="T39"/>
                <a:gd fmla="*/ 2147483646 w 51" name="T40"/>
                <a:gd fmla="*/ 2147483646 h 90" name="T41"/>
                <a:gd fmla="*/ 2147483646 w 51" name="T42"/>
                <a:gd fmla="*/ 2147483646 h 90" name="T43"/>
                <a:gd fmla="*/ 2147483646 w 51" name="T44"/>
                <a:gd fmla="*/ 2147483646 h 90" name="T45"/>
                <a:gd fmla="*/ 2147483646 w 51" name="T46"/>
                <a:gd fmla="*/ 2147483646 h 90" name="T47"/>
                <a:gd fmla="*/ 2147483646 w 51" name="T48"/>
                <a:gd fmla="*/ 2147483646 h 90" name="T49"/>
                <a:gd fmla="*/ 2147483646 w 51" name="T50"/>
                <a:gd fmla="*/ 2147483646 h 90" name="T51"/>
                <a:gd fmla="*/ 2147483646 w 51" name="T52"/>
                <a:gd fmla="*/ 2147483646 h 90" name="T53"/>
                <a:gd fmla="*/ 2147483646 w 51" name="T54"/>
                <a:gd fmla="*/ 2147483646 h 90" name="T55"/>
                <a:gd fmla="*/ 2147483646 w 51" name="T56"/>
                <a:gd fmla="*/ 2147483646 h 90"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51" name="T87"/>
                <a:gd fmla="*/ 0 h 90" name="T88"/>
                <a:gd fmla="*/ 51 w 51" name="T89"/>
                <a:gd fmla="*/ 90 h 90"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90" w="51">
                  <a:moveTo>
                    <a:pt x="44" y="0"/>
                  </a:moveTo>
                  <a:cubicBezTo>
                    <a:pt x="7" y="0"/>
                    <a:pt x="7" y="0"/>
                    <a:pt x="7" y="0"/>
                  </a:cubicBezTo>
                  <a:cubicBezTo>
                    <a:pt x="3" y="0"/>
                    <a:pt x="0" y="3"/>
                    <a:pt x="0" y="7"/>
                  </a:cubicBezTo>
                  <a:cubicBezTo>
                    <a:pt x="0" y="83"/>
                    <a:pt x="0" y="83"/>
                    <a:pt x="0" y="83"/>
                  </a:cubicBezTo>
                  <a:cubicBezTo>
                    <a:pt x="0" y="87"/>
                    <a:pt x="3" y="90"/>
                    <a:pt x="7" y="90"/>
                  </a:cubicBezTo>
                  <a:cubicBezTo>
                    <a:pt x="44" y="90"/>
                    <a:pt x="44" y="90"/>
                    <a:pt x="44" y="90"/>
                  </a:cubicBezTo>
                  <a:cubicBezTo>
                    <a:pt x="48" y="90"/>
                    <a:pt x="51" y="87"/>
                    <a:pt x="51" y="83"/>
                  </a:cubicBezTo>
                  <a:cubicBezTo>
                    <a:pt x="51" y="7"/>
                    <a:pt x="51" y="7"/>
                    <a:pt x="51" y="7"/>
                  </a:cubicBezTo>
                  <a:cubicBezTo>
                    <a:pt x="51" y="3"/>
                    <a:pt x="48" y="0"/>
                    <a:pt x="44" y="0"/>
                  </a:cubicBezTo>
                  <a:close/>
                  <a:moveTo>
                    <a:pt x="40" y="5"/>
                  </a:moveTo>
                  <a:cubicBezTo>
                    <a:pt x="41" y="5"/>
                    <a:pt x="42" y="5"/>
                    <a:pt x="42" y="6"/>
                  </a:cubicBezTo>
                  <a:cubicBezTo>
                    <a:pt x="42" y="7"/>
                    <a:pt x="41" y="8"/>
                    <a:pt x="40" y="8"/>
                  </a:cubicBezTo>
                  <a:cubicBezTo>
                    <a:pt x="39" y="8"/>
                    <a:pt x="38" y="7"/>
                    <a:pt x="38" y="6"/>
                  </a:cubicBezTo>
                  <a:cubicBezTo>
                    <a:pt x="38" y="5"/>
                    <a:pt x="39" y="5"/>
                    <a:pt x="40" y="5"/>
                  </a:cubicBezTo>
                  <a:close/>
                  <a:moveTo>
                    <a:pt x="17" y="5"/>
                  </a:moveTo>
                  <a:cubicBezTo>
                    <a:pt x="34" y="5"/>
                    <a:pt x="34" y="5"/>
                    <a:pt x="34" y="5"/>
                  </a:cubicBezTo>
                  <a:cubicBezTo>
                    <a:pt x="34" y="7"/>
                    <a:pt x="34" y="7"/>
                    <a:pt x="34" y="7"/>
                  </a:cubicBezTo>
                  <a:cubicBezTo>
                    <a:pt x="17" y="7"/>
                    <a:pt x="17" y="7"/>
                    <a:pt x="17" y="7"/>
                  </a:cubicBezTo>
                  <a:lnTo>
                    <a:pt x="17" y="5"/>
                  </a:lnTo>
                  <a:close/>
                  <a:moveTo>
                    <a:pt x="26" y="83"/>
                  </a:moveTo>
                  <a:cubicBezTo>
                    <a:pt x="23" y="83"/>
                    <a:pt x="21" y="81"/>
                    <a:pt x="21" y="79"/>
                  </a:cubicBezTo>
                  <a:cubicBezTo>
                    <a:pt x="21" y="77"/>
                    <a:pt x="23" y="75"/>
                    <a:pt x="26" y="75"/>
                  </a:cubicBezTo>
                  <a:cubicBezTo>
                    <a:pt x="28" y="75"/>
                    <a:pt x="30" y="77"/>
                    <a:pt x="30" y="79"/>
                  </a:cubicBezTo>
                  <a:cubicBezTo>
                    <a:pt x="30" y="81"/>
                    <a:pt x="28" y="83"/>
                    <a:pt x="26" y="83"/>
                  </a:cubicBezTo>
                  <a:close/>
                  <a:moveTo>
                    <a:pt x="46" y="69"/>
                  </a:moveTo>
                  <a:cubicBezTo>
                    <a:pt x="5" y="69"/>
                    <a:pt x="5" y="69"/>
                    <a:pt x="5" y="69"/>
                  </a:cubicBezTo>
                  <a:cubicBezTo>
                    <a:pt x="5" y="11"/>
                    <a:pt x="5" y="11"/>
                    <a:pt x="5" y="11"/>
                  </a:cubicBezTo>
                  <a:cubicBezTo>
                    <a:pt x="46" y="11"/>
                    <a:pt x="46" y="11"/>
                    <a:pt x="46" y="11"/>
                  </a:cubicBezTo>
                  <a:lnTo>
                    <a:pt x="46" y="69"/>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a:solidFill>
                  <a:srgbClr val="000000"/>
                </a:solidFill>
                <a:latin charset="0" pitchFamily="34" typeface="Calibri"/>
                <a:sym charset="-122" panose="02010600030101010101" pitchFamily="2" typeface="宋体"/>
              </a:endParaRPr>
            </a:p>
          </p:txBody>
        </p:sp>
        <p:sp>
          <p:nvSpPr>
            <p:cNvPr id="27" name="MH_Other_21"/>
            <p:cNvSpPr>
              <a:spLocks noChangeArrowheads="1"/>
            </p:cNvSpPr>
            <p:nvPr/>
          </p:nvSpPr>
          <p:spPr bwMode="auto">
            <a:xfrm>
              <a:off x="11173" y="4419"/>
              <a:ext cx="192" cy="157"/>
            </a:xfrm>
            <a:custGeom>
              <a:gdLst>
                <a:gd fmla="*/ 79865 w 40" name="T0"/>
                <a:gd fmla="*/ 82362 h 33" name="T1"/>
                <a:gd fmla="*/ 99831 w 40" name="T2"/>
                <a:gd fmla="*/ 82362 h 33" name="T3"/>
                <a:gd fmla="*/ 99831 w 40" name="T4"/>
                <a:gd fmla="*/ 19967 h 33" name="T5"/>
                <a:gd fmla="*/ 99831 w 40" name="T6"/>
                <a:gd fmla="*/ 0 h 33" name="T7"/>
                <a:gd fmla="*/ 79865 w 40" name="T8"/>
                <a:gd fmla="*/ 0 h 33" name="T9"/>
                <a:gd fmla="*/ 0 w 40" name="T10"/>
                <a:gd fmla="*/ 0 h 33" name="T11"/>
                <a:gd fmla="*/ 0 w 40" name="T12"/>
                <a:gd fmla="*/ 19967 h 33" name="T13"/>
                <a:gd fmla="*/ 79865 w 40" name="T14"/>
                <a:gd fmla="*/ 19967 h 33" name="T15"/>
                <a:gd fmla="*/ 79865 w 40" name="T16"/>
                <a:gd fmla="*/ 82362 h 3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40" name="T27"/>
                <a:gd fmla="*/ 0 h 33" name="T28"/>
                <a:gd fmla="*/ 40 w 40" name="T29"/>
                <a:gd fmla="*/ 33 h 33"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3" w="40">
                  <a:moveTo>
                    <a:pt x="32" y="33"/>
                  </a:moveTo>
                  <a:lnTo>
                    <a:pt x="40" y="33"/>
                  </a:lnTo>
                  <a:lnTo>
                    <a:pt x="40" y="8"/>
                  </a:lnTo>
                  <a:lnTo>
                    <a:pt x="40" y="0"/>
                  </a:lnTo>
                  <a:lnTo>
                    <a:pt x="32" y="0"/>
                  </a:lnTo>
                  <a:lnTo>
                    <a:pt x="0" y="0"/>
                  </a:lnTo>
                  <a:lnTo>
                    <a:pt x="0" y="8"/>
                  </a:lnTo>
                  <a:lnTo>
                    <a:pt x="32" y="8"/>
                  </a:lnTo>
                  <a:lnTo>
                    <a:pt x="32" y="33"/>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sp>
          <p:nvSpPr>
            <p:cNvPr id="28" name="MH_Other_22"/>
            <p:cNvSpPr>
              <a:spLocks noChangeArrowheads="1"/>
            </p:cNvSpPr>
            <p:nvPr/>
          </p:nvSpPr>
          <p:spPr bwMode="auto">
            <a:xfrm>
              <a:off x="11000" y="4999"/>
              <a:ext cx="158" cy="157"/>
            </a:xfrm>
            <a:custGeom>
              <a:gdLst>
                <a:gd fmla="*/ 19967 w 33" name="T0"/>
                <a:gd fmla="*/ 0 h 33" name="T1"/>
                <a:gd fmla="*/ 0 w 33" name="T2"/>
                <a:gd fmla="*/ 0 h 33" name="T3"/>
                <a:gd fmla="*/ 0 w 33" name="T4"/>
                <a:gd fmla="*/ 62395 h 33" name="T5"/>
                <a:gd fmla="*/ 0 w 33" name="T6"/>
                <a:gd fmla="*/ 82362 h 33" name="T7"/>
                <a:gd fmla="*/ 19967 w 33" name="T8"/>
                <a:gd fmla="*/ 82362 h 33" name="T9"/>
                <a:gd fmla="*/ 82362 w 33" name="T10"/>
                <a:gd fmla="*/ 82362 h 33" name="T11"/>
                <a:gd fmla="*/ 82362 w 33" name="T12"/>
                <a:gd fmla="*/ 62395 h 33" name="T13"/>
                <a:gd fmla="*/ 19967 w 33" name="T14"/>
                <a:gd fmla="*/ 62395 h 33" name="T15"/>
                <a:gd fmla="*/ 19967 w 33" name="T16"/>
                <a:gd fmla="*/ 0 h 3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33" name="T27"/>
                <a:gd fmla="*/ 0 h 33" name="T28"/>
                <a:gd fmla="*/ 33 w 33" name="T29"/>
                <a:gd fmla="*/ 33 h 33"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3" w="33">
                  <a:moveTo>
                    <a:pt x="8" y="0"/>
                  </a:moveTo>
                  <a:lnTo>
                    <a:pt x="0" y="0"/>
                  </a:lnTo>
                  <a:lnTo>
                    <a:pt x="0" y="25"/>
                  </a:lnTo>
                  <a:lnTo>
                    <a:pt x="0" y="33"/>
                  </a:lnTo>
                  <a:lnTo>
                    <a:pt x="8" y="33"/>
                  </a:lnTo>
                  <a:lnTo>
                    <a:pt x="33" y="33"/>
                  </a:lnTo>
                  <a:lnTo>
                    <a:pt x="33" y="25"/>
                  </a:lnTo>
                  <a:lnTo>
                    <a:pt x="8" y="25"/>
                  </a:lnTo>
                  <a:lnTo>
                    <a:pt x="8" y="0"/>
                  </a:lnTo>
                  <a:close/>
                </a:path>
              </a:pathLst>
            </a:custGeom>
            <a:solidFill>
              <a:srgbClr val="FEFFFF"/>
            </a:solidFill>
            <a:ln>
              <a:noFill/>
            </a:ln>
            <a:extLst>
              <a:ext uri="{91240B29-F687-4F45-9708-019B960494DF}">
                <a14:hiddenLine w="9525">
                  <a:solidFill>
                    <a:srgbClr val="000000"/>
                  </a:solidFill>
                  <a:miter lim="800000"/>
                  <a:headEnd/>
                  <a:tailEnd/>
                </a14:hiddenLine>
              </a:ext>
            </a:extLst>
          </p:spPr>
          <p:txBody>
            <a:bodyPr/>
            <a:lstStyle/>
            <a:p>
              <a:endParaRPr altLang="zh-CN" lang="zh-CN" sz="1600">
                <a:solidFill>
                  <a:srgbClr val="000000"/>
                </a:solidFill>
                <a:latin charset="0" pitchFamily="34" typeface="Calibri"/>
                <a:sym charset="-122" panose="02010600030101010101" pitchFamily="2" typeface="宋体"/>
              </a:endParaRPr>
            </a:p>
          </p:txBody>
        </p:sp>
      </p:grpSp>
      <p:sp>
        <p:nvSpPr>
          <p:cNvPr id="35" name="圆角淘宝网chenying0907出品 34"/>
          <p:cNvSpPr/>
          <p:nvPr/>
        </p:nvSpPr>
        <p:spPr>
          <a:xfrm>
            <a:off x="8059917" y="5015331"/>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36" name="圆角淘宝网chenying0907出品 35"/>
          <p:cNvSpPr/>
          <p:nvPr/>
        </p:nvSpPr>
        <p:spPr>
          <a:xfrm>
            <a:off x="8088313" y="3512168"/>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37" name="圆角淘宝网chenying0907出品 36"/>
          <p:cNvSpPr/>
          <p:nvPr/>
        </p:nvSpPr>
        <p:spPr>
          <a:xfrm>
            <a:off x="8059917" y="2009005"/>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38" name="圆角淘宝网chenying0907出品 37"/>
          <p:cNvSpPr/>
          <p:nvPr/>
        </p:nvSpPr>
        <p:spPr>
          <a:xfrm>
            <a:off x="682423" y="5053313"/>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39" name="圆角淘宝网chenying0907出品 38"/>
          <p:cNvSpPr/>
          <p:nvPr/>
        </p:nvSpPr>
        <p:spPr>
          <a:xfrm>
            <a:off x="710819" y="3550150"/>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40" name="圆角淘宝网chenying0907出品 39"/>
          <p:cNvSpPr/>
          <p:nvPr/>
        </p:nvSpPr>
        <p:spPr>
          <a:xfrm>
            <a:off x="682423" y="2046987"/>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2" name="淘宝网chenying0907出品 1"/>
          <p:cNvSpPr txBox="1"/>
          <p:nvPr/>
        </p:nvSpPr>
        <p:spPr>
          <a:xfrm>
            <a:off x="5479653" y="3671581"/>
            <a:ext cx="1235868" cy="701040"/>
          </a:xfrm>
          <a:prstGeom prst="rect">
            <a:avLst/>
          </a:prstGeom>
          <a:noFill/>
        </p:spPr>
        <p:txBody>
          <a:bodyPr rtlCol="0" wrap="square">
            <a:spAutoFit/>
          </a:bodyPr>
          <a:lstStyle/>
          <a:p>
            <a:r>
              <a:rPr altLang="en-US" b="1" lang="zh-CN" sz="4000">
                <a:solidFill>
                  <a:schemeClr val="accent1">
                    <a:lumMod val="50000"/>
                  </a:schemeClr>
                </a:solidFill>
                <a:latin charset="-122" pitchFamily="34" typeface="微软雅黑"/>
                <a:ea charset="-122" pitchFamily="34" typeface="微软雅黑"/>
              </a:rPr>
              <a:t>拓展</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id="13" nodeType="afterEffect" presetClass="entr" presetID="42" presetSubtype="0">
                                  <p:stCondLst>
                                    <p:cond delay="0"/>
                                  </p:stCondLst>
                                  <p:childTnLst>
                                    <p:set>
                                      <p:cBhvr>
                                        <p:cTn dur="1" fill="hold" id="14">
                                          <p:stCondLst>
                                            <p:cond delay="0"/>
                                          </p:stCondLst>
                                        </p:cTn>
                                        <p:tgtEl>
                                          <p:spTgt spid="3"/>
                                        </p:tgtEl>
                                        <p:attrNameLst>
                                          <p:attrName>style.visibility</p:attrName>
                                        </p:attrNameLst>
                                      </p:cBhvr>
                                      <p:to>
                                        <p:strVal val="visible"/>
                                      </p:to>
                                    </p:set>
                                    <p:animEffect filter="fade" transition="in">
                                      <p:cBhvr>
                                        <p:cTn dur="1000" id="15"/>
                                        <p:tgtEl>
                                          <p:spTgt spid="3"/>
                                        </p:tgtEl>
                                      </p:cBhvr>
                                    </p:animEffect>
                                    <p:anim calcmode="lin" valueType="num">
                                      <p:cBhvr>
                                        <p:cTn dur="1000" fill="hold" id="16"/>
                                        <p:tgtEl>
                                          <p:spTgt spid="3"/>
                                        </p:tgtEl>
                                        <p:attrNameLst>
                                          <p:attrName>ppt_x</p:attrName>
                                        </p:attrNameLst>
                                      </p:cBhvr>
                                      <p:tavLst>
                                        <p:tav tm="0">
                                          <p:val>
                                            <p:strVal val="#ppt_x"/>
                                          </p:val>
                                        </p:tav>
                                        <p:tav tm="100000">
                                          <p:val>
                                            <p:strVal val="#ppt_x"/>
                                          </p:val>
                                        </p:tav>
                                      </p:tavLst>
                                    </p:anim>
                                    <p:anim calcmode="lin" valueType="num">
                                      <p:cBhvr>
                                        <p:cTn dur="1000" fill="hold" id="17"/>
                                        <p:tgtEl>
                                          <p:spTgt spid="3"/>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2"/>
                                        </p:tgtEl>
                                        <p:attrNameLst>
                                          <p:attrName>style.visibility</p:attrName>
                                        </p:attrNameLst>
                                      </p:cBhvr>
                                      <p:to>
                                        <p:strVal val="visible"/>
                                      </p:to>
                                    </p:set>
                                    <p:anim calcmode="lin" valueType="num">
                                      <p:cBhvr>
                                        <p:cTn dur="500" fill="hold" id="21"/>
                                        <p:tgtEl>
                                          <p:spTgt spid="2"/>
                                        </p:tgtEl>
                                        <p:attrNameLst>
                                          <p:attrName>ppt_w</p:attrName>
                                        </p:attrNameLst>
                                      </p:cBhvr>
                                      <p:tavLst>
                                        <p:tav tm="0">
                                          <p:val>
                                            <p:fltVal val="0"/>
                                          </p:val>
                                        </p:tav>
                                        <p:tav tm="100000">
                                          <p:val>
                                            <p:strVal val="#ppt_w"/>
                                          </p:val>
                                        </p:tav>
                                      </p:tavLst>
                                    </p:anim>
                                    <p:anim calcmode="lin" valueType="num">
                                      <p:cBhvr>
                                        <p:cTn dur="500" fill="hold" id="22"/>
                                        <p:tgtEl>
                                          <p:spTgt spid="2"/>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3" presetSubtype="10">
                                  <p:stCondLst>
                                    <p:cond delay="0"/>
                                  </p:stCondLst>
                                  <p:childTnLst>
                                    <p:set>
                                      <p:cBhvr>
                                        <p:cTn dur="1" fill="hold" id="25">
                                          <p:stCondLst>
                                            <p:cond delay="0"/>
                                          </p:stCondLst>
                                        </p:cTn>
                                        <p:tgtEl>
                                          <p:spTgt spid="37"/>
                                        </p:tgtEl>
                                        <p:attrNameLst>
                                          <p:attrName>style.visibility</p:attrName>
                                        </p:attrNameLst>
                                      </p:cBhvr>
                                      <p:to>
                                        <p:strVal val="visible"/>
                                      </p:to>
                                    </p:set>
                                    <p:animEffect filter="blinds(horizontal)" transition="in">
                                      <p:cBhvr>
                                        <p:cTn dur="500" id="26"/>
                                        <p:tgtEl>
                                          <p:spTgt spid="37"/>
                                        </p:tgtEl>
                                      </p:cBhvr>
                                    </p:animEffect>
                                  </p:childTnLst>
                                </p:cTn>
                              </p:par>
                            </p:childTnLst>
                          </p:cTn>
                        </p:par>
                        <p:par>
                          <p:cTn fill="hold" id="27" nodeType="afterGroup">
                            <p:stCondLst>
                              <p:cond delay="2500"/>
                            </p:stCondLst>
                            <p:childTnLst>
                              <p:par>
                                <p:cTn fill="hold" id="28" nodeType="afterEffect" presetClass="entr" presetID="42" presetSubtype="0">
                                  <p:stCondLst>
                                    <p:cond delay="0"/>
                                  </p:stCondLst>
                                  <p:childTnLst>
                                    <p:set>
                                      <p:cBhvr>
                                        <p:cTn dur="1" fill="hold" id="29">
                                          <p:stCondLst>
                                            <p:cond delay="0"/>
                                          </p:stCondLst>
                                        </p:cTn>
                                        <p:tgtEl>
                                          <p:spTgt spid="33"/>
                                        </p:tgtEl>
                                        <p:attrNameLst>
                                          <p:attrName>style.visibility</p:attrName>
                                        </p:attrNameLst>
                                      </p:cBhvr>
                                      <p:to>
                                        <p:strVal val="visible"/>
                                      </p:to>
                                    </p:set>
                                    <p:animEffect filter="fade" transition="in">
                                      <p:cBhvr>
                                        <p:cTn dur="1000" id="30"/>
                                        <p:tgtEl>
                                          <p:spTgt spid="33"/>
                                        </p:tgtEl>
                                      </p:cBhvr>
                                    </p:animEffect>
                                    <p:anim calcmode="lin" valueType="num">
                                      <p:cBhvr>
                                        <p:cTn dur="1000" fill="hold" id="31"/>
                                        <p:tgtEl>
                                          <p:spTgt spid="33"/>
                                        </p:tgtEl>
                                        <p:attrNameLst>
                                          <p:attrName>ppt_x</p:attrName>
                                        </p:attrNameLst>
                                      </p:cBhvr>
                                      <p:tavLst>
                                        <p:tav tm="0">
                                          <p:val>
                                            <p:strVal val="#ppt_x"/>
                                          </p:val>
                                        </p:tav>
                                        <p:tav tm="100000">
                                          <p:val>
                                            <p:strVal val="#ppt_x"/>
                                          </p:val>
                                        </p:tav>
                                      </p:tavLst>
                                    </p:anim>
                                    <p:anim calcmode="lin" valueType="num">
                                      <p:cBhvr>
                                        <p:cTn dur="1000" fill="hold" id="32"/>
                                        <p:tgtEl>
                                          <p:spTgt spid="33"/>
                                        </p:tgtEl>
                                        <p:attrNameLst>
                                          <p:attrName>ppt_y</p:attrName>
                                        </p:attrNameLst>
                                      </p:cBhvr>
                                      <p:tavLst>
                                        <p:tav tm="0">
                                          <p:val>
                                            <p:strVal val="#ppt_y+.1"/>
                                          </p:val>
                                        </p:tav>
                                        <p:tav tm="100000">
                                          <p:val>
                                            <p:strVal val="#ppt_y"/>
                                          </p:val>
                                        </p:tav>
                                      </p:tavLst>
                                    </p:anim>
                                  </p:childTnLst>
                                </p:cTn>
                              </p:par>
                            </p:childTnLst>
                          </p:cTn>
                        </p:par>
                        <p:par>
                          <p:cTn fill="hold" id="33" nodeType="afterGroup">
                            <p:stCondLst>
                              <p:cond delay="3500"/>
                            </p:stCondLst>
                            <p:childTnLst>
                              <p:par>
                                <p:cTn fill="hold" grpId="0" id="34" nodeType="afterEffect" presetClass="entr" presetID="3" presetSubtype="10">
                                  <p:stCondLst>
                                    <p:cond delay="0"/>
                                  </p:stCondLst>
                                  <p:childTnLst>
                                    <p:set>
                                      <p:cBhvr>
                                        <p:cTn dur="1" fill="hold" id="35">
                                          <p:stCondLst>
                                            <p:cond delay="0"/>
                                          </p:stCondLst>
                                        </p:cTn>
                                        <p:tgtEl>
                                          <p:spTgt spid="40"/>
                                        </p:tgtEl>
                                        <p:attrNameLst>
                                          <p:attrName>style.visibility</p:attrName>
                                        </p:attrNameLst>
                                      </p:cBhvr>
                                      <p:to>
                                        <p:strVal val="visible"/>
                                      </p:to>
                                    </p:set>
                                    <p:animEffect filter="blinds(horizontal)" transition="in">
                                      <p:cBhvr>
                                        <p:cTn dur="500" id="36"/>
                                        <p:tgtEl>
                                          <p:spTgt spid="40"/>
                                        </p:tgtEl>
                                      </p:cBhvr>
                                    </p:animEffect>
                                  </p:childTnLst>
                                </p:cTn>
                              </p:par>
                            </p:childTnLst>
                          </p:cTn>
                        </p:par>
                        <p:par>
                          <p:cTn fill="hold" id="37" nodeType="afterGroup">
                            <p:stCondLst>
                              <p:cond delay="4000"/>
                            </p:stCondLst>
                            <p:childTnLst>
                              <p:par>
                                <p:cTn fill="hold" id="38" nodeType="afterEffect" presetClass="entr" presetID="42" presetSubtype="0">
                                  <p:stCondLst>
                                    <p:cond delay="0"/>
                                  </p:stCondLst>
                                  <p:childTnLst>
                                    <p:set>
                                      <p:cBhvr>
                                        <p:cTn dur="1" fill="hold" id="39">
                                          <p:stCondLst>
                                            <p:cond delay="0"/>
                                          </p:stCondLst>
                                        </p:cTn>
                                        <p:tgtEl>
                                          <p:spTgt spid="29"/>
                                        </p:tgtEl>
                                        <p:attrNameLst>
                                          <p:attrName>style.visibility</p:attrName>
                                        </p:attrNameLst>
                                      </p:cBhvr>
                                      <p:to>
                                        <p:strVal val="visible"/>
                                      </p:to>
                                    </p:set>
                                    <p:animEffect filter="fade" transition="in">
                                      <p:cBhvr>
                                        <p:cTn dur="1000" id="40"/>
                                        <p:tgtEl>
                                          <p:spTgt spid="29"/>
                                        </p:tgtEl>
                                      </p:cBhvr>
                                    </p:animEffect>
                                    <p:anim calcmode="lin" valueType="num">
                                      <p:cBhvr>
                                        <p:cTn dur="1000" fill="hold" id="41"/>
                                        <p:tgtEl>
                                          <p:spTgt spid="29"/>
                                        </p:tgtEl>
                                        <p:attrNameLst>
                                          <p:attrName>ppt_x</p:attrName>
                                        </p:attrNameLst>
                                      </p:cBhvr>
                                      <p:tavLst>
                                        <p:tav tm="0">
                                          <p:val>
                                            <p:strVal val="#ppt_x"/>
                                          </p:val>
                                        </p:tav>
                                        <p:tav tm="100000">
                                          <p:val>
                                            <p:strVal val="#ppt_x"/>
                                          </p:val>
                                        </p:tav>
                                      </p:tavLst>
                                    </p:anim>
                                    <p:anim calcmode="lin" valueType="num">
                                      <p:cBhvr>
                                        <p:cTn dur="1000" fill="hold" id="42"/>
                                        <p:tgtEl>
                                          <p:spTgt spid="29"/>
                                        </p:tgtEl>
                                        <p:attrNameLst>
                                          <p:attrName>ppt_y</p:attrName>
                                        </p:attrNameLst>
                                      </p:cBhvr>
                                      <p:tavLst>
                                        <p:tav tm="0">
                                          <p:val>
                                            <p:strVal val="#ppt_y+.1"/>
                                          </p:val>
                                        </p:tav>
                                        <p:tav tm="100000">
                                          <p:val>
                                            <p:strVal val="#ppt_y"/>
                                          </p:val>
                                        </p:tav>
                                      </p:tavLst>
                                    </p:anim>
                                  </p:childTnLst>
                                </p:cTn>
                              </p:par>
                            </p:childTnLst>
                          </p:cTn>
                        </p:par>
                        <p:par>
                          <p:cTn fill="hold" id="43" nodeType="afterGroup">
                            <p:stCondLst>
                              <p:cond delay="5000"/>
                            </p:stCondLst>
                            <p:childTnLst>
                              <p:par>
                                <p:cTn fill="hold" grpId="0" id="44" nodeType="afterEffect" presetClass="entr" presetID="3" presetSubtype="10">
                                  <p:stCondLst>
                                    <p:cond delay="0"/>
                                  </p:stCondLst>
                                  <p:childTnLst>
                                    <p:set>
                                      <p:cBhvr>
                                        <p:cTn dur="1" fill="hold" id="45">
                                          <p:stCondLst>
                                            <p:cond delay="0"/>
                                          </p:stCondLst>
                                        </p:cTn>
                                        <p:tgtEl>
                                          <p:spTgt spid="36"/>
                                        </p:tgtEl>
                                        <p:attrNameLst>
                                          <p:attrName>style.visibility</p:attrName>
                                        </p:attrNameLst>
                                      </p:cBhvr>
                                      <p:to>
                                        <p:strVal val="visible"/>
                                      </p:to>
                                    </p:set>
                                    <p:animEffect filter="blinds(horizontal)" transition="in">
                                      <p:cBhvr>
                                        <p:cTn dur="500" id="46"/>
                                        <p:tgtEl>
                                          <p:spTgt spid="36"/>
                                        </p:tgtEl>
                                      </p:cBhvr>
                                    </p:animEffect>
                                  </p:childTnLst>
                                </p:cTn>
                              </p:par>
                            </p:childTnLst>
                          </p:cTn>
                        </p:par>
                        <p:par>
                          <p:cTn fill="hold" id="47" nodeType="afterGroup">
                            <p:stCondLst>
                              <p:cond delay="5500"/>
                            </p:stCondLst>
                            <p:childTnLst>
                              <p:par>
                                <p:cTn fill="hold" id="48" nodeType="afterEffect" presetClass="entr" presetID="42" presetSubtype="0">
                                  <p:stCondLst>
                                    <p:cond delay="0"/>
                                  </p:stCondLst>
                                  <p:childTnLst>
                                    <p:set>
                                      <p:cBhvr>
                                        <p:cTn dur="1" fill="hold" id="49">
                                          <p:stCondLst>
                                            <p:cond delay="0"/>
                                          </p:stCondLst>
                                        </p:cTn>
                                        <p:tgtEl>
                                          <p:spTgt spid="32"/>
                                        </p:tgtEl>
                                        <p:attrNameLst>
                                          <p:attrName>style.visibility</p:attrName>
                                        </p:attrNameLst>
                                      </p:cBhvr>
                                      <p:to>
                                        <p:strVal val="visible"/>
                                      </p:to>
                                    </p:set>
                                    <p:animEffect filter="fade" transition="in">
                                      <p:cBhvr>
                                        <p:cTn dur="1000" id="50"/>
                                        <p:tgtEl>
                                          <p:spTgt spid="32"/>
                                        </p:tgtEl>
                                      </p:cBhvr>
                                    </p:animEffect>
                                    <p:anim calcmode="lin" valueType="num">
                                      <p:cBhvr>
                                        <p:cTn dur="1000" fill="hold" id="51"/>
                                        <p:tgtEl>
                                          <p:spTgt spid="32"/>
                                        </p:tgtEl>
                                        <p:attrNameLst>
                                          <p:attrName>ppt_x</p:attrName>
                                        </p:attrNameLst>
                                      </p:cBhvr>
                                      <p:tavLst>
                                        <p:tav tm="0">
                                          <p:val>
                                            <p:strVal val="#ppt_x"/>
                                          </p:val>
                                        </p:tav>
                                        <p:tav tm="100000">
                                          <p:val>
                                            <p:strVal val="#ppt_x"/>
                                          </p:val>
                                        </p:tav>
                                      </p:tavLst>
                                    </p:anim>
                                    <p:anim calcmode="lin" valueType="num">
                                      <p:cBhvr>
                                        <p:cTn dur="1000" fill="hold" id="52"/>
                                        <p:tgtEl>
                                          <p:spTgt spid="32"/>
                                        </p:tgtEl>
                                        <p:attrNameLst>
                                          <p:attrName>ppt_y</p:attrName>
                                        </p:attrNameLst>
                                      </p:cBhvr>
                                      <p:tavLst>
                                        <p:tav tm="0">
                                          <p:val>
                                            <p:strVal val="#ppt_y+.1"/>
                                          </p:val>
                                        </p:tav>
                                        <p:tav tm="100000">
                                          <p:val>
                                            <p:strVal val="#ppt_y"/>
                                          </p:val>
                                        </p:tav>
                                      </p:tavLst>
                                    </p:anim>
                                  </p:childTnLst>
                                </p:cTn>
                              </p:par>
                            </p:childTnLst>
                          </p:cTn>
                        </p:par>
                        <p:par>
                          <p:cTn fill="hold" id="53" nodeType="afterGroup">
                            <p:stCondLst>
                              <p:cond delay="6500"/>
                            </p:stCondLst>
                            <p:childTnLst>
                              <p:par>
                                <p:cTn fill="hold" grpId="0" id="54" nodeType="afterEffect" presetClass="entr" presetID="3" presetSubtype="10">
                                  <p:stCondLst>
                                    <p:cond delay="0"/>
                                  </p:stCondLst>
                                  <p:childTnLst>
                                    <p:set>
                                      <p:cBhvr>
                                        <p:cTn dur="1" fill="hold" id="55">
                                          <p:stCondLst>
                                            <p:cond delay="0"/>
                                          </p:stCondLst>
                                        </p:cTn>
                                        <p:tgtEl>
                                          <p:spTgt spid="39"/>
                                        </p:tgtEl>
                                        <p:attrNameLst>
                                          <p:attrName>style.visibility</p:attrName>
                                        </p:attrNameLst>
                                      </p:cBhvr>
                                      <p:to>
                                        <p:strVal val="visible"/>
                                      </p:to>
                                    </p:set>
                                    <p:animEffect filter="blinds(horizontal)" transition="in">
                                      <p:cBhvr>
                                        <p:cTn dur="500" id="56"/>
                                        <p:tgtEl>
                                          <p:spTgt spid="39"/>
                                        </p:tgtEl>
                                      </p:cBhvr>
                                    </p:animEffect>
                                  </p:childTnLst>
                                </p:cTn>
                              </p:par>
                            </p:childTnLst>
                          </p:cTn>
                        </p:par>
                        <p:par>
                          <p:cTn fill="hold" id="57" nodeType="afterGroup">
                            <p:stCondLst>
                              <p:cond delay="7000"/>
                            </p:stCondLst>
                            <p:childTnLst>
                              <p:par>
                                <p:cTn fill="hold" id="58" nodeType="afterEffect" presetClass="entr" presetID="42" presetSubtype="0">
                                  <p:stCondLst>
                                    <p:cond delay="0"/>
                                  </p:stCondLst>
                                  <p:childTnLst>
                                    <p:set>
                                      <p:cBhvr>
                                        <p:cTn dur="1" fill="hold" id="59">
                                          <p:stCondLst>
                                            <p:cond delay="0"/>
                                          </p:stCondLst>
                                        </p:cTn>
                                        <p:tgtEl>
                                          <p:spTgt spid="30"/>
                                        </p:tgtEl>
                                        <p:attrNameLst>
                                          <p:attrName>style.visibility</p:attrName>
                                        </p:attrNameLst>
                                      </p:cBhvr>
                                      <p:to>
                                        <p:strVal val="visible"/>
                                      </p:to>
                                    </p:set>
                                    <p:animEffect filter="fade" transition="in">
                                      <p:cBhvr>
                                        <p:cTn dur="1000" id="60"/>
                                        <p:tgtEl>
                                          <p:spTgt spid="30"/>
                                        </p:tgtEl>
                                      </p:cBhvr>
                                    </p:animEffect>
                                    <p:anim calcmode="lin" valueType="num">
                                      <p:cBhvr>
                                        <p:cTn dur="1000" fill="hold" id="61"/>
                                        <p:tgtEl>
                                          <p:spTgt spid="30"/>
                                        </p:tgtEl>
                                        <p:attrNameLst>
                                          <p:attrName>ppt_x</p:attrName>
                                        </p:attrNameLst>
                                      </p:cBhvr>
                                      <p:tavLst>
                                        <p:tav tm="0">
                                          <p:val>
                                            <p:strVal val="#ppt_x"/>
                                          </p:val>
                                        </p:tav>
                                        <p:tav tm="100000">
                                          <p:val>
                                            <p:strVal val="#ppt_x"/>
                                          </p:val>
                                        </p:tav>
                                      </p:tavLst>
                                    </p:anim>
                                    <p:anim calcmode="lin" valueType="num">
                                      <p:cBhvr>
                                        <p:cTn dur="1000" fill="hold" id="62"/>
                                        <p:tgtEl>
                                          <p:spTgt spid="30"/>
                                        </p:tgtEl>
                                        <p:attrNameLst>
                                          <p:attrName>ppt_y</p:attrName>
                                        </p:attrNameLst>
                                      </p:cBhvr>
                                      <p:tavLst>
                                        <p:tav tm="0">
                                          <p:val>
                                            <p:strVal val="#ppt_y+.1"/>
                                          </p:val>
                                        </p:tav>
                                        <p:tav tm="100000">
                                          <p:val>
                                            <p:strVal val="#ppt_y"/>
                                          </p:val>
                                        </p:tav>
                                      </p:tavLst>
                                    </p:anim>
                                  </p:childTnLst>
                                </p:cTn>
                              </p:par>
                            </p:childTnLst>
                          </p:cTn>
                        </p:par>
                        <p:par>
                          <p:cTn fill="hold" id="63" nodeType="afterGroup">
                            <p:stCondLst>
                              <p:cond delay="8000"/>
                            </p:stCondLst>
                            <p:childTnLst>
                              <p:par>
                                <p:cTn fill="hold" grpId="0" id="64" nodeType="afterEffect" presetClass="entr" presetID="22" presetSubtype="4">
                                  <p:stCondLst>
                                    <p:cond delay="0"/>
                                  </p:stCondLst>
                                  <p:childTnLst>
                                    <p:set>
                                      <p:cBhvr>
                                        <p:cTn dur="1" fill="hold" id="65">
                                          <p:stCondLst>
                                            <p:cond delay="0"/>
                                          </p:stCondLst>
                                        </p:cTn>
                                        <p:tgtEl>
                                          <p:spTgt spid="35"/>
                                        </p:tgtEl>
                                        <p:attrNameLst>
                                          <p:attrName>style.visibility</p:attrName>
                                        </p:attrNameLst>
                                      </p:cBhvr>
                                      <p:to>
                                        <p:strVal val="visible"/>
                                      </p:to>
                                    </p:set>
                                    <p:animEffect filter="wipe(down)" transition="in">
                                      <p:cBhvr>
                                        <p:cTn dur="500" id="66"/>
                                        <p:tgtEl>
                                          <p:spTgt spid="35"/>
                                        </p:tgtEl>
                                      </p:cBhvr>
                                    </p:animEffect>
                                  </p:childTnLst>
                                </p:cTn>
                              </p:par>
                            </p:childTnLst>
                          </p:cTn>
                        </p:par>
                        <p:par>
                          <p:cTn fill="hold" id="67" nodeType="afterGroup">
                            <p:stCondLst>
                              <p:cond delay="8500"/>
                            </p:stCondLst>
                            <p:childTnLst>
                              <p:par>
                                <p:cTn fill="hold" id="68" nodeType="afterEffect" presetClass="entr" presetID="42" presetSubtype="0">
                                  <p:stCondLst>
                                    <p:cond delay="0"/>
                                  </p:stCondLst>
                                  <p:childTnLst>
                                    <p:set>
                                      <p:cBhvr>
                                        <p:cTn dur="1" fill="hold" id="69">
                                          <p:stCondLst>
                                            <p:cond delay="0"/>
                                          </p:stCondLst>
                                        </p:cTn>
                                        <p:tgtEl>
                                          <p:spTgt spid="31"/>
                                        </p:tgtEl>
                                        <p:attrNameLst>
                                          <p:attrName>style.visibility</p:attrName>
                                        </p:attrNameLst>
                                      </p:cBhvr>
                                      <p:to>
                                        <p:strVal val="visible"/>
                                      </p:to>
                                    </p:set>
                                    <p:animEffect filter="fade" transition="in">
                                      <p:cBhvr>
                                        <p:cTn dur="1000" id="70"/>
                                        <p:tgtEl>
                                          <p:spTgt spid="31"/>
                                        </p:tgtEl>
                                      </p:cBhvr>
                                    </p:animEffect>
                                    <p:anim calcmode="lin" valueType="num">
                                      <p:cBhvr>
                                        <p:cTn dur="1000" fill="hold" id="71"/>
                                        <p:tgtEl>
                                          <p:spTgt spid="31"/>
                                        </p:tgtEl>
                                        <p:attrNameLst>
                                          <p:attrName>ppt_x</p:attrName>
                                        </p:attrNameLst>
                                      </p:cBhvr>
                                      <p:tavLst>
                                        <p:tav tm="0">
                                          <p:val>
                                            <p:strVal val="#ppt_x"/>
                                          </p:val>
                                        </p:tav>
                                        <p:tav tm="100000">
                                          <p:val>
                                            <p:strVal val="#ppt_x"/>
                                          </p:val>
                                        </p:tav>
                                      </p:tavLst>
                                    </p:anim>
                                    <p:anim calcmode="lin" valueType="num">
                                      <p:cBhvr>
                                        <p:cTn dur="1000" fill="hold" id="72"/>
                                        <p:tgtEl>
                                          <p:spTgt spid="31"/>
                                        </p:tgtEl>
                                        <p:attrNameLst>
                                          <p:attrName>ppt_y</p:attrName>
                                        </p:attrNameLst>
                                      </p:cBhvr>
                                      <p:tavLst>
                                        <p:tav tm="0">
                                          <p:val>
                                            <p:strVal val="#ppt_y+.1"/>
                                          </p:val>
                                        </p:tav>
                                        <p:tav tm="100000">
                                          <p:val>
                                            <p:strVal val="#ppt_y"/>
                                          </p:val>
                                        </p:tav>
                                      </p:tavLst>
                                    </p:anim>
                                  </p:childTnLst>
                                </p:cTn>
                              </p:par>
                            </p:childTnLst>
                          </p:cTn>
                        </p:par>
                        <p:par>
                          <p:cTn fill="hold" id="73" nodeType="afterGroup">
                            <p:stCondLst>
                              <p:cond delay="9500"/>
                            </p:stCondLst>
                            <p:childTnLst>
                              <p:par>
                                <p:cTn fill="hold" grpId="0" id="74" nodeType="afterEffect" presetClass="entr" presetID="3" presetSubtype="10">
                                  <p:stCondLst>
                                    <p:cond delay="0"/>
                                  </p:stCondLst>
                                  <p:childTnLst>
                                    <p:set>
                                      <p:cBhvr>
                                        <p:cTn dur="1" fill="hold" id="75">
                                          <p:stCondLst>
                                            <p:cond delay="0"/>
                                          </p:stCondLst>
                                        </p:cTn>
                                        <p:tgtEl>
                                          <p:spTgt spid="38"/>
                                        </p:tgtEl>
                                        <p:attrNameLst>
                                          <p:attrName>style.visibility</p:attrName>
                                        </p:attrNameLst>
                                      </p:cBhvr>
                                      <p:to>
                                        <p:strVal val="visible"/>
                                      </p:to>
                                    </p:set>
                                    <p:animEffect filter="blinds(horizontal)" transition="in">
                                      <p:cBhvr>
                                        <p:cTn dur="500" id="76"/>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35"/>
      <p:bldP grpId="0" spid="36"/>
      <p:bldP grpId="0" spid="37"/>
      <p:bldP grpId="0" spid="38"/>
      <p:bldP grpId="0" spid="39"/>
      <p:bldP grpId="0" spid="40"/>
      <p:bldP grpId="0" spid="2"/>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27" name="淘宝网chenying0907出品 26"/>
          <p:cNvSpPr/>
          <p:nvPr/>
        </p:nvSpPr>
        <p:spPr>
          <a:xfrm rot="1906325">
            <a:off x="5403850" y="1510030"/>
            <a:ext cx="1196975" cy="3946525"/>
          </a:xfrm>
          <a:prstGeom prst="ellipse">
            <a:avLst/>
          </a:prstGeom>
          <a:noFill/>
          <a:ln w="952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28" name="淘宝网chenying0907出品 27"/>
          <p:cNvSpPr/>
          <p:nvPr/>
        </p:nvSpPr>
        <p:spPr>
          <a:xfrm rot="19526860">
            <a:off x="5455920" y="1568450"/>
            <a:ext cx="1198245" cy="3946525"/>
          </a:xfrm>
          <a:prstGeom prst="ellipse">
            <a:avLst/>
          </a:prstGeom>
          <a:noFill/>
          <a:ln w="952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29" name="淘宝网chenying0907出品 28"/>
          <p:cNvSpPr/>
          <p:nvPr/>
        </p:nvSpPr>
        <p:spPr>
          <a:xfrm rot="16200000">
            <a:off x="5365115" y="1542415"/>
            <a:ext cx="1176655" cy="3905250"/>
          </a:xfrm>
          <a:prstGeom prst="ellipse">
            <a:avLst/>
          </a:prstGeom>
          <a:noFill/>
          <a:ln w="952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8" name="淘宝网chenying0907出品 7"/>
          <p:cNvSpPr/>
          <p:nvPr/>
        </p:nvSpPr>
        <p:spPr>
          <a:xfrm>
            <a:off x="6191250" y="2081213"/>
            <a:ext cx="190500" cy="19050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9" name="淘宝网chenying0907出品 8"/>
          <p:cNvSpPr/>
          <p:nvPr/>
        </p:nvSpPr>
        <p:spPr>
          <a:xfrm>
            <a:off x="7153910" y="4557713"/>
            <a:ext cx="190500" cy="19050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10" name="淘宝网chenying0907出品 9"/>
          <p:cNvSpPr/>
          <p:nvPr/>
        </p:nvSpPr>
        <p:spPr>
          <a:xfrm>
            <a:off x="4270375" y="3729038"/>
            <a:ext cx="190500" cy="19050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grpSp>
        <p:nvGrpSpPr>
          <p:cNvPr id="17" name="淘宝网chenying0907出品 16"/>
          <p:cNvGrpSpPr/>
          <p:nvPr/>
        </p:nvGrpSpPr>
        <p:grpSpPr>
          <a:xfrm>
            <a:off x="7751560" y="1267678"/>
            <a:ext cx="571500" cy="428625"/>
            <a:chOff x="3000364" y="642924"/>
            <a:chExt cx="428628" cy="321471"/>
          </a:xfrm>
        </p:grpSpPr>
        <p:sp>
          <p:nvSpPr>
            <p:cNvPr id="25" name="等腰三角形 24"/>
            <p:cNvSpPr/>
            <p:nvPr/>
          </p:nvSpPr>
          <p:spPr>
            <a:xfrm rot="5400000">
              <a:off x="3125380" y="660784"/>
              <a:ext cx="321471" cy="285752"/>
            </a:xfrm>
            <a:prstGeom prst="triangle">
              <a:avLst/>
            </a:prstGeom>
            <a:solidFill>
              <a:schemeClr val="accent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26" name="等腰三角形 25"/>
            <p:cNvSpPr/>
            <p:nvPr/>
          </p:nvSpPr>
          <p:spPr>
            <a:xfrm rot="5400000">
              <a:off x="2982504" y="696503"/>
              <a:ext cx="250033" cy="214314"/>
            </a:xfrm>
            <a:prstGeom prst="triangle">
              <a:avLst/>
            </a:prstGeom>
            <a:solidFill>
              <a:schemeClr val="accent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grpSp>
      <p:grpSp>
        <p:nvGrpSpPr>
          <p:cNvPr id="18" name="淘宝网chenying0907出品 17"/>
          <p:cNvGrpSpPr/>
          <p:nvPr/>
        </p:nvGrpSpPr>
        <p:grpSpPr>
          <a:xfrm>
            <a:off x="429342" y="3503343"/>
            <a:ext cx="571500" cy="428625"/>
            <a:chOff x="3000364" y="642924"/>
            <a:chExt cx="428628" cy="321471"/>
          </a:xfrm>
        </p:grpSpPr>
        <p:sp>
          <p:nvSpPr>
            <p:cNvPr id="23" name="等腰三角形 22"/>
            <p:cNvSpPr/>
            <p:nvPr/>
          </p:nvSpPr>
          <p:spPr>
            <a:xfrm rot="5400000">
              <a:off x="3125380" y="660784"/>
              <a:ext cx="321471" cy="285752"/>
            </a:xfrm>
            <a:prstGeom prst="triangle">
              <a:avLst/>
            </a:prstGeom>
            <a:solidFill>
              <a:schemeClr val="accent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24" name="等腰三角形 23"/>
            <p:cNvSpPr/>
            <p:nvPr/>
          </p:nvSpPr>
          <p:spPr>
            <a:xfrm rot="5400000">
              <a:off x="2982504" y="696503"/>
              <a:ext cx="250033" cy="214314"/>
            </a:xfrm>
            <a:prstGeom prst="triangle">
              <a:avLst/>
            </a:prstGeom>
            <a:solidFill>
              <a:schemeClr val="accent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grpSp>
      <p:grpSp>
        <p:nvGrpSpPr>
          <p:cNvPr id="19" name="淘宝网chenying0907出品 18"/>
          <p:cNvGrpSpPr/>
          <p:nvPr/>
        </p:nvGrpSpPr>
        <p:grpSpPr>
          <a:xfrm>
            <a:off x="7679980" y="4439759"/>
            <a:ext cx="571500" cy="428625"/>
            <a:chOff x="3000364" y="642924"/>
            <a:chExt cx="428628" cy="321471"/>
          </a:xfrm>
        </p:grpSpPr>
        <p:sp>
          <p:nvSpPr>
            <p:cNvPr id="21" name="等腰三角形 20"/>
            <p:cNvSpPr/>
            <p:nvPr/>
          </p:nvSpPr>
          <p:spPr>
            <a:xfrm rot="5400000">
              <a:off x="3125380" y="660784"/>
              <a:ext cx="321471" cy="285752"/>
            </a:xfrm>
            <a:prstGeom prst="triangle">
              <a:avLst/>
            </a:prstGeom>
            <a:solidFill>
              <a:schemeClr val="accent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sp>
          <p:nvSpPr>
            <p:cNvPr id="22" name="等腰三角形 21"/>
            <p:cNvSpPr/>
            <p:nvPr/>
          </p:nvSpPr>
          <p:spPr>
            <a:xfrm rot="5400000">
              <a:off x="2982504" y="696503"/>
              <a:ext cx="250033" cy="214314"/>
            </a:xfrm>
            <a:prstGeom prst="triangle">
              <a:avLst/>
            </a:prstGeom>
            <a:solidFill>
              <a:schemeClr val="accent1">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2400"/>
            </a:p>
          </p:txBody>
        </p:sp>
      </p:grpSp>
      <p:sp>
        <p:nvSpPr>
          <p:cNvPr id="32" name="淘宝网chenying0907出品 31"/>
          <p:cNvSpPr txBox="1"/>
          <p:nvPr/>
        </p:nvSpPr>
        <p:spPr>
          <a:xfrm>
            <a:off x="7679978" y="1935757"/>
            <a:ext cx="4174188" cy="91440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33" name="淘宝网chenying0907出品 32"/>
          <p:cNvSpPr txBox="1"/>
          <p:nvPr/>
        </p:nvSpPr>
        <p:spPr>
          <a:xfrm>
            <a:off x="8334795" y="1244531"/>
            <a:ext cx="2157818"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35" name="淘宝网chenying0907出品 34"/>
          <p:cNvSpPr txBox="1"/>
          <p:nvPr/>
        </p:nvSpPr>
        <p:spPr>
          <a:xfrm>
            <a:off x="7561880" y="5223485"/>
            <a:ext cx="4174188" cy="91440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36" name="淘宝网chenying0907出品 35"/>
          <p:cNvSpPr txBox="1"/>
          <p:nvPr/>
        </p:nvSpPr>
        <p:spPr>
          <a:xfrm>
            <a:off x="8334795" y="4406720"/>
            <a:ext cx="2157818"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38" name="淘宝网chenying0907出品 37"/>
          <p:cNvSpPr txBox="1"/>
          <p:nvPr/>
        </p:nvSpPr>
        <p:spPr>
          <a:xfrm>
            <a:off x="429341" y="4145615"/>
            <a:ext cx="4174188" cy="91440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39" name="淘宝网chenying0907出品 38"/>
          <p:cNvSpPr txBox="1"/>
          <p:nvPr/>
        </p:nvSpPr>
        <p:spPr>
          <a:xfrm>
            <a:off x="1037869" y="3457873"/>
            <a:ext cx="2157818" cy="457200"/>
          </a:xfrm>
          <a:prstGeom prst="rect">
            <a:avLst/>
          </a:prstGeom>
          <a:noFill/>
        </p:spPr>
        <p:txBody>
          <a:bodyPr rtlCol="0" wrap="square">
            <a:spAutoFit/>
          </a:bodyPr>
          <a:lstStyle/>
          <a:p>
            <a:r>
              <a:rPr altLang="en-US" b="1" lang="zh-CN" sz="2400">
                <a:solidFill>
                  <a:schemeClr val="accent1">
                    <a:lumMod val="50000"/>
                  </a:schemeClr>
                </a:solidFill>
                <a:latin charset="-122" pitchFamily="34" typeface="微软雅黑"/>
                <a:ea charset="-122" pitchFamily="34" typeface="微软雅黑"/>
              </a:rPr>
              <a:t>小标题</a:t>
            </a:r>
          </a:p>
        </p:txBody>
      </p:sp>
      <p:sp>
        <p:nvSpPr>
          <p:cNvPr id="2" name="淘宝网chenying0907出品 1"/>
          <p:cNvSpPr/>
          <p:nvPr/>
        </p:nvSpPr>
        <p:spPr>
          <a:xfrm>
            <a:off x="5462336" y="2951428"/>
            <a:ext cx="1080000" cy="10800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000">
                <a:solidFill>
                  <a:schemeClr val="accent1">
                    <a:lumMod val="50000"/>
                  </a:schemeClr>
                </a:solidFill>
                <a:latin charset="-122" pitchFamily="34" typeface="微软雅黑"/>
                <a:ea charset="-122" pitchFamily="34" typeface="微软雅黑"/>
              </a:rPr>
              <a:t>标题</a:t>
            </a:r>
          </a:p>
        </p:txBody>
      </p:sp>
      <p:cxnSp>
        <p:nvCxnSpPr>
          <p:cNvPr id="40" name="直接连接符 39"/>
          <p:cNvCxnSpPr/>
          <p:nvPr/>
        </p:nvCxnSpPr>
        <p:spPr>
          <a:xfrm>
            <a:off x="429341" y="4083051"/>
            <a:ext cx="2766346"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726266" y="1851691"/>
            <a:ext cx="2766346"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7726266" y="5068945"/>
            <a:ext cx="2766346"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21" presetSubtype="1">
                                  <p:stCondLst>
                                    <p:cond delay="0"/>
                                  </p:stCondLst>
                                  <p:childTnLst>
                                    <p:set>
                                      <p:cBhvr>
                                        <p:cTn dur="1" fill="hold" id="14">
                                          <p:stCondLst>
                                            <p:cond delay="0"/>
                                          </p:stCondLst>
                                        </p:cTn>
                                        <p:tgtEl>
                                          <p:spTgt spid="29"/>
                                        </p:tgtEl>
                                        <p:attrNameLst>
                                          <p:attrName>style.visibility</p:attrName>
                                        </p:attrNameLst>
                                      </p:cBhvr>
                                      <p:to>
                                        <p:strVal val="visible"/>
                                      </p:to>
                                    </p:set>
                                    <p:animEffect filter="wheel(1)" transition="in">
                                      <p:cBhvr>
                                        <p:cTn dur="2000" id="15"/>
                                        <p:tgtEl>
                                          <p:spTgt spid="29"/>
                                        </p:tgtEl>
                                      </p:cBhvr>
                                    </p:animEffect>
                                  </p:childTnLst>
                                </p:cTn>
                              </p:par>
                              <p:par>
                                <p:cTn fill="hold" grpId="0" id="16" nodeType="withEffect" presetClass="entr" presetID="21" presetSubtype="1">
                                  <p:stCondLst>
                                    <p:cond delay="0"/>
                                  </p:stCondLst>
                                  <p:childTnLst>
                                    <p:set>
                                      <p:cBhvr>
                                        <p:cTn dur="1" fill="hold" id="17">
                                          <p:stCondLst>
                                            <p:cond delay="0"/>
                                          </p:stCondLst>
                                        </p:cTn>
                                        <p:tgtEl>
                                          <p:spTgt spid="28"/>
                                        </p:tgtEl>
                                        <p:attrNameLst>
                                          <p:attrName>style.visibility</p:attrName>
                                        </p:attrNameLst>
                                      </p:cBhvr>
                                      <p:to>
                                        <p:strVal val="visible"/>
                                      </p:to>
                                    </p:set>
                                    <p:animEffect filter="wheel(1)" transition="in">
                                      <p:cBhvr>
                                        <p:cTn dur="2000" id="18"/>
                                        <p:tgtEl>
                                          <p:spTgt spid="28"/>
                                        </p:tgtEl>
                                      </p:cBhvr>
                                    </p:animEffect>
                                  </p:childTnLst>
                                </p:cTn>
                              </p:par>
                              <p:par>
                                <p:cTn fill="hold" grpId="0" id="19" nodeType="withEffect" presetClass="entr" presetID="21" presetSubtype="1">
                                  <p:stCondLst>
                                    <p:cond delay="0"/>
                                  </p:stCondLst>
                                  <p:childTnLst>
                                    <p:set>
                                      <p:cBhvr>
                                        <p:cTn dur="1" fill="hold" id="20">
                                          <p:stCondLst>
                                            <p:cond delay="0"/>
                                          </p:stCondLst>
                                        </p:cTn>
                                        <p:tgtEl>
                                          <p:spTgt spid="27"/>
                                        </p:tgtEl>
                                        <p:attrNameLst>
                                          <p:attrName>style.visibility</p:attrName>
                                        </p:attrNameLst>
                                      </p:cBhvr>
                                      <p:to>
                                        <p:strVal val="visible"/>
                                      </p:to>
                                    </p:set>
                                    <p:animEffect filter="wheel(1)" transition="in">
                                      <p:cBhvr>
                                        <p:cTn dur="2000" id="21"/>
                                        <p:tgtEl>
                                          <p:spTgt spid="27"/>
                                        </p:tgtEl>
                                      </p:cBhvr>
                                    </p:animEffect>
                                  </p:childTnLst>
                                </p:cTn>
                              </p:par>
                            </p:childTnLst>
                          </p:cTn>
                        </p:par>
                        <p:par>
                          <p:cTn fill="hold" id="22" nodeType="afterGroup">
                            <p:stCondLst>
                              <p:cond delay="2500"/>
                            </p:stCondLst>
                            <p:childTnLst>
                              <p:par>
                                <p:cTn fill="hold" grpId="0" id="23" nodeType="afterEffect" presetClass="entr" presetID="23" presetSubtype="16">
                                  <p:stCondLst>
                                    <p:cond delay="0"/>
                                  </p:stCondLst>
                                  <p:childTnLst>
                                    <p:set>
                                      <p:cBhvr>
                                        <p:cTn dur="1" fill="hold" id="24">
                                          <p:stCondLst>
                                            <p:cond delay="0"/>
                                          </p:stCondLst>
                                        </p:cTn>
                                        <p:tgtEl>
                                          <p:spTgt spid="2"/>
                                        </p:tgtEl>
                                        <p:attrNameLst>
                                          <p:attrName>style.visibility</p:attrName>
                                        </p:attrNameLst>
                                      </p:cBhvr>
                                      <p:to>
                                        <p:strVal val="visible"/>
                                      </p:to>
                                    </p:set>
                                    <p:anim calcmode="lin" valueType="num">
                                      <p:cBhvr>
                                        <p:cTn dur="500" fill="hold" id="25"/>
                                        <p:tgtEl>
                                          <p:spTgt spid="2"/>
                                        </p:tgtEl>
                                        <p:attrNameLst>
                                          <p:attrName>ppt_w</p:attrName>
                                        </p:attrNameLst>
                                      </p:cBhvr>
                                      <p:tavLst>
                                        <p:tav tm="0">
                                          <p:val>
                                            <p:fltVal val="0"/>
                                          </p:val>
                                        </p:tav>
                                        <p:tav tm="100000">
                                          <p:val>
                                            <p:strVal val="#ppt_w"/>
                                          </p:val>
                                        </p:tav>
                                      </p:tavLst>
                                    </p:anim>
                                    <p:anim calcmode="lin" valueType="num">
                                      <p:cBhvr>
                                        <p:cTn dur="500" fill="hold" id="26"/>
                                        <p:tgtEl>
                                          <p:spTgt spid="2"/>
                                        </p:tgtEl>
                                        <p:attrNameLst>
                                          <p:attrName>ppt_h</p:attrName>
                                        </p:attrNameLst>
                                      </p:cBhvr>
                                      <p:tavLst>
                                        <p:tav tm="0">
                                          <p:val>
                                            <p:fltVal val="0"/>
                                          </p:val>
                                        </p:tav>
                                        <p:tav tm="100000">
                                          <p:val>
                                            <p:strVal val="#ppt_h"/>
                                          </p:val>
                                        </p:tav>
                                      </p:tavLst>
                                    </p:anim>
                                  </p:childTnLst>
                                </p:cTn>
                              </p:par>
                            </p:childTnLst>
                          </p:cTn>
                        </p:par>
                        <p:par>
                          <p:cTn fill="hold" id="27" nodeType="afterGroup">
                            <p:stCondLst>
                              <p:cond delay="3000"/>
                            </p:stCondLst>
                            <p:childTnLst>
                              <p:par>
                                <p:cTn fill="hold" grpId="0" id="28" nodeType="afterEffect" presetClass="entr" presetID="23" presetSubtype="16">
                                  <p:stCondLst>
                                    <p:cond delay="0"/>
                                  </p:stCondLst>
                                  <p:childTnLst>
                                    <p:set>
                                      <p:cBhvr>
                                        <p:cTn dur="1" fill="hold" id="29">
                                          <p:stCondLst>
                                            <p:cond delay="0"/>
                                          </p:stCondLst>
                                        </p:cTn>
                                        <p:tgtEl>
                                          <p:spTgt spid="8"/>
                                        </p:tgtEl>
                                        <p:attrNameLst>
                                          <p:attrName>style.visibility</p:attrName>
                                        </p:attrNameLst>
                                      </p:cBhvr>
                                      <p:to>
                                        <p:strVal val="visible"/>
                                      </p:to>
                                    </p:set>
                                    <p:anim calcmode="lin" valueType="num">
                                      <p:cBhvr>
                                        <p:cTn dur="500" fill="hold" id="30"/>
                                        <p:tgtEl>
                                          <p:spTgt spid="8"/>
                                        </p:tgtEl>
                                        <p:attrNameLst>
                                          <p:attrName>ppt_w</p:attrName>
                                        </p:attrNameLst>
                                      </p:cBhvr>
                                      <p:tavLst>
                                        <p:tav tm="0">
                                          <p:val>
                                            <p:fltVal val="0"/>
                                          </p:val>
                                        </p:tav>
                                        <p:tav tm="100000">
                                          <p:val>
                                            <p:strVal val="#ppt_w"/>
                                          </p:val>
                                        </p:tav>
                                      </p:tavLst>
                                    </p:anim>
                                    <p:anim calcmode="lin" valueType="num">
                                      <p:cBhvr>
                                        <p:cTn dur="500" fill="hold" id="31"/>
                                        <p:tgtEl>
                                          <p:spTgt spid="8"/>
                                        </p:tgtEl>
                                        <p:attrNameLst>
                                          <p:attrName>ppt_h</p:attrName>
                                        </p:attrNameLst>
                                      </p:cBhvr>
                                      <p:tavLst>
                                        <p:tav tm="0">
                                          <p:val>
                                            <p:fltVal val="0"/>
                                          </p:val>
                                        </p:tav>
                                        <p:tav tm="100000">
                                          <p:val>
                                            <p:strVal val="#ppt_h"/>
                                          </p:val>
                                        </p:tav>
                                      </p:tavLst>
                                    </p:anim>
                                  </p:childTnLst>
                                </p:cTn>
                              </p:par>
                            </p:childTnLst>
                          </p:cTn>
                        </p:par>
                        <p:par>
                          <p:cTn fill="hold" id="32" nodeType="afterGroup">
                            <p:stCondLst>
                              <p:cond delay="3500"/>
                            </p:stCondLst>
                            <p:childTnLst>
                              <p:par>
                                <p:cTn fill="hold" id="33" nodeType="afterEffect" presetClass="entr" presetID="22" presetSubtype="8">
                                  <p:stCondLst>
                                    <p:cond delay="0"/>
                                  </p:stCondLst>
                                  <p:childTnLst>
                                    <p:set>
                                      <p:cBhvr>
                                        <p:cTn dur="1" fill="hold" id="34">
                                          <p:stCondLst>
                                            <p:cond delay="0"/>
                                          </p:stCondLst>
                                        </p:cTn>
                                        <p:tgtEl>
                                          <p:spTgt spid="17"/>
                                        </p:tgtEl>
                                        <p:attrNameLst>
                                          <p:attrName>style.visibility</p:attrName>
                                        </p:attrNameLst>
                                      </p:cBhvr>
                                      <p:to>
                                        <p:strVal val="visible"/>
                                      </p:to>
                                    </p:set>
                                    <p:animEffect filter="wipe(left)" transition="in">
                                      <p:cBhvr>
                                        <p:cTn dur="500" id="35"/>
                                        <p:tgtEl>
                                          <p:spTgt spid="17"/>
                                        </p:tgtEl>
                                      </p:cBhvr>
                                    </p:animEffect>
                                  </p:childTnLst>
                                </p:cTn>
                              </p:par>
                            </p:childTnLst>
                          </p:cTn>
                        </p:par>
                        <p:par>
                          <p:cTn fill="hold" id="36" nodeType="afterGroup">
                            <p:stCondLst>
                              <p:cond delay="4000"/>
                            </p:stCondLst>
                            <p:childTnLst>
                              <p:par>
                                <p:cTn fill="hold" grpId="0" id="37" nodeType="afterEffect" presetClass="entr" presetID="3" presetSubtype="10">
                                  <p:stCondLst>
                                    <p:cond delay="0"/>
                                  </p:stCondLst>
                                  <p:childTnLst>
                                    <p:set>
                                      <p:cBhvr>
                                        <p:cTn dur="1" fill="hold" id="38">
                                          <p:stCondLst>
                                            <p:cond delay="0"/>
                                          </p:stCondLst>
                                        </p:cTn>
                                        <p:tgtEl>
                                          <p:spTgt spid="33"/>
                                        </p:tgtEl>
                                        <p:attrNameLst>
                                          <p:attrName>style.visibility</p:attrName>
                                        </p:attrNameLst>
                                      </p:cBhvr>
                                      <p:to>
                                        <p:strVal val="visible"/>
                                      </p:to>
                                    </p:set>
                                    <p:animEffect filter="blinds(horizontal)" transition="in">
                                      <p:cBhvr>
                                        <p:cTn dur="500" id="39"/>
                                        <p:tgtEl>
                                          <p:spTgt spid="33"/>
                                        </p:tgtEl>
                                      </p:cBhvr>
                                    </p:animEffect>
                                  </p:childTnLst>
                                </p:cTn>
                              </p:par>
                            </p:childTnLst>
                          </p:cTn>
                        </p:par>
                        <p:par>
                          <p:cTn fill="hold" id="40" nodeType="afterGroup">
                            <p:stCondLst>
                              <p:cond delay="4500"/>
                            </p:stCondLst>
                            <p:childTnLst>
                              <p:par>
                                <p:cTn fill="hold" id="41" nodeType="afterEffect" presetClass="entr" presetID="22" presetSubtype="8">
                                  <p:stCondLst>
                                    <p:cond delay="0"/>
                                  </p:stCondLst>
                                  <p:childTnLst>
                                    <p:set>
                                      <p:cBhvr>
                                        <p:cTn dur="1" fill="hold" id="42">
                                          <p:stCondLst>
                                            <p:cond delay="0"/>
                                          </p:stCondLst>
                                        </p:cTn>
                                        <p:tgtEl>
                                          <p:spTgt spid="41"/>
                                        </p:tgtEl>
                                        <p:attrNameLst>
                                          <p:attrName>style.visibility</p:attrName>
                                        </p:attrNameLst>
                                      </p:cBhvr>
                                      <p:to>
                                        <p:strVal val="visible"/>
                                      </p:to>
                                    </p:set>
                                    <p:animEffect filter="wipe(left)" transition="in">
                                      <p:cBhvr>
                                        <p:cTn dur="500" id="43"/>
                                        <p:tgtEl>
                                          <p:spTgt spid="41"/>
                                        </p:tgtEl>
                                      </p:cBhvr>
                                    </p:animEffect>
                                  </p:childTnLst>
                                </p:cTn>
                              </p:par>
                            </p:childTnLst>
                          </p:cTn>
                        </p:par>
                        <p:par>
                          <p:cTn fill="hold" id="44" nodeType="afterGroup">
                            <p:stCondLst>
                              <p:cond delay="5000"/>
                            </p:stCondLst>
                            <p:childTnLst>
                              <p:par>
                                <p:cTn fill="hold" grpId="0" id="45" nodeType="afterEffect" presetClass="entr" presetID="3" presetSubtype="10">
                                  <p:stCondLst>
                                    <p:cond delay="0"/>
                                  </p:stCondLst>
                                  <p:childTnLst>
                                    <p:set>
                                      <p:cBhvr>
                                        <p:cTn dur="1" fill="hold" id="46">
                                          <p:stCondLst>
                                            <p:cond delay="0"/>
                                          </p:stCondLst>
                                        </p:cTn>
                                        <p:tgtEl>
                                          <p:spTgt spid="32"/>
                                        </p:tgtEl>
                                        <p:attrNameLst>
                                          <p:attrName>style.visibility</p:attrName>
                                        </p:attrNameLst>
                                      </p:cBhvr>
                                      <p:to>
                                        <p:strVal val="visible"/>
                                      </p:to>
                                    </p:set>
                                    <p:animEffect filter="blinds(horizontal)" transition="in">
                                      <p:cBhvr>
                                        <p:cTn dur="500" id="47"/>
                                        <p:tgtEl>
                                          <p:spTgt spid="32"/>
                                        </p:tgtEl>
                                      </p:cBhvr>
                                    </p:animEffect>
                                  </p:childTnLst>
                                </p:cTn>
                              </p:par>
                            </p:childTnLst>
                          </p:cTn>
                        </p:par>
                        <p:par>
                          <p:cTn fill="hold" id="48" nodeType="afterGroup">
                            <p:stCondLst>
                              <p:cond delay="5500"/>
                            </p:stCondLst>
                            <p:childTnLst>
                              <p:par>
                                <p:cTn fill="hold" grpId="0" id="49" nodeType="afterEffect" presetClass="entr" presetID="23" presetSubtype="16">
                                  <p:stCondLst>
                                    <p:cond delay="0"/>
                                  </p:stCondLst>
                                  <p:childTnLst>
                                    <p:set>
                                      <p:cBhvr>
                                        <p:cTn dur="1" fill="hold" id="50">
                                          <p:stCondLst>
                                            <p:cond delay="0"/>
                                          </p:stCondLst>
                                        </p:cTn>
                                        <p:tgtEl>
                                          <p:spTgt spid="9"/>
                                        </p:tgtEl>
                                        <p:attrNameLst>
                                          <p:attrName>style.visibility</p:attrName>
                                        </p:attrNameLst>
                                      </p:cBhvr>
                                      <p:to>
                                        <p:strVal val="visible"/>
                                      </p:to>
                                    </p:set>
                                    <p:anim calcmode="lin" valueType="num">
                                      <p:cBhvr>
                                        <p:cTn dur="500" fill="hold" id="51"/>
                                        <p:tgtEl>
                                          <p:spTgt spid="9"/>
                                        </p:tgtEl>
                                        <p:attrNameLst>
                                          <p:attrName>ppt_w</p:attrName>
                                        </p:attrNameLst>
                                      </p:cBhvr>
                                      <p:tavLst>
                                        <p:tav tm="0">
                                          <p:val>
                                            <p:fltVal val="0"/>
                                          </p:val>
                                        </p:tav>
                                        <p:tav tm="100000">
                                          <p:val>
                                            <p:strVal val="#ppt_w"/>
                                          </p:val>
                                        </p:tav>
                                      </p:tavLst>
                                    </p:anim>
                                    <p:anim calcmode="lin" valueType="num">
                                      <p:cBhvr>
                                        <p:cTn dur="500" fill="hold" id="52"/>
                                        <p:tgtEl>
                                          <p:spTgt spid="9"/>
                                        </p:tgtEl>
                                        <p:attrNameLst>
                                          <p:attrName>ppt_h</p:attrName>
                                        </p:attrNameLst>
                                      </p:cBhvr>
                                      <p:tavLst>
                                        <p:tav tm="0">
                                          <p:val>
                                            <p:fltVal val="0"/>
                                          </p:val>
                                        </p:tav>
                                        <p:tav tm="100000">
                                          <p:val>
                                            <p:strVal val="#ppt_h"/>
                                          </p:val>
                                        </p:tav>
                                      </p:tavLst>
                                    </p:anim>
                                  </p:childTnLst>
                                </p:cTn>
                              </p:par>
                            </p:childTnLst>
                          </p:cTn>
                        </p:par>
                        <p:par>
                          <p:cTn fill="hold" id="53" nodeType="afterGroup">
                            <p:stCondLst>
                              <p:cond delay="6000"/>
                            </p:stCondLst>
                            <p:childTnLst>
                              <p:par>
                                <p:cTn fill="hold" id="54" nodeType="afterEffect" presetClass="entr" presetID="22" presetSubtype="8">
                                  <p:stCondLst>
                                    <p:cond delay="0"/>
                                  </p:stCondLst>
                                  <p:childTnLst>
                                    <p:set>
                                      <p:cBhvr>
                                        <p:cTn dur="1" fill="hold" id="55">
                                          <p:stCondLst>
                                            <p:cond delay="0"/>
                                          </p:stCondLst>
                                        </p:cTn>
                                        <p:tgtEl>
                                          <p:spTgt spid="19"/>
                                        </p:tgtEl>
                                        <p:attrNameLst>
                                          <p:attrName>style.visibility</p:attrName>
                                        </p:attrNameLst>
                                      </p:cBhvr>
                                      <p:to>
                                        <p:strVal val="visible"/>
                                      </p:to>
                                    </p:set>
                                    <p:animEffect filter="wipe(left)" transition="in">
                                      <p:cBhvr>
                                        <p:cTn dur="500" id="56"/>
                                        <p:tgtEl>
                                          <p:spTgt spid="19"/>
                                        </p:tgtEl>
                                      </p:cBhvr>
                                    </p:animEffect>
                                  </p:childTnLst>
                                </p:cTn>
                              </p:par>
                            </p:childTnLst>
                          </p:cTn>
                        </p:par>
                        <p:par>
                          <p:cTn fill="hold" id="57" nodeType="afterGroup">
                            <p:stCondLst>
                              <p:cond delay="6500"/>
                            </p:stCondLst>
                            <p:childTnLst>
                              <p:par>
                                <p:cTn fill="hold" grpId="0" id="58" nodeType="afterEffect" presetClass="entr" presetID="3" presetSubtype="10">
                                  <p:stCondLst>
                                    <p:cond delay="0"/>
                                  </p:stCondLst>
                                  <p:childTnLst>
                                    <p:set>
                                      <p:cBhvr>
                                        <p:cTn dur="1" fill="hold" id="59">
                                          <p:stCondLst>
                                            <p:cond delay="0"/>
                                          </p:stCondLst>
                                        </p:cTn>
                                        <p:tgtEl>
                                          <p:spTgt spid="36"/>
                                        </p:tgtEl>
                                        <p:attrNameLst>
                                          <p:attrName>style.visibility</p:attrName>
                                        </p:attrNameLst>
                                      </p:cBhvr>
                                      <p:to>
                                        <p:strVal val="visible"/>
                                      </p:to>
                                    </p:set>
                                    <p:animEffect filter="blinds(horizontal)" transition="in">
                                      <p:cBhvr>
                                        <p:cTn dur="500" id="60"/>
                                        <p:tgtEl>
                                          <p:spTgt spid="36"/>
                                        </p:tgtEl>
                                      </p:cBhvr>
                                    </p:animEffect>
                                  </p:childTnLst>
                                </p:cTn>
                              </p:par>
                            </p:childTnLst>
                          </p:cTn>
                        </p:par>
                        <p:par>
                          <p:cTn fill="hold" id="61" nodeType="afterGroup">
                            <p:stCondLst>
                              <p:cond delay="7000"/>
                            </p:stCondLst>
                            <p:childTnLst>
                              <p:par>
                                <p:cTn fill="hold" id="62" nodeType="afterEffect" presetClass="entr" presetID="22" presetSubtype="8">
                                  <p:stCondLst>
                                    <p:cond delay="0"/>
                                  </p:stCondLst>
                                  <p:childTnLst>
                                    <p:set>
                                      <p:cBhvr>
                                        <p:cTn dur="1" fill="hold" id="63">
                                          <p:stCondLst>
                                            <p:cond delay="0"/>
                                          </p:stCondLst>
                                        </p:cTn>
                                        <p:tgtEl>
                                          <p:spTgt spid="42"/>
                                        </p:tgtEl>
                                        <p:attrNameLst>
                                          <p:attrName>style.visibility</p:attrName>
                                        </p:attrNameLst>
                                      </p:cBhvr>
                                      <p:to>
                                        <p:strVal val="visible"/>
                                      </p:to>
                                    </p:set>
                                    <p:animEffect filter="wipe(left)" transition="in">
                                      <p:cBhvr>
                                        <p:cTn dur="500" id="64"/>
                                        <p:tgtEl>
                                          <p:spTgt spid="42"/>
                                        </p:tgtEl>
                                      </p:cBhvr>
                                    </p:animEffect>
                                  </p:childTnLst>
                                </p:cTn>
                              </p:par>
                            </p:childTnLst>
                          </p:cTn>
                        </p:par>
                        <p:par>
                          <p:cTn fill="hold" id="65" nodeType="afterGroup">
                            <p:stCondLst>
                              <p:cond delay="7500"/>
                            </p:stCondLst>
                            <p:childTnLst>
                              <p:par>
                                <p:cTn fill="hold" grpId="0" id="66" nodeType="afterEffect" presetClass="entr" presetID="3" presetSubtype="10">
                                  <p:stCondLst>
                                    <p:cond delay="0"/>
                                  </p:stCondLst>
                                  <p:childTnLst>
                                    <p:set>
                                      <p:cBhvr>
                                        <p:cTn dur="1" fill="hold" id="67">
                                          <p:stCondLst>
                                            <p:cond delay="0"/>
                                          </p:stCondLst>
                                        </p:cTn>
                                        <p:tgtEl>
                                          <p:spTgt spid="35"/>
                                        </p:tgtEl>
                                        <p:attrNameLst>
                                          <p:attrName>style.visibility</p:attrName>
                                        </p:attrNameLst>
                                      </p:cBhvr>
                                      <p:to>
                                        <p:strVal val="visible"/>
                                      </p:to>
                                    </p:set>
                                    <p:animEffect filter="blinds(horizontal)" transition="in">
                                      <p:cBhvr>
                                        <p:cTn dur="500" id="68"/>
                                        <p:tgtEl>
                                          <p:spTgt spid="35"/>
                                        </p:tgtEl>
                                      </p:cBhvr>
                                    </p:animEffect>
                                  </p:childTnLst>
                                </p:cTn>
                              </p:par>
                            </p:childTnLst>
                          </p:cTn>
                        </p:par>
                        <p:par>
                          <p:cTn fill="hold" id="69" nodeType="afterGroup">
                            <p:stCondLst>
                              <p:cond delay="8000"/>
                            </p:stCondLst>
                            <p:childTnLst>
                              <p:par>
                                <p:cTn fill="hold" grpId="0" id="70" nodeType="afterEffect" presetClass="entr" presetID="23" presetSubtype="16">
                                  <p:stCondLst>
                                    <p:cond delay="0"/>
                                  </p:stCondLst>
                                  <p:childTnLst>
                                    <p:set>
                                      <p:cBhvr>
                                        <p:cTn dur="1" fill="hold" id="71">
                                          <p:stCondLst>
                                            <p:cond delay="0"/>
                                          </p:stCondLst>
                                        </p:cTn>
                                        <p:tgtEl>
                                          <p:spTgt spid="10"/>
                                        </p:tgtEl>
                                        <p:attrNameLst>
                                          <p:attrName>style.visibility</p:attrName>
                                        </p:attrNameLst>
                                      </p:cBhvr>
                                      <p:to>
                                        <p:strVal val="visible"/>
                                      </p:to>
                                    </p:set>
                                    <p:anim calcmode="lin" valueType="num">
                                      <p:cBhvr>
                                        <p:cTn dur="500" fill="hold" id="72"/>
                                        <p:tgtEl>
                                          <p:spTgt spid="10"/>
                                        </p:tgtEl>
                                        <p:attrNameLst>
                                          <p:attrName>ppt_w</p:attrName>
                                        </p:attrNameLst>
                                      </p:cBhvr>
                                      <p:tavLst>
                                        <p:tav tm="0">
                                          <p:val>
                                            <p:fltVal val="0"/>
                                          </p:val>
                                        </p:tav>
                                        <p:tav tm="100000">
                                          <p:val>
                                            <p:strVal val="#ppt_w"/>
                                          </p:val>
                                        </p:tav>
                                      </p:tavLst>
                                    </p:anim>
                                    <p:anim calcmode="lin" valueType="num">
                                      <p:cBhvr>
                                        <p:cTn dur="500" fill="hold" id="73"/>
                                        <p:tgtEl>
                                          <p:spTgt spid="10"/>
                                        </p:tgtEl>
                                        <p:attrNameLst>
                                          <p:attrName>ppt_h</p:attrName>
                                        </p:attrNameLst>
                                      </p:cBhvr>
                                      <p:tavLst>
                                        <p:tav tm="0">
                                          <p:val>
                                            <p:fltVal val="0"/>
                                          </p:val>
                                        </p:tav>
                                        <p:tav tm="100000">
                                          <p:val>
                                            <p:strVal val="#ppt_h"/>
                                          </p:val>
                                        </p:tav>
                                      </p:tavLst>
                                    </p:anim>
                                  </p:childTnLst>
                                </p:cTn>
                              </p:par>
                            </p:childTnLst>
                          </p:cTn>
                        </p:par>
                        <p:par>
                          <p:cTn fill="hold" id="74" nodeType="afterGroup">
                            <p:stCondLst>
                              <p:cond delay="8500"/>
                            </p:stCondLst>
                            <p:childTnLst>
                              <p:par>
                                <p:cTn fill="hold" id="75" nodeType="afterEffect" presetClass="entr" presetID="22" presetSubtype="8">
                                  <p:stCondLst>
                                    <p:cond delay="0"/>
                                  </p:stCondLst>
                                  <p:childTnLst>
                                    <p:set>
                                      <p:cBhvr>
                                        <p:cTn dur="1" fill="hold" id="76">
                                          <p:stCondLst>
                                            <p:cond delay="0"/>
                                          </p:stCondLst>
                                        </p:cTn>
                                        <p:tgtEl>
                                          <p:spTgt spid="18"/>
                                        </p:tgtEl>
                                        <p:attrNameLst>
                                          <p:attrName>style.visibility</p:attrName>
                                        </p:attrNameLst>
                                      </p:cBhvr>
                                      <p:to>
                                        <p:strVal val="visible"/>
                                      </p:to>
                                    </p:set>
                                    <p:animEffect filter="wipe(left)" transition="in">
                                      <p:cBhvr>
                                        <p:cTn dur="500" id="77"/>
                                        <p:tgtEl>
                                          <p:spTgt spid="18"/>
                                        </p:tgtEl>
                                      </p:cBhvr>
                                    </p:animEffect>
                                  </p:childTnLst>
                                </p:cTn>
                              </p:par>
                            </p:childTnLst>
                          </p:cTn>
                        </p:par>
                        <p:par>
                          <p:cTn fill="hold" id="78" nodeType="afterGroup">
                            <p:stCondLst>
                              <p:cond delay="9000"/>
                            </p:stCondLst>
                            <p:childTnLst>
                              <p:par>
                                <p:cTn fill="hold" grpId="0" id="79" nodeType="afterEffect" presetClass="entr" presetID="3" presetSubtype="10">
                                  <p:stCondLst>
                                    <p:cond delay="0"/>
                                  </p:stCondLst>
                                  <p:childTnLst>
                                    <p:set>
                                      <p:cBhvr>
                                        <p:cTn dur="1" fill="hold" id="80">
                                          <p:stCondLst>
                                            <p:cond delay="0"/>
                                          </p:stCondLst>
                                        </p:cTn>
                                        <p:tgtEl>
                                          <p:spTgt spid="39"/>
                                        </p:tgtEl>
                                        <p:attrNameLst>
                                          <p:attrName>style.visibility</p:attrName>
                                        </p:attrNameLst>
                                      </p:cBhvr>
                                      <p:to>
                                        <p:strVal val="visible"/>
                                      </p:to>
                                    </p:set>
                                    <p:animEffect filter="blinds(horizontal)" transition="in">
                                      <p:cBhvr>
                                        <p:cTn dur="500" id="81"/>
                                        <p:tgtEl>
                                          <p:spTgt spid="39"/>
                                        </p:tgtEl>
                                      </p:cBhvr>
                                    </p:animEffect>
                                  </p:childTnLst>
                                </p:cTn>
                              </p:par>
                            </p:childTnLst>
                          </p:cTn>
                        </p:par>
                        <p:par>
                          <p:cTn fill="hold" id="82" nodeType="afterGroup">
                            <p:stCondLst>
                              <p:cond delay="9500"/>
                            </p:stCondLst>
                            <p:childTnLst>
                              <p:par>
                                <p:cTn fill="hold" id="83" nodeType="afterEffect" presetClass="entr" presetID="22" presetSubtype="8">
                                  <p:stCondLst>
                                    <p:cond delay="0"/>
                                  </p:stCondLst>
                                  <p:childTnLst>
                                    <p:set>
                                      <p:cBhvr>
                                        <p:cTn dur="1" fill="hold" id="84">
                                          <p:stCondLst>
                                            <p:cond delay="0"/>
                                          </p:stCondLst>
                                        </p:cTn>
                                        <p:tgtEl>
                                          <p:spTgt spid="40"/>
                                        </p:tgtEl>
                                        <p:attrNameLst>
                                          <p:attrName>style.visibility</p:attrName>
                                        </p:attrNameLst>
                                      </p:cBhvr>
                                      <p:to>
                                        <p:strVal val="visible"/>
                                      </p:to>
                                    </p:set>
                                    <p:animEffect filter="wipe(left)" transition="in">
                                      <p:cBhvr>
                                        <p:cTn dur="500" id="85"/>
                                        <p:tgtEl>
                                          <p:spTgt spid="40"/>
                                        </p:tgtEl>
                                      </p:cBhvr>
                                    </p:animEffect>
                                  </p:childTnLst>
                                </p:cTn>
                              </p:par>
                            </p:childTnLst>
                          </p:cTn>
                        </p:par>
                        <p:par>
                          <p:cTn fill="hold" id="86" nodeType="afterGroup">
                            <p:stCondLst>
                              <p:cond delay="10000"/>
                            </p:stCondLst>
                            <p:childTnLst>
                              <p:par>
                                <p:cTn fill="hold" grpId="0" id="87" nodeType="afterEffect" presetClass="entr" presetID="3" presetSubtype="10">
                                  <p:stCondLst>
                                    <p:cond delay="0"/>
                                  </p:stCondLst>
                                  <p:childTnLst>
                                    <p:set>
                                      <p:cBhvr>
                                        <p:cTn dur="1" fill="hold" id="88">
                                          <p:stCondLst>
                                            <p:cond delay="0"/>
                                          </p:stCondLst>
                                        </p:cTn>
                                        <p:tgtEl>
                                          <p:spTgt spid="38"/>
                                        </p:tgtEl>
                                        <p:attrNameLst>
                                          <p:attrName>style.visibility</p:attrName>
                                        </p:attrNameLst>
                                      </p:cBhvr>
                                      <p:to>
                                        <p:strVal val="visible"/>
                                      </p:to>
                                    </p:set>
                                    <p:animEffect filter="blinds(horizontal)" transition="in">
                                      <p:cBhvr>
                                        <p:cTn dur="500" id="89"/>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27"/>
      <p:bldP grpId="0" spid="28"/>
      <p:bldP grpId="0" spid="29"/>
      <p:bldP grpId="0" spid="8"/>
      <p:bldP grpId="0" spid="9"/>
      <p:bldP grpId="0" spid="10"/>
      <p:bldP grpId="0" spid="32"/>
      <p:bldP grpId="0" spid="33"/>
      <p:bldP grpId="0" spid="35"/>
      <p:bldP grpId="0" spid="36"/>
      <p:bldP grpId="0" spid="38"/>
      <p:bldP grpId="0" spid="39"/>
      <p:bldP grpId="0" spid="2"/>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grpSp>
        <p:nvGrpSpPr>
          <p:cNvPr id="19" name="淘宝网chenying0907出品 18"/>
          <p:cNvGrpSpPr/>
          <p:nvPr/>
        </p:nvGrpSpPr>
        <p:grpSpPr>
          <a:xfrm>
            <a:off x="4694555" y="2506345"/>
            <a:ext cx="2796540" cy="2677160"/>
            <a:chOff x="7393" y="3947"/>
            <a:chExt cx="4404" cy="4216"/>
          </a:xfrm>
        </p:grpSpPr>
        <p:sp>
          <p:nvSpPr>
            <p:cNvPr id="7" name="MH_Other_1"/>
            <p:cNvSpPr/>
            <p:nvPr/>
          </p:nvSpPr>
          <p:spPr bwMode="auto">
            <a:xfrm>
              <a:off x="8929" y="3947"/>
              <a:ext cx="2267" cy="2325"/>
            </a:xfrm>
            <a:custGeom>
              <a:gdLst>
                <a:gd fmla="*/ 0 w 1775399" name="T0"/>
                <a:gd fmla="*/ 0 h 1819275" name="T1"/>
                <a:gd fmla="*/ 1239837 w 1775399" name="T2"/>
                <a:gd fmla="*/ 0 h 1819275" name="T3"/>
                <a:gd fmla="*/ 1425575 w 1775399" name="T4"/>
                <a:gd fmla="*/ 1819275 h 1819275" name="T5"/>
                <a:gd fmla="*/ 1217011 w 1775399" name="T6"/>
                <a:gd fmla="*/ 1151279 h 1819275" name="T7"/>
                <a:gd fmla="*/ 1120532 w 1775399" name="T8"/>
                <a:gd fmla="*/ 960656 h 1819275" name="T9"/>
                <a:gd fmla="*/ 1125218 w 1775399" name="T10"/>
                <a:gd fmla="*/ 962449 h 1819275" name="T11"/>
                <a:gd fmla="*/ 1087312 w 1775399" name="T12"/>
                <a:gd fmla="*/ 895020 h 1819275" name="T13"/>
                <a:gd fmla="*/ 1067594 w 1775399" name="T14"/>
                <a:gd fmla="*/ 856060 h 1819275" name="T15"/>
                <a:gd fmla="*/ 1044723 w 1775399" name="T16"/>
                <a:gd fmla="*/ 819259 h 1819275" name="T17"/>
                <a:gd fmla="*/ 1032247 w 1775399" name="T18"/>
                <a:gd fmla="*/ 797066 h 1819275" name="T19"/>
                <a:gd fmla="*/ 1011074 w 1775399" name="T20"/>
                <a:gd fmla="*/ 765115 h 1819275" name="T21"/>
                <a:gd fmla="*/ 976419 w 1775399" name="T22"/>
                <a:gd fmla="*/ 709350 h 1819275" name="T23"/>
                <a:gd fmla="*/ 949071 w 1775399" name="T24"/>
                <a:gd fmla="*/ 671548 h 1819275" name="T25"/>
                <a:gd fmla="*/ 932625 w 1775399" name="T26"/>
                <a:gd fmla="*/ 646730 h 1819275" name="T27"/>
                <a:gd fmla="*/ 911183 w 1775399" name="T28"/>
                <a:gd fmla="*/ 619176 h 1819275" name="T29"/>
                <a:gd fmla="*/ 873826 w 1775399" name="T30"/>
                <a:gd fmla="*/ 567538 h 1819275" name="T31"/>
                <a:gd fmla="*/ 842456 w 1775399" name="T32"/>
                <a:gd fmla="*/ 530859 h 1819275" name="T33"/>
                <a:gd fmla="*/ 827460 w 1775399" name="T34"/>
                <a:gd fmla="*/ 511589 h 1819275" name="T35"/>
                <a:gd fmla="*/ 804660 w 1775399" name="T36"/>
                <a:gd fmla="*/ 486667 h 1819275" name="T37"/>
                <a:gd fmla="*/ 759485 w 1775399" name="T38"/>
                <a:gd fmla="*/ 433846 h 1819275" name="T39"/>
                <a:gd fmla="*/ 732019 w 1775399" name="T40"/>
                <a:gd fmla="*/ 407265 h 1819275" name="T41"/>
                <a:gd fmla="*/ 717863 w 1775399" name="T42"/>
                <a:gd fmla="*/ 391791 h 1819275" name="T43"/>
                <a:gd fmla="*/ 677622 w 1775399" name="T44"/>
                <a:gd fmla="*/ 354620 h 1819275" name="T45"/>
                <a:gd fmla="*/ 633065 w 1775399" name="T46"/>
                <a:gd fmla="*/ 311498 h 1819275" name="T47"/>
                <a:gd fmla="*/ 619739 w 1775399" name="T48"/>
                <a:gd fmla="*/ 301151 h 1819275" name="T49"/>
                <a:gd fmla="*/ 604942 w 1775399" name="T50"/>
                <a:gd fmla="*/ 287483 h 1819275" name="T51"/>
                <a:gd fmla="*/ 29334 w 1775399" name="T52"/>
                <a:gd fmla="*/ 3471 h 1819275" name="T53"/>
                <a:gd fmla="*/ 7152 w 1775399" name="T54"/>
                <a:gd fmla="*/ 1798 h 1819275" name="T55"/>
                <a:gd fmla="*/ 0 w 1775399"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75399">
                  <a:moveTo>
                    <a:pt x="0" y="0"/>
                  </a:moveTo>
                  <a:lnTo>
                    <a:pt x="1239837" y="0"/>
                  </a:lnTo>
                  <a:cubicBezTo>
                    <a:pt x="1820863" y="101600"/>
                    <a:pt x="1997075"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bg1">
                <a:lumMod val="65000"/>
              </a:schemeClr>
            </a:solidFill>
            <a:ln>
              <a:noFill/>
            </a:ln>
          </p:spPr>
          <p:txBody>
            <a:bodyPr anchor="ctr"/>
            <a:lstStyle/>
            <a:p>
              <a:endParaRPr altLang="en-US" lang="zh-CN"/>
            </a:p>
          </p:txBody>
        </p:sp>
        <p:sp>
          <p:nvSpPr>
            <p:cNvPr id="8" name="MH_Other_2"/>
            <p:cNvSpPr/>
            <p:nvPr/>
          </p:nvSpPr>
          <p:spPr bwMode="auto">
            <a:xfrm rot="18018922">
              <a:off x="7887" y="4029"/>
              <a:ext cx="2258" cy="2322"/>
            </a:xfrm>
            <a:custGeom>
              <a:gdLst>
                <a:gd fmla="*/ 0 w 1768701" name="T0"/>
                <a:gd fmla="*/ 0 h 1819275" name="T1"/>
                <a:gd fmla="*/ 1239837 w 1768701" name="T2"/>
                <a:gd fmla="*/ 0 h 1819275" name="T3"/>
                <a:gd fmla="*/ 1425575 w 1768701" name="T4"/>
                <a:gd fmla="*/ 1819275 h 1819275" name="T5"/>
                <a:gd fmla="*/ 1217011 w 1768701" name="T6"/>
                <a:gd fmla="*/ 1151279 h 1819275" name="T7"/>
                <a:gd fmla="*/ 1120532 w 1768701" name="T8"/>
                <a:gd fmla="*/ 960656 h 1819275" name="T9"/>
                <a:gd fmla="*/ 1125218 w 1768701" name="T10"/>
                <a:gd fmla="*/ 962449 h 1819275" name="T11"/>
                <a:gd fmla="*/ 1087312 w 1768701" name="T12"/>
                <a:gd fmla="*/ 895020 h 1819275" name="T13"/>
                <a:gd fmla="*/ 1067594 w 1768701" name="T14"/>
                <a:gd fmla="*/ 856060 h 1819275" name="T15"/>
                <a:gd fmla="*/ 1044723 w 1768701" name="T16"/>
                <a:gd fmla="*/ 819259 h 1819275" name="T17"/>
                <a:gd fmla="*/ 1032247 w 1768701" name="T18"/>
                <a:gd fmla="*/ 797066 h 1819275" name="T19"/>
                <a:gd fmla="*/ 1011074 w 1768701" name="T20"/>
                <a:gd fmla="*/ 765115 h 1819275" name="T21"/>
                <a:gd fmla="*/ 976419 w 1768701" name="T22"/>
                <a:gd fmla="*/ 709350 h 1819275" name="T23"/>
                <a:gd fmla="*/ 949071 w 1768701" name="T24"/>
                <a:gd fmla="*/ 671548 h 1819275" name="T25"/>
                <a:gd fmla="*/ 932625 w 1768701" name="T26"/>
                <a:gd fmla="*/ 646730 h 1819275" name="T27"/>
                <a:gd fmla="*/ 911183 w 1768701" name="T28"/>
                <a:gd fmla="*/ 619176 h 1819275" name="T29"/>
                <a:gd fmla="*/ 873826 w 1768701" name="T30"/>
                <a:gd fmla="*/ 567538 h 1819275" name="T31"/>
                <a:gd fmla="*/ 842456 w 1768701" name="T32"/>
                <a:gd fmla="*/ 530859 h 1819275" name="T33"/>
                <a:gd fmla="*/ 827460 w 1768701" name="T34"/>
                <a:gd fmla="*/ 511589 h 1819275" name="T35"/>
                <a:gd fmla="*/ 804660 w 1768701" name="T36"/>
                <a:gd fmla="*/ 486667 h 1819275" name="T37"/>
                <a:gd fmla="*/ 759485 w 1768701" name="T38"/>
                <a:gd fmla="*/ 433846 h 1819275" name="T39"/>
                <a:gd fmla="*/ 732019 w 1768701" name="T40"/>
                <a:gd fmla="*/ 407265 h 1819275" name="T41"/>
                <a:gd fmla="*/ 717863 w 1768701" name="T42"/>
                <a:gd fmla="*/ 391791 h 1819275" name="T43"/>
                <a:gd fmla="*/ 677622 w 1768701" name="T44"/>
                <a:gd fmla="*/ 354620 h 1819275" name="T45"/>
                <a:gd fmla="*/ 633065 w 1768701" name="T46"/>
                <a:gd fmla="*/ 311498 h 1819275" name="T47"/>
                <a:gd fmla="*/ 619739 w 1768701" name="T48"/>
                <a:gd fmla="*/ 301151 h 1819275" name="T49"/>
                <a:gd fmla="*/ 604942 w 1768701" name="T50"/>
                <a:gd fmla="*/ 287483 h 1819275" name="T51"/>
                <a:gd fmla="*/ 29334 w 1768701" name="T52"/>
                <a:gd fmla="*/ 3471 h 1819275" name="T53"/>
                <a:gd fmla="*/ 7152 w 1768701" name="T54"/>
                <a:gd fmla="*/ 1798 h 1819275" name="T55"/>
                <a:gd fmla="*/ 0 w 1768701"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68701">
                  <a:moveTo>
                    <a:pt x="0" y="0"/>
                  </a:moveTo>
                  <a:lnTo>
                    <a:pt x="1239837" y="0"/>
                  </a:lnTo>
                  <a:cubicBezTo>
                    <a:pt x="1820863" y="101600"/>
                    <a:pt x="1981200"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accent1">
                <a:lumMod val="75000"/>
                <a:alpha val="87000"/>
              </a:schemeClr>
            </a:solidFill>
            <a:ln>
              <a:noFill/>
            </a:ln>
          </p:spPr>
          <p:txBody>
            <a:bodyPr anchor="ctr"/>
            <a:lstStyle/>
            <a:p>
              <a:endParaRPr altLang="en-US" lang="zh-CN"/>
            </a:p>
          </p:txBody>
        </p:sp>
        <p:sp>
          <p:nvSpPr>
            <p:cNvPr id="9" name="MH_Other_3"/>
            <p:cNvSpPr/>
            <p:nvPr/>
          </p:nvSpPr>
          <p:spPr bwMode="auto">
            <a:xfrm rot="14427225">
              <a:off x="7426" y="4963"/>
              <a:ext cx="2258" cy="2325"/>
            </a:xfrm>
            <a:custGeom>
              <a:gdLst>
                <a:gd fmla="*/ 0 w 1768701" name="T0"/>
                <a:gd fmla="*/ 0 h 1819275" name="T1"/>
                <a:gd fmla="*/ 1239837 w 1768701" name="T2"/>
                <a:gd fmla="*/ 0 h 1819275" name="T3"/>
                <a:gd fmla="*/ 1425575 w 1768701" name="T4"/>
                <a:gd fmla="*/ 1819275 h 1819275" name="T5"/>
                <a:gd fmla="*/ 1217011 w 1768701" name="T6"/>
                <a:gd fmla="*/ 1151279 h 1819275" name="T7"/>
                <a:gd fmla="*/ 1120532 w 1768701" name="T8"/>
                <a:gd fmla="*/ 960656 h 1819275" name="T9"/>
                <a:gd fmla="*/ 1125218 w 1768701" name="T10"/>
                <a:gd fmla="*/ 962449 h 1819275" name="T11"/>
                <a:gd fmla="*/ 1087312 w 1768701" name="T12"/>
                <a:gd fmla="*/ 895020 h 1819275" name="T13"/>
                <a:gd fmla="*/ 1067594 w 1768701" name="T14"/>
                <a:gd fmla="*/ 856060 h 1819275" name="T15"/>
                <a:gd fmla="*/ 1044723 w 1768701" name="T16"/>
                <a:gd fmla="*/ 819259 h 1819275" name="T17"/>
                <a:gd fmla="*/ 1032247 w 1768701" name="T18"/>
                <a:gd fmla="*/ 797066 h 1819275" name="T19"/>
                <a:gd fmla="*/ 1011074 w 1768701" name="T20"/>
                <a:gd fmla="*/ 765115 h 1819275" name="T21"/>
                <a:gd fmla="*/ 976419 w 1768701" name="T22"/>
                <a:gd fmla="*/ 709350 h 1819275" name="T23"/>
                <a:gd fmla="*/ 949071 w 1768701" name="T24"/>
                <a:gd fmla="*/ 671548 h 1819275" name="T25"/>
                <a:gd fmla="*/ 932625 w 1768701" name="T26"/>
                <a:gd fmla="*/ 646730 h 1819275" name="T27"/>
                <a:gd fmla="*/ 911183 w 1768701" name="T28"/>
                <a:gd fmla="*/ 619176 h 1819275" name="T29"/>
                <a:gd fmla="*/ 873826 w 1768701" name="T30"/>
                <a:gd fmla="*/ 567538 h 1819275" name="T31"/>
                <a:gd fmla="*/ 842456 w 1768701" name="T32"/>
                <a:gd fmla="*/ 530859 h 1819275" name="T33"/>
                <a:gd fmla="*/ 827460 w 1768701" name="T34"/>
                <a:gd fmla="*/ 511589 h 1819275" name="T35"/>
                <a:gd fmla="*/ 804660 w 1768701" name="T36"/>
                <a:gd fmla="*/ 486667 h 1819275" name="T37"/>
                <a:gd fmla="*/ 759485 w 1768701" name="T38"/>
                <a:gd fmla="*/ 433846 h 1819275" name="T39"/>
                <a:gd fmla="*/ 732019 w 1768701" name="T40"/>
                <a:gd fmla="*/ 407265 h 1819275" name="T41"/>
                <a:gd fmla="*/ 717863 w 1768701" name="T42"/>
                <a:gd fmla="*/ 391791 h 1819275" name="T43"/>
                <a:gd fmla="*/ 677622 w 1768701" name="T44"/>
                <a:gd fmla="*/ 354620 h 1819275" name="T45"/>
                <a:gd fmla="*/ 633065 w 1768701" name="T46"/>
                <a:gd fmla="*/ 311498 h 1819275" name="T47"/>
                <a:gd fmla="*/ 619739 w 1768701" name="T48"/>
                <a:gd fmla="*/ 301151 h 1819275" name="T49"/>
                <a:gd fmla="*/ 604942 w 1768701" name="T50"/>
                <a:gd fmla="*/ 287483 h 1819275" name="T51"/>
                <a:gd fmla="*/ 29334 w 1768701" name="T52"/>
                <a:gd fmla="*/ 3471 h 1819275" name="T53"/>
                <a:gd fmla="*/ 7152 w 1768701" name="T54"/>
                <a:gd fmla="*/ 1798 h 1819275" name="T55"/>
                <a:gd fmla="*/ 0 w 1768701"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68701">
                  <a:moveTo>
                    <a:pt x="0" y="0"/>
                  </a:moveTo>
                  <a:lnTo>
                    <a:pt x="1239837" y="0"/>
                  </a:lnTo>
                  <a:cubicBezTo>
                    <a:pt x="1820863" y="101600"/>
                    <a:pt x="1981200"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bg1">
                <a:lumMod val="65000"/>
              </a:schemeClr>
            </a:solidFill>
            <a:ln>
              <a:noFill/>
            </a:ln>
          </p:spPr>
          <p:txBody>
            <a:bodyPr anchor="ctr"/>
            <a:lstStyle/>
            <a:p>
              <a:endParaRPr altLang="en-US" lang="zh-CN"/>
            </a:p>
          </p:txBody>
        </p:sp>
        <p:sp>
          <p:nvSpPr>
            <p:cNvPr id="10" name="MH_Other_4"/>
            <p:cNvSpPr/>
            <p:nvPr/>
          </p:nvSpPr>
          <p:spPr bwMode="auto">
            <a:xfrm rot="10859581">
              <a:off x="8007" y="5839"/>
              <a:ext cx="2260" cy="2325"/>
            </a:xfrm>
            <a:custGeom>
              <a:gdLst>
                <a:gd fmla="*/ 0 w 1768701" name="T0"/>
                <a:gd fmla="*/ 0 h 1819275" name="T1"/>
                <a:gd fmla="*/ 1239837 w 1768701" name="T2"/>
                <a:gd fmla="*/ 0 h 1819275" name="T3"/>
                <a:gd fmla="*/ 1425575 w 1768701" name="T4"/>
                <a:gd fmla="*/ 1819275 h 1819275" name="T5"/>
                <a:gd fmla="*/ 1217011 w 1768701" name="T6"/>
                <a:gd fmla="*/ 1151279 h 1819275" name="T7"/>
                <a:gd fmla="*/ 1120532 w 1768701" name="T8"/>
                <a:gd fmla="*/ 960656 h 1819275" name="T9"/>
                <a:gd fmla="*/ 1125218 w 1768701" name="T10"/>
                <a:gd fmla="*/ 962449 h 1819275" name="T11"/>
                <a:gd fmla="*/ 1087312 w 1768701" name="T12"/>
                <a:gd fmla="*/ 895020 h 1819275" name="T13"/>
                <a:gd fmla="*/ 1067594 w 1768701" name="T14"/>
                <a:gd fmla="*/ 856060 h 1819275" name="T15"/>
                <a:gd fmla="*/ 1044723 w 1768701" name="T16"/>
                <a:gd fmla="*/ 819259 h 1819275" name="T17"/>
                <a:gd fmla="*/ 1032247 w 1768701" name="T18"/>
                <a:gd fmla="*/ 797066 h 1819275" name="T19"/>
                <a:gd fmla="*/ 1011074 w 1768701" name="T20"/>
                <a:gd fmla="*/ 765115 h 1819275" name="T21"/>
                <a:gd fmla="*/ 976419 w 1768701" name="T22"/>
                <a:gd fmla="*/ 709350 h 1819275" name="T23"/>
                <a:gd fmla="*/ 949071 w 1768701" name="T24"/>
                <a:gd fmla="*/ 671548 h 1819275" name="T25"/>
                <a:gd fmla="*/ 932625 w 1768701" name="T26"/>
                <a:gd fmla="*/ 646730 h 1819275" name="T27"/>
                <a:gd fmla="*/ 911183 w 1768701" name="T28"/>
                <a:gd fmla="*/ 619176 h 1819275" name="T29"/>
                <a:gd fmla="*/ 873826 w 1768701" name="T30"/>
                <a:gd fmla="*/ 567538 h 1819275" name="T31"/>
                <a:gd fmla="*/ 842456 w 1768701" name="T32"/>
                <a:gd fmla="*/ 530859 h 1819275" name="T33"/>
                <a:gd fmla="*/ 827460 w 1768701" name="T34"/>
                <a:gd fmla="*/ 511589 h 1819275" name="T35"/>
                <a:gd fmla="*/ 804660 w 1768701" name="T36"/>
                <a:gd fmla="*/ 486667 h 1819275" name="T37"/>
                <a:gd fmla="*/ 759485 w 1768701" name="T38"/>
                <a:gd fmla="*/ 433846 h 1819275" name="T39"/>
                <a:gd fmla="*/ 732019 w 1768701" name="T40"/>
                <a:gd fmla="*/ 407265 h 1819275" name="T41"/>
                <a:gd fmla="*/ 717863 w 1768701" name="T42"/>
                <a:gd fmla="*/ 391791 h 1819275" name="T43"/>
                <a:gd fmla="*/ 677622 w 1768701" name="T44"/>
                <a:gd fmla="*/ 354620 h 1819275" name="T45"/>
                <a:gd fmla="*/ 633065 w 1768701" name="T46"/>
                <a:gd fmla="*/ 311498 h 1819275" name="T47"/>
                <a:gd fmla="*/ 619739 w 1768701" name="T48"/>
                <a:gd fmla="*/ 301151 h 1819275" name="T49"/>
                <a:gd fmla="*/ 604942 w 1768701" name="T50"/>
                <a:gd fmla="*/ 287483 h 1819275" name="T51"/>
                <a:gd fmla="*/ 29334 w 1768701" name="T52"/>
                <a:gd fmla="*/ 3471 h 1819275" name="T53"/>
                <a:gd fmla="*/ 7152 w 1768701" name="T54"/>
                <a:gd fmla="*/ 1798 h 1819275" name="T55"/>
                <a:gd fmla="*/ 0 w 1768701"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68701">
                  <a:moveTo>
                    <a:pt x="0" y="0"/>
                  </a:moveTo>
                  <a:lnTo>
                    <a:pt x="1239837" y="0"/>
                  </a:lnTo>
                  <a:cubicBezTo>
                    <a:pt x="1820863" y="101600"/>
                    <a:pt x="1981200"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accent1">
                <a:lumMod val="75000"/>
                <a:alpha val="87000"/>
              </a:schemeClr>
            </a:solidFill>
            <a:ln>
              <a:noFill/>
            </a:ln>
          </p:spPr>
          <p:txBody>
            <a:bodyPr anchor="ctr"/>
            <a:lstStyle/>
            <a:p>
              <a:endParaRPr altLang="en-US" lang="zh-CN"/>
            </a:p>
          </p:txBody>
        </p:sp>
        <p:sp>
          <p:nvSpPr>
            <p:cNvPr id="11" name="MH_Other_5"/>
            <p:cNvSpPr/>
            <p:nvPr/>
          </p:nvSpPr>
          <p:spPr bwMode="auto">
            <a:xfrm rot="7267884">
              <a:off x="9041" y="5773"/>
              <a:ext cx="2260" cy="2322"/>
            </a:xfrm>
            <a:custGeom>
              <a:gdLst>
                <a:gd fmla="*/ 0 w 1768701" name="T0"/>
                <a:gd fmla="*/ 0 h 1819275" name="T1"/>
                <a:gd fmla="*/ 1239837 w 1768701" name="T2"/>
                <a:gd fmla="*/ 0 h 1819275" name="T3"/>
                <a:gd fmla="*/ 1425575 w 1768701" name="T4"/>
                <a:gd fmla="*/ 1819275 h 1819275" name="T5"/>
                <a:gd fmla="*/ 1217011 w 1768701" name="T6"/>
                <a:gd fmla="*/ 1151279 h 1819275" name="T7"/>
                <a:gd fmla="*/ 1120532 w 1768701" name="T8"/>
                <a:gd fmla="*/ 960656 h 1819275" name="T9"/>
                <a:gd fmla="*/ 1125218 w 1768701" name="T10"/>
                <a:gd fmla="*/ 962449 h 1819275" name="T11"/>
                <a:gd fmla="*/ 1087312 w 1768701" name="T12"/>
                <a:gd fmla="*/ 895020 h 1819275" name="T13"/>
                <a:gd fmla="*/ 1067594 w 1768701" name="T14"/>
                <a:gd fmla="*/ 856060 h 1819275" name="T15"/>
                <a:gd fmla="*/ 1044723 w 1768701" name="T16"/>
                <a:gd fmla="*/ 819259 h 1819275" name="T17"/>
                <a:gd fmla="*/ 1032247 w 1768701" name="T18"/>
                <a:gd fmla="*/ 797066 h 1819275" name="T19"/>
                <a:gd fmla="*/ 1011074 w 1768701" name="T20"/>
                <a:gd fmla="*/ 765115 h 1819275" name="T21"/>
                <a:gd fmla="*/ 976419 w 1768701" name="T22"/>
                <a:gd fmla="*/ 709350 h 1819275" name="T23"/>
                <a:gd fmla="*/ 949071 w 1768701" name="T24"/>
                <a:gd fmla="*/ 671548 h 1819275" name="T25"/>
                <a:gd fmla="*/ 932625 w 1768701" name="T26"/>
                <a:gd fmla="*/ 646730 h 1819275" name="T27"/>
                <a:gd fmla="*/ 911183 w 1768701" name="T28"/>
                <a:gd fmla="*/ 619176 h 1819275" name="T29"/>
                <a:gd fmla="*/ 873826 w 1768701" name="T30"/>
                <a:gd fmla="*/ 567538 h 1819275" name="T31"/>
                <a:gd fmla="*/ 842456 w 1768701" name="T32"/>
                <a:gd fmla="*/ 530859 h 1819275" name="T33"/>
                <a:gd fmla="*/ 827460 w 1768701" name="T34"/>
                <a:gd fmla="*/ 511589 h 1819275" name="T35"/>
                <a:gd fmla="*/ 804660 w 1768701" name="T36"/>
                <a:gd fmla="*/ 486667 h 1819275" name="T37"/>
                <a:gd fmla="*/ 759485 w 1768701" name="T38"/>
                <a:gd fmla="*/ 433846 h 1819275" name="T39"/>
                <a:gd fmla="*/ 732019 w 1768701" name="T40"/>
                <a:gd fmla="*/ 407265 h 1819275" name="T41"/>
                <a:gd fmla="*/ 717863 w 1768701" name="T42"/>
                <a:gd fmla="*/ 391791 h 1819275" name="T43"/>
                <a:gd fmla="*/ 677622 w 1768701" name="T44"/>
                <a:gd fmla="*/ 354620 h 1819275" name="T45"/>
                <a:gd fmla="*/ 633065 w 1768701" name="T46"/>
                <a:gd fmla="*/ 311498 h 1819275" name="T47"/>
                <a:gd fmla="*/ 619739 w 1768701" name="T48"/>
                <a:gd fmla="*/ 301151 h 1819275" name="T49"/>
                <a:gd fmla="*/ 604942 w 1768701" name="T50"/>
                <a:gd fmla="*/ 287483 h 1819275" name="T51"/>
                <a:gd fmla="*/ 29334 w 1768701" name="T52"/>
                <a:gd fmla="*/ 3471 h 1819275" name="T53"/>
                <a:gd fmla="*/ 7152 w 1768701" name="T54"/>
                <a:gd fmla="*/ 1798 h 1819275" name="T55"/>
                <a:gd fmla="*/ 0 w 1768701"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68701">
                  <a:moveTo>
                    <a:pt x="0" y="0"/>
                  </a:moveTo>
                  <a:lnTo>
                    <a:pt x="1239837" y="0"/>
                  </a:lnTo>
                  <a:cubicBezTo>
                    <a:pt x="1820863" y="101600"/>
                    <a:pt x="1981200"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bg1">
                <a:lumMod val="65000"/>
              </a:schemeClr>
            </a:solidFill>
            <a:ln>
              <a:noFill/>
            </a:ln>
          </p:spPr>
          <p:txBody>
            <a:bodyPr anchor="ctr"/>
            <a:lstStyle/>
            <a:p>
              <a:endParaRPr altLang="en-US" lang="zh-CN"/>
            </a:p>
          </p:txBody>
        </p:sp>
        <p:sp>
          <p:nvSpPr>
            <p:cNvPr id="12" name="MH_Other_6"/>
            <p:cNvSpPr/>
            <p:nvPr/>
          </p:nvSpPr>
          <p:spPr bwMode="auto">
            <a:xfrm rot="3662163">
              <a:off x="9506" y="4843"/>
              <a:ext cx="2258" cy="2325"/>
            </a:xfrm>
            <a:custGeom>
              <a:gdLst>
                <a:gd fmla="*/ 0 w 1768701" name="T0"/>
                <a:gd fmla="*/ 0 h 1819275" name="T1"/>
                <a:gd fmla="*/ 1239837 w 1768701" name="T2"/>
                <a:gd fmla="*/ 0 h 1819275" name="T3"/>
                <a:gd fmla="*/ 1425575 w 1768701" name="T4"/>
                <a:gd fmla="*/ 1819275 h 1819275" name="T5"/>
                <a:gd fmla="*/ 1217011 w 1768701" name="T6"/>
                <a:gd fmla="*/ 1151279 h 1819275" name="T7"/>
                <a:gd fmla="*/ 1120532 w 1768701" name="T8"/>
                <a:gd fmla="*/ 960656 h 1819275" name="T9"/>
                <a:gd fmla="*/ 1125218 w 1768701" name="T10"/>
                <a:gd fmla="*/ 962449 h 1819275" name="T11"/>
                <a:gd fmla="*/ 1087312 w 1768701" name="T12"/>
                <a:gd fmla="*/ 895020 h 1819275" name="T13"/>
                <a:gd fmla="*/ 1067594 w 1768701" name="T14"/>
                <a:gd fmla="*/ 856060 h 1819275" name="T15"/>
                <a:gd fmla="*/ 1044723 w 1768701" name="T16"/>
                <a:gd fmla="*/ 819259 h 1819275" name="T17"/>
                <a:gd fmla="*/ 1032247 w 1768701" name="T18"/>
                <a:gd fmla="*/ 797066 h 1819275" name="T19"/>
                <a:gd fmla="*/ 1011074 w 1768701" name="T20"/>
                <a:gd fmla="*/ 765115 h 1819275" name="T21"/>
                <a:gd fmla="*/ 976419 w 1768701" name="T22"/>
                <a:gd fmla="*/ 709350 h 1819275" name="T23"/>
                <a:gd fmla="*/ 949071 w 1768701" name="T24"/>
                <a:gd fmla="*/ 671548 h 1819275" name="T25"/>
                <a:gd fmla="*/ 932625 w 1768701" name="T26"/>
                <a:gd fmla="*/ 646730 h 1819275" name="T27"/>
                <a:gd fmla="*/ 911183 w 1768701" name="T28"/>
                <a:gd fmla="*/ 619176 h 1819275" name="T29"/>
                <a:gd fmla="*/ 873826 w 1768701" name="T30"/>
                <a:gd fmla="*/ 567538 h 1819275" name="T31"/>
                <a:gd fmla="*/ 842456 w 1768701" name="T32"/>
                <a:gd fmla="*/ 530859 h 1819275" name="T33"/>
                <a:gd fmla="*/ 827460 w 1768701" name="T34"/>
                <a:gd fmla="*/ 511589 h 1819275" name="T35"/>
                <a:gd fmla="*/ 804660 w 1768701" name="T36"/>
                <a:gd fmla="*/ 486667 h 1819275" name="T37"/>
                <a:gd fmla="*/ 759485 w 1768701" name="T38"/>
                <a:gd fmla="*/ 433846 h 1819275" name="T39"/>
                <a:gd fmla="*/ 732019 w 1768701" name="T40"/>
                <a:gd fmla="*/ 407265 h 1819275" name="T41"/>
                <a:gd fmla="*/ 717863 w 1768701" name="T42"/>
                <a:gd fmla="*/ 391791 h 1819275" name="T43"/>
                <a:gd fmla="*/ 677622 w 1768701" name="T44"/>
                <a:gd fmla="*/ 354620 h 1819275" name="T45"/>
                <a:gd fmla="*/ 633065 w 1768701" name="T46"/>
                <a:gd fmla="*/ 311498 h 1819275" name="T47"/>
                <a:gd fmla="*/ 619739 w 1768701" name="T48"/>
                <a:gd fmla="*/ 301151 h 1819275" name="T49"/>
                <a:gd fmla="*/ 604942 w 1768701" name="T50"/>
                <a:gd fmla="*/ 287483 h 1819275" name="T51"/>
                <a:gd fmla="*/ 29334 w 1768701" name="T52"/>
                <a:gd fmla="*/ 3471 h 1819275" name="T53"/>
                <a:gd fmla="*/ 7152 w 1768701" name="T54"/>
                <a:gd fmla="*/ 1798 h 1819275" name="T55"/>
                <a:gd fmla="*/ 0 w 1768701" name="T56"/>
                <a:gd fmla="*/ 0 h 181927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819275" w="1768701">
                  <a:moveTo>
                    <a:pt x="0" y="0"/>
                  </a:moveTo>
                  <a:lnTo>
                    <a:pt x="1239837" y="0"/>
                  </a:lnTo>
                  <a:cubicBezTo>
                    <a:pt x="1820863" y="101600"/>
                    <a:pt x="1981200" y="942975"/>
                    <a:pt x="1425575" y="1819275"/>
                  </a:cubicBezTo>
                  <a:cubicBezTo>
                    <a:pt x="1410692" y="1702594"/>
                    <a:pt x="1345133" y="1441252"/>
                    <a:pt x="1217011" y="1151279"/>
                  </a:cubicBezTo>
                  <a:lnTo>
                    <a:pt x="1120532" y="960656"/>
                  </a:lnTo>
                  <a:lnTo>
                    <a:pt x="1125218" y="962449"/>
                  </a:lnTo>
                  <a:lnTo>
                    <a:pt x="1087312" y="895020"/>
                  </a:lnTo>
                  <a:lnTo>
                    <a:pt x="1067594" y="856060"/>
                  </a:lnTo>
                  <a:lnTo>
                    <a:pt x="1044723" y="819259"/>
                  </a:lnTo>
                  <a:lnTo>
                    <a:pt x="1032247" y="797066"/>
                  </a:lnTo>
                  <a:lnTo>
                    <a:pt x="1011074" y="765115"/>
                  </a:lnTo>
                  <a:lnTo>
                    <a:pt x="976419" y="709350"/>
                  </a:lnTo>
                  <a:lnTo>
                    <a:pt x="949071" y="671548"/>
                  </a:lnTo>
                  <a:lnTo>
                    <a:pt x="932625" y="646730"/>
                  </a:lnTo>
                  <a:lnTo>
                    <a:pt x="911183" y="619176"/>
                  </a:lnTo>
                  <a:lnTo>
                    <a:pt x="873826" y="567538"/>
                  </a:lnTo>
                  <a:lnTo>
                    <a:pt x="842456" y="530859"/>
                  </a:lnTo>
                  <a:lnTo>
                    <a:pt x="827460" y="511589"/>
                  </a:lnTo>
                  <a:lnTo>
                    <a:pt x="804660" y="486667"/>
                  </a:lnTo>
                  <a:lnTo>
                    <a:pt x="759485" y="433846"/>
                  </a:lnTo>
                  <a:lnTo>
                    <a:pt x="732019" y="407265"/>
                  </a:lnTo>
                  <a:lnTo>
                    <a:pt x="717863" y="391791"/>
                  </a:lnTo>
                  <a:lnTo>
                    <a:pt x="677622" y="354620"/>
                  </a:lnTo>
                  <a:lnTo>
                    <a:pt x="633065" y="311498"/>
                  </a:lnTo>
                  <a:lnTo>
                    <a:pt x="619739" y="301151"/>
                  </a:lnTo>
                  <a:lnTo>
                    <a:pt x="604942" y="287483"/>
                  </a:lnTo>
                  <a:cubicBezTo>
                    <a:pt x="414589" y="126628"/>
                    <a:pt x="215013" y="30932"/>
                    <a:pt x="29334" y="3471"/>
                  </a:cubicBezTo>
                  <a:lnTo>
                    <a:pt x="7152" y="1798"/>
                  </a:lnTo>
                  <a:lnTo>
                    <a:pt x="0" y="0"/>
                  </a:lnTo>
                  <a:close/>
                </a:path>
              </a:pathLst>
            </a:custGeom>
            <a:solidFill>
              <a:schemeClr val="accent1">
                <a:lumMod val="75000"/>
                <a:alpha val="87000"/>
              </a:schemeClr>
            </a:solidFill>
            <a:ln>
              <a:noFill/>
            </a:ln>
          </p:spPr>
          <p:txBody>
            <a:bodyPr anchor="ctr"/>
            <a:lstStyle/>
            <a:p>
              <a:endParaRPr altLang="en-US" lang="zh-CN"/>
            </a:p>
          </p:txBody>
        </p:sp>
      </p:grpSp>
      <p:sp>
        <p:nvSpPr>
          <p:cNvPr id="13" name="MH_Other_7"/>
          <p:cNvSpPr/>
          <p:nvPr/>
        </p:nvSpPr>
        <p:spPr bwMode="auto">
          <a:xfrm flipH="1">
            <a:off x="4330243" y="2434653"/>
            <a:ext cx="1150937" cy="412750"/>
          </a:xfrm>
          <a:custGeom>
            <a:gdLst>
              <a:gd fmla="*/ 0 w 2286000" name="T0"/>
              <a:gd fmla="*/ 472440 h 472440" name="T1"/>
              <a:gd fmla="*/ 472440 w 2286000" name="T2"/>
              <a:gd fmla="*/ 0 h 472440" name="T3"/>
              <a:gd fmla="*/ 2286000 w 2286000" name="T4"/>
              <a:gd fmla="*/ 0 h 472440" name="T5"/>
            </a:gdLst>
            <a:cxnLst>
              <a:cxn ang="0">
                <a:pos x="T0" y="T1"/>
              </a:cxn>
              <a:cxn ang="0">
                <a:pos x="T2" y="T3"/>
              </a:cxn>
              <a:cxn ang="0">
                <a:pos x="T4" y="T5"/>
              </a:cxn>
            </a:cxnLst>
            <a:rect b="b" l="0" r="r" t="0"/>
            <a:pathLst>
              <a:path h="472440" w="2286000">
                <a:moveTo>
                  <a:pt x="0" y="472440"/>
                </a:moveTo>
                <a:lnTo>
                  <a:pt x="472440" y="0"/>
                </a:lnTo>
                <a:lnTo>
                  <a:pt x="2286000" y="0"/>
                </a:lnTo>
              </a:path>
            </a:pathLst>
          </a:custGeom>
          <a:noFill/>
          <a:ln cap="flat" cmpd="sng" w="19050">
            <a:solidFill>
              <a:schemeClr val="accent1">
                <a:lumMod val="50000"/>
              </a:schemeClr>
            </a:solidFill>
            <a:prstDash val="sysDot"/>
            <a:miter lim="800000"/>
            <a:headEnd len="sm" type="oval" w="sm"/>
            <a:tailEnd len="sm" type="oval" w="sm"/>
          </a:ln>
          <a:extLst>
            <a:ext uri="{909E8E84-426E-40DD-AFC4-6F175D3DCCD1}">
              <a14:hiddenFill>
                <a:solidFill>
                  <a:srgbClr val="FFFFFF"/>
                </a:solidFill>
              </a14:hiddenFill>
            </a:ext>
          </a:extLst>
        </p:spPr>
        <p:txBody>
          <a:bodyPr anchor="ctr"/>
          <a:lstStyle/>
          <a:p>
            <a:endParaRPr altLang="en-US" lang="zh-CN"/>
          </a:p>
        </p:txBody>
      </p:sp>
      <p:sp>
        <p:nvSpPr>
          <p:cNvPr id="14" name="MH_Other_8"/>
          <p:cNvSpPr/>
          <p:nvPr/>
        </p:nvSpPr>
        <p:spPr bwMode="auto">
          <a:xfrm>
            <a:off x="6674980" y="2434653"/>
            <a:ext cx="1150938" cy="412750"/>
          </a:xfrm>
          <a:custGeom>
            <a:gdLst>
              <a:gd fmla="*/ 0 w 2286000" name="T0"/>
              <a:gd fmla="*/ 472440 h 472440" name="T1"/>
              <a:gd fmla="*/ 472440 w 2286000" name="T2"/>
              <a:gd fmla="*/ 0 h 472440" name="T3"/>
              <a:gd fmla="*/ 2286000 w 2286000" name="T4"/>
              <a:gd fmla="*/ 0 h 472440" name="T5"/>
            </a:gdLst>
            <a:cxnLst>
              <a:cxn ang="0">
                <a:pos x="T0" y="T1"/>
              </a:cxn>
              <a:cxn ang="0">
                <a:pos x="T2" y="T3"/>
              </a:cxn>
              <a:cxn ang="0">
                <a:pos x="T4" y="T5"/>
              </a:cxn>
            </a:cxnLst>
            <a:rect b="b" l="0" r="r" t="0"/>
            <a:pathLst>
              <a:path h="472440" w="2286000">
                <a:moveTo>
                  <a:pt x="0" y="472440"/>
                </a:moveTo>
                <a:lnTo>
                  <a:pt x="472440" y="0"/>
                </a:lnTo>
                <a:lnTo>
                  <a:pt x="2286000" y="0"/>
                </a:lnTo>
              </a:path>
            </a:pathLst>
          </a:custGeom>
          <a:noFill/>
          <a:ln cap="flat" cmpd="sng" w="19050">
            <a:solidFill>
              <a:schemeClr val="accent1">
                <a:lumMod val="50000"/>
              </a:schemeClr>
            </a:solidFill>
            <a:prstDash val="sysDot"/>
            <a:miter lim="800000"/>
            <a:headEnd len="sm" type="oval" w="sm"/>
            <a:tailEnd len="sm" type="oval" w="sm"/>
          </a:ln>
          <a:extLst>
            <a:ext uri="{909E8E84-426E-40DD-AFC4-6F175D3DCCD1}">
              <a14:hiddenFill>
                <a:solidFill>
                  <a:srgbClr val="FFFFFF"/>
                </a:solidFill>
              </a14:hiddenFill>
            </a:ext>
          </a:extLst>
        </p:spPr>
        <p:txBody>
          <a:bodyPr anchor="ctr"/>
          <a:lstStyle/>
          <a:p>
            <a:endParaRPr altLang="en-US" lang="zh-CN"/>
          </a:p>
        </p:txBody>
      </p:sp>
      <p:sp>
        <p:nvSpPr>
          <p:cNvPr id="15" name="MH_Other_9"/>
          <p:cNvSpPr/>
          <p:nvPr/>
        </p:nvSpPr>
        <p:spPr bwMode="auto">
          <a:xfrm flipH="1" flipV="1">
            <a:off x="4330243" y="4882578"/>
            <a:ext cx="1150937" cy="412750"/>
          </a:xfrm>
          <a:custGeom>
            <a:gdLst>
              <a:gd fmla="*/ 0 w 2286000" name="T0"/>
              <a:gd fmla="*/ 472440 h 472440" name="T1"/>
              <a:gd fmla="*/ 472440 w 2286000" name="T2"/>
              <a:gd fmla="*/ 0 h 472440" name="T3"/>
              <a:gd fmla="*/ 2286000 w 2286000" name="T4"/>
              <a:gd fmla="*/ 0 h 472440" name="T5"/>
            </a:gdLst>
            <a:cxnLst>
              <a:cxn ang="0">
                <a:pos x="T0" y="T1"/>
              </a:cxn>
              <a:cxn ang="0">
                <a:pos x="T2" y="T3"/>
              </a:cxn>
              <a:cxn ang="0">
                <a:pos x="T4" y="T5"/>
              </a:cxn>
            </a:cxnLst>
            <a:rect b="b" l="0" r="r" t="0"/>
            <a:pathLst>
              <a:path h="472440" w="2286000">
                <a:moveTo>
                  <a:pt x="0" y="472440"/>
                </a:moveTo>
                <a:lnTo>
                  <a:pt x="472440" y="0"/>
                </a:lnTo>
                <a:lnTo>
                  <a:pt x="2286000" y="0"/>
                </a:lnTo>
              </a:path>
            </a:pathLst>
          </a:custGeom>
          <a:noFill/>
          <a:ln cap="flat" cmpd="sng" w="19050">
            <a:solidFill>
              <a:schemeClr val="accent1">
                <a:lumMod val="50000"/>
              </a:schemeClr>
            </a:solidFill>
            <a:prstDash val="sysDot"/>
            <a:miter lim="800000"/>
            <a:headEnd len="sm" type="oval" w="sm"/>
            <a:tailEnd len="sm" type="oval" w="sm"/>
          </a:ln>
          <a:extLst>
            <a:ext uri="{909E8E84-426E-40DD-AFC4-6F175D3DCCD1}">
              <a14:hiddenFill>
                <a:solidFill>
                  <a:srgbClr val="FFFFFF"/>
                </a:solidFill>
              </a14:hiddenFill>
            </a:ext>
          </a:extLst>
        </p:spPr>
        <p:txBody>
          <a:bodyPr anchor="ctr"/>
          <a:lstStyle/>
          <a:p>
            <a:endParaRPr altLang="en-US" lang="zh-CN"/>
          </a:p>
        </p:txBody>
      </p:sp>
      <p:sp>
        <p:nvSpPr>
          <p:cNvPr id="16" name="MH_Other_10"/>
          <p:cNvSpPr/>
          <p:nvPr/>
        </p:nvSpPr>
        <p:spPr bwMode="auto">
          <a:xfrm flipV="1">
            <a:off x="6674980" y="4882578"/>
            <a:ext cx="1150938" cy="412750"/>
          </a:xfrm>
          <a:custGeom>
            <a:gdLst>
              <a:gd fmla="*/ 0 w 2286000" name="T0"/>
              <a:gd fmla="*/ 472440 h 472440" name="T1"/>
              <a:gd fmla="*/ 472440 w 2286000" name="T2"/>
              <a:gd fmla="*/ 0 h 472440" name="T3"/>
              <a:gd fmla="*/ 2286000 w 2286000" name="T4"/>
              <a:gd fmla="*/ 0 h 472440" name="T5"/>
            </a:gdLst>
            <a:cxnLst>
              <a:cxn ang="0">
                <a:pos x="T0" y="T1"/>
              </a:cxn>
              <a:cxn ang="0">
                <a:pos x="T2" y="T3"/>
              </a:cxn>
              <a:cxn ang="0">
                <a:pos x="T4" y="T5"/>
              </a:cxn>
            </a:cxnLst>
            <a:rect b="b" l="0" r="r" t="0"/>
            <a:pathLst>
              <a:path h="472440" w="2286000">
                <a:moveTo>
                  <a:pt x="0" y="472440"/>
                </a:moveTo>
                <a:lnTo>
                  <a:pt x="472440" y="0"/>
                </a:lnTo>
                <a:lnTo>
                  <a:pt x="2286000" y="0"/>
                </a:lnTo>
              </a:path>
            </a:pathLst>
          </a:custGeom>
          <a:noFill/>
          <a:ln cap="flat" cmpd="sng" w="19050">
            <a:solidFill>
              <a:schemeClr val="accent1">
                <a:lumMod val="50000"/>
              </a:schemeClr>
            </a:solidFill>
            <a:prstDash val="sysDot"/>
            <a:miter lim="800000"/>
            <a:headEnd len="sm" type="oval" w="sm"/>
            <a:tailEnd len="sm" type="oval" w="sm"/>
          </a:ln>
          <a:extLst>
            <a:ext uri="{909E8E84-426E-40DD-AFC4-6F175D3DCCD1}">
              <a14:hiddenFill>
                <a:solidFill>
                  <a:srgbClr val="FFFFFF"/>
                </a:solidFill>
              </a14:hiddenFill>
            </a:ext>
          </a:extLst>
        </p:spPr>
        <p:txBody>
          <a:bodyPr anchor="ctr"/>
          <a:lstStyle/>
          <a:p>
            <a:endParaRPr altLang="en-US" lang="zh-CN"/>
          </a:p>
        </p:txBody>
      </p:sp>
      <p:cxnSp>
        <p:nvCxnSpPr>
          <p:cNvPr id="17" name="MH_Other_11"/>
          <p:cNvCxnSpPr>
            <a:cxnSpLocks noChangeShapeType="1"/>
          </p:cNvCxnSpPr>
          <p:nvPr/>
        </p:nvCxnSpPr>
        <p:spPr bwMode="auto">
          <a:xfrm flipH="1">
            <a:off x="7178218" y="3890390"/>
            <a:ext cx="647700" cy="11113"/>
          </a:xfrm>
          <a:prstGeom prst="straightConnector1">
            <a:avLst/>
          </a:prstGeom>
          <a:noFill/>
          <a:ln cmpd="sng" w="19050">
            <a:solidFill>
              <a:schemeClr val="accent1">
                <a:lumMod val="50000"/>
              </a:schemeClr>
            </a:solidFill>
            <a:prstDash val="sysDot"/>
            <a:miter lim="800000"/>
            <a:headEnd len="sm" type="oval" w="sm"/>
            <a:tailEnd len="sm" type="oval" w="sm"/>
          </a:ln>
          <a:extLst>
            <a:ext uri="{909E8E84-426E-40DD-AFC4-6F175D3DCCD1}">
              <a14:hiddenFill>
                <a:noFill/>
              </a14:hiddenFill>
            </a:ext>
          </a:extLst>
        </p:spPr>
      </p:cxnSp>
      <p:cxnSp>
        <p:nvCxnSpPr>
          <p:cNvPr id="18" name="MH_Other_12"/>
          <p:cNvCxnSpPr>
            <a:cxnSpLocks noChangeShapeType="1"/>
          </p:cNvCxnSpPr>
          <p:nvPr/>
        </p:nvCxnSpPr>
        <p:spPr bwMode="auto">
          <a:xfrm flipH="1">
            <a:off x="4330243" y="3895153"/>
            <a:ext cx="647700" cy="12700"/>
          </a:xfrm>
          <a:prstGeom prst="straightConnector1">
            <a:avLst/>
          </a:prstGeom>
          <a:noFill/>
          <a:ln cmpd="sng" w="19050">
            <a:solidFill>
              <a:schemeClr val="accent1">
                <a:lumMod val="50000"/>
              </a:schemeClr>
            </a:solidFill>
            <a:prstDash val="sysDot"/>
            <a:miter lim="800000"/>
            <a:headEnd len="sm" type="oval" w="sm"/>
            <a:tailEnd len="sm" type="oval" w="sm"/>
          </a:ln>
          <a:extLst>
            <a:ext uri="{909E8E84-426E-40DD-AFC4-6F175D3DCCD1}">
              <a14:hiddenFill>
                <a:noFill/>
              </a14:hiddenFill>
            </a:ext>
          </a:extLst>
        </p:spPr>
      </p:cxnSp>
      <p:sp>
        <p:nvSpPr>
          <p:cNvPr id="25" name="圆角淘宝网chenying0907出品 24"/>
          <p:cNvSpPr/>
          <p:nvPr/>
        </p:nvSpPr>
        <p:spPr>
          <a:xfrm>
            <a:off x="8114842" y="1964159"/>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26" name="圆角淘宝网chenying0907出品 25"/>
          <p:cNvSpPr/>
          <p:nvPr/>
        </p:nvSpPr>
        <p:spPr>
          <a:xfrm>
            <a:off x="8404044" y="3345837"/>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27" name="圆角淘宝网chenying0907出品 26"/>
          <p:cNvSpPr/>
          <p:nvPr/>
        </p:nvSpPr>
        <p:spPr>
          <a:xfrm>
            <a:off x="8114842" y="4618459"/>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28" name="圆角淘宝网chenying0907出品 27"/>
          <p:cNvSpPr/>
          <p:nvPr/>
        </p:nvSpPr>
        <p:spPr>
          <a:xfrm>
            <a:off x="702874" y="1964159"/>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29" name="圆角淘宝网chenying0907出品 28"/>
          <p:cNvSpPr/>
          <p:nvPr/>
        </p:nvSpPr>
        <p:spPr>
          <a:xfrm>
            <a:off x="307591" y="3342902"/>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
        <p:nvSpPr>
          <p:cNvPr id="30" name="圆角淘宝网chenying0907出品 29"/>
          <p:cNvSpPr/>
          <p:nvPr/>
        </p:nvSpPr>
        <p:spPr>
          <a:xfrm>
            <a:off x="676989" y="4618459"/>
            <a:ext cx="3364330" cy="94098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1" presetSubtype="1">
                                  <p:stCondLst>
                                    <p:cond delay="0"/>
                                  </p:stCondLst>
                                  <p:childTnLst>
                                    <p:set>
                                      <p:cBhvr>
                                        <p:cTn dur="1" fill="hold" id="6">
                                          <p:stCondLst>
                                            <p:cond delay="0"/>
                                          </p:stCondLst>
                                        </p:cTn>
                                        <p:tgtEl>
                                          <p:spTgt spid="19"/>
                                        </p:tgtEl>
                                        <p:attrNameLst>
                                          <p:attrName>style.visibility</p:attrName>
                                        </p:attrNameLst>
                                      </p:cBhvr>
                                      <p:to>
                                        <p:strVal val="visible"/>
                                      </p:to>
                                    </p:set>
                                    <p:animEffect filter="wheel(1)" transition="in">
                                      <p:cBhvr>
                                        <p:cTn dur="2000" id="7"/>
                                        <p:tgtEl>
                                          <p:spTgt spid="19"/>
                                        </p:tgtEl>
                                      </p:cBhvr>
                                    </p:animEffect>
                                  </p:childTnLst>
                                </p:cTn>
                              </p:par>
                            </p:childTnLst>
                          </p:cTn>
                        </p:par>
                        <p:par>
                          <p:cTn fill="hold" id="8" nodeType="afterGroup">
                            <p:stCondLst>
                              <p:cond delay="2000"/>
                            </p:stCondLst>
                            <p:childTnLst>
                              <p:par>
                                <p:cTn fill="hold" grpId="0" id="9" nodeType="afterEffect" presetClass="entr" presetID="22" presetSubtype="8">
                                  <p:stCondLst>
                                    <p:cond delay="0"/>
                                  </p:stCondLst>
                                  <p:childTnLst>
                                    <p:set>
                                      <p:cBhvr>
                                        <p:cTn dur="1" fill="hold" id="10">
                                          <p:stCondLst>
                                            <p:cond delay="0"/>
                                          </p:stCondLst>
                                        </p:cTn>
                                        <p:tgtEl>
                                          <p:spTgt spid="14"/>
                                        </p:tgtEl>
                                        <p:attrNameLst>
                                          <p:attrName>style.visibility</p:attrName>
                                        </p:attrNameLst>
                                      </p:cBhvr>
                                      <p:to>
                                        <p:strVal val="visible"/>
                                      </p:to>
                                    </p:set>
                                    <p:animEffect filter="wipe(left)" transition="in">
                                      <p:cBhvr>
                                        <p:cTn dur="500" id="11"/>
                                        <p:tgtEl>
                                          <p:spTgt spid="14"/>
                                        </p:tgtEl>
                                      </p:cBhvr>
                                    </p:animEffect>
                                  </p:childTnLst>
                                </p:cTn>
                              </p:par>
                            </p:childTnLst>
                          </p:cTn>
                        </p:par>
                        <p:par>
                          <p:cTn fill="hold" id="12" nodeType="afterGroup">
                            <p:stCondLst>
                              <p:cond delay="2500"/>
                            </p:stCondLst>
                            <p:childTnLst>
                              <p:par>
                                <p:cTn fill="hold" grpId="0" id="13" nodeType="afterEffect" presetClass="entr" presetID="3" presetSubtype="10">
                                  <p:stCondLst>
                                    <p:cond delay="0"/>
                                  </p:stCondLst>
                                  <p:childTnLst>
                                    <p:set>
                                      <p:cBhvr>
                                        <p:cTn dur="1" fill="hold" id="14">
                                          <p:stCondLst>
                                            <p:cond delay="0"/>
                                          </p:stCondLst>
                                        </p:cTn>
                                        <p:tgtEl>
                                          <p:spTgt spid="25"/>
                                        </p:tgtEl>
                                        <p:attrNameLst>
                                          <p:attrName>style.visibility</p:attrName>
                                        </p:attrNameLst>
                                      </p:cBhvr>
                                      <p:to>
                                        <p:strVal val="visible"/>
                                      </p:to>
                                    </p:set>
                                    <p:animEffect filter="blinds(horizontal)" transition="in">
                                      <p:cBhvr>
                                        <p:cTn dur="500" id="15"/>
                                        <p:tgtEl>
                                          <p:spTgt spid="25"/>
                                        </p:tgtEl>
                                      </p:cBhvr>
                                    </p:animEffect>
                                  </p:childTnLst>
                                </p:cTn>
                              </p:par>
                            </p:childTnLst>
                          </p:cTn>
                        </p:par>
                        <p:par>
                          <p:cTn fill="hold" id="16" nodeType="afterGroup">
                            <p:stCondLst>
                              <p:cond delay="3000"/>
                            </p:stCondLst>
                            <p:childTnLst>
                              <p:par>
                                <p:cTn fill="hold" grpId="0" id="17" nodeType="afterEffect" presetClass="entr" presetID="22" presetSubtype="2">
                                  <p:stCondLst>
                                    <p:cond delay="0"/>
                                  </p:stCondLst>
                                  <p:childTnLst>
                                    <p:set>
                                      <p:cBhvr>
                                        <p:cTn dur="1" fill="hold" id="18">
                                          <p:stCondLst>
                                            <p:cond delay="0"/>
                                          </p:stCondLst>
                                        </p:cTn>
                                        <p:tgtEl>
                                          <p:spTgt spid="13"/>
                                        </p:tgtEl>
                                        <p:attrNameLst>
                                          <p:attrName>style.visibility</p:attrName>
                                        </p:attrNameLst>
                                      </p:cBhvr>
                                      <p:to>
                                        <p:strVal val="visible"/>
                                      </p:to>
                                    </p:set>
                                    <p:animEffect filter="wipe(right)" transition="in">
                                      <p:cBhvr>
                                        <p:cTn dur="500" id="19"/>
                                        <p:tgtEl>
                                          <p:spTgt spid="13"/>
                                        </p:tgtEl>
                                      </p:cBhvr>
                                    </p:animEffect>
                                  </p:childTnLst>
                                </p:cTn>
                              </p:par>
                            </p:childTnLst>
                          </p:cTn>
                        </p:par>
                        <p:par>
                          <p:cTn fill="hold" id="20" nodeType="afterGroup">
                            <p:stCondLst>
                              <p:cond delay="3500"/>
                            </p:stCondLst>
                            <p:childTnLst>
                              <p:par>
                                <p:cTn fill="hold" grpId="0" id="21" nodeType="afterEffect" presetClass="entr" presetID="3" presetSubtype="10">
                                  <p:stCondLst>
                                    <p:cond delay="0"/>
                                  </p:stCondLst>
                                  <p:childTnLst>
                                    <p:set>
                                      <p:cBhvr>
                                        <p:cTn dur="1" fill="hold" id="22">
                                          <p:stCondLst>
                                            <p:cond delay="0"/>
                                          </p:stCondLst>
                                        </p:cTn>
                                        <p:tgtEl>
                                          <p:spTgt spid="28"/>
                                        </p:tgtEl>
                                        <p:attrNameLst>
                                          <p:attrName>style.visibility</p:attrName>
                                        </p:attrNameLst>
                                      </p:cBhvr>
                                      <p:to>
                                        <p:strVal val="visible"/>
                                      </p:to>
                                    </p:set>
                                    <p:animEffect filter="blinds(horizontal)" transition="in">
                                      <p:cBhvr>
                                        <p:cTn dur="500" id="23"/>
                                        <p:tgtEl>
                                          <p:spTgt spid="28"/>
                                        </p:tgtEl>
                                      </p:cBhvr>
                                    </p:animEffect>
                                  </p:childTnLst>
                                </p:cTn>
                              </p:par>
                            </p:childTnLst>
                          </p:cTn>
                        </p:par>
                        <p:par>
                          <p:cTn fill="hold" id="24" nodeType="afterGroup">
                            <p:stCondLst>
                              <p:cond delay="4000"/>
                            </p:stCondLst>
                            <p:childTnLst>
                              <p:par>
                                <p:cTn fill="hold" id="25" nodeType="afterEffect" presetClass="entr" presetID="22" presetSubtype="8">
                                  <p:stCondLst>
                                    <p:cond delay="0"/>
                                  </p:stCondLst>
                                  <p:childTnLst>
                                    <p:set>
                                      <p:cBhvr>
                                        <p:cTn dur="1" fill="hold" id="26">
                                          <p:stCondLst>
                                            <p:cond delay="0"/>
                                          </p:stCondLst>
                                        </p:cTn>
                                        <p:tgtEl>
                                          <p:spTgt spid="17"/>
                                        </p:tgtEl>
                                        <p:attrNameLst>
                                          <p:attrName>style.visibility</p:attrName>
                                        </p:attrNameLst>
                                      </p:cBhvr>
                                      <p:to>
                                        <p:strVal val="visible"/>
                                      </p:to>
                                    </p:set>
                                    <p:animEffect filter="wipe(left)" transition="in">
                                      <p:cBhvr>
                                        <p:cTn dur="500" id="27"/>
                                        <p:tgtEl>
                                          <p:spTgt spid="17"/>
                                        </p:tgtEl>
                                      </p:cBhvr>
                                    </p:animEffect>
                                  </p:childTnLst>
                                </p:cTn>
                              </p:par>
                            </p:childTnLst>
                          </p:cTn>
                        </p:par>
                        <p:par>
                          <p:cTn fill="hold" id="28" nodeType="afterGroup">
                            <p:stCondLst>
                              <p:cond delay="4500"/>
                            </p:stCondLst>
                            <p:childTnLst>
                              <p:par>
                                <p:cTn fill="hold" grpId="0" id="29" nodeType="afterEffect" presetClass="entr" presetID="3" presetSubtype="10">
                                  <p:stCondLst>
                                    <p:cond delay="0"/>
                                  </p:stCondLst>
                                  <p:childTnLst>
                                    <p:set>
                                      <p:cBhvr>
                                        <p:cTn dur="1" fill="hold" id="30">
                                          <p:stCondLst>
                                            <p:cond delay="0"/>
                                          </p:stCondLst>
                                        </p:cTn>
                                        <p:tgtEl>
                                          <p:spTgt spid="26"/>
                                        </p:tgtEl>
                                        <p:attrNameLst>
                                          <p:attrName>style.visibility</p:attrName>
                                        </p:attrNameLst>
                                      </p:cBhvr>
                                      <p:to>
                                        <p:strVal val="visible"/>
                                      </p:to>
                                    </p:set>
                                    <p:animEffect filter="blinds(horizontal)" transition="in">
                                      <p:cBhvr>
                                        <p:cTn dur="500" id="31"/>
                                        <p:tgtEl>
                                          <p:spTgt spid="26"/>
                                        </p:tgtEl>
                                      </p:cBhvr>
                                    </p:animEffect>
                                  </p:childTnLst>
                                </p:cTn>
                              </p:par>
                            </p:childTnLst>
                          </p:cTn>
                        </p:par>
                        <p:par>
                          <p:cTn fill="hold" id="32" nodeType="afterGroup">
                            <p:stCondLst>
                              <p:cond delay="5000"/>
                            </p:stCondLst>
                            <p:childTnLst>
                              <p:par>
                                <p:cTn fill="hold" id="33" nodeType="afterEffect" presetClass="entr" presetID="22" presetSubtype="2">
                                  <p:stCondLst>
                                    <p:cond delay="0"/>
                                  </p:stCondLst>
                                  <p:childTnLst>
                                    <p:set>
                                      <p:cBhvr>
                                        <p:cTn dur="1" fill="hold" id="34">
                                          <p:stCondLst>
                                            <p:cond delay="0"/>
                                          </p:stCondLst>
                                        </p:cTn>
                                        <p:tgtEl>
                                          <p:spTgt spid="18"/>
                                        </p:tgtEl>
                                        <p:attrNameLst>
                                          <p:attrName>style.visibility</p:attrName>
                                        </p:attrNameLst>
                                      </p:cBhvr>
                                      <p:to>
                                        <p:strVal val="visible"/>
                                      </p:to>
                                    </p:set>
                                    <p:animEffect filter="wipe(right)" transition="in">
                                      <p:cBhvr>
                                        <p:cTn dur="500" id="35"/>
                                        <p:tgtEl>
                                          <p:spTgt spid="18"/>
                                        </p:tgtEl>
                                      </p:cBhvr>
                                    </p:animEffect>
                                  </p:childTnLst>
                                </p:cTn>
                              </p:par>
                            </p:childTnLst>
                          </p:cTn>
                        </p:par>
                        <p:par>
                          <p:cTn fill="hold" id="36" nodeType="afterGroup">
                            <p:stCondLst>
                              <p:cond delay="5500"/>
                            </p:stCondLst>
                            <p:childTnLst>
                              <p:par>
                                <p:cTn fill="hold" grpId="0" id="37" nodeType="afterEffect" presetClass="entr" presetID="3" presetSubtype="10">
                                  <p:stCondLst>
                                    <p:cond delay="0"/>
                                  </p:stCondLst>
                                  <p:childTnLst>
                                    <p:set>
                                      <p:cBhvr>
                                        <p:cTn dur="1" fill="hold" id="38">
                                          <p:stCondLst>
                                            <p:cond delay="0"/>
                                          </p:stCondLst>
                                        </p:cTn>
                                        <p:tgtEl>
                                          <p:spTgt spid="29"/>
                                        </p:tgtEl>
                                        <p:attrNameLst>
                                          <p:attrName>style.visibility</p:attrName>
                                        </p:attrNameLst>
                                      </p:cBhvr>
                                      <p:to>
                                        <p:strVal val="visible"/>
                                      </p:to>
                                    </p:set>
                                    <p:animEffect filter="blinds(horizontal)" transition="in">
                                      <p:cBhvr>
                                        <p:cTn dur="500" id="39"/>
                                        <p:tgtEl>
                                          <p:spTgt spid="29"/>
                                        </p:tgtEl>
                                      </p:cBhvr>
                                    </p:animEffect>
                                  </p:childTnLst>
                                </p:cTn>
                              </p:par>
                            </p:childTnLst>
                          </p:cTn>
                        </p:par>
                        <p:par>
                          <p:cTn fill="hold" id="40" nodeType="afterGroup">
                            <p:stCondLst>
                              <p:cond delay="6000"/>
                            </p:stCondLst>
                            <p:childTnLst>
                              <p:par>
                                <p:cTn fill="hold" grpId="0" id="41" nodeType="afterEffect" presetClass="entr" presetID="22" presetSubtype="8">
                                  <p:stCondLst>
                                    <p:cond delay="0"/>
                                  </p:stCondLst>
                                  <p:childTnLst>
                                    <p:set>
                                      <p:cBhvr>
                                        <p:cTn dur="1" fill="hold" id="42">
                                          <p:stCondLst>
                                            <p:cond delay="0"/>
                                          </p:stCondLst>
                                        </p:cTn>
                                        <p:tgtEl>
                                          <p:spTgt spid="16"/>
                                        </p:tgtEl>
                                        <p:attrNameLst>
                                          <p:attrName>style.visibility</p:attrName>
                                        </p:attrNameLst>
                                      </p:cBhvr>
                                      <p:to>
                                        <p:strVal val="visible"/>
                                      </p:to>
                                    </p:set>
                                    <p:animEffect filter="wipe(left)" transition="in">
                                      <p:cBhvr>
                                        <p:cTn dur="500" id="43"/>
                                        <p:tgtEl>
                                          <p:spTgt spid="16"/>
                                        </p:tgtEl>
                                      </p:cBhvr>
                                    </p:animEffect>
                                  </p:childTnLst>
                                </p:cTn>
                              </p:par>
                            </p:childTnLst>
                          </p:cTn>
                        </p:par>
                        <p:par>
                          <p:cTn fill="hold" id="44" nodeType="afterGroup">
                            <p:stCondLst>
                              <p:cond delay="6500"/>
                            </p:stCondLst>
                            <p:childTnLst>
                              <p:par>
                                <p:cTn fill="hold" grpId="0" id="45" nodeType="afterEffect" presetClass="entr" presetID="3" presetSubtype="10">
                                  <p:stCondLst>
                                    <p:cond delay="0"/>
                                  </p:stCondLst>
                                  <p:childTnLst>
                                    <p:set>
                                      <p:cBhvr>
                                        <p:cTn dur="1" fill="hold" id="46">
                                          <p:stCondLst>
                                            <p:cond delay="0"/>
                                          </p:stCondLst>
                                        </p:cTn>
                                        <p:tgtEl>
                                          <p:spTgt spid="27"/>
                                        </p:tgtEl>
                                        <p:attrNameLst>
                                          <p:attrName>style.visibility</p:attrName>
                                        </p:attrNameLst>
                                      </p:cBhvr>
                                      <p:to>
                                        <p:strVal val="visible"/>
                                      </p:to>
                                    </p:set>
                                    <p:animEffect filter="blinds(horizontal)" transition="in">
                                      <p:cBhvr>
                                        <p:cTn dur="500" id="47"/>
                                        <p:tgtEl>
                                          <p:spTgt spid="27"/>
                                        </p:tgtEl>
                                      </p:cBhvr>
                                    </p:animEffect>
                                  </p:childTnLst>
                                </p:cTn>
                              </p:par>
                            </p:childTnLst>
                          </p:cTn>
                        </p:par>
                        <p:par>
                          <p:cTn fill="hold" id="48" nodeType="afterGroup">
                            <p:stCondLst>
                              <p:cond delay="7000"/>
                            </p:stCondLst>
                            <p:childTnLst>
                              <p:par>
                                <p:cTn fill="hold" grpId="0" id="49" nodeType="afterEffect" presetClass="entr" presetID="22" presetSubtype="2">
                                  <p:stCondLst>
                                    <p:cond delay="0"/>
                                  </p:stCondLst>
                                  <p:childTnLst>
                                    <p:set>
                                      <p:cBhvr>
                                        <p:cTn dur="1" fill="hold" id="50">
                                          <p:stCondLst>
                                            <p:cond delay="0"/>
                                          </p:stCondLst>
                                        </p:cTn>
                                        <p:tgtEl>
                                          <p:spTgt spid="15"/>
                                        </p:tgtEl>
                                        <p:attrNameLst>
                                          <p:attrName>style.visibility</p:attrName>
                                        </p:attrNameLst>
                                      </p:cBhvr>
                                      <p:to>
                                        <p:strVal val="visible"/>
                                      </p:to>
                                    </p:set>
                                    <p:animEffect filter="wipe(right)" transition="in">
                                      <p:cBhvr>
                                        <p:cTn dur="500" id="51"/>
                                        <p:tgtEl>
                                          <p:spTgt spid="15"/>
                                        </p:tgtEl>
                                      </p:cBhvr>
                                    </p:animEffect>
                                  </p:childTnLst>
                                </p:cTn>
                              </p:par>
                            </p:childTnLst>
                          </p:cTn>
                        </p:par>
                        <p:par>
                          <p:cTn fill="hold" id="52" nodeType="afterGroup">
                            <p:stCondLst>
                              <p:cond delay="7500"/>
                            </p:stCondLst>
                            <p:childTnLst>
                              <p:par>
                                <p:cTn fill="hold" grpId="0" id="53" nodeType="afterEffect" presetClass="entr" presetID="3" presetSubtype="10">
                                  <p:stCondLst>
                                    <p:cond delay="0"/>
                                  </p:stCondLst>
                                  <p:childTnLst>
                                    <p:set>
                                      <p:cBhvr>
                                        <p:cTn dur="1" fill="hold" id="54">
                                          <p:stCondLst>
                                            <p:cond delay="0"/>
                                          </p:stCondLst>
                                        </p:cTn>
                                        <p:tgtEl>
                                          <p:spTgt spid="30"/>
                                        </p:tgtEl>
                                        <p:attrNameLst>
                                          <p:attrName>style.visibility</p:attrName>
                                        </p:attrNameLst>
                                      </p:cBhvr>
                                      <p:to>
                                        <p:strVal val="visible"/>
                                      </p:to>
                                    </p:set>
                                    <p:animEffect filter="blinds(horizontal)" transition="in">
                                      <p:cBhvr>
                                        <p:cTn dur="500" id="55"/>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5"/>
      <p:bldP grpId="0" spid="16"/>
      <p:bldP grpId="0" spid="25"/>
      <p:bldP grpId="0" spid="26"/>
      <p:bldP grpId="0" spid="27"/>
      <p:bldP grpId="0" spid="28"/>
      <p:bldP grpId="0" spid="29"/>
      <p:bldP grpId="0" spid="30"/>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淘宝网chenying0907出品 9"/>
          <p:cNvSpPr/>
          <p:nvPr/>
        </p:nvSpPr>
        <p:spPr>
          <a:xfrm>
            <a:off x="1686662" y="2866937"/>
            <a:ext cx="1080000" cy="1080000"/>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5400">
                <a:solidFill>
                  <a:schemeClr val="accent1">
                    <a:lumMod val="50000"/>
                  </a:schemeClr>
                </a:solidFill>
              </a:rPr>
              <a:t>4</a:t>
            </a:r>
          </a:p>
        </p:txBody>
      </p:sp>
      <p:sp>
        <p:nvSpPr>
          <p:cNvPr id="11" name="淘宝网chenying0907出品 10"/>
          <p:cNvSpPr txBox="1"/>
          <p:nvPr/>
        </p:nvSpPr>
        <p:spPr>
          <a:xfrm>
            <a:off x="2894029" y="2962052"/>
            <a:ext cx="2441542" cy="1920240"/>
          </a:xfrm>
          <a:prstGeom prst="rect">
            <a:avLst/>
          </a:prstGeom>
          <a:noFill/>
        </p:spPr>
        <p:txBody>
          <a:bodyPr rtlCol="0" wrap="square">
            <a:spAutoFit/>
          </a:bodyPr>
          <a:lstStyle/>
          <a:p>
            <a:r>
              <a:rPr altLang="en-US" b="1" lang="zh-CN" sz="4000">
                <a:solidFill>
                  <a:schemeClr val="accent1">
                    <a:lumMod val="50000"/>
                  </a:schemeClr>
                </a:solidFill>
                <a:latin charset="-122" pitchFamily="34" typeface="微软雅黑"/>
                <a:ea charset="-122" pitchFamily="34" typeface="微软雅黑"/>
              </a:rPr>
              <a:t>随堂测试</a:t>
            </a:r>
          </a:p>
          <a:p>
            <a:r>
              <a:rPr altLang="en-US" b="1" lang="zh-CN" sz="4000">
                <a:solidFill>
                  <a:schemeClr val="accent1">
                    <a:lumMod val="50000"/>
                  </a:schemeClr>
                </a:solidFill>
                <a:latin charset="-122" pitchFamily="34" typeface="微软雅黑"/>
                <a:ea charset="-122" pitchFamily="34" typeface="微软雅黑"/>
              </a:rPr>
              <a:t>In-class test</a:t>
            </a:r>
          </a:p>
        </p:txBody>
      </p:sp>
      <p:sp>
        <p:nvSpPr>
          <p:cNvPr id="12" name="淘宝网chenying0907出品 11"/>
          <p:cNvSpPr/>
          <p:nvPr/>
        </p:nvSpPr>
        <p:spPr>
          <a:xfrm>
            <a:off x="6900421" y="0"/>
            <a:ext cx="5291579"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12"/>
          <p:cNvSpPr/>
          <p:nvPr/>
        </p:nvSpPr>
        <p:spPr>
          <a:xfrm>
            <a:off x="8555081" y="1957837"/>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6" name="直接连接符 15"/>
          <p:cNvCxnSpPr/>
          <p:nvPr/>
        </p:nvCxnSpPr>
        <p:spPr>
          <a:xfrm flipH="1">
            <a:off x="6810167" y="-246669"/>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10120546" y="5516252"/>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淘宝网chenying0907出品 20"/>
          <p:cNvSpPr txBox="1"/>
          <p:nvPr/>
        </p:nvSpPr>
        <p:spPr>
          <a:xfrm>
            <a:off x="9023169" y="1781004"/>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经典应用</a:t>
            </a:r>
          </a:p>
        </p:txBody>
      </p:sp>
      <p:cxnSp>
        <p:nvCxnSpPr>
          <p:cNvPr id="23" name="直接连接符 22"/>
          <p:cNvCxnSpPr/>
          <p:nvPr/>
        </p:nvCxnSpPr>
        <p:spPr>
          <a:xfrm flipH="1">
            <a:off x="8609081" y="2065837"/>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淘宝网chenying0907出品 24"/>
          <p:cNvSpPr/>
          <p:nvPr/>
        </p:nvSpPr>
        <p:spPr>
          <a:xfrm>
            <a:off x="8569717" y="2965412"/>
            <a:ext cx="78729" cy="877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淘宝网chenying0907出品 25"/>
          <p:cNvSpPr txBox="1"/>
          <p:nvPr/>
        </p:nvSpPr>
        <p:spPr>
          <a:xfrm>
            <a:off x="9023169" y="2778469"/>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旧题新解</a:t>
            </a:r>
          </a:p>
        </p:txBody>
      </p:sp>
      <p:cxnSp>
        <p:nvCxnSpPr>
          <p:cNvPr id="27" name="直接连接符 26"/>
          <p:cNvCxnSpPr/>
          <p:nvPr/>
        </p:nvCxnSpPr>
        <p:spPr>
          <a:xfrm flipH="1">
            <a:off x="8609081" y="3045780"/>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淘宝网chenying0907出品 27"/>
          <p:cNvSpPr/>
          <p:nvPr/>
        </p:nvSpPr>
        <p:spPr>
          <a:xfrm>
            <a:off x="8555081" y="3926059"/>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淘宝网chenying0907出品 29"/>
          <p:cNvSpPr txBox="1"/>
          <p:nvPr/>
        </p:nvSpPr>
        <p:spPr>
          <a:xfrm>
            <a:off x="9023169" y="3722858"/>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随堂小练</a:t>
            </a:r>
          </a:p>
        </p:txBody>
      </p:sp>
      <p:cxnSp>
        <p:nvCxnSpPr>
          <p:cNvPr id="31" name="直接连接符 30"/>
          <p:cNvCxnSpPr/>
          <p:nvPr/>
        </p:nvCxnSpPr>
        <p:spPr>
          <a:xfrm flipH="1">
            <a:off x="8609081" y="4001248"/>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淘宝网chenying0907出品 31"/>
          <p:cNvSpPr/>
          <p:nvPr/>
        </p:nvSpPr>
        <p:spPr>
          <a:xfrm>
            <a:off x="8555081" y="4880421"/>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淘宝网chenying0907出品 32"/>
          <p:cNvSpPr txBox="1"/>
          <p:nvPr/>
        </p:nvSpPr>
        <p:spPr>
          <a:xfrm>
            <a:off x="9023169" y="4667247"/>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答案解析</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11"/>
                                        </p:tgtEl>
                                        <p:attrNameLst>
                                          <p:attrName>style.visibility</p:attrName>
                                        </p:attrNameLst>
                                      </p:cBhvr>
                                      <p:to>
                                        <p:strVal val="visible"/>
                                      </p:to>
                                    </p:set>
                                    <p:anim calcmode="lin" valueType="num">
                                      <p:cBhvr>
                                        <p:cTn dur="500" fill="hold" id="1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11"/>
                                        </p:tgtEl>
                                        <p:attrNameLst>
                                          <p:attrName>ppt_y</p:attrName>
                                        </p:attrNameLst>
                                      </p:cBhvr>
                                      <p:tavLst>
                                        <p:tav tm="0">
                                          <p:val>
                                            <p:strVal val="#ppt_y"/>
                                          </p:val>
                                        </p:tav>
                                        <p:tav tm="100000">
                                          <p:val>
                                            <p:strVal val="#ppt_y"/>
                                          </p:val>
                                        </p:tav>
                                      </p:tavLst>
                                    </p:anim>
                                    <p:anim calcmode="lin" valueType="num">
                                      <p:cBhvr>
                                        <p:cTn dur="500" fill="hold" id="1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11"/>
                                        </p:tgtEl>
                                      </p:cBhvr>
                                    </p:animEffect>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13"/>
                                        </p:tgtEl>
                                        <p:attrNameLst>
                                          <p:attrName>style.visibility</p:attrName>
                                        </p:attrNameLst>
                                      </p:cBhvr>
                                      <p:to>
                                        <p:strVal val="visible"/>
                                      </p:to>
                                    </p:set>
                                    <p:anim calcmode="lin" valueType="num">
                                      <p:cBhvr>
                                        <p:cTn dur="500" fill="hold" id="21"/>
                                        <p:tgtEl>
                                          <p:spTgt spid="13"/>
                                        </p:tgtEl>
                                        <p:attrNameLst>
                                          <p:attrName>ppt_w</p:attrName>
                                        </p:attrNameLst>
                                      </p:cBhvr>
                                      <p:tavLst>
                                        <p:tav tm="0">
                                          <p:val>
                                            <p:fltVal val="0"/>
                                          </p:val>
                                        </p:tav>
                                        <p:tav tm="100000">
                                          <p:val>
                                            <p:strVal val="#ppt_w"/>
                                          </p:val>
                                        </p:tav>
                                      </p:tavLst>
                                    </p:anim>
                                    <p:anim calcmode="lin" valueType="num">
                                      <p:cBhvr>
                                        <p:cTn dur="500" fill="hold" id="22"/>
                                        <p:tgtEl>
                                          <p:spTgt spid="13"/>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3" presetSubtype="10">
                                  <p:stCondLst>
                                    <p:cond delay="0"/>
                                  </p:stCondLst>
                                  <p:childTnLst>
                                    <p:set>
                                      <p:cBhvr>
                                        <p:cTn dur="1" fill="hold" id="25">
                                          <p:stCondLst>
                                            <p:cond delay="0"/>
                                          </p:stCondLst>
                                        </p:cTn>
                                        <p:tgtEl>
                                          <p:spTgt spid="21"/>
                                        </p:tgtEl>
                                        <p:attrNameLst>
                                          <p:attrName>style.visibility</p:attrName>
                                        </p:attrNameLst>
                                      </p:cBhvr>
                                      <p:to>
                                        <p:strVal val="visible"/>
                                      </p:to>
                                    </p:set>
                                    <p:animEffect filter="blinds(horizontal)" transition="in">
                                      <p:cBhvr>
                                        <p:cTn dur="500" id="26"/>
                                        <p:tgtEl>
                                          <p:spTgt spid="21"/>
                                        </p:tgtEl>
                                      </p:cBhvr>
                                    </p:animEffect>
                                  </p:childTnLst>
                                </p:cTn>
                              </p:par>
                            </p:childTnLst>
                          </p:cTn>
                        </p:par>
                        <p:par>
                          <p:cTn fill="hold" id="27" nodeType="afterGroup">
                            <p:stCondLst>
                              <p:cond delay="2500"/>
                            </p:stCondLst>
                            <p:childTnLst>
                              <p:par>
                                <p:cTn fill="hold" id="28" nodeType="afterEffect" presetClass="entr" presetID="22" presetSubtype="1">
                                  <p:stCondLst>
                                    <p:cond delay="0"/>
                                  </p:stCondLst>
                                  <p:childTnLst>
                                    <p:set>
                                      <p:cBhvr>
                                        <p:cTn dur="1" fill="hold" id="29">
                                          <p:stCondLst>
                                            <p:cond delay="0"/>
                                          </p:stCondLst>
                                        </p:cTn>
                                        <p:tgtEl>
                                          <p:spTgt spid="23"/>
                                        </p:tgtEl>
                                        <p:attrNameLst>
                                          <p:attrName>style.visibility</p:attrName>
                                        </p:attrNameLst>
                                      </p:cBhvr>
                                      <p:to>
                                        <p:strVal val="visible"/>
                                      </p:to>
                                    </p:set>
                                    <p:animEffect filter="wipe(up)" transition="in">
                                      <p:cBhvr>
                                        <p:cTn dur="500" id="30"/>
                                        <p:tgtEl>
                                          <p:spTgt spid="23"/>
                                        </p:tgtEl>
                                      </p:cBhvr>
                                    </p:animEffect>
                                  </p:childTnLst>
                                </p:cTn>
                              </p:par>
                            </p:childTnLst>
                          </p:cTn>
                        </p:par>
                        <p:par>
                          <p:cTn fill="hold" id="31" nodeType="afterGroup">
                            <p:stCondLst>
                              <p:cond delay="3000"/>
                            </p:stCondLst>
                            <p:childTnLst>
                              <p:par>
                                <p:cTn fill="hold" grpId="0" id="32" nodeType="afterEffect" presetClass="entr" presetID="23" presetSubtype="16">
                                  <p:stCondLst>
                                    <p:cond delay="0"/>
                                  </p:stCondLst>
                                  <p:childTnLst>
                                    <p:set>
                                      <p:cBhvr>
                                        <p:cTn dur="1" fill="hold" id="33">
                                          <p:stCondLst>
                                            <p:cond delay="0"/>
                                          </p:stCondLst>
                                        </p:cTn>
                                        <p:tgtEl>
                                          <p:spTgt spid="25"/>
                                        </p:tgtEl>
                                        <p:attrNameLst>
                                          <p:attrName>style.visibility</p:attrName>
                                        </p:attrNameLst>
                                      </p:cBhvr>
                                      <p:to>
                                        <p:strVal val="visible"/>
                                      </p:to>
                                    </p:set>
                                    <p:anim calcmode="lin" valueType="num">
                                      <p:cBhvr>
                                        <p:cTn dur="500" fill="hold" id="34"/>
                                        <p:tgtEl>
                                          <p:spTgt spid="25"/>
                                        </p:tgtEl>
                                        <p:attrNameLst>
                                          <p:attrName>ppt_w</p:attrName>
                                        </p:attrNameLst>
                                      </p:cBhvr>
                                      <p:tavLst>
                                        <p:tav tm="0">
                                          <p:val>
                                            <p:fltVal val="0"/>
                                          </p:val>
                                        </p:tav>
                                        <p:tav tm="100000">
                                          <p:val>
                                            <p:strVal val="#ppt_w"/>
                                          </p:val>
                                        </p:tav>
                                      </p:tavLst>
                                    </p:anim>
                                    <p:anim calcmode="lin" valueType="num">
                                      <p:cBhvr>
                                        <p:cTn dur="500" fill="hold" id="35"/>
                                        <p:tgtEl>
                                          <p:spTgt spid="25"/>
                                        </p:tgtEl>
                                        <p:attrNameLst>
                                          <p:attrName>ppt_h</p:attrName>
                                        </p:attrNameLst>
                                      </p:cBhvr>
                                      <p:tavLst>
                                        <p:tav tm="0">
                                          <p:val>
                                            <p:fltVal val="0"/>
                                          </p:val>
                                        </p:tav>
                                        <p:tav tm="100000">
                                          <p:val>
                                            <p:strVal val="#ppt_h"/>
                                          </p:val>
                                        </p:tav>
                                      </p:tavLst>
                                    </p:anim>
                                  </p:childTnLst>
                                </p:cTn>
                              </p:par>
                            </p:childTnLst>
                          </p:cTn>
                        </p:par>
                        <p:par>
                          <p:cTn fill="hold" id="36" nodeType="afterGroup">
                            <p:stCondLst>
                              <p:cond delay="3500"/>
                            </p:stCondLst>
                            <p:childTnLst>
                              <p:par>
                                <p:cTn fill="hold" grpId="0" id="37" nodeType="afterEffect" presetClass="entr" presetID="3" presetSubtype="10">
                                  <p:stCondLst>
                                    <p:cond delay="0"/>
                                  </p:stCondLst>
                                  <p:childTnLst>
                                    <p:set>
                                      <p:cBhvr>
                                        <p:cTn dur="1" fill="hold" id="38">
                                          <p:stCondLst>
                                            <p:cond delay="0"/>
                                          </p:stCondLst>
                                        </p:cTn>
                                        <p:tgtEl>
                                          <p:spTgt spid="26"/>
                                        </p:tgtEl>
                                        <p:attrNameLst>
                                          <p:attrName>style.visibility</p:attrName>
                                        </p:attrNameLst>
                                      </p:cBhvr>
                                      <p:to>
                                        <p:strVal val="visible"/>
                                      </p:to>
                                    </p:set>
                                    <p:animEffect filter="blinds(horizontal)" transition="in">
                                      <p:cBhvr>
                                        <p:cTn dur="500" id="39"/>
                                        <p:tgtEl>
                                          <p:spTgt spid="26"/>
                                        </p:tgtEl>
                                      </p:cBhvr>
                                    </p:animEffect>
                                  </p:childTnLst>
                                </p:cTn>
                              </p:par>
                            </p:childTnLst>
                          </p:cTn>
                        </p:par>
                        <p:par>
                          <p:cTn fill="hold" id="40" nodeType="afterGroup">
                            <p:stCondLst>
                              <p:cond delay="4000"/>
                            </p:stCondLst>
                            <p:childTnLst>
                              <p:par>
                                <p:cTn fill="hold" id="41" nodeType="afterEffect" presetClass="entr" presetID="22" presetSubtype="1">
                                  <p:stCondLst>
                                    <p:cond delay="0"/>
                                  </p:stCondLst>
                                  <p:childTnLst>
                                    <p:set>
                                      <p:cBhvr>
                                        <p:cTn dur="1" fill="hold" id="42">
                                          <p:stCondLst>
                                            <p:cond delay="0"/>
                                          </p:stCondLst>
                                        </p:cTn>
                                        <p:tgtEl>
                                          <p:spTgt spid="27"/>
                                        </p:tgtEl>
                                        <p:attrNameLst>
                                          <p:attrName>style.visibility</p:attrName>
                                        </p:attrNameLst>
                                      </p:cBhvr>
                                      <p:to>
                                        <p:strVal val="visible"/>
                                      </p:to>
                                    </p:set>
                                    <p:animEffect filter="wipe(up)" transition="in">
                                      <p:cBhvr>
                                        <p:cTn dur="500" id="43"/>
                                        <p:tgtEl>
                                          <p:spTgt spid="27"/>
                                        </p:tgtEl>
                                      </p:cBhvr>
                                    </p:animEffect>
                                  </p:childTnLst>
                                </p:cTn>
                              </p:par>
                            </p:childTnLst>
                          </p:cTn>
                        </p:par>
                        <p:par>
                          <p:cTn fill="hold" id="44" nodeType="afterGroup">
                            <p:stCondLst>
                              <p:cond delay="4500"/>
                            </p:stCondLst>
                            <p:childTnLst>
                              <p:par>
                                <p:cTn fill="hold" grpId="0" id="45" nodeType="afterEffect" presetClass="entr" presetID="23" presetSubtype="16">
                                  <p:stCondLst>
                                    <p:cond delay="0"/>
                                  </p:stCondLst>
                                  <p:childTnLst>
                                    <p:set>
                                      <p:cBhvr>
                                        <p:cTn dur="1" fill="hold" id="46">
                                          <p:stCondLst>
                                            <p:cond delay="0"/>
                                          </p:stCondLst>
                                        </p:cTn>
                                        <p:tgtEl>
                                          <p:spTgt spid="28"/>
                                        </p:tgtEl>
                                        <p:attrNameLst>
                                          <p:attrName>style.visibility</p:attrName>
                                        </p:attrNameLst>
                                      </p:cBhvr>
                                      <p:to>
                                        <p:strVal val="visible"/>
                                      </p:to>
                                    </p:set>
                                    <p:anim calcmode="lin" valueType="num">
                                      <p:cBhvr>
                                        <p:cTn dur="500" fill="hold" id="47"/>
                                        <p:tgtEl>
                                          <p:spTgt spid="28"/>
                                        </p:tgtEl>
                                        <p:attrNameLst>
                                          <p:attrName>ppt_w</p:attrName>
                                        </p:attrNameLst>
                                      </p:cBhvr>
                                      <p:tavLst>
                                        <p:tav tm="0">
                                          <p:val>
                                            <p:fltVal val="0"/>
                                          </p:val>
                                        </p:tav>
                                        <p:tav tm="100000">
                                          <p:val>
                                            <p:strVal val="#ppt_w"/>
                                          </p:val>
                                        </p:tav>
                                      </p:tavLst>
                                    </p:anim>
                                    <p:anim calcmode="lin" valueType="num">
                                      <p:cBhvr>
                                        <p:cTn dur="500" fill="hold" id="48"/>
                                        <p:tgtEl>
                                          <p:spTgt spid="28"/>
                                        </p:tgtEl>
                                        <p:attrNameLst>
                                          <p:attrName>ppt_h</p:attrName>
                                        </p:attrNameLst>
                                      </p:cBhvr>
                                      <p:tavLst>
                                        <p:tav tm="0">
                                          <p:val>
                                            <p:fltVal val="0"/>
                                          </p:val>
                                        </p:tav>
                                        <p:tav tm="100000">
                                          <p:val>
                                            <p:strVal val="#ppt_h"/>
                                          </p:val>
                                        </p:tav>
                                      </p:tavLst>
                                    </p:anim>
                                  </p:childTnLst>
                                </p:cTn>
                              </p:par>
                            </p:childTnLst>
                          </p:cTn>
                        </p:par>
                        <p:par>
                          <p:cTn fill="hold" id="49" nodeType="afterGroup">
                            <p:stCondLst>
                              <p:cond delay="5000"/>
                            </p:stCondLst>
                            <p:childTnLst>
                              <p:par>
                                <p:cTn fill="hold" grpId="0" id="50" nodeType="afterEffect" presetClass="entr" presetID="3" presetSubtype="10">
                                  <p:stCondLst>
                                    <p:cond delay="0"/>
                                  </p:stCondLst>
                                  <p:childTnLst>
                                    <p:set>
                                      <p:cBhvr>
                                        <p:cTn dur="1" fill="hold" id="51">
                                          <p:stCondLst>
                                            <p:cond delay="0"/>
                                          </p:stCondLst>
                                        </p:cTn>
                                        <p:tgtEl>
                                          <p:spTgt spid="30"/>
                                        </p:tgtEl>
                                        <p:attrNameLst>
                                          <p:attrName>style.visibility</p:attrName>
                                        </p:attrNameLst>
                                      </p:cBhvr>
                                      <p:to>
                                        <p:strVal val="visible"/>
                                      </p:to>
                                    </p:set>
                                    <p:animEffect filter="blinds(horizontal)" transition="in">
                                      <p:cBhvr>
                                        <p:cTn dur="500" id="52"/>
                                        <p:tgtEl>
                                          <p:spTgt spid="30"/>
                                        </p:tgtEl>
                                      </p:cBhvr>
                                    </p:animEffect>
                                  </p:childTnLst>
                                </p:cTn>
                              </p:par>
                            </p:childTnLst>
                          </p:cTn>
                        </p:par>
                        <p:par>
                          <p:cTn fill="hold" id="53" nodeType="afterGroup">
                            <p:stCondLst>
                              <p:cond delay="5500"/>
                            </p:stCondLst>
                            <p:childTnLst>
                              <p:par>
                                <p:cTn fill="hold" id="54" nodeType="afterEffect" presetClass="entr" presetID="22" presetSubtype="1">
                                  <p:stCondLst>
                                    <p:cond delay="0"/>
                                  </p:stCondLst>
                                  <p:childTnLst>
                                    <p:set>
                                      <p:cBhvr>
                                        <p:cTn dur="1" fill="hold" id="55">
                                          <p:stCondLst>
                                            <p:cond delay="0"/>
                                          </p:stCondLst>
                                        </p:cTn>
                                        <p:tgtEl>
                                          <p:spTgt spid="31"/>
                                        </p:tgtEl>
                                        <p:attrNameLst>
                                          <p:attrName>style.visibility</p:attrName>
                                        </p:attrNameLst>
                                      </p:cBhvr>
                                      <p:to>
                                        <p:strVal val="visible"/>
                                      </p:to>
                                    </p:set>
                                    <p:animEffect filter="wipe(up)" transition="in">
                                      <p:cBhvr>
                                        <p:cTn dur="500" id="56"/>
                                        <p:tgtEl>
                                          <p:spTgt spid="31"/>
                                        </p:tgtEl>
                                      </p:cBhvr>
                                    </p:animEffect>
                                  </p:childTnLst>
                                </p:cTn>
                              </p:par>
                            </p:childTnLst>
                          </p:cTn>
                        </p:par>
                        <p:par>
                          <p:cTn fill="hold" id="57" nodeType="afterGroup">
                            <p:stCondLst>
                              <p:cond delay="6000"/>
                            </p:stCondLst>
                            <p:childTnLst>
                              <p:par>
                                <p:cTn fill="hold" grpId="0" id="58" nodeType="afterEffect" presetClass="entr" presetID="23" presetSubtype="16">
                                  <p:stCondLst>
                                    <p:cond delay="0"/>
                                  </p:stCondLst>
                                  <p:childTnLst>
                                    <p:set>
                                      <p:cBhvr>
                                        <p:cTn dur="1" fill="hold" id="59">
                                          <p:stCondLst>
                                            <p:cond delay="0"/>
                                          </p:stCondLst>
                                        </p:cTn>
                                        <p:tgtEl>
                                          <p:spTgt spid="32"/>
                                        </p:tgtEl>
                                        <p:attrNameLst>
                                          <p:attrName>style.visibility</p:attrName>
                                        </p:attrNameLst>
                                      </p:cBhvr>
                                      <p:to>
                                        <p:strVal val="visible"/>
                                      </p:to>
                                    </p:set>
                                    <p:anim calcmode="lin" valueType="num">
                                      <p:cBhvr>
                                        <p:cTn dur="500" fill="hold" id="60"/>
                                        <p:tgtEl>
                                          <p:spTgt spid="32"/>
                                        </p:tgtEl>
                                        <p:attrNameLst>
                                          <p:attrName>ppt_w</p:attrName>
                                        </p:attrNameLst>
                                      </p:cBhvr>
                                      <p:tavLst>
                                        <p:tav tm="0">
                                          <p:val>
                                            <p:fltVal val="0"/>
                                          </p:val>
                                        </p:tav>
                                        <p:tav tm="100000">
                                          <p:val>
                                            <p:strVal val="#ppt_w"/>
                                          </p:val>
                                        </p:tav>
                                      </p:tavLst>
                                    </p:anim>
                                    <p:anim calcmode="lin" valueType="num">
                                      <p:cBhvr>
                                        <p:cTn dur="500" fill="hold" id="61"/>
                                        <p:tgtEl>
                                          <p:spTgt spid="32"/>
                                        </p:tgtEl>
                                        <p:attrNameLst>
                                          <p:attrName>ppt_h</p:attrName>
                                        </p:attrNameLst>
                                      </p:cBhvr>
                                      <p:tavLst>
                                        <p:tav tm="0">
                                          <p:val>
                                            <p:fltVal val="0"/>
                                          </p:val>
                                        </p:tav>
                                        <p:tav tm="100000">
                                          <p:val>
                                            <p:strVal val="#ppt_h"/>
                                          </p:val>
                                        </p:tav>
                                      </p:tavLst>
                                    </p:anim>
                                  </p:childTnLst>
                                </p:cTn>
                              </p:par>
                            </p:childTnLst>
                          </p:cTn>
                        </p:par>
                        <p:par>
                          <p:cTn fill="hold" id="62" nodeType="afterGroup">
                            <p:stCondLst>
                              <p:cond delay="6500"/>
                            </p:stCondLst>
                            <p:childTnLst>
                              <p:par>
                                <p:cTn fill="hold" grpId="0" id="63" nodeType="afterEffect" presetClass="entr" presetID="3" presetSubtype="10">
                                  <p:stCondLst>
                                    <p:cond delay="0"/>
                                  </p:stCondLst>
                                  <p:childTnLst>
                                    <p:set>
                                      <p:cBhvr>
                                        <p:cTn dur="1" fill="hold" id="64">
                                          <p:stCondLst>
                                            <p:cond delay="0"/>
                                          </p:stCondLst>
                                        </p:cTn>
                                        <p:tgtEl>
                                          <p:spTgt spid="33"/>
                                        </p:tgtEl>
                                        <p:attrNameLst>
                                          <p:attrName>style.visibility</p:attrName>
                                        </p:attrNameLst>
                                      </p:cBhvr>
                                      <p:to>
                                        <p:strVal val="visible"/>
                                      </p:to>
                                    </p:set>
                                    <p:animEffect filter="blinds(horizontal)" transition="in">
                                      <p:cBhvr>
                                        <p:cTn dur="500" id="6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0" spid="13"/>
      <p:bldP grpId="0" spid="21"/>
      <p:bldP grpId="0" spid="25"/>
      <p:bldP grpId="0" spid="26"/>
      <p:bldP grpId="0" spid="28"/>
      <p:bldP grpId="0" spid="30"/>
      <p:bldP grpId="0" spid="32"/>
      <p:bldP grpId="0" spid="33"/>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cxnSp>
        <p:nvCxnSpPr>
          <p:cNvPr id="26" name="直接连接符 25"/>
          <p:cNvCxnSpPr/>
          <p:nvPr/>
        </p:nvCxnSpPr>
        <p:spPr>
          <a:xfrm>
            <a:off x="4586351" y="1619439"/>
            <a:ext cx="72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406351" y="1347633"/>
            <a:ext cx="90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4226351" y="1481180"/>
            <a:ext cx="108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754305" y="1356261"/>
            <a:ext cx="72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6754305" y="1628067"/>
            <a:ext cx="90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6754305" y="1489808"/>
            <a:ext cx="108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2" name="淘宝网chenying0907出品 31"/>
          <p:cNvSpPr txBox="1"/>
          <p:nvPr/>
        </p:nvSpPr>
        <p:spPr>
          <a:xfrm>
            <a:off x="5401310" y="1219835"/>
            <a:ext cx="1424305" cy="518160"/>
          </a:xfrm>
          <a:prstGeom prst="rect">
            <a:avLst/>
          </a:prstGeom>
          <a:noFill/>
        </p:spPr>
        <p:txBody>
          <a:bodyPr rtlCol="0" wrap="square">
            <a:spAutoFit/>
          </a:bodyPr>
          <a:lstStyle/>
          <a:p>
            <a:r>
              <a:rPr altLang="en-US" b="1" lang="zh-CN" sz="2800">
                <a:solidFill>
                  <a:schemeClr val="accent1">
                    <a:lumMod val="50000"/>
                  </a:schemeClr>
                </a:solidFill>
                <a:latin charset="-122" pitchFamily="34" typeface="微软雅黑"/>
                <a:ea charset="-122" pitchFamily="34" typeface="微软雅黑"/>
              </a:rPr>
              <a:t>小标题</a:t>
            </a:r>
          </a:p>
        </p:txBody>
      </p:sp>
      <p:grpSp>
        <p:nvGrpSpPr>
          <p:cNvPr id="2" name="淘宝网chenying0907出品 1"/>
          <p:cNvGrpSpPr/>
          <p:nvPr/>
        </p:nvGrpSpPr>
        <p:grpSpPr>
          <a:xfrm>
            <a:off x="1753235" y="2022475"/>
            <a:ext cx="8974455" cy="1715770"/>
            <a:chOff x="2761" y="3185"/>
            <a:chExt cx="14133" cy="2702"/>
          </a:xfrm>
        </p:grpSpPr>
        <p:sp>
          <p:nvSpPr>
            <p:cNvPr id="33" name="淘宝网chenying0907出品 32"/>
            <p:cNvSpPr/>
            <p:nvPr/>
          </p:nvSpPr>
          <p:spPr>
            <a:xfrm>
              <a:off x="2761" y="3185"/>
              <a:ext cx="14133" cy="27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半闭框 33"/>
            <p:cNvSpPr/>
            <p:nvPr/>
          </p:nvSpPr>
          <p:spPr>
            <a:xfrm>
              <a:off x="2761" y="3185"/>
              <a:ext cx="1752" cy="1009"/>
            </a:xfrm>
            <a:prstGeom prst="halfFrame">
              <a:avLst>
                <a:gd fmla="val 9804" name="adj1"/>
                <a:gd fmla="val 8333" name="adj2"/>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5" name="半闭框 34"/>
            <p:cNvSpPr/>
            <p:nvPr/>
          </p:nvSpPr>
          <p:spPr>
            <a:xfrm>
              <a:off x="15142" y="4877"/>
              <a:ext cx="1752" cy="1009"/>
            </a:xfrm>
            <a:prstGeom prst="halfFrame">
              <a:avLst>
                <a:gd fmla="val 9804" name="adj1"/>
                <a:gd fmla="val 8333" name="adj2"/>
              </a:avLst>
            </a:prstGeom>
            <a:scene3d>
              <a:camera prst="orthographicFront">
                <a:rot lat="10800000" lon="10800000" rev="0"/>
              </a:camera>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6" name="淘宝网chenying0907出品 35"/>
            <p:cNvSpPr txBox="1"/>
            <p:nvPr/>
          </p:nvSpPr>
          <p:spPr>
            <a:xfrm>
              <a:off x="3326" y="3422"/>
              <a:ext cx="13357" cy="2304"/>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grpSp>
      <p:sp>
        <p:nvSpPr>
          <p:cNvPr id="37" name="淘宝网chenying0907出品 36"/>
          <p:cNvSpPr/>
          <p:nvPr/>
        </p:nvSpPr>
        <p:spPr>
          <a:xfrm>
            <a:off x="1727306" y="4278949"/>
            <a:ext cx="1206631" cy="452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000">
                <a:solidFill>
                  <a:schemeClr val="bg1"/>
                </a:solidFill>
                <a:latin charset="-122" pitchFamily="34" typeface="微软雅黑"/>
                <a:ea charset="-122" pitchFamily="34" typeface="微软雅黑"/>
              </a:rPr>
              <a:t>小标题</a:t>
            </a:r>
          </a:p>
        </p:txBody>
      </p:sp>
      <p:sp>
        <p:nvSpPr>
          <p:cNvPr id="38" name="淘宝网chenying0907出品 37"/>
          <p:cNvSpPr txBox="1"/>
          <p:nvPr/>
        </p:nvSpPr>
        <p:spPr>
          <a:xfrm>
            <a:off x="1280477" y="4819995"/>
            <a:ext cx="2313337" cy="173736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39" name="淘宝网chenying0907出品 38"/>
          <p:cNvSpPr/>
          <p:nvPr/>
        </p:nvSpPr>
        <p:spPr>
          <a:xfrm>
            <a:off x="4265894" y="4278949"/>
            <a:ext cx="1206631" cy="452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000">
                <a:solidFill>
                  <a:schemeClr val="bg1"/>
                </a:solidFill>
                <a:latin charset="-122" pitchFamily="34" typeface="微软雅黑"/>
                <a:ea charset="-122" pitchFamily="34" typeface="微软雅黑"/>
              </a:rPr>
              <a:t>小标题</a:t>
            </a:r>
          </a:p>
        </p:txBody>
      </p:sp>
      <p:sp>
        <p:nvSpPr>
          <p:cNvPr id="40" name="淘宝网chenying0907出品 39"/>
          <p:cNvSpPr txBox="1"/>
          <p:nvPr/>
        </p:nvSpPr>
        <p:spPr>
          <a:xfrm>
            <a:off x="3819065" y="4819995"/>
            <a:ext cx="2425513" cy="173736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41" name="淘宝网chenying0907出品 40"/>
          <p:cNvSpPr/>
          <p:nvPr/>
        </p:nvSpPr>
        <p:spPr>
          <a:xfrm>
            <a:off x="6916658" y="4278949"/>
            <a:ext cx="1206631" cy="452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000">
                <a:solidFill>
                  <a:schemeClr val="bg1"/>
                </a:solidFill>
                <a:latin charset="-122" pitchFamily="34" typeface="微软雅黑"/>
                <a:ea charset="-122" pitchFamily="34" typeface="微软雅黑"/>
              </a:rPr>
              <a:t>小标题</a:t>
            </a:r>
          </a:p>
        </p:txBody>
      </p:sp>
      <p:sp>
        <p:nvSpPr>
          <p:cNvPr id="42" name="淘宝网chenying0907出品 41"/>
          <p:cNvSpPr txBox="1"/>
          <p:nvPr/>
        </p:nvSpPr>
        <p:spPr>
          <a:xfrm>
            <a:off x="6469829" y="4819995"/>
            <a:ext cx="2425513" cy="173736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
        <p:nvSpPr>
          <p:cNvPr id="43" name="淘宝网chenying0907出品 42"/>
          <p:cNvSpPr/>
          <p:nvPr/>
        </p:nvSpPr>
        <p:spPr>
          <a:xfrm>
            <a:off x="9561296" y="4278949"/>
            <a:ext cx="1206631" cy="452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000">
                <a:solidFill>
                  <a:schemeClr val="bg1"/>
                </a:solidFill>
                <a:latin charset="-122" pitchFamily="34" typeface="微软雅黑"/>
                <a:ea charset="-122" pitchFamily="34" typeface="微软雅黑"/>
              </a:rPr>
              <a:t>小标题</a:t>
            </a:r>
          </a:p>
        </p:txBody>
      </p:sp>
      <p:sp>
        <p:nvSpPr>
          <p:cNvPr id="44" name="淘宝网chenying0907出品 43"/>
          <p:cNvSpPr txBox="1"/>
          <p:nvPr/>
        </p:nvSpPr>
        <p:spPr>
          <a:xfrm>
            <a:off x="9114466" y="4819995"/>
            <a:ext cx="2425513" cy="1737360"/>
          </a:xfrm>
          <a:prstGeom prst="rect">
            <a:avLst/>
          </a:prstGeom>
          <a:noFill/>
        </p:spPr>
        <p:txBody>
          <a:bodyPr rtlCol="0" wrap="square">
            <a:spAutoFit/>
          </a:bodyPr>
          <a:lstStyle/>
          <a:p>
            <a:r>
              <a:rPr altLang="zh-CN" lang="en-US"/>
              <a:t>And I have left on my planet, all alone! His flower had told him that she was only one of her kind in all universe. </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42" presetSubtype="0">
                                  <p:stCondLst>
                                    <p:cond delay="0"/>
                                  </p:stCondLst>
                                  <p:childTnLst>
                                    <p:set>
                                      <p:cBhvr>
                                        <p:cTn dur="1" fill="hold" id="14">
                                          <p:stCondLst>
                                            <p:cond delay="0"/>
                                          </p:stCondLst>
                                        </p:cTn>
                                        <p:tgtEl>
                                          <p:spTgt spid="32"/>
                                        </p:tgtEl>
                                        <p:attrNameLst>
                                          <p:attrName>style.visibility</p:attrName>
                                        </p:attrNameLst>
                                      </p:cBhvr>
                                      <p:to>
                                        <p:strVal val="visible"/>
                                      </p:to>
                                    </p:set>
                                    <p:animEffect filter="fade" transition="in">
                                      <p:cBhvr>
                                        <p:cTn dur="1000" id="15"/>
                                        <p:tgtEl>
                                          <p:spTgt spid="32"/>
                                        </p:tgtEl>
                                      </p:cBhvr>
                                    </p:animEffect>
                                    <p:anim calcmode="lin" valueType="num">
                                      <p:cBhvr>
                                        <p:cTn dur="1000" fill="hold" id="16"/>
                                        <p:tgtEl>
                                          <p:spTgt spid="32"/>
                                        </p:tgtEl>
                                        <p:attrNameLst>
                                          <p:attrName>ppt_x</p:attrName>
                                        </p:attrNameLst>
                                      </p:cBhvr>
                                      <p:tavLst>
                                        <p:tav tm="0">
                                          <p:val>
                                            <p:strVal val="#ppt_x"/>
                                          </p:val>
                                        </p:tav>
                                        <p:tav tm="100000">
                                          <p:val>
                                            <p:strVal val="#ppt_x"/>
                                          </p:val>
                                        </p:tav>
                                      </p:tavLst>
                                    </p:anim>
                                    <p:anim calcmode="lin" valueType="num">
                                      <p:cBhvr>
                                        <p:cTn dur="1000" fill="hold" id="17"/>
                                        <p:tgtEl>
                                          <p:spTgt spid="32"/>
                                        </p:tgtEl>
                                        <p:attrNameLst>
                                          <p:attrName>ppt_y</p:attrName>
                                        </p:attrNameLst>
                                      </p:cBhvr>
                                      <p:tavLst>
                                        <p:tav tm="0">
                                          <p:val>
                                            <p:strVal val="#ppt_y+.1"/>
                                          </p:val>
                                        </p:tav>
                                        <p:tav tm="100000">
                                          <p:val>
                                            <p:strVal val="#ppt_y"/>
                                          </p:val>
                                        </p:tav>
                                      </p:tavLst>
                                    </p:anim>
                                  </p:childTnLst>
                                </p:cTn>
                              </p:par>
                              <p:par>
                                <p:cTn fill="hold" id="18" nodeType="withEffect" presetClass="entr" presetID="10" presetSubtype="0">
                                  <p:stCondLst>
                                    <p:cond delay="0"/>
                                  </p:stCondLst>
                                  <p:childTnLst>
                                    <p:set>
                                      <p:cBhvr>
                                        <p:cTn dur="1" fill="hold" id="19">
                                          <p:stCondLst>
                                            <p:cond delay="0"/>
                                          </p:stCondLst>
                                        </p:cTn>
                                        <p:tgtEl>
                                          <p:spTgt spid="27"/>
                                        </p:tgtEl>
                                        <p:attrNameLst>
                                          <p:attrName>style.visibility</p:attrName>
                                        </p:attrNameLst>
                                      </p:cBhvr>
                                      <p:to>
                                        <p:strVal val="visible"/>
                                      </p:to>
                                    </p:set>
                                    <p:animEffect filter="fade" transition="in">
                                      <p:cBhvr>
                                        <p:cTn dur="500" id="20"/>
                                        <p:tgtEl>
                                          <p:spTgt spid="27"/>
                                        </p:tgtEl>
                                      </p:cBhvr>
                                    </p:animEffect>
                                  </p:childTnLst>
                                </p:cTn>
                              </p:par>
                              <p:par>
                                <p:cTn fill="hold" id="21" nodeType="withEffect" presetClass="entr" presetID="10" presetSubtype="0">
                                  <p:stCondLst>
                                    <p:cond delay="0"/>
                                  </p:stCondLst>
                                  <p:childTnLst>
                                    <p:set>
                                      <p:cBhvr>
                                        <p:cTn dur="1" fill="hold" id="22">
                                          <p:stCondLst>
                                            <p:cond delay="0"/>
                                          </p:stCondLst>
                                        </p:cTn>
                                        <p:tgtEl>
                                          <p:spTgt spid="29"/>
                                        </p:tgtEl>
                                        <p:attrNameLst>
                                          <p:attrName>style.visibility</p:attrName>
                                        </p:attrNameLst>
                                      </p:cBhvr>
                                      <p:to>
                                        <p:strVal val="visible"/>
                                      </p:to>
                                    </p:set>
                                    <p:animEffect filter="fade" transition="in">
                                      <p:cBhvr>
                                        <p:cTn dur="500" id="23"/>
                                        <p:tgtEl>
                                          <p:spTgt spid="29"/>
                                        </p:tgtEl>
                                      </p:cBhvr>
                                    </p:animEffect>
                                  </p:childTnLst>
                                </p:cTn>
                              </p:par>
                              <p:par>
                                <p:cTn fill="hold" id="24" nodeType="withEffect" presetClass="entr" presetID="10" presetSubtype="0">
                                  <p:stCondLst>
                                    <p:cond delay="0"/>
                                  </p:stCondLst>
                                  <p:childTnLst>
                                    <p:set>
                                      <p:cBhvr>
                                        <p:cTn dur="1" fill="hold" id="25">
                                          <p:stCondLst>
                                            <p:cond delay="0"/>
                                          </p:stCondLst>
                                        </p:cTn>
                                        <p:tgtEl>
                                          <p:spTgt spid="31"/>
                                        </p:tgtEl>
                                        <p:attrNameLst>
                                          <p:attrName>style.visibility</p:attrName>
                                        </p:attrNameLst>
                                      </p:cBhvr>
                                      <p:to>
                                        <p:strVal val="visible"/>
                                      </p:to>
                                    </p:set>
                                    <p:animEffect filter="fade" transition="in">
                                      <p:cBhvr>
                                        <p:cTn dur="500" id="26"/>
                                        <p:tgtEl>
                                          <p:spTgt spid="31"/>
                                        </p:tgtEl>
                                      </p:cBhvr>
                                    </p:animEffect>
                                  </p:childTnLst>
                                </p:cTn>
                              </p:par>
                              <p:par>
                                <p:cTn fill="hold" id="27" nodeType="withEffect" presetClass="entr" presetID="10" presetSubtype="0">
                                  <p:stCondLst>
                                    <p:cond delay="0"/>
                                  </p:stCondLst>
                                  <p:childTnLst>
                                    <p:set>
                                      <p:cBhvr>
                                        <p:cTn dur="1" fill="hold" id="28">
                                          <p:stCondLst>
                                            <p:cond delay="0"/>
                                          </p:stCondLst>
                                        </p:cTn>
                                        <p:tgtEl>
                                          <p:spTgt spid="28"/>
                                        </p:tgtEl>
                                        <p:attrNameLst>
                                          <p:attrName>style.visibility</p:attrName>
                                        </p:attrNameLst>
                                      </p:cBhvr>
                                      <p:to>
                                        <p:strVal val="visible"/>
                                      </p:to>
                                    </p:set>
                                    <p:animEffect filter="fade" transition="in">
                                      <p:cBhvr>
                                        <p:cTn dur="500" id="29"/>
                                        <p:tgtEl>
                                          <p:spTgt spid="28"/>
                                        </p:tgtEl>
                                      </p:cBhvr>
                                    </p:animEffect>
                                  </p:childTnLst>
                                </p:cTn>
                              </p:par>
                              <p:par>
                                <p:cTn fill="hold" id="30" nodeType="withEffect" presetClass="entr" presetID="10" presetSubtype="0">
                                  <p:stCondLst>
                                    <p:cond delay="0"/>
                                  </p:stCondLst>
                                  <p:childTnLst>
                                    <p:set>
                                      <p:cBhvr>
                                        <p:cTn dur="1" fill="hold" id="31">
                                          <p:stCondLst>
                                            <p:cond delay="0"/>
                                          </p:stCondLst>
                                        </p:cTn>
                                        <p:tgtEl>
                                          <p:spTgt spid="30"/>
                                        </p:tgtEl>
                                        <p:attrNameLst>
                                          <p:attrName>style.visibility</p:attrName>
                                        </p:attrNameLst>
                                      </p:cBhvr>
                                      <p:to>
                                        <p:strVal val="visible"/>
                                      </p:to>
                                    </p:set>
                                    <p:animEffect filter="fade" transition="in">
                                      <p:cBhvr>
                                        <p:cTn dur="500" id="32"/>
                                        <p:tgtEl>
                                          <p:spTgt spid="30"/>
                                        </p:tgtEl>
                                      </p:cBhvr>
                                    </p:animEffect>
                                  </p:childTnLst>
                                </p:cTn>
                              </p:par>
                              <p:par>
                                <p:cTn fill="hold" id="33" nodeType="withEffect" presetClass="entr" presetID="10" presetSubtype="0">
                                  <p:stCondLst>
                                    <p:cond delay="0"/>
                                  </p:stCondLst>
                                  <p:childTnLst>
                                    <p:set>
                                      <p:cBhvr>
                                        <p:cTn dur="1" fill="hold" id="34">
                                          <p:stCondLst>
                                            <p:cond delay="0"/>
                                          </p:stCondLst>
                                        </p:cTn>
                                        <p:tgtEl>
                                          <p:spTgt spid="26"/>
                                        </p:tgtEl>
                                        <p:attrNameLst>
                                          <p:attrName>style.visibility</p:attrName>
                                        </p:attrNameLst>
                                      </p:cBhvr>
                                      <p:to>
                                        <p:strVal val="visible"/>
                                      </p:to>
                                    </p:set>
                                    <p:animEffect filter="fade" transition="in">
                                      <p:cBhvr>
                                        <p:cTn dur="500" id="35"/>
                                        <p:tgtEl>
                                          <p:spTgt spid="26"/>
                                        </p:tgtEl>
                                      </p:cBhvr>
                                    </p:animEffect>
                                  </p:childTnLst>
                                </p:cTn>
                              </p:par>
                            </p:childTnLst>
                          </p:cTn>
                        </p:par>
                        <p:par>
                          <p:cTn fill="hold" id="36" nodeType="afterGroup">
                            <p:stCondLst>
                              <p:cond delay="1500"/>
                            </p:stCondLst>
                            <p:childTnLst>
                              <p:par>
                                <p:cTn fill="hold" id="37" nodeType="afterEffect" presetClass="entr" presetID="31" presetSubtype="0">
                                  <p:stCondLst>
                                    <p:cond delay="0"/>
                                  </p:stCondLst>
                                  <p:childTnLst>
                                    <p:set>
                                      <p:cBhvr>
                                        <p:cTn dur="1" fill="hold" id="38">
                                          <p:stCondLst>
                                            <p:cond delay="0"/>
                                          </p:stCondLst>
                                        </p:cTn>
                                        <p:tgtEl>
                                          <p:spTgt spid="2"/>
                                        </p:tgtEl>
                                        <p:attrNameLst>
                                          <p:attrName>style.visibility</p:attrName>
                                        </p:attrNameLst>
                                      </p:cBhvr>
                                      <p:to>
                                        <p:strVal val="visible"/>
                                      </p:to>
                                    </p:set>
                                    <p:anim calcmode="lin" valueType="num">
                                      <p:cBhvr>
                                        <p:cTn dur="1000" fill="hold" id="39"/>
                                        <p:tgtEl>
                                          <p:spTgt spid="2"/>
                                        </p:tgtEl>
                                        <p:attrNameLst>
                                          <p:attrName>ppt_w</p:attrName>
                                        </p:attrNameLst>
                                      </p:cBhvr>
                                      <p:tavLst>
                                        <p:tav tm="0">
                                          <p:val>
                                            <p:fltVal val="0"/>
                                          </p:val>
                                        </p:tav>
                                        <p:tav tm="100000">
                                          <p:val>
                                            <p:strVal val="#ppt_w"/>
                                          </p:val>
                                        </p:tav>
                                      </p:tavLst>
                                    </p:anim>
                                    <p:anim calcmode="lin" valueType="num">
                                      <p:cBhvr>
                                        <p:cTn dur="1000" fill="hold" id="40"/>
                                        <p:tgtEl>
                                          <p:spTgt spid="2"/>
                                        </p:tgtEl>
                                        <p:attrNameLst>
                                          <p:attrName>ppt_h</p:attrName>
                                        </p:attrNameLst>
                                      </p:cBhvr>
                                      <p:tavLst>
                                        <p:tav tm="0">
                                          <p:val>
                                            <p:fltVal val="0"/>
                                          </p:val>
                                        </p:tav>
                                        <p:tav tm="100000">
                                          <p:val>
                                            <p:strVal val="#ppt_h"/>
                                          </p:val>
                                        </p:tav>
                                      </p:tavLst>
                                    </p:anim>
                                    <p:anim calcmode="lin" valueType="num">
                                      <p:cBhvr>
                                        <p:cTn dur="1000" fill="hold" id="41"/>
                                        <p:tgtEl>
                                          <p:spTgt spid="2"/>
                                        </p:tgtEl>
                                        <p:attrNameLst>
                                          <p:attrName>style.rotation</p:attrName>
                                        </p:attrNameLst>
                                      </p:cBhvr>
                                      <p:tavLst>
                                        <p:tav tm="0">
                                          <p:val>
                                            <p:fltVal val="90"/>
                                          </p:val>
                                        </p:tav>
                                        <p:tav tm="100000">
                                          <p:val>
                                            <p:fltVal val="0"/>
                                          </p:val>
                                        </p:tav>
                                      </p:tavLst>
                                    </p:anim>
                                    <p:animEffect filter="fade" transition="in">
                                      <p:cBhvr>
                                        <p:cTn dur="1000" id="42"/>
                                        <p:tgtEl>
                                          <p:spTgt spid="2"/>
                                        </p:tgtEl>
                                      </p:cBhvr>
                                    </p:animEffect>
                                  </p:childTnLst>
                                </p:cTn>
                              </p:par>
                            </p:childTnLst>
                          </p:cTn>
                        </p:par>
                        <p:par>
                          <p:cTn fill="hold" id="43" nodeType="afterGroup">
                            <p:stCondLst>
                              <p:cond delay="2500"/>
                            </p:stCondLst>
                            <p:childTnLst>
                              <p:par>
                                <p:cTn fill="hold" grpId="0" id="44" nodeType="afterEffect" presetClass="entr" presetID="3" presetSubtype="10">
                                  <p:stCondLst>
                                    <p:cond delay="0"/>
                                  </p:stCondLst>
                                  <p:childTnLst>
                                    <p:set>
                                      <p:cBhvr>
                                        <p:cTn dur="1" fill="hold" id="45">
                                          <p:stCondLst>
                                            <p:cond delay="0"/>
                                          </p:stCondLst>
                                        </p:cTn>
                                        <p:tgtEl>
                                          <p:spTgt spid="37"/>
                                        </p:tgtEl>
                                        <p:attrNameLst>
                                          <p:attrName>style.visibility</p:attrName>
                                        </p:attrNameLst>
                                      </p:cBhvr>
                                      <p:to>
                                        <p:strVal val="visible"/>
                                      </p:to>
                                    </p:set>
                                    <p:animEffect filter="blinds(horizontal)" transition="in">
                                      <p:cBhvr>
                                        <p:cTn dur="500" id="46"/>
                                        <p:tgtEl>
                                          <p:spTgt spid="37"/>
                                        </p:tgtEl>
                                      </p:cBhvr>
                                    </p:animEffect>
                                  </p:childTnLst>
                                </p:cTn>
                              </p:par>
                            </p:childTnLst>
                          </p:cTn>
                        </p:par>
                        <p:par>
                          <p:cTn fill="hold" id="47" nodeType="afterGroup">
                            <p:stCondLst>
                              <p:cond delay="3000"/>
                            </p:stCondLst>
                            <p:childTnLst>
                              <p:par>
                                <p:cTn fill="hold" grpId="0" id="48" nodeType="afterEffect" presetClass="entr" presetID="3" presetSubtype="10">
                                  <p:stCondLst>
                                    <p:cond delay="0"/>
                                  </p:stCondLst>
                                  <p:childTnLst>
                                    <p:set>
                                      <p:cBhvr>
                                        <p:cTn dur="1" fill="hold" id="49">
                                          <p:stCondLst>
                                            <p:cond delay="0"/>
                                          </p:stCondLst>
                                        </p:cTn>
                                        <p:tgtEl>
                                          <p:spTgt spid="38"/>
                                        </p:tgtEl>
                                        <p:attrNameLst>
                                          <p:attrName>style.visibility</p:attrName>
                                        </p:attrNameLst>
                                      </p:cBhvr>
                                      <p:to>
                                        <p:strVal val="visible"/>
                                      </p:to>
                                    </p:set>
                                    <p:animEffect filter="blinds(horizontal)" transition="in">
                                      <p:cBhvr>
                                        <p:cTn dur="500" id="50"/>
                                        <p:tgtEl>
                                          <p:spTgt spid="38"/>
                                        </p:tgtEl>
                                      </p:cBhvr>
                                    </p:animEffect>
                                  </p:childTnLst>
                                </p:cTn>
                              </p:par>
                            </p:childTnLst>
                          </p:cTn>
                        </p:par>
                        <p:par>
                          <p:cTn fill="hold" id="51" nodeType="afterGroup">
                            <p:stCondLst>
                              <p:cond delay="3500"/>
                            </p:stCondLst>
                            <p:childTnLst>
                              <p:par>
                                <p:cTn fill="hold" grpId="0" id="52" nodeType="afterEffect" presetClass="entr" presetID="3" presetSubtype="10">
                                  <p:stCondLst>
                                    <p:cond delay="0"/>
                                  </p:stCondLst>
                                  <p:childTnLst>
                                    <p:set>
                                      <p:cBhvr>
                                        <p:cTn dur="1" fill="hold" id="53">
                                          <p:stCondLst>
                                            <p:cond delay="0"/>
                                          </p:stCondLst>
                                        </p:cTn>
                                        <p:tgtEl>
                                          <p:spTgt spid="39"/>
                                        </p:tgtEl>
                                        <p:attrNameLst>
                                          <p:attrName>style.visibility</p:attrName>
                                        </p:attrNameLst>
                                      </p:cBhvr>
                                      <p:to>
                                        <p:strVal val="visible"/>
                                      </p:to>
                                    </p:set>
                                    <p:animEffect filter="blinds(horizontal)" transition="in">
                                      <p:cBhvr>
                                        <p:cTn dur="500" id="54"/>
                                        <p:tgtEl>
                                          <p:spTgt spid="39"/>
                                        </p:tgtEl>
                                      </p:cBhvr>
                                    </p:animEffect>
                                  </p:childTnLst>
                                </p:cTn>
                              </p:par>
                            </p:childTnLst>
                          </p:cTn>
                        </p:par>
                        <p:par>
                          <p:cTn fill="hold" id="55" nodeType="afterGroup">
                            <p:stCondLst>
                              <p:cond delay="4000"/>
                            </p:stCondLst>
                            <p:childTnLst>
                              <p:par>
                                <p:cTn fill="hold" grpId="0" id="56" nodeType="afterEffect" presetClass="entr" presetID="3" presetSubtype="10">
                                  <p:stCondLst>
                                    <p:cond delay="0"/>
                                  </p:stCondLst>
                                  <p:childTnLst>
                                    <p:set>
                                      <p:cBhvr>
                                        <p:cTn dur="1" fill="hold" id="57">
                                          <p:stCondLst>
                                            <p:cond delay="0"/>
                                          </p:stCondLst>
                                        </p:cTn>
                                        <p:tgtEl>
                                          <p:spTgt spid="40"/>
                                        </p:tgtEl>
                                        <p:attrNameLst>
                                          <p:attrName>style.visibility</p:attrName>
                                        </p:attrNameLst>
                                      </p:cBhvr>
                                      <p:to>
                                        <p:strVal val="visible"/>
                                      </p:to>
                                    </p:set>
                                    <p:animEffect filter="blinds(horizontal)" transition="in">
                                      <p:cBhvr>
                                        <p:cTn dur="500" id="58"/>
                                        <p:tgtEl>
                                          <p:spTgt spid="40"/>
                                        </p:tgtEl>
                                      </p:cBhvr>
                                    </p:animEffect>
                                  </p:childTnLst>
                                </p:cTn>
                              </p:par>
                            </p:childTnLst>
                          </p:cTn>
                        </p:par>
                        <p:par>
                          <p:cTn fill="hold" id="59" nodeType="afterGroup">
                            <p:stCondLst>
                              <p:cond delay="4500"/>
                            </p:stCondLst>
                            <p:childTnLst>
                              <p:par>
                                <p:cTn fill="hold" grpId="0" id="60" nodeType="afterEffect" presetClass="entr" presetID="3" presetSubtype="10">
                                  <p:stCondLst>
                                    <p:cond delay="0"/>
                                  </p:stCondLst>
                                  <p:childTnLst>
                                    <p:set>
                                      <p:cBhvr>
                                        <p:cTn dur="1" fill="hold" id="61">
                                          <p:stCondLst>
                                            <p:cond delay="0"/>
                                          </p:stCondLst>
                                        </p:cTn>
                                        <p:tgtEl>
                                          <p:spTgt spid="41"/>
                                        </p:tgtEl>
                                        <p:attrNameLst>
                                          <p:attrName>style.visibility</p:attrName>
                                        </p:attrNameLst>
                                      </p:cBhvr>
                                      <p:to>
                                        <p:strVal val="visible"/>
                                      </p:to>
                                    </p:set>
                                    <p:animEffect filter="blinds(horizontal)" transition="in">
                                      <p:cBhvr>
                                        <p:cTn dur="500" id="62"/>
                                        <p:tgtEl>
                                          <p:spTgt spid="41"/>
                                        </p:tgtEl>
                                      </p:cBhvr>
                                    </p:animEffect>
                                  </p:childTnLst>
                                </p:cTn>
                              </p:par>
                            </p:childTnLst>
                          </p:cTn>
                        </p:par>
                        <p:par>
                          <p:cTn fill="hold" id="63" nodeType="afterGroup">
                            <p:stCondLst>
                              <p:cond delay="5000"/>
                            </p:stCondLst>
                            <p:childTnLst>
                              <p:par>
                                <p:cTn fill="hold" grpId="0" id="64" nodeType="afterEffect" presetClass="entr" presetID="3" presetSubtype="10">
                                  <p:stCondLst>
                                    <p:cond delay="0"/>
                                  </p:stCondLst>
                                  <p:childTnLst>
                                    <p:set>
                                      <p:cBhvr>
                                        <p:cTn dur="1" fill="hold" id="65">
                                          <p:stCondLst>
                                            <p:cond delay="0"/>
                                          </p:stCondLst>
                                        </p:cTn>
                                        <p:tgtEl>
                                          <p:spTgt spid="42"/>
                                        </p:tgtEl>
                                        <p:attrNameLst>
                                          <p:attrName>style.visibility</p:attrName>
                                        </p:attrNameLst>
                                      </p:cBhvr>
                                      <p:to>
                                        <p:strVal val="visible"/>
                                      </p:to>
                                    </p:set>
                                    <p:animEffect filter="blinds(horizontal)" transition="in">
                                      <p:cBhvr>
                                        <p:cTn dur="500" id="66"/>
                                        <p:tgtEl>
                                          <p:spTgt spid="42"/>
                                        </p:tgtEl>
                                      </p:cBhvr>
                                    </p:animEffect>
                                  </p:childTnLst>
                                </p:cTn>
                              </p:par>
                            </p:childTnLst>
                          </p:cTn>
                        </p:par>
                        <p:par>
                          <p:cTn fill="hold" id="67" nodeType="afterGroup">
                            <p:stCondLst>
                              <p:cond delay="5500"/>
                            </p:stCondLst>
                            <p:childTnLst>
                              <p:par>
                                <p:cTn fill="hold" grpId="0" id="68" nodeType="afterEffect" presetClass="entr" presetID="3" presetSubtype="10">
                                  <p:stCondLst>
                                    <p:cond delay="0"/>
                                  </p:stCondLst>
                                  <p:childTnLst>
                                    <p:set>
                                      <p:cBhvr>
                                        <p:cTn dur="1" fill="hold" id="69">
                                          <p:stCondLst>
                                            <p:cond delay="0"/>
                                          </p:stCondLst>
                                        </p:cTn>
                                        <p:tgtEl>
                                          <p:spTgt spid="43"/>
                                        </p:tgtEl>
                                        <p:attrNameLst>
                                          <p:attrName>style.visibility</p:attrName>
                                        </p:attrNameLst>
                                      </p:cBhvr>
                                      <p:to>
                                        <p:strVal val="visible"/>
                                      </p:to>
                                    </p:set>
                                    <p:animEffect filter="blinds(horizontal)" transition="in">
                                      <p:cBhvr>
                                        <p:cTn dur="500" id="70"/>
                                        <p:tgtEl>
                                          <p:spTgt spid="43"/>
                                        </p:tgtEl>
                                      </p:cBhvr>
                                    </p:animEffect>
                                  </p:childTnLst>
                                </p:cTn>
                              </p:par>
                            </p:childTnLst>
                          </p:cTn>
                        </p:par>
                        <p:par>
                          <p:cTn fill="hold" id="71" nodeType="afterGroup">
                            <p:stCondLst>
                              <p:cond delay="6000"/>
                            </p:stCondLst>
                            <p:childTnLst>
                              <p:par>
                                <p:cTn fill="hold" grpId="0" id="72" nodeType="afterEffect" presetClass="entr" presetID="3" presetSubtype="10">
                                  <p:stCondLst>
                                    <p:cond delay="0"/>
                                  </p:stCondLst>
                                  <p:childTnLst>
                                    <p:set>
                                      <p:cBhvr>
                                        <p:cTn dur="1" fill="hold" id="73">
                                          <p:stCondLst>
                                            <p:cond delay="0"/>
                                          </p:stCondLst>
                                        </p:cTn>
                                        <p:tgtEl>
                                          <p:spTgt spid="44"/>
                                        </p:tgtEl>
                                        <p:attrNameLst>
                                          <p:attrName>style.visibility</p:attrName>
                                        </p:attrNameLst>
                                      </p:cBhvr>
                                      <p:to>
                                        <p:strVal val="visible"/>
                                      </p:to>
                                    </p:set>
                                    <p:animEffect filter="blinds(horizontal)" transition="in">
                                      <p:cBhvr>
                                        <p:cTn dur="500" id="74"/>
                                        <p:tgtEl>
                                          <p:spTgt spid="4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32"/>
      <p:bldP grpId="0" spid="37"/>
      <p:bldP grpId="0" spid="38"/>
      <p:bldP grpId="0" spid="39"/>
      <p:bldP grpId="0" spid="40"/>
      <p:bldP grpId="0" spid="41"/>
      <p:bldP grpId="0" spid="42"/>
      <p:bldP grpId="0" spid="43"/>
      <p:bldP grpId="0" spid="44"/>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6" name="直接连接符 5"/>
          <p:cNvCxnSpPr/>
          <p:nvPr/>
        </p:nvCxnSpPr>
        <p:spPr>
          <a:xfrm>
            <a:off x="1932495" y="806587"/>
            <a:ext cx="10259505"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淘宝网chenying0907出品 6"/>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8" name="图片 7"/>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grpSp>
        <p:nvGrpSpPr>
          <p:cNvPr id="2" name="淘宝网chenying0907出品 1"/>
          <p:cNvGrpSpPr/>
          <p:nvPr/>
        </p:nvGrpSpPr>
        <p:grpSpPr>
          <a:xfrm>
            <a:off x="3469005" y="1952625"/>
            <a:ext cx="5165090" cy="688340"/>
            <a:chOff x="5463" y="3075"/>
            <a:chExt cx="8134" cy="1084"/>
          </a:xfrm>
        </p:grpSpPr>
        <p:sp>
          <p:nvSpPr>
            <p:cNvPr id="9" name="圆角淘宝网chenying0907出品 8"/>
            <p:cNvSpPr/>
            <p:nvPr/>
          </p:nvSpPr>
          <p:spPr>
            <a:xfrm>
              <a:off x="5463" y="3075"/>
              <a:ext cx="8135" cy="1084"/>
            </a:xfrm>
            <a:prstGeom prst="roundRect">
              <a:avLst/>
            </a:prstGeom>
            <a:gradFill flip="none" rotWithShape="1">
              <a:gsLst>
                <a:gs pos="0">
                  <a:schemeClr val="bg1">
                    <a:lumMod val="95000"/>
                  </a:schemeClr>
                </a:gs>
                <a:gs pos="100000">
                  <a:schemeClr val="bg1"/>
                </a:gs>
              </a:gsLst>
              <a:lin ang="2700000" scaled="1"/>
            </a:gradFill>
            <a:ln w="44450">
              <a:gradFill>
                <a:gsLst>
                  <a:gs pos="0">
                    <a:schemeClr val="accent1">
                      <a:lumMod val="5000"/>
                      <a:lumOff val="95000"/>
                    </a:schemeClr>
                  </a:gs>
                  <a:gs pos="100000">
                    <a:schemeClr val="accent1">
                      <a:lumMod val="30000"/>
                      <a:lumOff val="7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solidFill>
                    <a:schemeClr val="accent1">
                      <a:lumMod val="50000"/>
                    </a:schemeClr>
                  </a:solidFill>
                  <a:latin charset="-122" pitchFamily="34" typeface="微软雅黑"/>
                  <a:ea charset="-122" pitchFamily="34" typeface="微软雅黑"/>
                </a:rPr>
                <a:t>知识要点</a:t>
              </a:r>
            </a:p>
          </p:txBody>
        </p:sp>
        <p:sp>
          <p:nvSpPr>
            <p:cNvPr id="10" name="淘宝网chenying0907出品 9"/>
            <p:cNvSpPr/>
            <p:nvPr/>
          </p:nvSpPr>
          <p:spPr>
            <a:xfrm>
              <a:off x="5775" y="3223"/>
              <a:ext cx="787" cy="787"/>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800">
                  <a:solidFill>
                    <a:schemeClr val="accent1">
                      <a:lumMod val="50000"/>
                    </a:schemeClr>
                  </a:solidFill>
                </a:rPr>
                <a:t>1</a:t>
              </a:r>
            </a:p>
          </p:txBody>
        </p:sp>
      </p:grpSp>
      <p:grpSp>
        <p:nvGrpSpPr>
          <p:cNvPr id="3" name="淘宝网chenying0907出品 2"/>
          <p:cNvGrpSpPr/>
          <p:nvPr/>
        </p:nvGrpSpPr>
        <p:grpSpPr>
          <a:xfrm>
            <a:off x="3469005" y="3009900"/>
            <a:ext cx="5165090" cy="688340"/>
            <a:chOff x="5463" y="4740"/>
            <a:chExt cx="8134" cy="1084"/>
          </a:xfrm>
        </p:grpSpPr>
        <p:sp>
          <p:nvSpPr>
            <p:cNvPr id="17" name="圆角淘宝网chenying0907出品 16"/>
            <p:cNvSpPr/>
            <p:nvPr/>
          </p:nvSpPr>
          <p:spPr>
            <a:xfrm>
              <a:off x="5463" y="4740"/>
              <a:ext cx="8135" cy="1084"/>
            </a:xfrm>
            <a:prstGeom prst="roundRect">
              <a:avLst/>
            </a:prstGeom>
            <a:gradFill flip="none" rotWithShape="1">
              <a:gsLst>
                <a:gs pos="0">
                  <a:schemeClr val="bg1">
                    <a:lumMod val="95000"/>
                  </a:schemeClr>
                </a:gs>
                <a:gs pos="100000">
                  <a:schemeClr val="bg1"/>
                </a:gs>
              </a:gsLst>
              <a:lin ang="2700000" scaled="1"/>
            </a:gradFill>
            <a:ln w="44450">
              <a:gradFill>
                <a:gsLst>
                  <a:gs pos="0">
                    <a:schemeClr val="accent1">
                      <a:lumMod val="5000"/>
                      <a:lumOff val="95000"/>
                    </a:schemeClr>
                  </a:gs>
                  <a:gs pos="100000">
                    <a:schemeClr val="accent1">
                      <a:lumMod val="30000"/>
                      <a:lumOff val="7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solidFill>
                    <a:schemeClr val="accent1">
                      <a:lumMod val="50000"/>
                    </a:schemeClr>
                  </a:solidFill>
                  <a:latin charset="-122" pitchFamily="34" typeface="微软雅黑"/>
                  <a:ea charset="-122" pitchFamily="34" typeface="微软雅黑"/>
                </a:rPr>
                <a:t>理论讲解</a:t>
              </a:r>
            </a:p>
          </p:txBody>
        </p:sp>
        <p:sp>
          <p:nvSpPr>
            <p:cNvPr id="18" name="淘宝网chenying0907出品 17"/>
            <p:cNvSpPr/>
            <p:nvPr/>
          </p:nvSpPr>
          <p:spPr>
            <a:xfrm>
              <a:off x="5775" y="4888"/>
              <a:ext cx="787" cy="787"/>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800">
                  <a:solidFill>
                    <a:schemeClr val="accent1">
                      <a:lumMod val="50000"/>
                    </a:schemeClr>
                  </a:solidFill>
                </a:rPr>
                <a:t>2</a:t>
              </a:r>
            </a:p>
          </p:txBody>
        </p:sp>
      </p:grpSp>
      <p:grpSp>
        <p:nvGrpSpPr>
          <p:cNvPr id="4" name="淘宝网chenying0907出品 3"/>
          <p:cNvGrpSpPr/>
          <p:nvPr/>
        </p:nvGrpSpPr>
        <p:grpSpPr>
          <a:xfrm>
            <a:off x="3469005" y="4067175"/>
            <a:ext cx="5165090" cy="688340"/>
            <a:chOff x="5463" y="6405"/>
            <a:chExt cx="8134" cy="1084"/>
          </a:xfrm>
        </p:grpSpPr>
        <p:sp>
          <p:nvSpPr>
            <p:cNvPr id="19" name="圆角淘宝网chenying0907出品 18"/>
            <p:cNvSpPr/>
            <p:nvPr/>
          </p:nvSpPr>
          <p:spPr>
            <a:xfrm>
              <a:off x="5463" y="6405"/>
              <a:ext cx="8135" cy="1084"/>
            </a:xfrm>
            <a:prstGeom prst="roundRect">
              <a:avLst/>
            </a:prstGeom>
            <a:gradFill flip="none" rotWithShape="1">
              <a:gsLst>
                <a:gs pos="0">
                  <a:schemeClr val="bg1">
                    <a:lumMod val="95000"/>
                  </a:schemeClr>
                </a:gs>
                <a:gs pos="100000">
                  <a:schemeClr val="bg1"/>
                </a:gs>
              </a:gsLst>
              <a:lin ang="2700000" scaled="1"/>
            </a:gradFill>
            <a:ln w="44450">
              <a:gradFill>
                <a:gsLst>
                  <a:gs pos="0">
                    <a:schemeClr val="accent1">
                      <a:lumMod val="5000"/>
                      <a:lumOff val="95000"/>
                    </a:schemeClr>
                  </a:gs>
                  <a:gs pos="100000">
                    <a:schemeClr val="accent1">
                      <a:lumMod val="30000"/>
                      <a:lumOff val="7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solidFill>
                    <a:schemeClr val="accent1">
                      <a:lumMod val="50000"/>
                    </a:schemeClr>
                  </a:solidFill>
                  <a:latin charset="-122" pitchFamily="34" typeface="微软雅黑"/>
                  <a:ea charset="-122" pitchFamily="34" typeface="微软雅黑"/>
                </a:rPr>
                <a:t>融会贯通</a:t>
              </a:r>
            </a:p>
          </p:txBody>
        </p:sp>
        <p:sp>
          <p:nvSpPr>
            <p:cNvPr id="20" name="淘宝网chenying0907出品 19"/>
            <p:cNvSpPr/>
            <p:nvPr/>
          </p:nvSpPr>
          <p:spPr>
            <a:xfrm>
              <a:off x="5775" y="6554"/>
              <a:ext cx="787" cy="787"/>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800">
                  <a:solidFill>
                    <a:schemeClr val="accent1">
                      <a:lumMod val="50000"/>
                    </a:schemeClr>
                  </a:solidFill>
                </a:rPr>
                <a:t>3</a:t>
              </a:r>
            </a:p>
          </p:txBody>
        </p:sp>
      </p:grpSp>
      <p:grpSp>
        <p:nvGrpSpPr>
          <p:cNvPr id="5" name="淘宝网chenying0907出品 4"/>
          <p:cNvGrpSpPr/>
          <p:nvPr/>
        </p:nvGrpSpPr>
        <p:grpSpPr>
          <a:xfrm>
            <a:off x="3469005" y="5124450"/>
            <a:ext cx="5165090" cy="688340"/>
            <a:chOff x="5463" y="8070"/>
            <a:chExt cx="8134" cy="1084"/>
          </a:xfrm>
        </p:grpSpPr>
        <p:sp>
          <p:nvSpPr>
            <p:cNvPr id="21" name="圆角淘宝网chenying0907出品 20"/>
            <p:cNvSpPr/>
            <p:nvPr/>
          </p:nvSpPr>
          <p:spPr>
            <a:xfrm>
              <a:off x="5463" y="8070"/>
              <a:ext cx="8135" cy="1084"/>
            </a:xfrm>
            <a:prstGeom prst="roundRect">
              <a:avLst/>
            </a:prstGeom>
            <a:gradFill flip="none" rotWithShape="1">
              <a:gsLst>
                <a:gs pos="0">
                  <a:schemeClr val="bg1">
                    <a:lumMod val="95000"/>
                  </a:schemeClr>
                </a:gs>
                <a:gs pos="100000">
                  <a:schemeClr val="bg1"/>
                </a:gs>
              </a:gsLst>
              <a:lin ang="2700000" scaled="1"/>
            </a:gradFill>
            <a:ln w="44450">
              <a:gradFill>
                <a:gsLst>
                  <a:gs pos="0">
                    <a:schemeClr val="accent1">
                      <a:lumMod val="5000"/>
                      <a:lumOff val="95000"/>
                    </a:schemeClr>
                  </a:gs>
                  <a:gs pos="100000">
                    <a:schemeClr val="accent1">
                      <a:lumMod val="30000"/>
                      <a:lumOff val="70000"/>
                    </a:schemeClr>
                  </a:gs>
                </a:gsLst>
                <a:lin ang="13500000" scaled="0"/>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solidFill>
                    <a:schemeClr val="accent1">
                      <a:lumMod val="50000"/>
                    </a:schemeClr>
                  </a:solidFill>
                  <a:latin charset="-122" pitchFamily="34" typeface="微软雅黑"/>
                  <a:ea charset="-122" pitchFamily="34" typeface="微软雅黑"/>
                </a:rPr>
                <a:t>随堂测试</a:t>
              </a:r>
            </a:p>
          </p:txBody>
        </p:sp>
        <p:sp>
          <p:nvSpPr>
            <p:cNvPr id="22" name="淘宝网chenying0907出品 21"/>
            <p:cNvSpPr/>
            <p:nvPr/>
          </p:nvSpPr>
          <p:spPr>
            <a:xfrm>
              <a:off x="5775" y="8219"/>
              <a:ext cx="787" cy="787"/>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800">
                  <a:solidFill>
                    <a:schemeClr val="accent1">
                      <a:lumMod val="50000"/>
                    </a:schemeClr>
                  </a:solidFill>
                </a:rPr>
                <a:t>4</a:t>
              </a:r>
            </a:p>
          </p:txBody>
        </p:sp>
      </p:gr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7"/>
                                        </p:tgtEl>
                                        <p:attrNameLst>
                                          <p:attrName>style.visibility</p:attrName>
                                        </p:attrNameLst>
                                      </p:cBhvr>
                                      <p:to>
                                        <p:strVal val="visible"/>
                                      </p:to>
                                    </p:set>
                                    <p:anim calcmode="lin" valueType="num">
                                      <p:cBhvr>
                                        <p:cTn dur="500" fill="hold" id="7"/>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7"/>
                                        </p:tgtEl>
                                        <p:attrNameLst>
                                          <p:attrName>ppt_y</p:attrName>
                                        </p:attrNameLst>
                                      </p:cBhvr>
                                      <p:tavLst>
                                        <p:tav tm="0">
                                          <p:val>
                                            <p:strVal val="#ppt_y"/>
                                          </p:val>
                                        </p:tav>
                                        <p:tav tm="100000">
                                          <p:val>
                                            <p:strVal val="#ppt_y"/>
                                          </p:val>
                                        </p:tav>
                                      </p:tavLst>
                                    </p:anim>
                                    <p:anim calcmode="lin" valueType="num">
                                      <p:cBhvr>
                                        <p:cTn dur="500" fill="hold" id="9"/>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7"/>
                                        </p:tgtEl>
                                      </p:cBhvr>
                                    </p:animEffect>
                                  </p:childTnLst>
                                </p:cTn>
                              </p:par>
                            </p:childTnLst>
                          </p:cTn>
                        </p:par>
                        <p:par>
                          <p:cTn fill="hold" id="12" nodeType="afterGroup">
                            <p:stCondLst>
                              <p:cond delay="500"/>
                            </p:stCondLst>
                            <p:childTnLst>
                              <p:par>
                                <p:cTn fill="hold" id="13" nodeType="afterEffect" presetClass="entr" presetID="42" presetSubtype="0">
                                  <p:stCondLst>
                                    <p:cond delay="0"/>
                                  </p:stCondLst>
                                  <p:childTnLst>
                                    <p:set>
                                      <p:cBhvr>
                                        <p:cTn dur="1" fill="hold" id="14">
                                          <p:stCondLst>
                                            <p:cond delay="0"/>
                                          </p:stCondLst>
                                        </p:cTn>
                                        <p:tgtEl>
                                          <p:spTgt spid="2"/>
                                        </p:tgtEl>
                                        <p:attrNameLst>
                                          <p:attrName>style.visibility</p:attrName>
                                        </p:attrNameLst>
                                      </p:cBhvr>
                                      <p:to>
                                        <p:strVal val="visible"/>
                                      </p:to>
                                    </p:set>
                                    <p:animEffect filter="fade" transition="in">
                                      <p:cBhvr>
                                        <p:cTn dur="1000" id="15"/>
                                        <p:tgtEl>
                                          <p:spTgt spid="2"/>
                                        </p:tgtEl>
                                      </p:cBhvr>
                                    </p:animEffect>
                                    <p:anim calcmode="lin" valueType="num">
                                      <p:cBhvr>
                                        <p:cTn dur="1000" fill="hold" id="16"/>
                                        <p:tgtEl>
                                          <p:spTgt spid="2"/>
                                        </p:tgtEl>
                                        <p:attrNameLst>
                                          <p:attrName>ppt_x</p:attrName>
                                        </p:attrNameLst>
                                      </p:cBhvr>
                                      <p:tavLst>
                                        <p:tav tm="0">
                                          <p:val>
                                            <p:strVal val="#ppt_x"/>
                                          </p:val>
                                        </p:tav>
                                        <p:tav tm="100000">
                                          <p:val>
                                            <p:strVal val="#ppt_x"/>
                                          </p:val>
                                        </p:tav>
                                      </p:tavLst>
                                    </p:anim>
                                    <p:anim calcmode="lin" valueType="num">
                                      <p:cBhvr>
                                        <p:cTn dur="1000" fill="hold" id="17"/>
                                        <p:tgtEl>
                                          <p:spTgt spid="2"/>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1500"/>
                            </p:stCondLst>
                            <p:childTnLst>
                              <p:par>
                                <p:cTn fill="hold" id="19" nodeType="afterEffect" presetClass="entr" presetID="42" presetSubtype="0">
                                  <p:stCondLst>
                                    <p:cond delay="0"/>
                                  </p:stCondLst>
                                  <p:childTnLst>
                                    <p:set>
                                      <p:cBhvr>
                                        <p:cTn dur="1" fill="hold" id="20">
                                          <p:stCondLst>
                                            <p:cond delay="0"/>
                                          </p:stCondLst>
                                        </p:cTn>
                                        <p:tgtEl>
                                          <p:spTgt spid="3"/>
                                        </p:tgtEl>
                                        <p:attrNameLst>
                                          <p:attrName>style.visibility</p:attrName>
                                        </p:attrNameLst>
                                      </p:cBhvr>
                                      <p:to>
                                        <p:strVal val="visible"/>
                                      </p:to>
                                    </p:set>
                                    <p:animEffect filter="fade" transition="in">
                                      <p:cBhvr>
                                        <p:cTn dur="1000" id="21"/>
                                        <p:tgtEl>
                                          <p:spTgt spid="3"/>
                                        </p:tgtEl>
                                      </p:cBhvr>
                                    </p:animEffect>
                                    <p:anim calcmode="lin" valueType="num">
                                      <p:cBhvr>
                                        <p:cTn dur="1000" fill="hold" id="22"/>
                                        <p:tgtEl>
                                          <p:spTgt spid="3"/>
                                        </p:tgtEl>
                                        <p:attrNameLst>
                                          <p:attrName>ppt_x</p:attrName>
                                        </p:attrNameLst>
                                      </p:cBhvr>
                                      <p:tavLst>
                                        <p:tav tm="0">
                                          <p:val>
                                            <p:strVal val="#ppt_x"/>
                                          </p:val>
                                        </p:tav>
                                        <p:tav tm="100000">
                                          <p:val>
                                            <p:strVal val="#ppt_x"/>
                                          </p:val>
                                        </p:tav>
                                      </p:tavLst>
                                    </p:anim>
                                    <p:anim calcmode="lin" valueType="num">
                                      <p:cBhvr>
                                        <p:cTn dur="1000" fill="hold" id="23"/>
                                        <p:tgtEl>
                                          <p:spTgt spid="3"/>
                                        </p:tgtEl>
                                        <p:attrNameLst>
                                          <p:attrName>ppt_y</p:attrName>
                                        </p:attrNameLst>
                                      </p:cBhvr>
                                      <p:tavLst>
                                        <p:tav tm="0">
                                          <p:val>
                                            <p:strVal val="#ppt_y+.1"/>
                                          </p:val>
                                        </p:tav>
                                        <p:tav tm="100000">
                                          <p:val>
                                            <p:strVal val="#ppt_y"/>
                                          </p:val>
                                        </p:tav>
                                      </p:tavLst>
                                    </p:anim>
                                  </p:childTnLst>
                                </p:cTn>
                              </p:par>
                            </p:childTnLst>
                          </p:cTn>
                        </p:par>
                        <p:par>
                          <p:cTn fill="hold" id="24" nodeType="afterGroup">
                            <p:stCondLst>
                              <p:cond delay="2500"/>
                            </p:stCondLst>
                            <p:childTnLst>
                              <p:par>
                                <p:cTn fill="hold" id="25" nodeType="afterEffect" presetClass="entr" presetID="42" presetSubtype="0">
                                  <p:stCondLst>
                                    <p:cond delay="0"/>
                                  </p:stCondLst>
                                  <p:childTnLst>
                                    <p:set>
                                      <p:cBhvr>
                                        <p:cTn dur="1" fill="hold" id="26">
                                          <p:stCondLst>
                                            <p:cond delay="0"/>
                                          </p:stCondLst>
                                        </p:cTn>
                                        <p:tgtEl>
                                          <p:spTgt spid="4"/>
                                        </p:tgtEl>
                                        <p:attrNameLst>
                                          <p:attrName>style.visibility</p:attrName>
                                        </p:attrNameLst>
                                      </p:cBhvr>
                                      <p:to>
                                        <p:strVal val="visible"/>
                                      </p:to>
                                    </p:set>
                                    <p:animEffect filter="fade" transition="in">
                                      <p:cBhvr>
                                        <p:cTn dur="1000" id="27"/>
                                        <p:tgtEl>
                                          <p:spTgt spid="4"/>
                                        </p:tgtEl>
                                      </p:cBhvr>
                                    </p:animEffect>
                                    <p:anim calcmode="lin" valueType="num">
                                      <p:cBhvr>
                                        <p:cTn dur="1000" fill="hold" id="28"/>
                                        <p:tgtEl>
                                          <p:spTgt spid="4"/>
                                        </p:tgtEl>
                                        <p:attrNameLst>
                                          <p:attrName>ppt_x</p:attrName>
                                        </p:attrNameLst>
                                      </p:cBhvr>
                                      <p:tavLst>
                                        <p:tav tm="0">
                                          <p:val>
                                            <p:strVal val="#ppt_x"/>
                                          </p:val>
                                        </p:tav>
                                        <p:tav tm="100000">
                                          <p:val>
                                            <p:strVal val="#ppt_x"/>
                                          </p:val>
                                        </p:tav>
                                      </p:tavLst>
                                    </p:anim>
                                    <p:anim calcmode="lin" valueType="num">
                                      <p:cBhvr>
                                        <p:cTn dur="1000" fill="hold" id="29"/>
                                        <p:tgtEl>
                                          <p:spTgt spid="4"/>
                                        </p:tgtEl>
                                        <p:attrNameLst>
                                          <p:attrName>ppt_y</p:attrName>
                                        </p:attrNameLst>
                                      </p:cBhvr>
                                      <p:tavLst>
                                        <p:tav tm="0">
                                          <p:val>
                                            <p:strVal val="#ppt_y+.1"/>
                                          </p:val>
                                        </p:tav>
                                        <p:tav tm="100000">
                                          <p:val>
                                            <p:strVal val="#ppt_y"/>
                                          </p:val>
                                        </p:tav>
                                      </p:tavLst>
                                    </p:anim>
                                  </p:childTnLst>
                                </p:cTn>
                              </p:par>
                            </p:childTnLst>
                          </p:cTn>
                        </p:par>
                        <p:par>
                          <p:cTn fill="hold" id="30" nodeType="afterGroup">
                            <p:stCondLst>
                              <p:cond delay="3500"/>
                            </p:stCondLst>
                            <p:childTnLst>
                              <p:par>
                                <p:cTn fill="hold" id="31" nodeType="afterEffect" presetClass="entr" presetID="42" presetSubtype="0">
                                  <p:stCondLst>
                                    <p:cond delay="0"/>
                                  </p:stCondLst>
                                  <p:childTnLst>
                                    <p:set>
                                      <p:cBhvr>
                                        <p:cTn dur="1" fill="hold" id="32">
                                          <p:stCondLst>
                                            <p:cond delay="0"/>
                                          </p:stCondLst>
                                        </p:cTn>
                                        <p:tgtEl>
                                          <p:spTgt spid="5"/>
                                        </p:tgtEl>
                                        <p:attrNameLst>
                                          <p:attrName>style.visibility</p:attrName>
                                        </p:attrNameLst>
                                      </p:cBhvr>
                                      <p:to>
                                        <p:strVal val="visible"/>
                                      </p:to>
                                    </p:set>
                                    <p:animEffect filter="fade" transition="in">
                                      <p:cBhvr>
                                        <p:cTn dur="1000" id="33"/>
                                        <p:tgtEl>
                                          <p:spTgt spid="5"/>
                                        </p:tgtEl>
                                      </p:cBhvr>
                                    </p:animEffect>
                                    <p:anim calcmode="lin" valueType="num">
                                      <p:cBhvr>
                                        <p:cTn dur="1000" fill="hold" id="34"/>
                                        <p:tgtEl>
                                          <p:spTgt spid="5"/>
                                        </p:tgtEl>
                                        <p:attrNameLst>
                                          <p:attrName>ppt_x</p:attrName>
                                        </p:attrNameLst>
                                      </p:cBhvr>
                                      <p:tavLst>
                                        <p:tav tm="0">
                                          <p:val>
                                            <p:strVal val="#ppt_x"/>
                                          </p:val>
                                        </p:tav>
                                        <p:tav tm="100000">
                                          <p:val>
                                            <p:strVal val="#ppt_x"/>
                                          </p:val>
                                        </p:tav>
                                      </p:tavLst>
                                    </p:anim>
                                    <p:anim calcmode="lin" valueType="num">
                                      <p:cBhvr>
                                        <p:cTn dur="1000" fill="hold" id="35"/>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grpSp>
        <p:nvGrpSpPr>
          <p:cNvPr id="2" name="淘宝网chenying0907出品 1"/>
          <p:cNvGrpSpPr/>
          <p:nvPr/>
        </p:nvGrpSpPr>
        <p:grpSpPr>
          <a:xfrm>
            <a:off x="544195" y="1979295"/>
            <a:ext cx="4787265" cy="3949700"/>
            <a:chOff x="857" y="3117"/>
            <a:chExt cx="7539" cy="6220"/>
          </a:xfrm>
        </p:grpSpPr>
        <p:grpSp>
          <p:nvGrpSpPr>
            <p:cNvPr id="7" name="淘宝网chenying0907出品 6"/>
            <p:cNvGrpSpPr>
              <a:grpSpLocks noChangeAspect="1"/>
            </p:cNvGrpSpPr>
            <p:nvPr/>
          </p:nvGrpSpPr>
          <p:grpSpPr>
            <a:xfrm>
              <a:off x="857" y="3117"/>
              <a:ext cx="1341" cy="2268"/>
              <a:chOff x="1736725" y="2222500"/>
              <a:chExt cx="1816100" cy="3070225"/>
            </a:xfrm>
          </p:grpSpPr>
          <p:sp>
            <p:nvSpPr>
              <p:cNvPr id="8" name="MH_Other_6"/>
              <p:cNvSpPr>
                <a:spLocks noChangeArrowheads="1"/>
              </p:cNvSpPr>
              <p:nvPr/>
            </p:nvSpPr>
            <p:spPr bwMode="auto">
              <a:xfrm flipH="1" rot="1538538">
                <a:off x="1736725" y="4733925"/>
                <a:ext cx="762000" cy="307975"/>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9" name="MH_Other_7"/>
              <p:cNvSpPr>
                <a:spLocks noChangeArrowheads="1"/>
              </p:cNvSpPr>
              <p:nvPr/>
            </p:nvSpPr>
            <p:spPr bwMode="auto">
              <a:xfrm flipH="1" rot="1538538">
                <a:off x="1946275" y="4295775"/>
                <a:ext cx="762000" cy="304800"/>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10" name="MH_Other_8"/>
              <p:cNvSpPr>
                <a:spLocks noChangeArrowheads="1"/>
              </p:cNvSpPr>
              <p:nvPr/>
            </p:nvSpPr>
            <p:spPr bwMode="auto">
              <a:xfrm flipH="1" rot="1538538">
                <a:off x="2168525" y="3841750"/>
                <a:ext cx="762000" cy="304800"/>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11" name="MH_Other_9"/>
              <p:cNvSpPr>
                <a:spLocks noChangeArrowheads="1"/>
              </p:cNvSpPr>
              <p:nvPr/>
            </p:nvSpPr>
            <p:spPr bwMode="auto">
              <a:xfrm flipH="1" rot="1538538">
                <a:off x="2019300" y="3155950"/>
                <a:ext cx="381000" cy="2136775"/>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eaLnBrk="1" hangingPunct="1">
                  <a:lnSpc>
                    <a:spcPct val="100000"/>
                  </a:lnSpc>
                  <a:spcBef>
                    <a:spcPct val="0"/>
                  </a:spcBef>
                  <a:buFont charset="0" pitchFamily="34" typeface="Arial"/>
                  <a:buNone/>
                </a:pPr>
                <a:endParaRPr altLang="zh-CN" lang="zh-CN" sz="1800">
                  <a:solidFill>
                    <a:srgbClr val="FFFFFF"/>
                  </a:solidFill>
                  <a:latin charset="0" panose="020b0606020202030204" pitchFamily="34" typeface="Arial Narrow"/>
                  <a:ea charset="-122" pitchFamily="34" typeface="微软雅黑"/>
                </a:endParaRPr>
              </a:p>
            </p:txBody>
          </p:sp>
          <p:sp>
            <p:nvSpPr>
              <p:cNvPr id="12" name="MH_Title_1"/>
              <p:cNvSpPr>
                <a:spLocks noChangeArrowheads="1" noChangeAspect="1"/>
              </p:cNvSpPr>
              <p:nvPr/>
            </p:nvSpPr>
            <p:spPr bwMode="auto">
              <a:xfrm flipH="1">
                <a:off x="2260600" y="2222500"/>
                <a:ext cx="1292225" cy="1292225"/>
              </a:xfrm>
              <a:custGeom>
                <a:gdLst>
                  <a:gd fmla="*/ 3392780 w 1147868" name="T0"/>
                  <a:gd fmla="*/ 0 h 1148400" name="T1"/>
                  <a:gd fmla="*/ 993718 w 1147868" name="T2"/>
                  <a:gd fmla="*/ 987296 h 1148400" name="T3"/>
                  <a:gd fmla="*/ 0 w 1147868" name="T4"/>
                  <a:gd fmla="*/ 3370839 h 1148400" name="T5"/>
                  <a:gd fmla="*/ 993718 w 1147868" name="T6"/>
                  <a:gd fmla="*/ 5754374 h 1148400" name="T7"/>
                  <a:gd fmla="*/ 3392780 w 1147868" name="T8"/>
                  <a:gd fmla="*/ 6741671 h 1148400" name="T9"/>
                  <a:gd fmla="*/ 5791824 w 1147868" name="T10"/>
                  <a:gd fmla="*/ 5754374 h 1148400" name="T11"/>
                  <a:gd fmla="*/ 6785545 w 1147868" name="T12"/>
                  <a:gd fmla="*/ 3370839 h 1148400" name="T13"/>
                  <a:gd fmla="*/ 5791824 w 1147868" name="T14"/>
                  <a:gd fmla="*/ 987296 h 1148400" name="T15"/>
                  <a:gd fmla="*/ 17694720 60000 65536" name="T16"/>
                  <a:gd fmla="*/ 17694720 60000 65536" name="T17"/>
                  <a:gd fmla="*/ 11796480 60000 65536" name="T18"/>
                  <a:gd fmla="*/ 5898240 60000 65536" name="T19"/>
                  <a:gd fmla="*/ 5898240 60000 65536" name="T20"/>
                  <a:gd fmla="*/ 5898240 60000 65536" name="T21"/>
                  <a:gd fmla="*/ 0 60000 65536" name="T22"/>
                  <a:gd fmla="*/ 17694720 60000 65536" name="T23"/>
                  <a:gd fmla="*/ 168101 w 1147868" name="T24"/>
                  <a:gd fmla="*/ 168179 h 1148400" name="T25"/>
                  <a:gd fmla="*/ 979767 w 1147868" name="T26"/>
                  <a:gd fmla="*/ 980221 h 1148400"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148400" w="1147868">
                    <a:moveTo>
                      <a:pt x="0" y="574200"/>
                    </a:moveTo>
                    <a:lnTo>
                      <a:pt x="0" y="574200"/>
                    </a:lnTo>
                    <a:cubicBezTo>
                      <a:pt x="0" y="257078"/>
                      <a:pt x="256959" y="1"/>
                      <a:pt x="573934" y="1"/>
                    </a:cubicBezTo>
                    <a:cubicBezTo>
                      <a:pt x="573934" y="1"/>
                      <a:pt x="573934" y="1"/>
                      <a:pt x="573935" y="1"/>
                    </a:cubicBezTo>
                    <a:cubicBezTo>
                      <a:pt x="890909" y="1"/>
                      <a:pt x="1147868" y="257079"/>
                      <a:pt x="1147868" y="574201"/>
                    </a:cubicBezTo>
                    <a:cubicBezTo>
                      <a:pt x="1147868" y="574201"/>
                      <a:pt x="1147867" y="574201"/>
                      <a:pt x="1147867" y="574202"/>
                    </a:cubicBezTo>
                    <a:lnTo>
                      <a:pt x="1147868" y="574202"/>
                    </a:lnTo>
                    <a:cubicBezTo>
                      <a:pt x="1147868" y="891323"/>
                      <a:pt x="890908" y="1148402"/>
                      <a:pt x="573934" y="1148402"/>
                    </a:cubicBezTo>
                    <a:cubicBezTo>
                      <a:pt x="256959" y="1148402"/>
                      <a:pt x="0" y="891323"/>
                      <a:pt x="0" y="574202"/>
                    </a:cubicBezTo>
                    <a:cubicBezTo>
                      <a:pt x="0" y="574201"/>
                      <a:pt x="0" y="574201"/>
                      <a:pt x="0" y="574201"/>
                    </a:cubicBezTo>
                    <a:lnTo>
                      <a:pt x="0" y="574200"/>
                    </a:lnTo>
                    <a:close/>
                    <a:moveTo>
                      <a:pt x="228139" y="574200"/>
                    </a:moveTo>
                    <a:lnTo>
                      <a:pt x="228139" y="574200"/>
                    </a:lnTo>
                    <a:cubicBezTo>
                      <a:pt x="228139" y="765324"/>
                      <a:pt x="382956" y="920261"/>
                      <a:pt x="573934" y="920261"/>
                    </a:cubicBezTo>
                    <a:cubicBezTo>
                      <a:pt x="764911" y="920261"/>
                      <a:pt x="919729" y="765324"/>
                      <a:pt x="919729" y="574200"/>
                    </a:cubicBezTo>
                    <a:cubicBezTo>
                      <a:pt x="919729" y="383075"/>
                      <a:pt x="764911" y="228139"/>
                      <a:pt x="573934" y="228139"/>
                    </a:cubicBezTo>
                    <a:cubicBezTo>
                      <a:pt x="382956" y="228139"/>
                      <a:pt x="228139" y="383075"/>
                      <a:pt x="228139" y="574200"/>
                    </a:cubicBezTo>
                    <a:close/>
                  </a:path>
                </a:pathLst>
              </a:custGeom>
              <a:gradFill rotWithShape="1">
                <a:gsLst>
                  <a:gs pos="0">
                    <a:schemeClr val="accent1">
                      <a:lumMod val="50000"/>
                    </a:schemeClr>
                  </a:gs>
                  <a:gs pos="100000">
                    <a:schemeClr val="accent1">
                      <a:lumMod val="75000"/>
                    </a:schemeClr>
                  </a:gs>
                </a:gsLst>
                <a:lin ang="1890000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ctr" eaLnBrk="1" hangingPunct="1">
                  <a:lnSpc>
                    <a:spcPct val="100000"/>
                  </a:lnSpc>
                  <a:spcBef>
                    <a:spcPct val="0"/>
                  </a:spcBef>
                  <a:buFont charset="0" pitchFamily="34" typeface="Arial"/>
                  <a:buNone/>
                </a:pPr>
                <a:r>
                  <a:rPr altLang="en-US" b="1" lang="zh-CN" sz="1100">
                    <a:solidFill>
                      <a:schemeClr val="accent1">
                        <a:lumMod val="50000"/>
                      </a:schemeClr>
                    </a:solidFill>
                    <a:latin charset="-122" pitchFamily="34" typeface="微软雅黑"/>
                    <a:ea charset="-122" pitchFamily="34" typeface="微软雅黑"/>
                  </a:rPr>
                  <a:t>解1</a:t>
                </a:r>
              </a:p>
            </p:txBody>
          </p:sp>
        </p:grpSp>
        <p:sp>
          <p:nvSpPr>
            <p:cNvPr id="20" name="圆角淘宝网chenying0907出品 19"/>
            <p:cNvSpPr/>
            <p:nvPr/>
          </p:nvSpPr>
          <p:spPr>
            <a:xfrm>
              <a:off x="942" y="4169"/>
              <a:ext cx="7454" cy="516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淘宝网chenying0907出品 20"/>
            <p:cNvSpPr txBox="1"/>
            <p:nvPr/>
          </p:nvSpPr>
          <p:spPr>
            <a:xfrm>
              <a:off x="1465" y="4499"/>
              <a:ext cx="6604" cy="4464"/>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grpSp>
      <p:grpSp>
        <p:nvGrpSpPr>
          <p:cNvPr id="3" name="淘宝网chenying0907出品 2"/>
          <p:cNvGrpSpPr/>
          <p:nvPr/>
        </p:nvGrpSpPr>
        <p:grpSpPr>
          <a:xfrm>
            <a:off x="6899275" y="1979295"/>
            <a:ext cx="4787265" cy="3949700"/>
            <a:chOff x="10865" y="3117"/>
            <a:chExt cx="7539" cy="6220"/>
          </a:xfrm>
        </p:grpSpPr>
        <p:grpSp>
          <p:nvGrpSpPr>
            <p:cNvPr id="23" name="淘宝网chenying0907出品 22"/>
            <p:cNvGrpSpPr>
              <a:grpSpLocks noChangeAspect="1"/>
            </p:cNvGrpSpPr>
            <p:nvPr/>
          </p:nvGrpSpPr>
          <p:grpSpPr>
            <a:xfrm>
              <a:off x="10865" y="3117"/>
              <a:ext cx="1341" cy="2268"/>
              <a:chOff x="1736725" y="2222500"/>
              <a:chExt cx="1816100" cy="3070225"/>
            </a:xfrm>
          </p:grpSpPr>
          <p:sp>
            <p:nvSpPr>
              <p:cNvPr id="24" name="MH_Other_6"/>
              <p:cNvSpPr>
                <a:spLocks noChangeArrowheads="1"/>
              </p:cNvSpPr>
              <p:nvPr/>
            </p:nvSpPr>
            <p:spPr bwMode="auto">
              <a:xfrm flipH="1" rot="1538538">
                <a:off x="1736725" y="4733925"/>
                <a:ext cx="762000" cy="307975"/>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25" name="MH_Other_7"/>
              <p:cNvSpPr>
                <a:spLocks noChangeArrowheads="1"/>
              </p:cNvSpPr>
              <p:nvPr/>
            </p:nvSpPr>
            <p:spPr bwMode="auto">
              <a:xfrm flipH="1" rot="1538538">
                <a:off x="1946275" y="4295775"/>
                <a:ext cx="762000" cy="304800"/>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26" name="MH_Other_8"/>
              <p:cNvSpPr>
                <a:spLocks noChangeArrowheads="1"/>
              </p:cNvSpPr>
              <p:nvPr/>
            </p:nvSpPr>
            <p:spPr bwMode="auto">
              <a:xfrm flipH="1" rot="1538538">
                <a:off x="2168525" y="3841750"/>
                <a:ext cx="762000" cy="304800"/>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r" eaLnBrk="1" hangingPunct="1">
                  <a:lnSpc>
                    <a:spcPct val="100000"/>
                  </a:lnSpc>
                  <a:spcBef>
                    <a:spcPct val="0"/>
                  </a:spcBef>
                  <a:buFont charset="0" pitchFamily="34" typeface="Arial"/>
                  <a:buNone/>
                </a:pPr>
                <a:endParaRPr altLang="en-US" lang="zh-CN" sz="2000">
                  <a:solidFill>
                    <a:srgbClr val="FFFFFF"/>
                  </a:solidFill>
                  <a:latin charset="0" panose="020b0606020202030204" pitchFamily="34" typeface="Arial Narrow"/>
                  <a:ea charset="-122" pitchFamily="34" typeface="微软雅黑"/>
                </a:endParaRPr>
              </a:p>
            </p:txBody>
          </p:sp>
          <p:sp>
            <p:nvSpPr>
              <p:cNvPr id="27" name="MH_Other_9"/>
              <p:cNvSpPr>
                <a:spLocks noChangeArrowheads="1"/>
              </p:cNvSpPr>
              <p:nvPr/>
            </p:nvSpPr>
            <p:spPr bwMode="auto">
              <a:xfrm flipH="1" rot="1538538">
                <a:off x="2019300" y="3155950"/>
                <a:ext cx="381000" cy="2136775"/>
              </a:xfrm>
              <a:prstGeom prst="roundRect">
                <a:avLst>
                  <a:gd fmla="val 50000" name="adj"/>
                </a:avLst>
              </a:prstGeom>
              <a:gradFill rotWithShape="1">
                <a:gsLst>
                  <a:gs pos="0">
                    <a:schemeClr val="accent1">
                      <a:lumMod val="50000"/>
                    </a:schemeClr>
                  </a:gs>
                  <a:gs pos="50000">
                    <a:schemeClr val="accent1">
                      <a:lumMod val="75000"/>
                    </a:schemeClr>
                  </a:gs>
                  <a:gs pos="100000">
                    <a:schemeClr val="accent1">
                      <a:lumMod val="50000"/>
                    </a:schemeClr>
                  </a:gs>
                </a:gsLst>
                <a:lin ang="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eaLnBrk="1" hangingPunct="1">
                  <a:lnSpc>
                    <a:spcPct val="100000"/>
                  </a:lnSpc>
                  <a:spcBef>
                    <a:spcPct val="0"/>
                  </a:spcBef>
                  <a:buFont charset="0" pitchFamily="34" typeface="Arial"/>
                  <a:buNone/>
                </a:pPr>
                <a:endParaRPr altLang="zh-CN" lang="zh-CN" sz="1800">
                  <a:solidFill>
                    <a:srgbClr val="FFFFFF"/>
                  </a:solidFill>
                  <a:latin charset="0" panose="020b0606020202030204" pitchFamily="34" typeface="Arial Narrow"/>
                  <a:ea charset="-122" pitchFamily="34" typeface="微软雅黑"/>
                </a:endParaRPr>
              </a:p>
            </p:txBody>
          </p:sp>
          <p:sp>
            <p:nvSpPr>
              <p:cNvPr id="28" name="MH_Title_1"/>
              <p:cNvSpPr>
                <a:spLocks noChangeArrowheads="1" noChangeAspect="1"/>
              </p:cNvSpPr>
              <p:nvPr/>
            </p:nvSpPr>
            <p:spPr bwMode="auto">
              <a:xfrm flipH="1">
                <a:off x="2260600" y="2222500"/>
                <a:ext cx="1292225" cy="1292225"/>
              </a:xfrm>
              <a:custGeom>
                <a:gdLst>
                  <a:gd fmla="*/ 3392780 w 1147868" name="T0"/>
                  <a:gd fmla="*/ 0 h 1148400" name="T1"/>
                  <a:gd fmla="*/ 993718 w 1147868" name="T2"/>
                  <a:gd fmla="*/ 987296 h 1148400" name="T3"/>
                  <a:gd fmla="*/ 0 w 1147868" name="T4"/>
                  <a:gd fmla="*/ 3370839 h 1148400" name="T5"/>
                  <a:gd fmla="*/ 993718 w 1147868" name="T6"/>
                  <a:gd fmla="*/ 5754374 h 1148400" name="T7"/>
                  <a:gd fmla="*/ 3392780 w 1147868" name="T8"/>
                  <a:gd fmla="*/ 6741671 h 1148400" name="T9"/>
                  <a:gd fmla="*/ 5791824 w 1147868" name="T10"/>
                  <a:gd fmla="*/ 5754374 h 1148400" name="T11"/>
                  <a:gd fmla="*/ 6785545 w 1147868" name="T12"/>
                  <a:gd fmla="*/ 3370839 h 1148400" name="T13"/>
                  <a:gd fmla="*/ 5791824 w 1147868" name="T14"/>
                  <a:gd fmla="*/ 987296 h 1148400" name="T15"/>
                  <a:gd fmla="*/ 17694720 60000 65536" name="T16"/>
                  <a:gd fmla="*/ 17694720 60000 65536" name="T17"/>
                  <a:gd fmla="*/ 11796480 60000 65536" name="T18"/>
                  <a:gd fmla="*/ 5898240 60000 65536" name="T19"/>
                  <a:gd fmla="*/ 5898240 60000 65536" name="T20"/>
                  <a:gd fmla="*/ 5898240 60000 65536" name="T21"/>
                  <a:gd fmla="*/ 0 60000 65536" name="T22"/>
                  <a:gd fmla="*/ 17694720 60000 65536" name="T23"/>
                  <a:gd fmla="*/ 168101 w 1147868" name="T24"/>
                  <a:gd fmla="*/ 168179 h 1148400" name="T25"/>
                  <a:gd fmla="*/ 979767 w 1147868" name="T26"/>
                  <a:gd fmla="*/ 980221 h 1148400"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148400" w="1147868">
                    <a:moveTo>
                      <a:pt x="0" y="574200"/>
                    </a:moveTo>
                    <a:lnTo>
                      <a:pt x="0" y="574200"/>
                    </a:lnTo>
                    <a:cubicBezTo>
                      <a:pt x="0" y="257078"/>
                      <a:pt x="256959" y="1"/>
                      <a:pt x="573934" y="1"/>
                    </a:cubicBezTo>
                    <a:cubicBezTo>
                      <a:pt x="573934" y="1"/>
                      <a:pt x="573934" y="1"/>
                      <a:pt x="573935" y="1"/>
                    </a:cubicBezTo>
                    <a:cubicBezTo>
                      <a:pt x="890909" y="1"/>
                      <a:pt x="1147868" y="257079"/>
                      <a:pt x="1147868" y="574201"/>
                    </a:cubicBezTo>
                    <a:cubicBezTo>
                      <a:pt x="1147868" y="574201"/>
                      <a:pt x="1147867" y="574201"/>
                      <a:pt x="1147867" y="574202"/>
                    </a:cubicBezTo>
                    <a:lnTo>
                      <a:pt x="1147868" y="574202"/>
                    </a:lnTo>
                    <a:cubicBezTo>
                      <a:pt x="1147868" y="891323"/>
                      <a:pt x="890908" y="1148402"/>
                      <a:pt x="573934" y="1148402"/>
                    </a:cubicBezTo>
                    <a:cubicBezTo>
                      <a:pt x="256959" y="1148402"/>
                      <a:pt x="0" y="891323"/>
                      <a:pt x="0" y="574202"/>
                    </a:cubicBezTo>
                    <a:cubicBezTo>
                      <a:pt x="0" y="574201"/>
                      <a:pt x="0" y="574201"/>
                      <a:pt x="0" y="574201"/>
                    </a:cubicBezTo>
                    <a:lnTo>
                      <a:pt x="0" y="574200"/>
                    </a:lnTo>
                    <a:close/>
                    <a:moveTo>
                      <a:pt x="228139" y="574200"/>
                    </a:moveTo>
                    <a:lnTo>
                      <a:pt x="228139" y="574200"/>
                    </a:lnTo>
                    <a:cubicBezTo>
                      <a:pt x="228139" y="765324"/>
                      <a:pt x="382956" y="920261"/>
                      <a:pt x="573934" y="920261"/>
                    </a:cubicBezTo>
                    <a:cubicBezTo>
                      <a:pt x="764911" y="920261"/>
                      <a:pt x="919729" y="765324"/>
                      <a:pt x="919729" y="574200"/>
                    </a:cubicBezTo>
                    <a:cubicBezTo>
                      <a:pt x="919729" y="383075"/>
                      <a:pt x="764911" y="228139"/>
                      <a:pt x="573934" y="228139"/>
                    </a:cubicBezTo>
                    <a:cubicBezTo>
                      <a:pt x="382956" y="228139"/>
                      <a:pt x="228139" y="383075"/>
                      <a:pt x="228139" y="574200"/>
                    </a:cubicBezTo>
                    <a:close/>
                  </a:path>
                </a:pathLst>
              </a:custGeom>
              <a:gradFill rotWithShape="1">
                <a:gsLst>
                  <a:gs pos="0">
                    <a:schemeClr val="accent1">
                      <a:lumMod val="50000"/>
                    </a:schemeClr>
                  </a:gs>
                  <a:gs pos="100000">
                    <a:schemeClr val="accent1">
                      <a:lumMod val="75000"/>
                    </a:schemeClr>
                  </a:gs>
                </a:gsLst>
                <a:lin ang="18900000" scaled="1"/>
              </a:gradFill>
              <a:ln>
                <a:noFill/>
              </a:ln>
            </p:spPr>
            <p:txBody>
              <a:bodyPr anchor="ctr"/>
              <a:lstStyle>
                <a:lvl1pPr latinLnBrk="1">
                  <a:lnSpc>
                    <a:spcPct val="90000"/>
                  </a:lnSpc>
                  <a:spcBef>
                    <a:spcPts val="1000"/>
                  </a:spcBef>
                  <a:buChar char="•"/>
                  <a:defRPr sz="2800">
                    <a:solidFill>
                      <a:schemeClr val="tx1"/>
                    </a:solidFill>
                    <a:latin charset="-127" typeface="나눔고딕"/>
                    <a:ea charset="-127" typeface="나눔고딕"/>
                    <a:sym charset="-127" typeface="나눔고딕"/>
                  </a:defRPr>
                </a:lvl1pPr>
                <a:lvl2pPr indent="-285750" latinLnBrk="1" marL="742950">
                  <a:lnSpc>
                    <a:spcPct val="90000"/>
                  </a:lnSpc>
                  <a:spcBef>
                    <a:spcPts val="500"/>
                  </a:spcBef>
                  <a:buChar char="•"/>
                  <a:defRPr sz="2400">
                    <a:solidFill>
                      <a:schemeClr val="tx1"/>
                    </a:solidFill>
                    <a:latin charset="-127" typeface="나눔고딕"/>
                    <a:ea charset="-127" typeface="나눔고딕"/>
                    <a:sym charset="-127" typeface="나눔고딕"/>
                  </a:defRPr>
                </a:lvl2pPr>
                <a:lvl3pPr indent="-228600" latinLnBrk="1" marL="1143000">
                  <a:lnSpc>
                    <a:spcPct val="90000"/>
                  </a:lnSpc>
                  <a:spcBef>
                    <a:spcPts val="500"/>
                  </a:spcBef>
                  <a:buChar char="•"/>
                  <a:defRPr sz="2000">
                    <a:solidFill>
                      <a:schemeClr val="tx1"/>
                    </a:solidFill>
                    <a:latin charset="-127" typeface="나눔고딕"/>
                    <a:ea charset="-127" typeface="나눔고딕"/>
                    <a:sym charset="-127" typeface="나눔고딕"/>
                  </a:defRPr>
                </a:lvl3pPr>
                <a:lvl4pPr indent="-228600" latinLnBrk="1" marL="1600200">
                  <a:lnSpc>
                    <a:spcPct val="90000"/>
                  </a:lnSpc>
                  <a:spcBef>
                    <a:spcPts val="500"/>
                  </a:spcBef>
                  <a:buChar char="•"/>
                  <a:defRPr>
                    <a:solidFill>
                      <a:schemeClr val="tx1"/>
                    </a:solidFill>
                    <a:latin charset="-127" typeface="나눔고딕"/>
                    <a:ea charset="-127" typeface="나눔고딕"/>
                    <a:sym charset="-127" typeface="나눔고딕"/>
                  </a:defRPr>
                </a:lvl4pPr>
                <a:lvl5pPr indent="-228600" latinLnBrk="1" marL="2057400">
                  <a:lnSpc>
                    <a:spcPct val="90000"/>
                  </a:lnSpc>
                  <a:spcBef>
                    <a:spcPts val="500"/>
                  </a:spcBef>
                  <a:buChar char="•"/>
                  <a:defRPr>
                    <a:solidFill>
                      <a:schemeClr val="tx1"/>
                    </a:solidFill>
                    <a:latin charset="-127" typeface="나눔고딕"/>
                    <a:ea charset="-127" typeface="나눔고딕"/>
                    <a:sym charset="-127" typeface="나눔고딕"/>
                  </a:defRPr>
                </a:lvl5pPr>
                <a:lvl6pPr eaLnBrk="0" fontAlgn="base" hangingPunct="0" indent="-228600" latinLnBrk="1" marL="25146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6pPr>
                <a:lvl7pPr eaLnBrk="0" fontAlgn="base" hangingPunct="0" indent="-228600" latinLnBrk="1" marL="29718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7pPr>
                <a:lvl8pPr eaLnBrk="0" fontAlgn="base" hangingPunct="0" indent="-228600" latinLnBrk="1" marL="34290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8pPr>
                <a:lvl9pPr eaLnBrk="0" fontAlgn="base" hangingPunct="0" indent="-228600" latinLnBrk="1" marL="3886200">
                  <a:lnSpc>
                    <a:spcPct val="90000"/>
                  </a:lnSpc>
                  <a:spcBef>
                    <a:spcPts val="500"/>
                  </a:spcBef>
                  <a:spcAft>
                    <a:spcPct val="0"/>
                  </a:spcAft>
                  <a:buFont charset="0" pitchFamily="34" typeface="Arial"/>
                  <a:buChar char="•"/>
                  <a:defRPr>
                    <a:solidFill>
                      <a:schemeClr val="tx1"/>
                    </a:solidFill>
                    <a:latin charset="-127" typeface="나눔고딕"/>
                    <a:ea charset="-127" typeface="나눔고딕"/>
                    <a:sym charset="-127" typeface="나눔고딕"/>
                  </a:defRPr>
                </a:lvl9pPr>
              </a:lstStyle>
              <a:p>
                <a:pPr algn="ctr" eaLnBrk="1" hangingPunct="1">
                  <a:lnSpc>
                    <a:spcPct val="100000"/>
                  </a:lnSpc>
                  <a:spcBef>
                    <a:spcPct val="0"/>
                  </a:spcBef>
                  <a:buFont charset="0" pitchFamily="34" typeface="Arial"/>
                  <a:buNone/>
                </a:pPr>
                <a:r>
                  <a:rPr altLang="en-US" b="1" lang="zh-CN" sz="1100">
                    <a:solidFill>
                      <a:schemeClr val="accent1">
                        <a:lumMod val="50000"/>
                      </a:schemeClr>
                    </a:solidFill>
                    <a:latin charset="-122" pitchFamily="34" typeface="微软雅黑"/>
                    <a:ea charset="-122" pitchFamily="34" typeface="微软雅黑"/>
                  </a:rPr>
                  <a:t>解2</a:t>
                </a:r>
              </a:p>
            </p:txBody>
          </p:sp>
        </p:grpSp>
        <p:sp>
          <p:nvSpPr>
            <p:cNvPr id="29" name="圆角淘宝网chenying0907出品 28"/>
            <p:cNvSpPr/>
            <p:nvPr/>
          </p:nvSpPr>
          <p:spPr>
            <a:xfrm>
              <a:off x="10950" y="4169"/>
              <a:ext cx="7454" cy="5168"/>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淘宝网chenying0907出品 29"/>
            <p:cNvSpPr txBox="1"/>
            <p:nvPr/>
          </p:nvSpPr>
          <p:spPr>
            <a:xfrm>
              <a:off x="11474" y="4499"/>
              <a:ext cx="6604" cy="4464"/>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grpSp>
      <p:pic>
        <p:nvPicPr>
          <p:cNvPr id="33" name="图片 32"/>
          <p:cNvPicPr>
            <a:picLocks noChangeAspect="1"/>
          </p:cNvPicPr>
          <p:nvPr/>
        </p:nvPicPr>
        <p:blipFill>
          <a:blip r:embed="rId4">
            <a:extLst>
              <a:ext uri="{28A0092B-C50C-407E-A947-70E740481C1C}">
                <a14:useLocalDpi val="0"/>
              </a:ext>
            </a:extLst>
          </a:blip>
          <a:stretch>
            <a:fillRect/>
          </a:stretch>
        </p:blipFill>
        <p:spPr>
          <a:xfrm>
            <a:off x="5711588" y="3637936"/>
            <a:ext cx="762012" cy="1016017"/>
          </a:xfrm>
          <a:prstGeom prst="rect">
            <a:avLst/>
          </a:prstGeom>
        </p:spPr>
      </p:pic>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id="13" nodeType="afterEffect" presetClass="entr" presetID="42" presetSubtype="0">
                                  <p:stCondLst>
                                    <p:cond delay="0"/>
                                  </p:stCondLst>
                                  <p:childTnLst>
                                    <p:set>
                                      <p:cBhvr>
                                        <p:cTn dur="1" fill="hold" id="14">
                                          <p:stCondLst>
                                            <p:cond delay="0"/>
                                          </p:stCondLst>
                                        </p:cTn>
                                        <p:tgtEl>
                                          <p:spTgt spid="33"/>
                                        </p:tgtEl>
                                        <p:attrNameLst>
                                          <p:attrName>style.visibility</p:attrName>
                                        </p:attrNameLst>
                                      </p:cBhvr>
                                      <p:to>
                                        <p:strVal val="visible"/>
                                      </p:to>
                                    </p:set>
                                    <p:animEffect filter="fade" transition="in">
                                      <p:cBhvr>
                                        <p:cTn dur="1000" id="15"/>
                                        <p:tgtEl>
                                          <p:spTgt spid="33"/>
                                        </p:tgtEl>
                                      </p:cBhvr>
                                    </p:animEffect>
                                    <p:anim calcmode="lin" valueType="num">
                                      <p:cBhvr>
                                        <p:cTn dur="1000" fill="hold" id="16"/>
                                        <p:tgtEl>
                                          <p:spTgt spid="33"/>
                                        </p:tgtEl>
                                        <p:attrNameLst>
                                          <p:attrName>ppt_x</p:attrName>
                                        </p:attrNameLst>
                                      </p:cBhvr>
                                      <p:tavLst>
                                        <p:tav tm="0">
                                          <p:val>
                                            <p:strVal val="#ppt_x"/>
                                          </p:val>
                                        </p:tav>
                                        <p:tav tm="100000">
                                          <p:val>
                                            <p:strVal val="#ppt_x"/>
                                          </p:val>
                                        </p:tav>
                                      </p:tavLst>
                                    </p:anim>
                                    <p:anim calcmode="lin" valueType="num">
                                      <p:cBhvr>
                                        <p:cTn dur="1000" fill="hold" id="17"/>
                                        <p:tgtEl>
                                          <p:spTgt spid="33"/>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1500"/>
                            </p:stCondLst>
                            <p:childTnLst>
                              <p:par>
                                <p:cTn fill="hold" id="19" nodeType="afterEffect" presetClass="entr" presetID="3" presetSubtype="10">
                                  <p:stCondLst>
                                    <p:cond delay="0"/>
                                  </p:stCondLst>
                                  <p:childTnLst>
                                    <p:set>
                                      <p:cBhvr>
                                        <p:cTn dur="1" fill="hold" id="20">
                                          <p:stCondLst>
                                            <p:cond delay="0"/>
                                          </p:stCondLst>
                                        </p:cTn>
                                        <p:tgtEl>
                                          <p:spTgt spid="2"/>
                                        </p:tgtEl>
                                        <p:attrNameLst>
                                          <p:attrName>style.visibility</p:attrName>
                                        </p:attrNameLst>
                                      </p:cBhvr>
                                      <p:to>
                                        <p:strVal val="visible"/>
                                      </p:to>
                                    </p:set>
                                    <p:animEffect filter="blinds(horizontal)" transition="in">
                                      <p:cBhvr>
                                        <p:cTn dur="500" id="21"/>
                                        <p:tgtEl>
                                          <p:spTgt spid="2"/>
                                        </p:tgtEl>
                                      </p:cBhvr>
                                    </p:animEffect>
                                  </p:childTnLst>
                                </p:cTn>
                              </p:par>
                            </p:childTnLst>
                          </p:cTn>
                        </p:par>
                        <p:par>
                          <p:cTn fill="hold" id="22" nodeType="afterGroup">
                            <p:stCondLst>
                              <p:cond delay="2000"/>
                            </p:stCondLst>
                            <p:childTnLst>
                              <p:par>
                                <p:cTn fill="hold" id="23" nodeType="afterEffect" presetClass="entr" presetID="3" presetSubtype="10">
                                  <p:stCondLst>
                                    <p:cond delay="0"/>
                                  </p:stCondLst>
                                  <p:childTnLst>
                                    <p:set>
                                      <p:cBhvr>
                                        <p:cTn dur="1" fill="hold" id="24">
                                          <p:stCondLst>
                                            <p:cond delay="0"/>
                                          </p:stCondLst>
                                        </p:cTn>
                                        <p:tgtEl>
                                          <p:spTgt spid="3"/>
                                        </p:tgtEl>
                                        <p:attrNameLst>
                                          <p:attrName>style.visibility</p:attrName>
                                        </p:attrNameLst>
                                      </p:cBhvr>
                                      <p:to>
                                        <p:strVal val="visible"/>
                                      </p:to>
                                    </p:set>
                                    <p:animEffect filter="blinds(horizontal)" transition="in">
                                      <p:cBhvr>
                                        <p:cTn dur="500" id="25"/>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cxnSp>
        <p:nvCxnSpPr>
          <p:cNvPr id="8" name="直接连接符 7"/>
          <p:cNvCxnSpPr/>
          <p:nvPr/>
        </p:nvCxnSpPr>
        <p:spPr>
          <a:xfrm>
            <a:off x="4246096" y="1347634"/>
            <a:ext cx="90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4066096" y="1481181"/>
            <a:ext cx="108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6961696" y="1347634"/>
            <a:ext cx="72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6961696" y="1481181"/>
            <a:ext cx="108000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淘宝网chenying0907出品 12"/>
          <p:cNvSpPr txBox="1"/>
          <p:nvPr/>
        </p:nvSpPr>
        <p:spPr>
          <a:xfrm>
            <a:off x="5241304" y="1219571"/>
            <a:ext cx="1720392" cy="518160"/>
          </a:xfrm>
          <a:prstGeom prst="rect">
            <a:avLst/>
          </a:prstGeom>
          <a:noFill/>
        </p:spPr>
        <p:txBody>
          <a:bodyPr rtlCol="0" wrap="square">
            <a:spAutoFit/>
          </a:bodyPr>
          <a:lstStyle/>
          <a:p>
            <a:r>
              <a:rPr altLang="en-US" b="1" lang="zh-CN" sz="2800">
                <a:solidFill>
                  <a:schemeClr val="accent1">
                    <a:lumMod val="50000"/>
                  </a:schemeClr>
                </a:solidFill>
                <a:latin charset="-122" pitchFamily="34" typeface="微软雅黑"/>
                <a:ea charset="-122" pitchFamily="34" typeface="微软雅黑"/>
              </a:rPr>
              <a:t>随堂测试</a:t>
            </a:r>
          </a:p>
        </p:txBody>
      </p:sp>
      <p:cxnSp>
        <p:nvCxnSpPr>
          <p:cNvPr id="7" name="直接连接符 6"/>
          <p:cNvCxnSpPr/>
          <p:nvPr/>
        </p:nvCxnSpPr>
        <p:spPr>
          <a:xfrm>
            <a:off x="4425950" y="1619250"/>
            <a:ext cx="72009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6961505" y="1619250"/>
            <a:ext cx="899795"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nvGrpSpPr>
          <p:cNvPr id="22" name="淘宝网chenying0907出品 21"/>
          <p:cNvGrpSpPr/>
          <p:nvPr/>
        </p:nvGrpSpPr>
        <p:grpSpPr>
          <a:xfrm>
            <a:off x="1753235" y="2022475"/>
            <a:ext cx="8974455" cy="1715770"/>
            <a:chOff x="2761" y="3185"/>
            <a:chExt cx="14133" cy="2702"/>
          </a:xfrm>
        </p:grpSpPr>
        <p:sp>
          <p:nvSpPr>
            <p:cNvPr id="14" name="淘宝网chenying0907出品 13"/>
            <p:cNvSpPr/>
            <p:nvPr/>
          </p:nvSpPr>
          <p:spPr>
            <a:xfrm>
              <a:off x="2761" y="3185"/>
              <a:ext cx="14133" cy="27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半闭框 14"/>
            <p:cNvSpPr/>
            <p:nvPr/>
          </p:nvSpPr>
          <p:spPr>
            <a:xfrm>
              <a:off x="2761" y="3185"/>
              <a:ext cx="1752" cy="1009"/>
            </a:xfrm>
            <a:prstGeom prst="halfFrame">
              <a:avLst>
                <a:gd fmla="val 9804" name="adj1"/>
                <a:gd fmla="val 8333" name="adj2"/>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半闭框 15"/>
            <p:cNvSpPr/>
            <p:nvPr/>
          </p:nvSpPr>
          <p:spPr>
            <a:xfrm>
              <a:off x="15142" y="4877"/>
              <a:ext cx="1752" cy="1009"/>
            </a:xfrm>
            <a:prstGeom prst="halfFrame">
              <a:avLst>
                <a:gd fmla="val 9804" name="adj1"/>
                <a:gd fmla="val 8333" name="adj2"/>
              </a:avLst>
            </a:prstGeom>
            <a:scene3d>
              <a:camera prst="orthographicFront">
                <a:rot lat="10800000" lon="10800000" rev="0"/>
              </a:camera>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7" name="淘宝网chenying0907出品 16"/>
            <p:cNvSpPr txBox="1"/>
            <p:nvPr/>
          </p:nvSpPr>
          <p:spPr>
            <a:xfrm>
              <a:off x="3326" y="3422"/>
              <a:ext cx="13357" cy="2304"/>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grpSp>
      <p:grpSp>
        <p:nvGrpSpPr>
          <p:cNvPr id="3" name="淘宝网chenying0907出品 2"/>
          <p:cNvGrpSpPr/>
          <p:nvPr/>
        </p:nvGrpSpPr>
        <p:grpSpPr>
          <a:xfrm>
            <a:off x="1753235" y="4279265"/>
            <a:ext cx="8974455" cy="1715770"/>
            <a:chOff x="2761" y="6739"/>
            <a:chExt cx="14133" cy="2702"/>
          </a:xfrm>
        </p:grpSpPr>
        <p:sp>
          <p:nvSpPr>
            <p:cNvPr id="18" name="淘宝网chenying0907出品 17"/>
            <p:cNvSpPr/>
            <p:nvPr/>
          </p:nvSpPr>
          <p:spPr>
            <a:xfrm>
              <a:off x="2761" y="6739"/>
              <a:ext cx="14133" cy="27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半闭框 18"/>
            <p:cNvSpPr/>
            <p:nvPr/>
          </p:nvSpPr>
          <p:spPr>
            <a:xfrm>
              <a:off x="2761" y="6739"/>
              <a:ext cx="1752" cy="1009"/>
            </a:xfrm>
            <a:prstGeom prst="halfFrame">
              <a:avLst>
                <a:gd fmla="val 9804" name="adj1"/>
                <a:gd fmla="val 8333" name="adj2"/>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0" name="半闭框 19"/>
            <p:cNvSpPr/>
            <p:nvPr/>
          </p:nvSpPr>
          <p:spPr>
            <a:xfrm>
              <a:off x="15142" y="8431"/>
              <a:ext cx="1752" cy="1009"/>
            </a:xfrm>
            <a:prstGeom prst="halfFrame">
              <a:avLst>
                <a:gd fmla="val 9804" name="adj1"/>
                <a:gd fmla="val 8333" name="adj2"/>
              </a:avLst>
            </a:prstGeom>
            <a:scene3d>
              <a:camera prst="orthographicFront">
                <a:rot lat="10800000" lon="10800000" rev="0"/>
              </a:camera>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1" name="淘宝网chenying0907出品 20"/>
            <p:cNvSpPr txBox="1"/>
            <p:nvPr/>
          </p:nvSpPr>
          <p:spPr>
            <a:xfrm>
              <a:off x="3326" y="6976"/>
              <a:ext cx="13357" cy="2304"/>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gr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41" presetSubtype="0">
                                  <p:stCondLst>
                                    <p:cond delay="0"/>
                                  </p:stCondLst>
                                  <p:iterate type="lt">
                                    <p:tmPct val="10000"/>
                                  </p:iterate>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6"/>
                                        <p:tgtEl>
                                          <p:spTgt spid="13"/>
                                        </p:tgtEl>
                                        <p:attrNameLst>
                                          <p:attrName>ppt_y</p:attrName>
                                        </p:attrNameLst>
                                      </p:cBhvr>
                                      <p:tavLst>
                                        <p:tav tm="0">
                                          <p:val>
                                            <p:strVal val="#ppt_y"/>
                                          </p:val>
                                        </p:tav>
                                        <p:tav tm="100000">
                                          <p:val>
                                            <p:strVal val="#ppt_y"/>
                                          </p:val>
                                        </p:tav>
                                      </p:tavLst>
                                    </p:anim>
                                    <p:anim calcmode="lin" valueType="num">
                                      <p:cBhvr>
                                        <p:cTn dur="500" fill="hold" id="17"/>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8"/>
                                        <p:tgtEl>
                                          <p:spTgt spid="1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9" tmFilter="0,0; .5, 1; 1, 1"/>
                                        <p:tgtEl>
                                          <p:spTgt spid="13"/>
                                        </p:tgtEl>
                                      </p:cBhvr>
                                    </p:animEffect>
                                  </p:childTnLst>
                                </p:cTn>
                              </p:par>
                              <p:par>
                                <p:cTn fill="hold" id="20" nodeType="withEffect" presetClass="entr" presetID="10" presetSubtype="0">
                                  <p:stCondLst>
                                    <p:cond delay="0"/>
                                  </p:stCondLst>
                                  <p:childTnLst>
                                    <p:set>
                                      <p:cBhvr>
                                        <p:cTn dur="1" fill="hold" id="21">
                                          <p:stCondLst>
                                            <p:cond delay="0"/>
                                          </p:stCondLst>
                                        </p:cTn>
                                        <p:tgtEl>
                                          <p:spTgt spid="8"/>
                                        </p:tgtEl>
                                        <p:attrNameLst>
                                          <p:attrName>style.visibility</p:attrName>
                                        </p:attrNameLst>
                                      </p:cBhvr>
                                      <p:to>
                                        <p:strVal val="visible"/>
                                      </p:to>
                                    </p:set>
                                    <p:animEffect filter="fade" transition="in">
                                      <p:cBhvr>
                                        <p:cTn dur="500" id="22"/>
                                        <p:tgtEl>
                                          <p:spTgt spid="8"/>
                                        </p:tgtEl>
                                      </p:cBhvr>
                                    </p:animEffect>
                                  </p:childTnLst>
                                </p:cTn>
                              </p:par>
                              <p:par>
                                <p:cTn fill="hold" id="23" nodeType="withEffect" presetClass="entr" presetID="10" presetSubtype="0">
                                  <p:stCondLst>
                                    <p:cond delay="0"/>
                                  </p:stCondLst>
                                  <p:childTnLst>
                                    <p:set>
                                      <p:cBhvr>
                                        <p:cTn dur="1" fill="hold" id="24">
                                          <p:stCondLst>
                                            <p:cond delay="0"/>
                                          </p:stCondLst>
                                        </p:cTn>
                                        <p:tgtEl>
                                          <p:spTgt spid="10"/>
                                        </p:tgtEl>
                                        <p:attrNameLst>
                                          <p:attrName>style.visibility</p:attrName>
                                        </p:attrNameLst>
                                      </p:cBhvr>
                                      <p:to>
                                        <p:strVal val="visible"/>
                                      </p:to>
                                    </p:set>
                                    <p:animEffect filter="fade" transition="in">
                                      <p:cBhvr>
                                        <p:cTn dur="500" id="25"/>
                                        <p:tgtEl>
                                          <p:spTgt spid="10"/>
                                        </p:tgtEl>
                                      </p:cBhvr>
                                    </p:animEffect>
                                  </p:childTnLst>
                                </p:cTn>
                              </p:par>
                              <p:par>
                                <p:cTn fill="hold" id="26" nodeType="withEffect" presetClass="entr" presetID="10" presetSubtype="0">
                                  <p:stCondLst>
                                    <p:cond delay="0"/>
                                  </p:stCondLst>
                                  <p:childTnLst>
                                    <p:set>
                                      <p:cBhvr>
                                        <p:cTn dur="1" fill="hold" id="27">
                                          <p:stCondLst>
                                            <p:cond delay="0"/>
                                          </p:stCondLst>
                                        </p:cTn>
                                        <p:tgtEl>
                                          <p:spTgt spid="9"/>
                                        </p:tgtEl>
                                        <p:attrNameLst>
                                          <p:attrName>style.visibility</p:attrName>
                                        </p:attrNameLst>
                                      </p:cBhvr>
                                      <p:to>
                                        <p:strVal val="visible"/>
                                      </p:to>
                                    </p:set>
                                    <p:animEffect filter="fade" transition="in">
                                      <p:cBhvr>
                                        <p:cTn dur="500" id="28"/>
                                        <p:tgtEl>
                                          <p:spTgt spid="9"/>
                                        </p:tgtEl>
                                      </p:cBhvr>
                                    </p:animEffect>
                                  </p:childTnLst>
                                </p:cTn>
                              </p:par>
                              <p:par>
                                <p:cTn fill="hold" id="29" nodeType="withEffect" presetClass="entr" presetID="10" presetSubtype="0">
                                  <p:stCondLst>
                                    <p:cond delay="0"/>
                                  </p:stCondLst>
                                  <p:childTnLst>
                                    <p:set>
                                      <p:cBhvr>
                                        <p:cTn dur="1" fill="hold" id="30">
                                          <p:stCondLst>
                                            <p:cond delay="0"/>
                                          </p:stCondLst>
                                        </p:cTn>
                                        <p:tgtEl>
                                          <p:spTgt spid="12"/>
                                        </p:tgtEl>
                                        <p:attrNameLst>
                                          <p:attrName>style.visibility</p:attrName>
                                        </p:attrNameLst>
                                      </p:cBhvr>
                                      <p:to>
                                        <p:strVal val="visible"/>
                                      </p:to>
                                    </p:set>
                                    <p:animEffect filter="fade" transition="in">
                                      <p:cBhvr>
                                        <p:cTn dur="500" id="31"/>
                                        <p:tgtEl>
                                          <p:spTgt spid="12"/>
                                        </p:tgtEl>
                                      </p:cBhvr>
                                    </p:animEffect>
                                  </p:childTnLst>
                                </p:cTn>
                              </p:par>
                              <p:par>
                                <p:cTn fill="hold" id="32" nodeType="withEffect" presetClass="entr" presetID="10" presetSubtype="0">
                                  <p:stCondLst>
                                    <p:cond delay="0"/>
                                  </p:stCondLst>
                                  <p:childTnLst>
                                    <p:set>
                                      <p:cBhvr>
                                        <p:cTn dur="1" fill="hold" id="33">
                                          <p:stCondLst>
                                            <p:cond delay="0"/>
                                          </p:stCondLst>
                                        </p:cTn>
                                        <p:tgtEl>
                                          <p:spTgt spid="7"/>
                                        </p:tgtEl>
                                        <p:attrNameLst>
                                          <p:attrName>style.visibility</p:attrName>
                                        </p:attrNameLst>
                                      </p:cBhvr>
                                      <p:to>
                                        <p:strVal val="visible"/>
                                      </p:to>
                                    </p:set>
                                    <p:animEffect filter="fade" transition="in">
                                      <p:cBhvr>
                                        <p:cTn dur="500" id="34"/>
                                        <p:tgtEl>
                                          <p:spTgt spid="7"/>
                                        </p:tgtEl>
                                      </p:cBhvr>
                                    </p:animEffect>
                                  </p:childTnLst>
                                </p:cTn>
                              </p:par>
                              <p:par>
                                <p:cTn fill="hold" id="35" nodeType="withEffect" presetClass="entr" presetID="10" presetSubtype="0">
                                  <p:stCondLst>
                                    <p:cond delay="0"/>
                                  </p:stCondLst>
                                  <p:childTnLst>
                                    <p:set>
                                      <p:cBhvr>
                                        <p:cTn dur="1" fill="hold" id="36">
                                          <p:stCondLst>
                                            <p:cond delay="0"/>
                                          </p:stCondLst>
                                        </p:cTn>
                                        <p:tgtEl>
                                          <p:spTgt spid="11"/>
                                        </p:tgtEl>
                                        <p:attrNameLst>
                                          <p:attrName>style.visibility</p:attrName>
                                        </p:attrNameLst>
                                      </p:cBhvr>
                                      <p:to>
                                        <p:strVal val="visible"/>
                                      </p:to>
                                    </p:set>
                                    <p:animEffect filter="fade" transition="in">
                                      <p:cBhvr>
                                        <p:cTn dur="500" id="37"/>
                                        <p:tgtEl>
                                          <p:spTgt spid="11"/>
                                        </p:tgtEl>
                                      </p:cBhvr>
                                    </p:animEffect>
                                  </p:childTnLst>
                                </p:cTn>
                              </p:par>
                            </p:childTnLst>
                          </p:cTn>
                        </p:par>
                        <p:par>
                          <p:cTn fill="hold" id="38" nodeType="afterGroup">
                            <p:stCondLst>
                              <p:cond delay="1000"/>
                            </p:stCondLst>
                            <p:childTnLst>
                              <p:par>
                                <p:cTn fill="hold" id="39" nodeType="afterEffect" presetClass="entr" presetID="42" presetSubtype="0">
                                  <p:stCondLst>
                                    <p:cond delay="0"/>
                                  </p:stCondLst>
                                  <p:childTnLst>
                                    <p:set>
                                      <p:cBhvr>
                                        <p:cTn dur="1" fill="hold" id="40">
                                          <p:stCondLst>
                                            <p:cond delay="0"/>
                                          </p:stCondLst>
                                        </p:cTn>
                                        <p:tgtEl>
                                          <p:spTgt spid="22"/>
                                        </p:tgtEl>
                                        <p:attrNameLst>
                                          <p:attrName>style.visibility</p:attrName>
                                        </p:attrNameLst>
                                      </p:cBhvr>
                                      <p:to>
                                        <p:strVal val="visible"/>
                                      </p:to>
                                    </p:set>
                                    <p:animEffect filter="fade" transition="in">
                                      <p:cBhvr>
                                        <p:cTn dur="1000" id="41"/>
                                        <p:tgtEl>
                                          <p:spTgt spid="22"/>
                                        </p:tgtEl>
                                      </p:cBhvr>
                                    </p:animEffect>
                                    <p:anim calcmode="lin" valueType="num">
                                      <p:cBhvr>
                                        <p:cTn dur="1000" fill="hold" id="42"/>
                                        <p:tgtEl>
                                          <p:spTgt spid="22"/>
                                        </p:tgtEl>
                                        <p:attrNameLst>
                                          <p:attrName>ppt_x</p:attrName>
                                        </p:attrNameLst>
                                      </p:cBhvr>
                                      <p:tavLst>
                                        <p:tav tm="0">
                                          <p:val>
                                            <p:strVal val="#ppt_x"/>
                                          </p:val>
                                        </p:tav>
                                        <p:tav tm="100000">
                                          <p:val>
                                            <p:strVal val="#ppt_x"/>
                                          </p:val>
                                        </p:tav>
                                      </p:tavLst>
                                    </p:anim>
                                    <p:anim calcmode="lin" valueType="num">
                                      <p:cBhvr>
                                        <p:cTn dur="1000" fill="hold" id="43"/>
                                        <p:tgtEl>
                                          <p:spTgt spid="22"/>
                                        </p:tgtEl>
                                        <p:attrNameLst>
                                          <p:attrName>ppt_y</p:attrName>
                                        </p:attrNameLst>
                                      </p:cBhvr>
                                      <p:tavLst>
                                        <p:tav tm="0">
                                          <p:val>
                                            <p:strVal val="#ppt_y+.1"/>
                                          </p:val>
                                        </p:tav>
                                        <p:tav tm="100000">
                                          <p:val>
                                            <p:strVal val="#ppt_y"/>
                                          </p:val>
                                        </p:tav>
                                      </p:tavLst>
                                    </p:anim>
                                  </p:childTnLst>
                                </p:cTn>
                              </p:par>
                            </p:childTnLst>
                          </p:cTn>
                        </p:par>
                        <p:par>
                          <p:cTn fill="hold" id="44" nodeType="afterGroup">
                            <p:stCondLst>
                              <p:cond delay="2000"/>
                            </p:stCondLst>
                            <p:childTnLst>
                              <p:par>
                                <p:cTn fill="hold" id="45" nodeType="afterEffect" presetClass="entr" presetID="42" presetSubtype="0">
                                  <p:stCondLst>
                                    <p:cond delay="0"/>
                                  </p:stCondLst>
                                  <p:childTnLst>
                                    <p:set>
                                      <p:cBhvr>
                                        <p:cTn dur="1" fill="hold" id="46">
                                          <p:stCondLst>
                                            <p:cond delay="0"/>
                                          </p:stCondLst>
                                        </p:cTn>
                                        <p:tgtEl>
                                          <p:spTgt spid="3"/>
                                        </p:tgtEl>
                                        <p:attrNameLst>
                                          <p:attrName>style.visibility</p:attrName>
                                        </p:attrNameLst>
                                      </p:cBhvr>
                                      <p:to>
                                        <p:strVal val="visible"/>
                                      </p:to>
                                    </p:set>
                                    <p:animEffect filter="fade" transition="in">
                                      <p:cBhvr>
                                        <p:cTn dur="1000" id="47"/>
                                        <p:tgtEl>
                                          <p:spTgt spid="3"/>
                                        </p:tgtEl>
                                      </p:cBhvr>
                                    </p:animEffect>
                                    <p:anim calcmode="lin" valueType="num">
                                      <p:cBhvr>
                                        <p:cTn dur="1000" fill="hold" id="48"/>
                                        <p:tgtEl>
                                          <p:spTgt spid="3"/>
                                        </p:tgtEl>
                                        <p:attrNameLst>
                                          <p:attrName>ppt_x</p:attrName>
                                        </p:attrNameLst>
                                      </p:cBhvr>
                                      <p:tavLst>
                                        <p:tav tm="0">
                                          <p:val>
                                            <p:strVal val="#ppt_x"/>
                                          </p:val>
                                        </p:tav>
                                        <p:tav tm="100000">
                                          <p:val>
                                            <p:strVal val="#ppt_x"/>
                                          </p:val>
                                        </p:tav>
                                      </p:tavLst>
                                    </p:anim>
                                    <p:anim calcmode="lin" valueType="num">
                                      <p:cBhvr>
                                        <p:cTn dur="1000" fill="hold" id="49"/>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13"/>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淘宝网chenying0907出品 8"/>
          <p:cNvGrpSpPr/>
          <p:nvPr/>
        </p:nvGrpSpPr>
        <p:grpSpPr>
          <a:xfrm>
            <a:off x="3601085" y="4714875"/>
            <a:ext cx="7042150" cy="1121410"/>
            <a:chOff x="5671" y="7425"/>
            <a:chExt cx="11090" cy="1766"/>
          </a:xfrm>
        </p:grpSpPr>
        <p:sp>
          <p:nvSpPr>
            <p:cNvPr id="11" name="平行四边形 10"/>
            <p:cNvSpPr/>
            <p:nvPr/>
          </p:nvSpPr>
          <p:spPr>
            <a:xfrm>
              <a:off x="5671" y="7425"/>
              <a:ext cx="11089" cy="1767"/>
            </a:xfrm>
            <a:prstGeom prst="parallelogram">
              <a:avLst/>
            </a:pr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淘宝网chenying0907出品 16"/>
            <p:cNvSpPr txBox="1"/>
            <p:nvPr/>
          </p:nvSpPr>
          <p:spPr>
            <a:xfrm>
              <a:off x="6073" y="7551"/>
              <a:ext cx="10688" cy="144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a:t>
              </a:r>
            </a:p>
          </p:txBody>
        </p:sp>
      </p:grpSp>
      <p:grpSp>
        <p:nvGrpSpPr>
          <p:cNvPr id="8" name="淘宝网chenying0907出品 7"/>
          <p:cNvGrpSpPr/>
          <p:nvPr/>
        </p:nvGrpSpPr>
        <p:grpSpPr>
          <a:xfrm>
            <a:off x="1932305" y="3281045"/>
            <a:ext cx="7040880" cy="1121410"/>
            <a:chOff x="3043" y="5167"/>
            <a:chExt cx="11088" cy="1766"/>
          </a:xfrm>
        </p:grpSpPr>
        <p:sp>
          <p:nvSpPr>
            <p:cNvPr id="13" name="平行四边形 12"/>
            <p:cNvSpPr/>
            <p:nvPr/>
          </p:nvSpPr>
          <p:spPr>
            <a:xfrm>
              <a:off x="3043" y="5167"/>
              <a:ext cx="11089" cy="1767"/>
            </a:xfrm>
            <a:prstGeom prst="parallelogram">
              <a:avLst/>
            </a:pr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淘宝网chenying0907出品 15"/>
            <p:cNvSpPr txBox="1"/>
            <p:nvPr/>
          </p:nvSpPr>
          <p:spPr>
            <a:xfrm>
              <a:off x="3414" y="5351"/>
              <a:ext cx="10688" cy="144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a:t>
              </a:r>
            </a:p>
          </p:txBody>
        </p:sp>
      </p:grpSp>
      <p:grpSp>
        <p:nvGrpSpPr>
          <p:cNvPr id="7" name="淘宝网chenying0907出品 6"/>
          <p:cNvGrpSpPr/>
          <p:nvPr/>
        </p:nvGrpSpPr>
        <p:grpSpPr>
          <a:xfrm>
            <a:off x="3601085" y="1885315"/>
            <a:ext cx="7042150" cy="1121410"/>
            <a:chOff x="5671" y="2969"/>
            <a:chExt cx="11090" cy="1766"/>
          </a:xfrm>
        </p:grpSpPr>
        <p:sp>
          <p:nvSpPr>
            <p:cNvPr id="3" name="平行四边形 2"/>
            <p:cNvSpPr/>
            <p:nvPr/>
          </p:nvSpPr>
          <p:spPr>
            <a:xfrm>
              <a:off x="5671" y="2969"/>
              <a:ext cx="11089" cy="1767"/>
            </a:xfrm>
            <a:prstGeom prst="parallelogram">
              <a:avLst/>
            </a:pr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淘宝网chenying0907出品 14"/>
            <p:cNvSpPr txBox="1"/>
            <p:nvPr/>
          </p:nvSpPr>
          <p:spPr>
            <a:xfrm>
              <a:off x="6073" y="3156"/>
              <a:ext cx="10688" cy="144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a:t>
              </a:r>
            </a:p>
          </p:txBody>
        </p:sp>
      </p:grpSp>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2" name="平行四边形 1"/>
          <p:cNvSpPr/>
          <p:nvPr/>
        </p:nvSpPr>
        <p:spPr>
          <a:xfrm>
            <a:off x="1932495" y="1689252"/>
            <a:ext cx="2036190" cy="1475473"/>
          </a:xfrm>
          <a:prstGeom prst="parallelogram">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12" name="平行四边形 11"/>
          <p:cNvSpPr/>
          <p:nvPr/>
        </p:nvSpPr>
        <p:spPr>
          <a:xfrm>
            <a:off x="1932495" y="4518864"/>
            <a:ext cx="2036190" cy="1475473"/>
          </a:xfrm>
          <a:prstGeom prst="parallelogram">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
        <p:nvSpPr>
          <p:cNvPr id="14" name="平行四边形 13"/>
          <p:cNvSpPr/>
          <p:nvPr/>
        </p:nvSpPr>
        <p:spPr>
          <a:xfrm>
            <a:off x="8606672" y="3151185"/>
            <a:ext cx="2036190" cy="1475473"/>
          </a:xfrm>
          <a:prstGeom prst="parallelogram">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bg1"/>
                </a:solidFill>
                <a:latin charset="-122" pitchFamily="34" typeface="微软雅黑"/>
                <a:ea charset="-122" pitchFamily="34" typeface="微软雅黑"/>
              </a:rPr>
              <a:t>小标题</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2"/>
                                        </p:tgtEl>
                                        <p:attrNameLst>
                                          <p:attrName>style.visibility</p:attrName>
                                        </p:attrNameLst>
                                      </p:cBhvr>
                                      <p:to>
                                        <p:strVal val="visible"/>
                                      </p:to>
                                    </p:set>
                                    <p:animEffect filter="wipe(left)" transition="in">
                                      <p:cBhvr>
                                        <p:cTn dur="500" id="15"/>
                                        <p:tgtEl>
                                          <p:spTgt spid="2"/>
                                        </p:tgtEl>
                                      </p:cBhvr>
                                    </p:animEffect>
                                  </p:childTnLst>
                                </p:cTn>
                              </p:par>
                            </p:childTnLst>
                          </p:cTn>
                        </p:par>
                        <p:par>
                          <p:cTn fill="hold" id="16" nodeType="afterGroup">
                            <p:stCondLst>
                              <p:cond delay="1000"/>
                            </p:stCondLst>
                            <p:childTnLst>
                              <p:par>
                                <p:cTn fill="hold" id="17" nodeType="afterEffect" presetClass="entr" presetID="22" presetSubtype="8">
                                  <p:stCondLst>
                                    <p:cond delay="0"/>
                                  </p:stCondLst>
                                  <p:childTnLst>
                                    <p:set>
                                      <p:cBhvr>
                                        <p:cTn dur="1" fill="hold" id="18">
                                          <p:stCondLst>
                                            <p:cond delay="0"/>
                                          </p:stCondLst>
                                        </p:cTn>
                                        <p:tgtEl>
                                          <p:spTgt spid="7"/>
                                        </p:tgtEl>
                                        <p:attrNameLst>
                                          <p:attrName>style.visibility</p:attrName>
                                        </p:attrNameLst>
                                      </p:cBhvr>
                                      <p:to>
                                        <p:strVal val="visible"/>
                                      </p:to>
                                    </p:set>
                                    <p:animEffect filter="wipe(left)" transition="in">
                                      <p:cBhvr>
                                        <p:cTn dur="500" id="19"/>
                                        <p:tgtEl>
                                          <p:spTgt spid="7"/>
                                        </p:tgtEl>
                                      </p:cBhvr>
                                    </p:animEffect>
                                  </p:childTnLst>
                                </p:cTn>
                              </p:par>
                            </p:childTnLst>
                          </p:cTn>
                        </p:par>
                        <p:par>
                          <p:cTn fill="hold" id="20" nodeType="afterGroup">
                            <p:stCondLst>
                              <p:cond delay="1500"/>
                            </p:stCondLst>
                            <p:childTnLst>
                              <p:par>
                                <p:cTn fill="hold" grpId="0" id="21" nodeType="afterEffect" presetClass="entr" presetID="22" presetSubtype="2">
                                  <p:stCondLst>
                                    <p:cond delay="0"/>
                                  </p:stCondLst>
                                  <p:childTnLst>
                                    <p:set>
                                      <p:cBhvr>
                                        <p:cTn dur="1" fill="hold" id="22">
                                          <p:stCondLst>
                                            <p:cond delay="0"/>
                                          </p:stCondLst>
                                        </p:cTn>
                                        <p:tgtEl>
                                          <p:spTgt spid="14"/>
                                        </p:tgtEl>
                                        <p:attrNameLst>
                                          <p:attrName>style.visibility</p:attrName>
                                        </p:attrNameLst>
                                      </p:cBhvr>
                                      <p:to>
                                        <p:strVal val="visible"/>
                                      </p:to>
                                    </p:set>
                                    <p:animEffect filter="wipe(right)" transition="in">
                                      <p:cBhvr>
                                        <p:cTn dur="500" id="23"/>
                                        <p:tgtEl>
                                          <p:spTgt spid="14"/>
                                        </p:tgtEl>
                                      </p:cBhvr>
                                    </p:animEffect>
                                  </p:childTnLst>
                                </p:cTn>
                              </p:par>
                            </p:childTnLst>
                          </p:cTn>
                        </p:par>
                        <p:par>
                          <p:cTn fill="hold" id="24" nodeType="afterGroup">
                            <p:stCondLst>
                              <p:cond delay="2000"/>
                            </p:stCondLst>
                            <p:childTnLst>
                              <p:par>
                                <p:cTn fill="hold" id="25" nodeType="afterEffect" presetClass="entr" presetID="22" presetSubtype="2">
                                  <p:stCondLst>
                                    <p:cond delay="0"/>
                                  </p:stCondLst>
                                  <p:childTnLst>
                                    <p:set>
                                      <p:cBhvr>
                                        <p:cTn dur="1" fill="hold" id="26">
                                          <p:stCondLst>
                                            <p:cond delay="0"/>
                                          </p:stCondLst>
                                        </p:cTn>
                                        <p:tgtEl>
                                          <p:spTgt spid="8"/>
                                        </p:tgtEl>
                                        <p:attrNameLst>
                                          <p:attrName>style.visibility</p:attrName>
                                        </p:attrNameLst>
                                      </p:cBhvr>
                                      <p:to>
                                        <p:strVal val="visible"/>
                                      </p:to>
                                    </p:set>
                                    <p:animEffect filter="wipe(right)" transition="in">
                                      <p:cBhvr>
                                        <p:cTn dur="500" id="27"/>
                                        <p:tgtEl>
                                          <p:spTgt spid="8"/>
                                        </p:tgtEl>
                                      </p:cBhvr>
                                    </p:animEffect>
                                  </p:childTnLst>
                                </p:cTn>
                              </p:par>
                            </p:childTnLst>
                          </p:cTn>
                        </p:par>
                        <p:par>
                          <p:cTn fill="hold" id="28" nodeType="afterGroup">
                            <p:stCondLst>
                              <p:cond delay="2500"/>
                            </p:stCondLst>
                            <p:childTnLst>
                              <p:par>
                                <p:cTn fill="hold" grpId="0" id="29" nodeType="afterEffect" presetClass="entr" presetID="22" presetSubtype="8">
                                  <p:stCondLst>
                                    <p:cond delay="0"/>
                                  </p:stCondLst>
                                  <p:childTnLst>
                                    <p:set>
                                      <p:cBhvr>
                                        <p:cTn dur="1" fill="hold" id="30">
                                          <p:stCondLst>
                                            <p:cond delay="0"/>
                                          </p:stCondLst>
                                        </p:cTn>
                                        <p:tgtEl>
                                          <p:spTgt spid="12"/>
                                        </p:tgtEl>
                                        <p:attrNameLst>
                                          <p:attrName>style.visibility</p:attrName>
                                        </p:attrNameLst>
                                      </p:cBhvr>
                                      <p:to>
                                        <p:strVal val="visible"/>
                                      </p:to>
                                    </p:set>
                                    <p:animEffect filter="wipe(left)" transition="in">
                                      <p:cBhvr>
                                        <p:cTn dur="500" id="31"/>
                                        <p:tgtEl>
                                          <p:spTgt spid="12"/>
                                        </p:tgtEl>
                                      </p:cBhvr>
                                    </p:animEffect>
                                  </p:childTnLst>
                                </p:cTn>
                              </p:par>
                            </p:childTnLst>
                          </p:cTn>
                        </p:par>
                        <p:par>
                          <p:cTn fill="hold" id="32" nodeType="afterGroup">
                            <p:stCondLst>
                              <p:cond delay="3000"/>
                            </p:stCondLst>
                            <p:childTnLst>
                              <p:par>
                                <p:cTn fill="hold" id="33" nodeType="afterEffect" presetClass="entr" presetID="22" presetSubtype="8">
                                  <p:stCondLst>
                                    <p:cond delay="0"/>
                                  </p:stCondLst>
                                  <p:childTnLst>
                                    <p:set>
                                      <p:cBhvr>
                                        <p:cTn dur="1" fill="hold" id="34">
                                          <p:stCondLst>
                                            <p:cond delay="0"/>
                                          </p:stCondLst>
                                        </p:cTn>
                                        <p:tgtEl>
                                          <p:spTgt spid="9"/>
                                        </p:tgtEl>
                                        <p:attrNameLst>
                                          <p:attrName>style.visibility</p:attrName>
                                        </p:attrNameLst>
                                      </p:cBhvr>
                                      <p:to>
                                        <p:strVal val="visible"/>
                                      </p:to>
                                    </p:set>
                                    <p:animEffect filter="wipe(left)" transition="in">
                                      <p:cBhvr>
                                        <p:cTn dur="500" id="3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2"/>
      <p:bldP grpId="0" spid="12"/>
      <p:bldP grpId="0" spid="14"/>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淘宝网chenying0907出品 3"/>
          <p:cNvSpPr/>
          <p:nvPr/>
        </p:nvSpPr>
        <p:spPr>
          <a:xfrm>
            <a:off x="0" y="2639505"/>
            <a:ext cx="311085" cy="254523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淘宝网chenying0907出品 4"/>
          <p:cNvSpPr/>
          <p:nvPr/>
        </p:nvSpPr>
        <p:spPr>
          <a:xfrm>
            <a:off x="7722124" y="2639505"/>
            <a:ext cx="311085" cy="254523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淘宝网chenying0907出品 7"/>
          <p:cNvSpPr/>
          <p:nvPr/>
        </p:nvSpPr>
        <p:spPr>
          <a:xfrm>
            <a:off x="8062274" y="3185887"/>
            <a:ext cx="386499" cy="1980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0" name="直接连接符 9"/>
          <p:cNvCxnSpPr/>
          <p:nvPr/>
        </p:nvCxnSpPr>
        <p:spPr>
          <a:xfrm>
            <a:off x="8033209" y="5184742"/>
            <a:ext cx="4158791"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淘宝网chenying0907出品 10"/>
          <p:cNvSpPr/>
          <p:nvPr/>
        </p:nvSpPr>
        <p:spPr>
          <a:xfrm>
            <a:off x="8467623" y="3257887"/>
            <a:ext cx="386499" cy="190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淘宝网chenying0907出品 11"/>
          <p:cNvSpPr/>
          <p:nvPr/>
        </p:nvSpPr>
        <p:spPr>
          <a:xfrm>
            <a:off x="8902037" y="3257887"/>
            <a:ext cx="386499" cy="190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12"/>
          <p:cNvSpPr/>
          <p:nvPr/>
        </p:nvSpPr>
        <p:spPr>
          <a:xfrm>
            <a:off x="9307386" y="3293887"/>
            <a:ext cx="386499" cy="1872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flip="none" rotWithShape="1">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淘宝网chenying0907出品 13"/>
          <p:cNvSpPr/>
          <p:nvPr/>
        </p:nvSpPr>
        <p:spPr>
          <a:xfrm>
            <a:off x="9712735" y="3329887"/>
            <a:ext cx="386499" cy="1836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淘宝网chenying0907出品 14"/>
          <p:cNvSpPr/>
          <p:nvPr/>
        </p:nvSpPr>
        <p:spPr>
          <a:xfrm>
            <a:off x="10135328" y="3365887"/>
            <a:ext cx="386499" cy="1800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淘宝网chenying0907出品 15"/>
          <p:cNvSpPr/>
          <p:nvPr/>
        </p:nvSpPr>
        <p:spPr>
          <a:xfrm rot="20959520">
            <a:off x="10678524" y="3417043"/>
            <a:ext cx="386499" cy="172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淘宝网chenying0907出品 16"/>
          <p:cNvSpPr/>
          <p:nvPr/>
        </p:nvSpPr>
        <p:spPr>
          <a:xfrm rot="19779136">
            <a:off x="11359082" y="3458639"/>
            <a:ext cx="386499" cy="1728000"/>
          </a:xfrm>
          <a:custGeom>
            <a:gdLst>
              <a:gd fmla="*/ 177538 w 386499" name="connsiteX0"/>
              <a:gd fmla="*/ 0 h 1395167" name="connsiteY0"/>
              <a:gd fmla="*/ 208961 w 386499" name="connsiteX1"/>
              <a:gd fmla="*/ 0 h 1395167" name="connsiteY1"/>
              <a:gd fmla="*/ 386499 w 386499" name="connsiteX2"/>
              <a:gd fmla="*/ 177538 h 1395167" name="connsiteY2"/>
              <a:gd fmla="*/ 386499 w 386499" name="connsiteX3"/>
              <a:gd fmla="*/ 1395167 h 1395167" name="connsiteY3"/>
              <a:gd fmla="*/ 0 w 386499" name="connsiteX4"/>
              <a:gd fmla="*/ 1395167 h 1395167" name="connsiteY4"/>
              <a:gd fmla="*/ 0 w 386499" name="connsiteX5"/>
              <a:gd fmla="*/ 177538 h 1395167" name="connsiteY5"/>
              <a:gd fmla="*/ 177538 w 386499" name="connsiteX6"/>
              <a:gd fmla="*/ 0 h 1395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95167" w="386499">
                <a:moveTo>
                  <a:pt x="177538" y="0"/>
                </a:moveTo>
                <a:lnTo>
                  <a:pt x="208961" y="0"/>
                </a:lnTo>
                <a:cubicBezTo>
                  <a:pt x="307013" y="0"/>
                  <a:pt x="386499" y="79486"/>
                  <a:pt x="386499" y="177538"/>
                </a:cubicBezTo>
                <a:lnTo>
                  <a:pt x="386499" y="1395167"/>
                </a:lnTo>
                <a:lnTo>
                  <a:pt x="0" y="1395167"/>
                </a:lnTo>
                <a:lnTo>
                  <a:pt x="0" y="177538"/>
                </a:lnTo>
                <a:cubicBezTo>
                  <a:pt x="0" y="79486"/>
                  <a:pt x="79486" y="0"/>
                  <a:pt x="177538" y="0"/>
                </a:cubicBezTo>
                <a:close/>
              </a:path>
            </a:pathLst>
          </a:custGeom>
          <a:gradFill>
            <a:gsLst>
              <a:gs pos="0">
                <a:schemeClr val="bg1">
                  <a:lumMod val="85000"/>
                </a:schemeClr>
              </a:gs>
              <a:gs pos="46000">
                <a:schemeClr val="bg1">
                  <a:lumMod val="75000"/>
                </a:schemeClr>
              </a:gs>
              <a:gs pos="100000">
                <a:schemeClr val="bg1">
                  <a:lumMod val="50000"/>
                </a:schemeClr>
              </a:gs>
            </a:gsLst>
            <a:path path="circle">
              <a:fillToRect b="-30000" l="50000" r="50000" t="130000"/>
            </a:path>
          </a:gradFill>
          <a:ln w="508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8" name="直接连接符 17"/>
          <p:cNvCxnSpPr/>
          <p:nvPr/>
        </p:nvCxnSpPr>
        <p:spPr>
          <a:xfrm>
            <a:off x="311085" y="5184742"/>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311084" y="2658359"/>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311083" y="4451022"/>
            <a:ext cx="7411039" cy="0"/>
          </a:xfrm>
          <a:prstGeom prst="line">
            <a:avLst/>
          </a:prstGeom>
          <a:ln w="1587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2" name="淘宝网chenying0907出品 21"/>
          <p:cNvSpPr txBox="1"/>
          <p:nvPr/>
        </p:nvSpPr>
        <p:spPr>
          <a:xfrm>
            <a:off x="2067938" y="2959399"/>
            <a:ext cx="3843663" cy="1188720"/>
          </a:xfrm>
          <a:prstGeom prst="rect">
            <a:avLst/>
          </a:prstGeom>
          <a:noFill/>
        </p:spPr>
        <p:txBody>
          <a:bodyPr rtlCol="0" wrap="square">
            <a:spAutoFit/>
          </a:bodyPr>
          <a:lstStyle/>
          <a:p>
            <a:r>
              <a:rPr altLang="en-US" b="1" lang="zh-CN" sz="7200">
                <a:solidFill>
                  <a:schemeClr val="accent1">
                    <a:lumMod val="50000"/>
                  </a:schemeClr>
                </a:solidFill>
                <a:latin charset="-122" pitchFamily="34" typeface="微软雅黑"/>
                <a:ea charset="-122" pitchFamily="34" typeface="微软雅黑"/>
              </a:rPr>
              <a:t>谢谢观看</a:t>
            </a:r>
          </a:p>
        </p:txBody>
      </p:sp>
      <p:sp>
        <p:nvSpPr>
          <p:cNvPr id="23" name="淘宝网chenying0907出品 22"/>
          <p:cNvSpPr txBox="1"/>
          <p:nvPr/>
        </p:nvSpPr>
        <p:spPr>
          <a:xfrm>
            <a:off x="869155" y="4587049"/>
            <a:ext cx="2432115" cy="457200"/>
          </a:xfrm>
          <a:prstGeom prst="rect">
            <a:avLst/>
          </a:prstGeom>
          <a:noFill/>
        </p:spPr>
        <p:txBody>
          <a:bodyPr rtlCol="0" wrap="square">
            <a:spAutoFit/>
          </a:bodyPr>
          <a:lstStyle/>
          <a:p>
            <a:r>
              <a:rPr altLang="zh-CN" b="1" lang="en-US" sz="2400">
                <a:latin charset="-122" pitchFamily="34" typeface="微软雅黑"/>
                <a:ea charset="-122" pitchFamily="34" typeface="微软雅黑"/>
              </a:rPr>
              <a:t> </a:t>
            </a:r>
          </a:p>
        </p:txBody>
      </p:sp>
      <p:sp>
        <p:nvSpPr>
          <p:cNvPr id="24" name="淘宝网chenying0907出品 23"/>
          <p:cNvSpPr txBox="1"/>
          <p:nvPr/>
        </p:nvSpPr>
        <p:spPr>
          <a:xfrm>
            <a:off x="3828062" y="4587049"/>
            <a:ext cx="3616066" cy="457200"/>
          </a:xfrm>
          <a:prstGeom prst="rect">
            <a:avLst/>
          </a:prstGeom>
          <a:noFill/>
        </p:spPr>
        <p:txBody>
          <a:bodyPr rtlCol="0" wrap="square">
            <a:spAutoFit/>
          </a:bodyPr>
          <a:lstStyle/>
          <a:p>
            <a:r>
              <a:rPr altLang="en-US" b="1" lang="zh-CN" sz="2400">
                <a:latin charset="-122" pitchFamily="34" typeface="微软雅黑"/>
                <a:ea charset="-122" pitchFamily="34" typeface="微软雅黑"/>
              </a:rPr>
              <a:t>电话：150 XXXX XXX</a:t>
            </a:r>
          </a:p>
        </p:txBody>
      </p:sp>
      <p:pic>
        <p:nvPicPr>
          <p:cNvPr id="25" name="图片 24"/>
          <p:cNvPicPr>
            <a:picLocks noChangeAspect="1"/>
          </p:cNvPicPr>
          <p:nvPr/>
        </p:nvPicPr>
        <p:blipFill>
          <a:blip r:embed="rId3">
            <a:extLst>
              <a:ext uri="{28A0092B-C50C-407E-A947-70E740481C1C}">
                <a14:useLocalDpi val="0"/>
              </a:ext>
            </a:extLst>
          </a:blip>
          <a:stretch>
            <a:fillRect/>
          </a:stretch>
        </p:blipFill>
        <p:spPr>
          <a:xfrm>
            <a:off x="-207389" y="-128141"/>
            <a:ext cx="2413262" cy="1861887"/>
          </a:xfrm>
          <a:prstGeom prst="rect">
            <a:avLst/>
          </a:prstGeom>
        </p:spPr>
      </p:pic>
      <p:sp>
        <p:nvSpPr>
          <p:cNvPr id="26" name="淘宝网chenying0907出品 25"/>
          <p:cNvSpPr txBox="1"/>
          <p:nvPr/>
        </p:nvSpPr>
        <p:spPr>
          <a:xfrm>
            <a:off x="1571452" y="387303"/>
            <a:ext cx="2780907" cy="1188720"/>
          </a:xfrm>
          <a:prstGeom prst="rect">
            <a:avLst/>
          </a:prstGeom>
          <a:noFill/>
        </p:spPr>
        <p:txBody>
          <a:bodyPr rtlCol="0" wrap="square">
            <a:spAutoFit/>
          </a:bodyPr>
          <a:lstStyle/>
          <a:p>
            <a:r>
              <a:rPr altLang="en-US" b="1" lang="zh-CN" sz="2400">
                <a:latin charset="-122" pitchFamily="2" typeface="华文行楷"/>
                <a:ea charset="-122" pitchFamily="2" typeface="华文行楷"/>
              </a:rPr>
              <a:t>点击输入学校名称</a:t>
            </a:r>
          </a:p>
          <a:p>
            <a:r>
              <a:rPr altLang="en-US" b="1" lang="zh-CN" sz="2400">
                <a:latin charset="-122" pitchFamily="2" typeface="华文行楷"/>
                <a:ea charset="-122" pitchFamily="2" typeface="华文行楷"/>
              </a:rPr>
              <a:t>    enter school name</a:t>
            </a:r>
          </a:p>
        </p:txBody>
      </p:sp>
    </p:spTree>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26" presetSubtype="0">
                                  <p:stCondLst>
                                    <p:cond delay="0"/>
                                  </p:stCondLst>
                                  <p:childTnLst>
                                    <p:set>
                                      <p:cBhvr>
                                        <p:cTn dur="1" fill="hold" id="6">
                                          <p:stCondLst>
                                            <p:cond delay="0"/>
                                          </p:stCondLst>
                                        </p:cTn>
                                        <p:tgtEl>
                                          <p:spTgt spid="22"/>
                                        </p:tgtEl>
                                        <p:attrNameLst>
                                          <p:attrName>style.visibility</p:attrName>
                                        </p:attrNameLst>
                                      </p:cBhvr>
                                      <p:to>
                                        <p:strVal val="visible"/>
                                      </p:to>
                                    </p:set>
                                    <p:animEffect filter="wipe(down)" transition="in">
                                      <p:cBhvr>
                                        <p:cTn dur="580" id="7">
                                          <p:stCondLst>
                                            <p:cond delay="0"/>
                                          </p:stCondLst>
                                        </p:cTn>
                                        <p:tgtEl>
                                          <p:spTgt spid="22"/>
                                        </p:tgtEl>
                                      </p:cBhvr>
                                    </p:animEffect>
                                    <p:anim calcmode="lin" valueType="num">
                                      <p:cBhvr>
                                        <p:cTn dur="1822" id="8"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22"/>
                                        </p:tgtEl>
                                        <p:attrNameLst>
                                          <p:attrName>ppt_y</p:attrName>
                                        </p:attrNameLst>
                                      </p:cBhvr>
                                      <p:tavLst>
                                        <p:tav fmla="#ppt_y-sin(pi*$)/3" tm="0">
                                          <p:val>
                                            <p:fltVal val="0.5"/>
                                          </p:val>
                                        </p:tav>
                                        <p:tav tm="100000">
                                          <p:val>
                                            <p:fltVal val="1"/>
                                          </p:val>
                                        </p:tav>
                                      </p:tavLst>
                                    </p:anim>
                                    <p:anim calcmode="lin" valueType="num">
                                      <p:cBhvr>
                                        <p:cTn dur="664" id="10" tmFilter="0, 0; 0.125,0.2665; 0.25,0.4; 0.375,0.465; 0.5,0.5;  0.625,0.535; 0.75,0.6; 0.875,0.7335; 1,1">
                                          <p:stCondLst>
                                            <p:cond delay="664"/>
                                          </p:stCondLst>
                                        </p:cTn>
                                        <p:tgtEl>
                                          <p:spTgt spid="22"/>
                                        </p:tgtEl>
                                        <p:attrNameLst>
                                          <p:attrName>ppt_y</p:attrName>
                                        </p:attrNameLst>
                                      </p:cBhvr>
                                      <p:tavLst>
                                        <p:tav fmla="#ppt_y-sin(pi*$)/9" tm="0">
                                          <p:val>
                                            <p:fltVal val="0"/>
                                          </p:val>
                                        </p:tav>
                                        <p:tav tm="100000">
                                          <p:val>
                                            <p:fltVal val="1"/>
                                          </p:val>
                                        </p:tav>
                                      </p:tavLst>
                                    </p:anim>
                                    <p:anim calcmode="lin" valueType="num">
                                      <p:cBhvr>
                                        <p:cTn dur="332" id="11" tmFilter="0, 0; 0.125,0.2665; 0.25,0.4; 0.375,0.465; 0.5,0.5;  0.625,0.535; 0.75,0.6; 0.875,0.7335; 1,1">
                                          <p:stCondLst>
                                            <p:cond delay="1324"/>
                                          </p:stCondLst>
                                        </p:cTn>
                                        <p:tgtEl>
                                          <p:spTgt spid="22"/>
                                        </p:tgtEl>
                                        <p:attrNameLst>
                                          <p:attrName>ppt_y</p:attrName>
                                        </p:attrNameLst>
                                      </p:cBhvr>
                                      <p:tavLst>
                                        <p:tav fmla="#ppt_y-sin(pi*$)/27" tm="0">
                                          <p:val>
                                            <p:fltVal val="0"/>
                                          </p:val>
                                        </p:tav>
                                        <p:tav tm="100000">
                                          <p:val>
                                            <p:fltVal val="1"/>
                                          </p:val>
                                        </p:tav>
                                      </p:tavLst>
                                    </p:anim>
                                    <p:anim calcmode="lin" valueType="num">
                                      <p:cBhvr>
                                        <p:cTn dur="164" id="12" tmFilter="0, 0; 0.125,0.2665; 0.25,0.4; 0.375,0.465; 0.5,0.5;  0.625,0.535; 0.75,0.6; 0.875,0.7335; 1,1">
                                          <p:stCondLst>
                                            <p:cond delay="1656"/>
                                          </p:stCondLst>
                                        </p:cTn>
                                        <p:tgtEl>
                                          <p:spTgt spid="22"/>
                                        </p:tgtEl>
                                        <p:attrNameLst>
                                          <p:attrName>ppt_y</p:attrName>
                                        </p:attrNameLst>
                                      </p:cBhvr>
                                      <p:tavLst>
                                        <p:tav fmla="#ppt_y-sin(pi*$)/81" tm="0">
                                          <p:val>
                                            <p:fltVal val="0"/>
                                          </p:val>
                                        </p:tav>
                                        <p:tav tm="100000">
                                          <p:val>
                                            <p:fltVal val="1"/>
                                          </p:val>
                                        </p:tav>
                                      </p:tavLst>
                                    </p:anim>
                                    <p:animScale>
                                      <p:cBhvr>
                                        <p:cTn dur="26" id="13">
                                          <p:stCondLst>
                                            <p:cond delay="650"/>
                                          </p:stCondLst>
                                        </p:cTn>
                                        <p:tgtEl>
                                          <p:spTgt spid="22"/>
                                        </p:tgtEl>
                                      </p:cBhvr>
                                      <p:to x="100000" y="60000"/>
                                    </p:animScale>
                                    <p:animScale>
                                      <p:cBhvr>
                                        <p:cTn decel="50000" dur="166" id="14">
                                          <p:stCondLst>
                                            <p:cond delay="676"/>
                                          </p:stCondLst>
                                        </p:cTn>
                                        <p:tgtEl>
                                          <p:spTgt spid="22"/>
                                        </p:tgtEl>
                                      </p:cBhvr>
                                      <p:to x="100000" y="100000"/>
                                    </p:animScale>
                                    <p:animScale>
                                      <p:cBhvr>
                                        <p:cTn dur="26" id="15">
                                          <p:stCondLst>
                                            <p:cond delay="1312"/>
                                          </p:stCondLst>
                                        </p:cTn>
                                        <p:tgtEl>
                                          <p:spTgt spid="22"/>
                                        </p:tgtEl>
                                      </p:cBhvr>
                                      <p:to x="100000" y="80000"/>
                                    </p:animScale>
                                    <p:animScale>
                                      <p:cBhvr>
                                        <p:cTn decel="50000" dur="166" id="16">
                                          <p:stCondLst>
                                            <p:cond delay="1338"/>
                                          </p:stCondLst>
                                        </p:cTn>
                                        <p:tgtEl>
                                          <p:spTgt spid="22"/>
                                        </p:tgtEl>
                                      </p:cBhvr>
                                      <p:to x="100000" y="100000"/>
                                    </p:animScale>
                                    <p:animScale>
                                      <p:cBhvr>
                                        <p:cTn dur="26" id="17">
                                          <p:stCondLst>
                                            <p:cond delay="1642"/>
                                          </p:stCondLst>
                                        </p:cTn>
                                        <p:tgtEl>
                                          <p:spTgt spid="22"/>
                                        </p:tgtEl>
                                      </p:cBhvr>
                                      <p:to x="100000" y="90000"/>
                                    </p:animScale>
                                    <p:animScale>
                                      <p:cBhvr>
                                        <p:cTn decel="50000" dur="166" id="18">
                                          <p:stCondLst>
                                            <p:cond delay="1668"/>
                                          </p:stCondLst>
                                        </p:cTn>
                                        <p:tgtEl>
                                          <p:spTgt spid="22"/>
                                        </p:tgtEl>
                                      </p:cBhvr>
                                      <p:to x="100000" y="100000"/>
                                    </p:animScale>
                                    <p:animScale>
                                      <p:cBhvr>
                                        <p:cTn dur="26" id="19">
                                          <p:stCondLst>
                                            <p:cond delay="1808"/>
                                          </p:stCondLst>
                                        </p:cTn>
                                        <p:tgtEl>
                                          <p:spTgt spid="22"/>
                                        </p:tgtEl>
                                      </p:cBhvr>
                                      <p:to x="100000" y="95000"/>
                                    </p:animScale>
                                    <p:animScale>
                                      <p:cBhvr>
                                        <p:cTn decel="50000" dur="166" id="20">
                                          <p:stCondLst>
                                            <p:cond delay="1834"/>
                                          </p:stCondLst>
                                        </p:cTn>
                                        <p:tgtEl>
                                          <p:spTgt spid="22"/>
                                        </p:tgtEl>
                                      </p:cBhvr>
                                      <p:to x="100000" y="100000"/>
                                    </p:animScale>
                                  </p:childTnLst>
                                </p:cTn>
                              </p:par>
                            </p:childTnLst>
                          </p:cTn>
                        </p:par>
                        <p:par>
                          <p:cTn fill="hold" id="21" nodeType="afterGroup">
                            <p:stCondLst>
                              <p:cond delay="2000"/>
                            </p:stCondLst>
                            <p:childTnLst>
                              <p:par>
                                <p:cTn fill="hold" grpId="1" id="22" nodeType="afterEffect" presetClass="entr" presetID="10" presetSubtype="0">
                                  <p:stCondLst>
                                    <p:cond delay="0"/>
                                  </p:stCondLst>
                                  <p:childTnLst>
                                    <p:set>
                                      <p:cBhvr>
                                        <p:cTn dur="1" fill="hold" id="23">
                                          <p:stCondLst>
                                            <p:cond delay="0"/>
                                          </p:stCondLst>
                                        </p:cTn>
                                        <p:tgtEl>
                                          <p:spTgt spid="23"/>
                                        </p:tgtEl>
                                        <p:attrNameLst>
                                          <p:attrName>style.visibility</p:attrName>
                                        </p:attrNameLst>
                                      </p:cBhvr>
                                      <p:to>
                                        <p:strVal val="visible"/>
                                      </p:to>
                                    </p:set>
                                    <p:animEffect filter="fade" transition="in">
                                      <p:cBhvr>
                                        <p:cTn dur="500" id="24"/>
                                        <p:tgtEl>
                                          <p:spTgt spid="23"/>
                                        </p:tgtEl>
                                      </p:cBhvr>
                                    </p:animEffect>
                                  </p:childTnLst>
                                </p:cTn>
                              </p:par>
                              <p:par>
                                <p:cTn fill="hold" grpId="0" id="25" nodeType="withEffect" presetClass="entr" presetID="10" presetSubtype="0">
                                  <p:stCondLst>
                                    <p:cond delay="0"/>
                                  </p:stCondLst>
                                  <p:childTnLst>
                                    <p:set>
                                      <p:cBhvr>
                                        <p:cTn dur="1" fill="hold" id="26">
                                          <p:stCondLst>
                                            <p:cond delay="0"/>
                                          </p:stCondLst>
                                        </p:cTn>
                                        <p:tgtEl>
                                          <p:spTgt spid="24"/>
                                        </p:tgtEl>
                                        <p:attrNameLst>
                                          <p:attrName>style.visibility</p:attrName>
                                        </p:attrNameLst>
                                      </p:cBhvr>
                                      <p:to>
                                        <p:strVal val="visible"/>
                                      </p:to>
                                    </p:set>
                                    <p:animEffect filter="fade" transition="in">
                                      <p:cBhvr>
                                        <p:cTn dur="500" id="27"/>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22"/>
      <p:bldP grpId="1" spid="23"/>
      <p:bldP grpId="0" spid="2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淘宝网chenying0907出品 9"/>
          <p:cNvSpPr/>
          <p:nvPr/>
        </p:nvSpPr>
        <p:spPr>
          <a:xfrm>
            <a:off x="1696822" y="2866937"/>
            <a:ext cx="1080000" cy="1080000"/>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5400">
                <a:solidFill>
                  <a:schemeClr val="accent1">
                    <a:lumMod val="50000"/>
                  </a:schemeClr>
                </a:solidFill>
              </a:rPr>
              <a:t>1</a:t>
            </a:r>
          </a:p>
        </p:txBody>
      </p:sp>
      <p:sp>
        <p:nvSpPr>
          <p:cNvPr id="11" name="淘宝网chenying0907出品 10"/>
          <p:cNvSpPr txBox="1"/>
          <p:nvPr/>
        </p:nvSpPr>
        <p:spPr>
          <a:xfrm>
            <a:off x="2894029" y="2962052"/>
            <a:ext cx="2441542" cy="2529840"/>
          </a:xfrm>
          <a:prstGeom prst="rect">
            <a:avLst/>
          </a:prstGeom>
          <a:noFill/>
        </p:spPr>
        <p:txBody>
          <a:bodyPr rtlCol="0" wrap="square">
            <a:spAutoFit/>
          </a:bodyPr>
          <a:lstStyle/>
          <a:p>
            <a:r>
              <a:rPr altLang="en-US" b="1" lang="zh-CN" sz="4000">
                <a:solidFill>
                  <a:schemeClr val="accent1">
                    <a:lumMod val="50000"/>
                  </a:schemeClr>
                </a:solidFill>
                <a:latin charset="-122" pitchFamily="34" typeface="微软雅黑"/>
                <a:ea charset="-122" pitchFamily="34" typeface="微软雅黑"/>
              </a:rPr>
              <a:t>知识要点</a:t>
            </a:r>
          </a:p>
          <a:p>
            <a:r>
              <a:rPr altLang="en-US" b="1" lang="zh-CN" sz="4000">
                <a:solidFill>
                  <a:schemeClr val="accent1">
                    <a:lumMod val="50000"/>
                  </a:schemeClr>
                </a:solidFill>
                <a:latin charset="-122" pitchFamily="34" typeface="微软雅黑"/>
                <a:ea charset="-122" pitchFamily="34" typeface="微软雅黑"/>
              </a:rPr>
              <a:t>Knowledge points</a:t>
            </a:r>
          </a:p>
        </p:txBody>
      </p:sp>
      <p:sp>
        <p:nvSpPr>
          <p:cNvPr id="12" name="淘宝网chenying0907出品 11"/>
          <p:cNvSpPr/>
          <p:nvPr/>
        </p:nvSpPr>
        <p:spPr>
          <a:xfrm>
            <a:off x="6900421" y="0"/>
            <a:ext cx="5291579"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12"/>
          <p:cNvSpPr/>
          <p:nvPr/>
        </p:nvSpPr>
        <p:spPr>
          <a:xfrm>
            <a:off x="8555081" y="1957837"/>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6" name="直接连接符 15"/>
          <p:cNvCxnSpPr/>
          <p:nvPr/>
        </p:nvCxnSpPr>
        <p:spPr>
          <a:xfrm flipH="1">
            <a:off x="6810167" y="-246669"/>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10120546" y="5516252"/>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淘宝网chenying0907出品 20"/>
          <p:cNvSpPr txBox="1"/>
          <p:nvPr/>
        </p:nvSpPr>
        <p:spPr>
          <a:xfrm>
            <a:off x="9023169" y="1781004"/>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案例引导</a:t>
            </a:r>
          </a:p>
        </p:txBody>
      </p:sp>
      <p:cxnSp>
        <p:nvCxnSpPr>
          <p:cNvPr id="23" name="直接连接符 22"/>
          <p:cNvCxnSpPr/>
          <p:nvPr/>
        </p:nvCxnSpPr>
        <p:spPr>
          <a:xfrm flipH="1">
            <a:off x="8609081" y="2065837"/>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淘宝网chenying0907出品 24"/>
          <p:cNvSpPr/>
          <p:nvPr/>
        </p:nvSpPr>
        <p:spPr>
          <a:xfrm>
            <a:off x="8569717" y="2965412"/>
            <a:ext cx="78729" cy="877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淘宝网chenying0907出品 25"/>
          <p:cNvSpPr txBox="1"/>
          <p:nvPr/>
        </p:nvSpPr>
        <p:spPr>
          <a:xfrm>
            <a:off x="9023169" y="2778469"/>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回忆旧知</a:t>
            </a:r>
          </a:p>
        </p:txBody>
      </p:sp>
      <p:cxnSp>
        <p:nvCxnSpPr>
          <p:cNvPr id="27" name="直接连接符 26"/>
          <p:cNvCxnSpPr/>
          <p:nvPr/>
        </p:nvCxnSpPr>
        <p:spPr>
          <a:xfrm flipH="1">
            <a:off x="8609081" y="3045780"/>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淘宝网chenying0907出品 27"/>
          <p:cNvSpPr/>
          <p:nvPr/>
        </p:nvSpPr>
        <p:spPr>
          <a:xfrm>
            <a:off x="8555081" y="3926059"/>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淘宝网chenying0907出品 29"/>
          <p:cNvSpPr txBox="1"/>
          <p:nvPr/>
        </p:nvSpPr>
        <p:spPr>
          <a:xfrm>
            <a:off x="9023169" y="3722858"/>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拓展新知</a:t>
            </a:r>
          </a:p>
        </p:txBody>
      </p:sp>
      <p:cxnSp>
        <p:nvCxnSpPr>
          <p:cNvPr id="31" name="直接连接符 30"/>
          <p:cNvCxnSpPr/>
          <p:nvPr/>
        </p:nvCxnSpPr>
        <p:spPr>
          <a:xfrm flipH="1">
            <a:off x="8609081" y="4001248"/>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淘宝网chenying0907出品 31"/>
          <p:cNvSpPr/>
          <p:nvPr/>
        </p:nvSpPr>
        <p:spPr>
          <a:xfrm>
            <a:off x="8555081" y="4880421"/>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淘宝网chenying0907出品 32"/>
          <p:cNvSpPr txBox="1"/>
          <p:nvPr/>
        </p:nvSpPr>
        <p:spPr>
          <a:xfrm>
            <a:off x="9023169" y="4667247"/>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新知详解</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11"/>
                                        </p:tgtEl>
                                        <p:attrNameLst>
                                          <p:attrName>style.visibility</p:attrName>
                                        </p:attrNameLst>
                                      </p:cBhvr>
                                      <p:to>
                                        <p:strVal val="visible"/>
                                      </p:to>
                                    </p:set>
                                    <p:anim calcmode="lin" valueType="num">
                                      <p:cBhvr>
                                        <p:cTn dur="500" fill="hold" id="1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11"/>
                                        </p:tgtEl>
                                        <p:attrNameLst>
                                          <p:attrName>ppt_y</p:attrName>
                                        </p:attrNameLst>
                                      </p:cBhvr>
                                      <p:tavLst>
                                        <p:tav tm="0">
                                          <p:val>
                                            <p:strVal val="#ppt_y"/>
                                          </p:val>
                                        </p:tav>
                                        <p:tav tm="100000">
                                          <p:val>
                                            <p:strVal val="#ppt_y"/>
                                          </p:val>
                                        </p:tav>
                                      </p:tavLst>
                                    </p:anim>
                                    <p:anim calcmode="lin" valueType="num">
                                      <p:cBhvr>
                                        <p:cTn dur="500" fill="hold" id="1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11"/>
                                        </p:tgtEl>
                                      </p:cBhvr>
                                    </p:animEffect>
                                  </p:childTnLst>
                                </p:cTn>
                              </p:par>
                            </p:childTnLst>
                          </p:cTn>
                        </p:par>
                        <p:par>
                          <p:cTn fill="hold" id="18" nodeType="afterGroup">
                            <p:stCondLst>
                              <p:cond delay="1500"/>
                            </p:stCondLst>
                            <p:childTnLst>
                              <p:par>
                                <p:cTn fill="hold" grpId="1" id="19" nodeType="afterEffect" presetClass="entr" presetID="23" presetSubtype="16">
                                  <p:stCondLst>
                                    <p:cond delay="0"/>
                                  </p:stCondLst>
                                  <p:childTnLst>
                                    <p:set>
                                      <p:cBhvr>
                                        <p:cTn dur="1" fill="hold" id="20">
                                          <p:stCondLst>
                                            <p:cond delay="0"/>
                                          </p:stCondLst>
                                        </p:cTn>
                                        <p:tgtEl>
                                          <p:spTgt spid="13"/>
                                        </p:tgtEl>
                                        <p:attrNameLst>
                                          <p:attrName>style.visibility</p:attrName>
                                        </p:attrNameLst>
                                      </p:cBhvr>
                                      <p:to>
                                        <p:strVal val="visible"/>
                                      </p:to>
                                    </p:set>
                                    <p:anim calcmode="lin" valueType="num">
                                      <p:cBhvr>
                                        <p:cTn dur="500" fill="hold" id="21"/>
                                        <p:tgtEl>
                                          <p:spTgt spid="13"/>
                                        </p:tgtEl>
                                        <p:attrNameLst>
                                          <p:attrName>ppt_w</p:attrName>
                                        </p:attrNameLst>
                                      </p:cBhvr>
                                      <p:tavLst>
                                        <p:tav tm="0">
                                          <p:val>
                                            <p:fltVal val="0"/>
                                          </p:val>
                                        </p:tav>
                                        <p:tav tm="100000">
                                          <p:val>
                                            <p:strVal val="#ppt_w"/>
                                          </p:val>
                                        </p:tav>
                                      </p:tavLst>
                                    </p:anim>
                                    <p:anim calcmode="lin" valueType="num">
                                      <p:cBhvr>
                                        <p:cTn dur="500" fill="hold" id="22"/>
                                        <p:tgtEl>
                                          <p:spTgt spid="13"/>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1" id="24" nodeType="afterEffect" presetClass="entr" presetID="3" presetSubtype="10">
                                  <p:stCondLst>
                                    <p:cond delay="0"/>
                                  </p:stCondLst>
                                  <p:childTnLst>
                                    <p:set>
                                      <p:cBhvr>
                                        <p:cTn dur="1" fill="hold" id="25">
                                          <p:stCondLst>
                                            <p:cond delay="0"/>
                                          </p:stCondLst>
                                        </p:cTn>
                                        <p:tgtEl>
                                          <p:spTgt spid="21"/>
                                        </p:tgtEl>
                                        <p:attrNameLst>
                                          <p:attrName>style.visibility</p:attrName>
                                        </p:attrNameLst>
                                      </p:cBhvr>
                                      <p:to>
                                        <p:strVal val="visible"/>
                                      </p:to>
                                    </p:set>
                                    <p:animEffect filter="blinds(horizontal)" transition="in">
                                      <p:cBhvr>
                                        <p:cTn dur="500" id="26"/>
                                        <p:tgtEl>
                                          <p:spTgt spid="21"/>
                                        </p:tgtEl>
                                      </p:cBhvr>
                                    </p:animEffect>
                                  </p:childTnLst>
                                </p:cTn>
                              </p:par>
                            </p:childTnLst>
                          </p:cTn>
                        </p:par>
                        <p:par>
                          <p:cTn fill="hold" id="27" nodeType="afterGroup">
                            <p:stCondLst>
                              <p:cond delay="2500"/>
                            </p:stCondLst>
                            <p:childTnLst>
                              <p:par>
                                <p:cTn fill="hold" id="28" nodeType="afterEffect" presetClass="entr" presetID="22" presetSubtype="1">
                                  <p:stCondLst>
                                    <p:cond delay="0"/>
                                  </p:stCondLst>
                                  <p:childTnLst>
                                    <p:set>
                                      <p:cBhvr>
                                        <p:cTn dur="1" fill="hold" id="29">
                                          <p:stCondLst>
                                            <p:cond delay="0"/>
                                          </p:stCondLst>
                                        </p:cTn>
                                        <p:tgtEl>
                                          <p:spTgt spid="23"/>
                                        </p:tgtEl>
                                        <p:attrNameLst>
                                          <p:attrName>style.visibility</p:attrName>
                                        </p:attrNameLst>
                                      </p:cBhvr>
                                      <p:to>
                                        <p:strVal val="visible"/>
                                      </p:to>
                                    </p:set>
                                    <p:animEffect filter="wipe(up)" transition="in">
                                      <p:cBhvr>
                                        <p:cTn dur="500" id="30"/>
                                        <p:tgtEl>
                                          <p:spTgt spid="23"/>
                                        </p:tgtEl>
                                      </p:cBhvr>
                                    </p:animEffect>
                                  </p:childTnLst>
                                </p:cTn>
                              </p:par>
                            </p:childTnLst>
                          </p:cTn>
                        </p:par>
                        <p:par>
                          <p:cTn fill="hold" id="31" nodeType="afterGroup">
                            <p:stCondLst>
                              <p:cond delay="3000"/>
                            </p:stCondLst>
                            <p:childTnLst>
                              <p:par>
                                <p:cTn fill="hold" grpId="0" id="32" nodeType="afterEffect" presetClass="entr" presetID="23" presetSubtype="16">
                                  <p:stCondLst>
                                    <p:cond delay="0"/>
                                  </p:stCondLst>
                                  <p:childTnLst>
                                    <p:set>
                                      <p:cBhvr>
                                        <p:cTn dur="1" fill="hold" id="33">
                                          <p:stCondLst>
                                            <p:cond delay="0"/>
                                          </p:stCondLst>
                                        </p:cTn>
                                        <p:tgtEl>
                                          <p:spTgt spid="25"/>
                                        </p:tgtEl>
                                        <p:attrNameLst>
                                          <p:attrName>style.visibility</p:attrName>
                                        </p:attrNameLst>
                                      </p:cBhvr>
                                      <p:to>
                                        <p:strVal val="visible"/>
                                      </p:to>
                                    </p:set>
                                    <p:anim calcmode="lin" valueType="num">
                                      <p:cBhvr>
                                        <p:cTn dur="500" fill="hold" id="34"/>
                                        <p:tgtEl>
                                          <p:spTgt spid="25"/>
                                        </p:tgtEl>
                                        <p:attrNameLst>
                                          <p:attrName>ppt_w</p:attrName>
                                        </p:attrNameLst>
                                      </p:cBhvr>
                                      <p:tavLst>
                                        <p:tav tm="0">
                                          <p:val>
                                            <p:fltVal val="0"/>
                                          </p:val>
                                        </p:tav>
                                        <p:tav tm="100000">
                                          <p:val>
                                            <p:strVal val="#ppt_w"/>
                                          </p:val>
                                        </p:tav>
                                      </p:tavLst>
                                    </p:anim>
                                    <p:anim calcmode="lin" valueType="num">
                                      <p:cBhvr>
                                        <p:cTn dur="500" fill="hold" id="35"/>
                                        <p:tgtEl>
                                          <p:spTgt spid="25"/>
                                        </p:tgtEl>
                                        <p:attrNameLst>
                                          <p:attrName>ppt_h</p:attrName>
                                        </p:attrNameLst>
                                      </p:cBhvr>
                                      <p:tavLst>
                                        <p:tav tm="0">
                                          <p:val>
                                            <p:fltVal val="0"/>
                                          </p:val>
                                        </p:tav>
                                        <p:tav tm="100000">
                                          <p:val>
                                            <p:strVal val="#ppt_h"/>
                                          </p:val>
                                        </p:tav>
                                      </p:tavLst>
                                    </p:anim>
                                  </p:childTnLst>
                                </p:cTn>
                              </p:par>
                            </p:childTnLst>
                          </p:cTn>
                        </p:par>
                        <p:par>
                          <p:cTn fill="hold" id="36" nodeType="afterGroup">
                            <p:stCondLst>
                              <p:cond delay="3500"/>
                            </p:stCondLst>
                            <p:childTnLst>
                              <p:par>
                                <p:cTn fill="hold" grpId="0" id="37" nodeType="afterEffect" presetClass="entr" presetID="3" presetSubtype="10">
                                  <p:stCondLst>
                                    <p:cond delay="0"/>
                                  </p:stCondLst>
                                  <p:childTnLst>
                                    <p:set>
                                      <p:cBhvr>
                                        <p:cTn dur="1" fill="hold" id="38">
                                          <p:stCondLst>
                                            <p:cond delay="0"/>
                                          </p:stCondLst>
                                        </p:cTn>
                                        <p:tgtEl>
                                          <p:spTgt spid="26"/>
                                        </p:tgtEl>
                                        <p:attrNameLst>
                                          <p:attrName>style.visibility</p:attrName>
                                        </p:attrNameLst>
                                      </p:cBhvr>
                                      <p:to>
                                        <p:strVal val="visible"/>
                                      </p:to>
                                    </p:set>
                                    <p:animEffect filter="blinds(horizontal)" transition="in">
                                      <p:cBhvr>
                                        <p:cTn dur="500" id="39"/>
                                        <p:tgtEl>
                                          <p:spTgt spid="26"/>
                                        </p:tgtEl>
                                      </p:cBhvr>
                                    </p:animEffect>
                                  </p:childTnLst>
                                </p:cTn>
                              </p:par>
                            </p:childTnLst>
                          </p:cTn>
                        </p:par>
                        <p:par>
                          <p:cTn fill="hold" id="40" nodeType="afterGroup">
                            <p:stCondLst>
                              <p:cond delay="4000"/>
                            </p:stCondLst>
                            <p:childTnLst>
                              <p:par>
                                <p:cTn fill="hold" id="41" nodeType="afterEffect" presetClass="entr" presetID="22" presetSubtype="1">
                                  <p:stCondLst>
                                    <p:cond delay="0"/>
                                  </p:stCondLst>
                                  <p:childTnLst>
                                    <p:set>
                                      <p:cBhvr>
                                        <p:cTn dur="1" fill="hold" id="42">
                                          <p:stCondLst>
                                            <p:cond delay="0"/>
                                          </p:stCondLst>
                                        </p:cTn>
                                        <p:tgtEl>
                                          <p:spTgt spid="27"/>
                                        </p:tgtEl>
                                        <p:attrNameLst>
                                          <p:attrName>style.visibility</p:attrName>
                                        </p:attrNameLst>
                                      </p:cBhvr>
                                      <p:to>
                                        <p:strVal val="visible"/>
                                      </p:to>
                                    </p:set>
                                    <p:animEffect filter="wipe(up)" transition="in">
                                      <p:cBhvr>
                                        <p:cTn dur="500" id="43"/>
                                        <p:tgtEl>
                                          <p:spTgt spid="27"/>
                                        </p:tgtEl>
                                      </p:cBhvr>
                                    </p:animEffect>
                                  </p:childTnLst>
                                </p:cTn>
                              </p:par>
                            </p:childTnLst>
                          </p:cTn>
                        </p:par>
                        <p:par>
                          <p:cTn fill="hold" id="44" nodeType="afterGroup">
                            <p:stCondLst>
                              <p:cond delay="4500"/>
                            </p:stCondLst>
                            <p:childTnLst>
                              <p:par>
                                <p:cTn fill="hold" grpId="0" id="45" nodeType="afterEffect" presetClass="entr" presetID="23" presetSubtype="16">
                                  <p:stCondLst>
                                    <p:cond delay="0"/>
                                  </p:stCondLst>
                                  <p:childTnLst>
                                    <p:set>
                                      <p:cBhvr>
                                        <p:cTn dur="1" fill="hold" id="46">
                                          <p:stCondLst>
                                            <p:cond delay="0"/>
                                          </p:stCondLst>
                                        </p:cTn>
                                        <p:tgtEl>
                                          <p:spTgt spid="28"/>
                                        </p:tgtEl>
                                        <p:attrNameLst>
                                          <p:attrName>style.visibility</p:attrName>
                                        </p:attrNameLst>
                                      </p:cBhvr>
                                      <p:to>
                                        <p:strVal val="visible"/>
                                      </p:to>
                                    </p:set>
                                    <p:anim calcmode="lin" valueType="num">
                                      <p:cBhvr>
                                        <p:cTn dur="500" fill="hold" id="47"/>
                                        <p:tgtEl>
                                          <p:spTgt spid="28"/>
                                        </p:tgtEl>
                                        <p:attrNameLst>
                                          <p:attrName>ppt_w</p:attrName>
                                        </p:attrNameLst>
                                      </p:cBhvr>
                                      <p:tavLst>
                                        <p:tav tm="0">
                                          <p:val>
                                            <p:fltVal val="0"/>
                                          </p:val>
                                        </p:tav>
                                        <p:tav tm="100000">
                                          <p:val>
                                            <p:strVal val="#ppt_w"/>
                                          </p:val>
                                        </p:tav>
                                      </p:tavLst>
                                    </p:anim>
                                    <p:anim calcmode="lin" valueType="num">
                                      <p:cBhvr>
                                        <p:cTn dur="500" fill="hold" id="48"/>
                                        <p:tgtEl>
                                          <p:spTgt spid="28"/>
                                        </p:tgtEl>
                                        <p:attrNameLst>
                                          <p:attrName>ppt_h</p:attrName>
                                        </p:attrNameLst>
                                      </p:cBhvr>
                                      <p:tavLst>
                                        <p:tav tm="0">
                                          <p:val>
                                            <p:fltVal val="0"/>
                                          </p:val>
                                        </p:tav>
                                        <p:tav tm="100000">
                                          <p:val>
                                            <p:strVal val="#ppt_h"/>
                                          </p:val>
                                        </p:tav>
                                      </p:tavLst>
                                    </p:anim>
                                  </p:childTnLst>
                                </p:cTn>
                              </p:par>
                            </p:childTnLst>
                          </p:cTn>
                        </p:par>
                        <p:par>
                          <p:cTn fill="hold" id="49" nodeType="afterGroup">
                            <p:stCondLst>
                              <p:cond delay="5000"/>
                            </p:stCondLst>
                            <p:childTnLst>
                              <p:par>
                                <p:cTn fill="hold" grpId="0" id="50" nodeType="afterEffect" presetClass="entr" presetID="3" presetSubtype="10">
                                  <p:stCondLst>
                                    <p:cond delay="0"/>
                                  </p:stCondLst>
                                  <p:childTnLst>
                                    <p:set>
                                      <p:cBhvr>
                                        <p:cTn dur="1" fill="hold" id="51">
                                          <p:stCondLst>
                                            <p:cond delay="0"/>
                                          </p:stCondLst>
                                        </p:cTn>
                                        <p:tgtEl>
                                          <p:spTgt spid="30"/>
                                        </p:tgtEl>
                                        <p:attrNameLst>
                                          <p:attrName>style.visibility</p:attrName>
                                        </p:attrNameLst>
                                      </p:cBhvr>
                                      <p:to>
                                        <p:strVal val="visible"/>
                                      </p:to>
                                    </p:set>
                                    <p:animEffect filter="blinds(horizontal)" transition="in">
                                      <p:cBhvr>
                                        <p:cTn dur="500" id="52"/>
                                        <p:tgtEl>
                                          <p:spTgt spid="30"/>
                                        </p:tgtEl>
                                      </p:cBhvr>
                                    </p:animEffect>
                                  </p:childTnLst>
                                </p:cTn>
                              </p:par>
                            </p:childTnLst>
                          </p:cTn>
                        </p:par>
                        <p:par>
                          <p:cTn fill="hold" id="53" nodeType="afterGroup">
                            <p:stCondLst>
                              <p:cond delay="5500"/>
                            </p:stCondLst>
                            <p:childTnLst>
                              <p:par>
                                <p:cTn fill="hold" id="54" nodeType="afterEffect" presetClass="entr" presetID="22" presetSubtype="1">
                                  <p:stCondLst>
                                    <p:cond delay="0"/>
                                  </p:stCondLst>
                                  <p:childTnLst>
                                    <p:set>
                                      <p:cBhvr>
                                        <p:cTn dur="1" fill="hold" id="55">
                                          <p:stCondLst>
                                            <p:cond delay="0"/>
                                          </p:stCondLst>
                                        </p:cTn>
                                        <p:tgtEl>
                                          <p:spTgt spid="31"/>
                                        </p:tgtEl>
                                        <p:attrNameLst>
                                          <p:attrName>style.visibility</p:attrName>
                                        </p:attrNameLst>
                                      </p:cBhvr>
                                      <p:to>
                                        <p:strVal val="visible"/>
                                      </p:to>
                                    </p:set>
                                    <p:animEffect filter="wipe(up)" transition="in">
                                      <p:cBhvr>
                                        <p:cTn dur="500" id="56"/>
                                        <p:tgtEl>
                                          <p:spTgt spid="31"/>
                                        </p:tgtEl>
                                      </p:cBhvr>
                                    </p:animEffect>
                                  </p:childTnLst>
                                </p:cTn>
                              </p:par>
                            </p:childTnLst>
                          </p:cTn>
                        </p:par>
                        <p:par>
                          <p:cTn fill="hold" id="57" nodeType="afterGroup">
                            <p:stCondLst>
                              <p:cond delay="6000"/>
                            </p:stCondLst>
                            <p:childTnLst>
                              <p:par>
                                <p:cTn fill="hold" grpId="0" id="58" nodeType="afterEffect" presetClass="entr" presetID="23" presetSubtype="16">
                                  <p:stCondLst>
                                    <p:cond delay="0"/>
                                  </p:stCondLst>
                                  <p:childTnLst>
                                    <p:set>
                                      <p:cBhvr>
                                        <p:cTn dur="1" fill="hold" id="59">
                                          <p:stCondLst>
                                            <p:cond delay="0"/>
                                          </p:stCondLst>
                                        </p:cTn>
                                        <p:tgtEl>
                                          <p:spTgt spid="32"/>
                                        </p:tgtEl>
                                        <p:attrNameLst>
                                          <p:attrName>style.visibility</p:attrName>
                                        </p:attrNameLst>
                                      </p:cBhvr>
                                      <p:to>
                                        <p:strVal val="visible"/>
                                      </p:to>
                                    </p:set>
                                    <p:anim calcmode="lin" valueType="num">
                                      <p:cBhvr>
                                        <p:cTn dur="500" fill="hold" id="60"/>
                                        <p:tgtEl>
                                          <p:spTgt spid="32"/>
                                        </p:tgtEl>
                                        <p:attrNameLst>
                                          <p:attrName>ppt_w</p:attrName>
                                        </p:attrNameLst>
                                      </p:cBhvr>
                                      <p:tavLst>
                                        <p:tav tm="0">
                                          <p:val>
                                            <p:fltVal val="0"/>
                                          </p:val>
                                        </p:tav>
                                        <p:tav tm="100000">
                                          <p:val>
                                            <p:strVal val="#ppt_w"/>
                                          </p:val>
                                        </p:tav>
                                      </p:tavLst>
                                    </p:anim>
                                    <p:anim calcmode="lin" valueType="num">
                                      <p:cBhvr>
                                        <p:cTn dur="500" fill="hold" id="61"/>
                                        <p:tgtEl>
                                          <p:spTgt spid="32"/>
                                        </p:tgtEl>
                                        <p:attrNameLst>
                                          <p:attrName>ppt_h</p:attrName>
                                        </p:attrNameLst>
                                      </p:cBhvr>
                                      <p:tavLst>
                                        <p:tav tm="0">
                                          <p:val>
                                            <p:fltVal val="0"/>
                                          </p:val>
                                        </p:tav>
                                        <p:tav tm="100000">
                                          <p:val>
                                            <p:strVal val="#ppt_h"/>
                                          </p:val>
                                        </p:tav>
                                      </p:tavLst>
                                    </p:anim>
                                  </p:childTnLst>
                                </p:cTn>
                              </p:par>
                            </p:childTnLst>
                          </p:cTn>
                        </p:par>
                        <p:par>
                          <p:cTn fill="hold" id="62" nodeType="afterGroup">
                            <p:stCondLst>
                              <p:cond delay="6500"/>
                            </p:stCondLst>
                            <p:childTnLst>
                              <p:par>
                                <p:cTn fill="hold" grpId="0" id="63" nodeType="afterEffect" presetClass="entr" presetID="3" presetSubtype="10">
                                  <p:stCondLst>
                                    <p:cond delay="0"/>
                                  </p:stCondLst>
                                  <p:childTnLst>
                                    <p:set>
                                      <p:cBhvr>
                                        <p:cTn dur="1" fill="hold" id="64">
                                          <p:stCondLst>
                                            <p:cond delay="0"/>
                                          </p:stCondLst>
                                        </p:cTn>
                                        <p:tgtEl>
                                          <p:spTgt spid="33"/>
                                        </p:tgtEl>
                                        <p:attrNameLst>
                                          <p:attrName>style.visibility</p:attrName>
                                        </p:attrNameLst>
                                      </p:cBhvr>
                                      <p:to>
                                        <p:strVal val="visible"/>
                                      </p:to>
                                    </p:set>
                                    <p:animEffect filter="blinds(horizontal)" transition="in">
                                      <p:cBhvr>
                                        <p:cTn dur="500" id="6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1" spid="13"/>
      <p:bldP grpId="1" spid="21"/>
      <p:bldP grpId="0" spid="25"/>
      <p:bldP grpId="0" spid="26"/>
      <p:bldP grpId="0" spid="28"/>
      <p:bldP grpId="0" spid="30"/>
      <p:bldP grpId="0" spid="32"/>
      <p:bldP grpId="0" spid="3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淘宝网chenying0907出品 6"/>
          <p:cNvSpPr txBox="1"/>
          <p:nvPr/>
        </p:nvSpPr>
        <p:spPr>
          <a:xfrm>
            <a:off x="895546" y="2187018"/>
            <a:ext cx="10850251" cy="118872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sp>
        <p:nvSpPr>
          <p:cNvPr id="8" name="淘宝网chenying0907出品 7"/>
          <p:cNvSpPr txBox="1"/>
          <p:nvPr/>
        </p:nvSpPr>
        <p:spPr>
          <a:xfrm>
            <a:off x="895546" y="1644923"/>
            <a:ext cx="2157818" cy="457200"/>
          </a:xfrm>
          <a:prstGeom prst="rect">
            <a:avLst/>
          </a:prstGeom>
          <a:noFill/>
        </p:spPr>
        <p:txBody>
          <a:bodyPr rtlCol="0" wrap="square">
            <a:spAutoFit/>
          </a:bodyPr>
          <a:lstStyle/>
          <a:p>
            <a:r>
              <a:rPr altLang="en-US" b="1" lang="zh-CN" sz="2400">
                <a:solidFill>
                  <a:schemeClr val="accent1">
                    <a:lumMod val="75000"/>
                  </a:schemeClr>
                </a:solidFill>
                <a:latin charset="-122" pitchFamily="34" typeface="微软雅黑"/>
                <a:ea charset="-122" pitchFamily="34" typeface="微软雅黑"/>
              </a:rPr>
              <a:t>小标题</a:t>
            </a:r>
          </a:p>
        </p:txBody>
      </p:sp>
      <p:pic>
        <p:nvPicPr>
          <p:cNvPr id="9" name="图片 8"/>
          <p:cNvPicPr>
            <a:picLocks noChangeAspect="1"/>
          </p:cNvPicPr>
          <p:nvPr/>
        </p:nvPicPr>
        <p:blipFill>
          <a:blip r:embed="rId4">
            <a:extLst>
              <a:ext uri="{28A0092B-C50C-407E-A947-70E740481C1C}">
                <a14:useLocalDpi val="0"/>
              </a:ext>
            </a:extLst>
          </a:blip>
          <a:stretch>
            <a:fillRect/>
          </a:stretch>
        </p:blipFill>
        <p:spPr>
          <a:xfrm>
            <a:off x="895546" y="3935838"/>
            <a:ext cx="3243243" cy="2160000"/>
          </a:xfrm>
          <a:prstGeom prst="roundRect">
            <a:avLst>
              <a:gd fmla="val 8594" name="adj"/>
            </a:avLst>
          </a:prstGeom>
          <a:solidFill>
            <a:srgbClr val="FFFFFF">
              <a:shade val="85000"/>
            </a:srgbClr>
          </a:solidFill>
          <a:ln>
            <a:noFill/>
          </a:ln>
          <a:effectLst>
            <a:reflection algn="bl" blurRad="12700" dir="5400000" dist="5000" endPos="28000" rotWithShape="0" stA="38000" sy="-100000"/>
          </a:effectLst>
        </p:spPr>
      </p:pic>
      <p:pic>
        <p:nvPicPr>
          <p:cNvPr id="10" name="图片 9"/>
          <p:cNvPicPr>
            <a:picLocks noChangeAspect="1"/>
          </p:cNvPicPr>
          <p:nvPr/>
        </p:nvPicPr>
        <p:blipFill>
          <a:blip r:embed="rId5">
            <a:extLst>
              <a:ext uri="{28A0092B-C50C-407E-A947-70E740481C1C}">
                <a14:useLocalDpi val="0"/>
              </a:ext>
            </a:extLst>
          </a:blip>
          <a:stretch>
            <a:fillRect/>
          </a:stretch>
        </p:blipFill>
        <p:spPr>
          <a:xfrm>
            <a:off x="4461069" y="3935838"/>
            <a:ext cx="2994000" cy="2160000"/>
          </a:xfrm>
          <a:prstGeom prst="roundRect">
            <a:avLst>
              <a:gd fmla="val 8594" name="adj"/>
            </a:avLst>
          </a:prstGeom>
          <a:solidFill>
            <a:srgbClr val="FFFFFF">
              <a:shade val="85000"/>
            </a:srgbClr>
          </a:solidFill>
          <a:ln>
            <a:noFill/>
          </a:ln>
          <a:effectLst>
            <a:reflection algn="bl" blurRad="12700" dir="5400000" dist="5000" endPos="28000" rotWithShape="0" stA="38000" sy="-100000"/>
          </a:effectLst>
        </p:spPr>
      </p:pic>
      <p:pic>
        <p:nvPicPr>
          <p:cNvPr id="12" name="图片 11"/>
          <p:cNvPicPr>
            <a:picLocks noChangeAspect="1"/>
          </p:cNvPicPr>
          <p:nvPr/>
        </p:nvPicPr>
        <p:blipFill>
          <a:blip r:embed="rId6">
            <a:extLst>
              <a:ext uri="{28A0092B-C50C-407E-A947-70E740481C1C}">
                <a14:useLocalDpi val="0"/>
              </a:ext>
            </a:extLst>
          </a:blip>
          <a:stretch>
            <a:fillRect/>
          </a:stretch>
        </p:blipFill>
        <p:spPr>
          <a:xfrm>
            <a:off x="7777350" y="3935838"/>
            <a:ext cx="3705629" cy="2160000"/>
          </a:xfrm>
          <a:prstGeom prst="roundRect">
            <a:avLst>
              <a:gd fmla="val 8594" name="adj"/>
            </a:avLst>
          </a:prstGeom>
          <a:solidFill>
            <a:srgbClr val="FFFFFF">
              <a:shade val="85000"/>
            </a:srgbClr>
          </a:solidFill>
          <a:ln>
            <a:noFill/>
          </a:ln>
          <a:effectLst>
            <a:reflection algn="bl" blurRad="12700" dir="5400000" dist="5000" endPos="28000" rotWithShape="0" stA="38000" sy="-100000"/>
          </a:effectLst>
        </p:spPr>
      </p:pic>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42" presetSubtype="0">
                                  <p:stCondLst>
                                    <p:cond delay="0"/>
                                  </p:stCondLst>
                                  <p:childTnLst>
                                    <p:set>
                                      <p:cBhvr>
                                        <p:cTn dur="1" fill="hold" id="14">
                                          <p:stCondLst>
                                            <p:cond delay="0"/>
                                          </p:stCondLst>
                                        </p:cTn>
                                        <p:tgtEl>
                                          <p:spTgt spid="8"/>
                                        </p:tgtEl>
                                        <p:attrNameLst>
                                          <p:attrName>style.visibility</p:attrName>
                                        </p:attrNameLst>
                                      </p:cBhvr>
                                      <p:to>
                                        <p:strVal val="visible"/>
                                      </p:to>
                                    </p:set>
                                    <p:animEffect filter="fade" transition="in">
                                      <p:cBhvr>
                                        <p:cTn dur="1000" id="15"/>
                                        <p:tgtEl>
                                          <p:spTgt spid="8"/>
                                        </p:tgtEl>
                                      </p:cBhvr>
                                    </p:animEffect>
                                    <p:anim calcmode="lin" valueType="num">
                                      <p:cBhvr>
                                        <p:cTn dur="1000" fill="hold" id="16"/>
                                        <p:tgtEl>
                                          <p:spTgt spid="8"/>
                                        </p:tgtEl>
                                        <p:attrNameLst>
                                          <p:attrName>ppt_x</p:attrName>
                                        </p:attrNameLst>
                                      </p:cBhvr>
                                      <p:tavLst>
                                        <p:tav tm="0">
                                          <p:val>
                                            <p:strVal val="#ppt_x"/>
                                          </p:val>
                                        </p:tav>
                                        <p:tav tm="100000">
                                          <p:val>
                                            <p:strVal val="#ppt_x"/>
                                          </p:val>
                                        </p:tav>
                                      </p:tavLst>
                                    </p:anim>
                                    <p:anim calcmode="lin" valueType="num">
                                      <p:cBhvr>
                                        <p:cTn dur="1000" fill="hold" id="17"/>
                                        <p:tgtEl>
                                          <p:spTgt spid="8"/>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1500"/>
                            </p:stCondLst>
                            <p:childTnLst>
                              <p:par>
                                <p:cTn fill="hold" grpId="0" id="19" nodeType="afterEffect" presetClass="entr" presetID="3" presetSubtype="10">
                                  <p:stCondLst>
                                    <p:cond delay="0"/>
                                  </p:stCondLst>
                                  <p:childTnLst>
                                    <p:set>
                                      <p:cBhvr>
                                        <p:cTn dur="1" fill="hold" id="20">
                                          <p:stCondLst>
                                            <p:cond delay="0"/>
                                          </p:stCondLst>
                                        </p:cTn>
                                        <p:tgtEl>
                                          <p:spTgt spid="7"/>
                                        </p:tgtEl>
                                        <p:attrNameLst>
                                          <p:attrName>style.visibility</p:attrName>
                                        </p:attrNameLst>
                                      </p:cBhvr>
                                      <p:to>
                                        <p:strVal val="visible"/>
                                      </p:to>
                                    </p:set>
                                    <p:animEffect filter="blinds(horizontal)" transition="in">
                                      <p:cBhvr>
                                        <p:cTn dur="500" id="21"/>
                                        <p:tgtEl>
                                          <p:spTgt spid="7"/>
                                        </p:tgtEl>
                                      </p:cBhvr>
                                    </p:animEffect>
                                  </p:childTnLst>
                                </p:cTn>
                              </p:par>
                            </p:childTnLst>
                          </p:cTn>
                        </p:par>
                        <p:par>
                          <p:cTn fill="hold" id="22" nodeType="afterGroup">
                            <p:stCondLst>
                              <p:cond delay="2000"/>
                            </p:stCondLst>
                            <p:childTnLst>
                              <p:par>
                                <p:cTn fill="hold" id="23" nodeType="afterEffect" presetClass="entr" presetID="30" presetSubtype="0">
                                  <p:stCondLst>
                                    <p:cond delay="0"/>
                                  </p:stCondLst>
                                  <p:childTnLst>
                                    <p:set>
                                      <p:cBhvr>
                                        <p:cTn dur="1" fill="hold" id="24">
                                          <p:stCondLst>
                                            <p:cond delay="0"/>
                                          </p:stCondLst>
                                        </p:cTn>
                                        <p:tgtEl>
                                          <p:spTgt spid="9"/>
                                        </p:tgtEl>
                                        <p:attrNameLst>
                                          <p:attrName>style.visibility</p:attrName>
                                        </p:attrNameLst>
                                      </p:cBhvr>
                                      <p:to>
                                        <p:strVal val="visible"/>
                                      </p:to>
                                    </p:set>
                                    <p:animEffect filter="fade" transition="in">
                                      <p:cBhvr>
                                        <p:cTn decel="100000" dur="800" id="25"/>
                                        <p:tgtEl>
                                          <p:spTgt spid="9"/>
                                        </p:tgtEl>
                                      </p:cBhvr>
                                    </p:animEffect>
                                    <p:anim calcmode="lin" valueType="num">
                                      <p:cBhvr>
                                        <p:cTn decel="100000" dur="800" fill="hold" id="26"/>
                                        <p:tgtEl>
                                          <p:spTgt spid="9"/>
                                        </p:tgtEl>
                                        <p:attrNameLst>
                                          <p:attrName>style.rotation</p:attrName>
                                        </p:attrNameLst>
                                      </p:cBhvr>
                                      <p:tavLst>
                                        <p:tav tm="0">
                                          <p:val>
                                            <p:fltVal val="-90"/>
                                          </p:val>
                                        </p:tav>
                                        <p:tav tm="100000">
                                          <p:val>
                                            <p:fltVal val="0"/>
                                          </p:val>
                                        </p:tav>
                                      </p:tavLst>
                                    </p:anim>
                                    <p:anim calcmode="lin" valueType="num">
                                      <p:cBhvr>
                                        <p:cTn decel="100000" dur="800" fill="hold" id="27"/>
                                        <p:tgtEl>
                                          <p:spTgt spid="9"/>
                                        </p:tgtEl>
                                        <p:attrNameLst>
                                          <p:attrName>ppt_x</p:attrName>
                                        </p:attrNameLst>
                                      </p:cBhvr>
                                      <p:tavLst>
                                        <p:tav tm="0">
                                          <p:val>
                                            <p:strVal val="#ppt_x+0.4"/>
                                          </p:val>
                                        </p:tav>
                                        <p:tav tm="100000">
                                          <p:val>
                                            <p:strVal val="#ppt_x-0.05"/>
                                          </p:val>
                                        </p:tav>
                                      </p:tavLst>
                                    </p:anim>
                                    <p:anim calcmode="lin" valueType="num">
                                      <p:cBhvr>
                                        <p:cTn decel="100000" dur="800" fill="hold" id="28"/>
                                        <p:tgtEl>
                                          <p:spTgt spid="9"/>
                                        </p:tgtEl>
                                        <p:attrNameLst>
                                          <p:attrName>ppt_y</p:attrName>
                                        </p:attrNameLst>
                                      </p:cBhvr>
                                      <p:tavLst>
                                        <p:tav tm="0">
                                          <p:val>
                                            <p:strVal val="#ppt_y-0.4"/>
                                          </p:val>
                                        </p:tav>
                                        <p:tav tm="100000">
                                          <p:val>
                                            <p:strVal val="#ppt_y+0.1"/>
                                          </p:val>
                                        </p:tav>
                                      </p:tavLst>
                                    </p:anim>
                                    <p:anim calcmode="lin" valueType="num">
                                      <p:cBhvr>
                                        <p:cTn accel="100000" dur="200" fill="hold" id="29">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accel="100000" dur="200" fill="hold" id="30">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par>
                          <p:cTn fill="hold" id="31" nodeType="afterGroup">
                            <p:stCondLst>
                              <p:cond delay="3000"/>
                            </p:stCondLst>
                            <p:childTnLst>
                              <p:par>
                                <p:cTn fill="hold" id="32" nodeType="afterEffect" presetClass="entr" presetID="30" presetSubtype="0">
                                  <p:stCondLst>
                                    <p:cond delay="0"/>
                                  </p:stCondLst>
                                  <p:childTnLst>
                                    <p:set>
                                      <p:cBhvr>
                                        <p:cTn dur="1" fill="hold" id="33">
                                          <p:stCondLst>
                                            <p:cond delay="0"/>
                                          </p:stCondLst>
                                        </p:cTn>
                                        <p:tgtEl>
                                          <p:spTgt spid="10"/>
                                        </p:tgtEl>
                                        <p:attrNameLst>
                                          <p:attrName>style.visibility</p:attrName>
                                        </p:attrNameLst>
                                      </p:cBhvr>
                                      <p:to>
                                        <p:strVal val="visible"/>
                                      </p:to>
                                    </p:set>
                                    <p:animEffect filter="fade" transition="in">
                                      <p:cBhvr>
                                        <p:cTn decel="100000" dur="800" id="34"/>
                                        <p:tgtEl>
                                          <p:spTgt spid="10"/>
                                        </p:tgtEl>
                                      </p:cBhvr>
                                    </p:animEffect>
                                    <p:anim calcmode="lin" valueType="num">
                                      <p:cBhvr>
                                        <p:cTn decel="100000" dur="800" fill="hold" id="35"/>
                                        <p:tgtEl>
                                          <p:spTgt spid="10"/>
                                        </p:tgtEl>
                                        <p:attrNameLst>
                                          <p:attrName>style.rotation</p:attrName>
                                        </p:attrNameLst>
                                      </p:cBhvr>
                                      <p:tavLst>
                                        <p:tav tm="0">
                                          <p:val>
                                            <p:fltVal val="-90"/>
                                          </p:val>
                                        </p:tav>
                                        <p:tav tm="100000">
                                          <p:val>
                                            <p:fltVal val="0"/>
                                          </p:val>
                                        </p:tav>
                                      </p:tavLst>
                                    </p:anim>
                                    <p:anim calcmode="lin" valueType="num">
                                      <p:cBhvr>
                                        <p:cTn decel="100000" dur="800" fill="hold" id="36"/>
                                        <p:tgtEl>
                                          <p:spTgt spid="10"/>
                                        </p:tgtEl>
                                        <p:attrNameLst>
                                          <p:attrName>ppt_x</p:attrName>
                                        </p:attrNameLst>
                                      </p:cBhvr>
                                      <p:tavLst>
                                        <p:tav tm="0">
                                          <p:val>
                                            <p:strVal val="#ppt_x+0.4"/>
                                          </p:val>
                                        </p:tav>
                                        <p:tav tm="100000">
                                          <p:val>
                                            <p:strVal val="#ppt_x-0.05"/>
                                          </p:val>
                                        </p:tav>
                                      </p:tavLst>
                                    </p:anim>
                                    <p:anim calcmode="lin" valueType="num">
                                      <p:cBhvr>
                                        <p:cTn decel="100000" dur="800" fill="hold" id="37"/>
                                        <p:tgtEl>
                                          <p:spTgt spid="10"/>
                                        </p:tgtEl>
                                        <p:attrNameLst>
                                          <p:attrName>ppt_y</p:attrName>
                                        </p:attrNameLst>
                                      </p:cBhvr>
                                      <p:tavLst>
                                        <p:tav tm="0">
                                          <p:val>
                                            <p:strVal val="#ppt_y-0.4"/>
                                          </p:val>
                                        </p:tav>
                                        <p:tav tm="100000">
                                          <p:val>
                                            <p:strVal val="#ppt_y+0.1"/>
                                          </p:val>
                                        </p:tav>
                                      </p:tavLst>
                                    </p:anim>
                                    <p:anim calcmode="lin" valueType="num">
                                      <p:cBhvr>
                                        <p:cTn accel="100000" dur="200" fill="hold" id="38">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accel="100000" dur="200" fill="hold" id="39">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fill="hold" id="40" nodeType="afterGroup">
                            <p:stCondLst>
                              <p:cond delay="4000"/>
                            </p:stCondLst>
                            <p:childTnLst>
                              <p:par>
                                <p:cTn fill="hold" id="41" nodeType="afterEffect" presetClass="entr" presetID="30" presetSubtype="0">
                                  <p:stCondLst>
                                    <p:cond delay="0"/>
                                  </p:stCondLst>
                                  <p:childTnLst>
                                    <p:set>
                                      <p:cBhvr>
                                        <p:cTn dur="1" fill="hold" id="42">
                                          <p:stCondLst>
                                            <p:cond delay="0"/>
                                          </p:stCondLst>
                                        </p:cTn>
                                        <p:tgtEl>
                                          <p:spTgt spid="12"/>
                                        </p:tgtEl>
                                        <p:attrNameLst>
                                          <p:attrName>style.visibility</p:attrName>
                                        </p:attrNameLst>
                                      </p:cBhvr>
                                      <p:to>
                                        <p:strVal val="visible"/>
                                      </p:to>
                                    </p:set>
                                    <p:animEffect filter="fade" transition="in">
                                      <p:cBhvr>
                                        <p:cTn decel="100000" dur="800" id="43"/>
                                        <p:tgtEl>
                                          <p:spTgt spid="12"/>
                                        </p:tgtEl>
                                      </p:cBhvr>
                                    </p:animEffect>
                                    <p:anim calcmode="lin" valueType="num">
                                      <p:cBhvr>
                                        <p:cTn decel="100000" dur="800" fill="hold" id="44"/>
                                        <p:tgtEl>
                                          <p:spTgt spid="12"/>
                                        </p:tgtEl>
                                        <p:attrNameLst>
                                          <p:attrName>style.rotation</p:attrName>
                                        </p:attrNameLst>
                                      </p:cBhvr>
                                      <p:tavLst>
                                        <p:tav tm="0">
                                          <p:val>
                                            <p:fltVal val="-90"/>
                                          </p:val>
                                        </p:tav>
                                        <p:tav tm="100000">
                                          <p:val>
                                            <p:fltVal val="0"/>
                                          </p:val>
                                        </p:tav>
                                      </p:tavLst>
                                    </p:anim>
                                    <p:anim calcmode="lin" valueType="num">
                                      <p:cBhvr>
                                        <p:cTn decel="100000" dur="800" fill="hold" id="45"/>
                                        <p:tgtEl>
                                          <p:spTgt spid="12"/>
                                        </p:tgtEl>
                                        <p:attrNameLst>
                                          <p:attrName>ppt_x</p:attrName>
                                        </p:attrNameLst>
                                      </p:cBhvr>
                                      <p:tavLst>
                                        <p:tav tm="0">
                                          <p:val>
                                            <p:strVal val="#ppt_x+0.4"/>
                                          </p:val>
                                        </p:tav>
                                        <p:tav tm="100000">
                                          <p:val>
                                            <p:strVal val="#ppt_x-0.05"/>
                                          </p:val>
                                        </p:tav>
                                      </p:tavLst>
                                    </p:anim>
                                    <p:anim calcmode="lin" valueType="num">
                                      <p:cBhvr>
                                        <p:cTn decel="100000" dur="800" fill="hold" id="46"/>
                                        <p:tgtEl>
                                          <p:spTgt spid="12"/>
                                        </p:tgtEl>
                                        <p:attrNameLst>
                                          <p:attrName>ppt_y</p:attrName>
                                        </p:attrNameLst>
                                      </p:cBhvr>
                                      <p:tavLst>
                                        <p:tav tm="0">
                                          <p:val>
                                            <p:strVal val="#ppt_y-0.4"/>
                                          </p:val>
                                        </p:tav>
                                        <p:tav tm="100000">
                                          <p:val>
                                            <p:strVal val="#ppt_y+0.1"/>
                                          </p:val>
                                        </p:tav>
                                      </p:tavLst>
                                    </p:anim>
                                    <p:anim calcmode="lin" valueType="num">
                                      <p:cBhvr>
                                        <p:cTn accel="100000" dur="200" fill="hold" id="47">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accel="100000" dur="200" fill="hold" id="48">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2" name="圆角淘宝网chenying0907出品 1"/>
          <p:cNvSpPr/>
          <p:nvPr/>
        </p:nvSpPr>
        <p:spPr>
          <a:xfrm>
            <a:off x="1233578" y="3148642"/>
            <a:ext cx="2449902" cy="1319841"/>
          </a:xfrm>
          <a:prstGeom prst="round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latin charset="-122" pitchFamily="34" typeface="微软雅黑"/>
                <a:ea charset="-122" pitchFamily="34" typeface="微软雅黑"/>
              </a:rPr>
              <a:t>已学知识要点</a:t>
            </a:r>
          </a:p>
        </p:txBody>
      </p:sp>
      <p:sp>
        <p:nvSpPr>
          <p:cNvPr id="3" name="左大括号 2"/>
          <p:cNvSpPr/>
          <p:nvPr/>
        </p:nvSpPr>
        <p:spPr>
          <a:xfrm>
            <a:off x="3907765" y="1268699"/>
            <a:ext cx="439948" cy="5079725"/>
          </a:xfrm>
          <a:prstGeom prst="leftBrac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p>
        </p:txBody>
      </p:sp>
      <p:sp>
        <p:nvSpPr>
          <p:cNvPr id="7" name="圆角淘宝网chenying0907出品 6"/>
          <p:cNvSpPr/>
          <p:nvPr/>
        </p:nvSpPr>
        <p:spPr>
          <a:xfrm>
            <a:off x="4451230" y="1268699"/>
            <a:ext cx="6202393" cy="106043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 And I have left on my planet, all alone!</a:t>
            </a:r>
          </a:p>
        </p:txBody>
      </p:sp>
      <p:sp>
        <p:nvSpPr>
          <p:cNvPr id="8" name="圆角淘宝网chenying0907出品 7"/>
          <p:cNvSpPr/>
          <p:nvPr/>
        </p:nvSpPr>
        <p:spPr>
          <a:xfrm>
            <a:off x="4451230" y="3278344"/>
            <a:ext cx="6202393" cy="106043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 And I have left on my planet, all alone!</a:t>
            </a:r>
          </a:p>
        </p:txBody>
      </p:sp>
      <p:sp>
        <p:nvSpPr>
          <p:cNvPr id="9" name="圆角淘宝网chenying0907出品 8"/>
          <p:cNvSpPr/>
          <p:nvPr/>
        </p:nvSpPr>
        <p:spPr>
          <a:xfrm>
            <a:off x="4451229" y="5287989"/>
            <a:ext cx="6202393" cy="106043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My flower is ephemeral, and she has only four thorns to defend herself against the world. And I have left on my planet, all alone!</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55" presetSubtype="0">
                                  <p:stCondLst>
                                    <p:cond delay="0"/>
                                  </p:stCondLst>
                                  <p:childTnLst>
                                    <p:set>
                                      <p:cBhvr>
                                        <p:cTn dur="1" fill="hold" id="14">
                                          <p:stCondLst>
                                            <p:cond delay="0"/>
                                          </p:stCondLst>
                                        </p:cTn>
                                        <p:tgtEl>
                                          <p:spTgt spid="2"/>
                                        </p:tgtEl>
                                        <p:attrNameLst>
                                          <p:attrName>style.visibility</p:attrName>
                                        </p:attrNameLst>
                                      </p:cBhvr>
                                      <p:to>
                                        <p:strVal val="visible"/>
                                      </p:to>
                                    </p:set>
                                    <p:anim calcmode="lin" valueType="num">
                                      <p:cBhvr>
                                        <p:cTn dur="1000" fill="hold" id="15"/>
                                        <p:tgtEl>
                                          <p:spTgt spid="2"/>
                                        </p:tgtEl>
                                        <p:attrNameLst>
                                          <p:attrName>ppt_w</p:attrName>
                                        </p:attrNameLst>
                                      </p:cBhvr>
                                      <p:tavLst>
                                        <p:tav tm="0">
                                          <p:val>
                                            <p:strVal val="#ppt_w*0.70"/>
                                          </p:val>
                                        </p:tav>
                                        <p:tav tm="100000">
                                          <p:val>
                                            <p:strVal val="#ppt_w"/>
                                          </p:val>
                                        </p:tav>
                                      </p:tavLst>
                                    </p:anim>
                                    <p:anim calcmode="lin" valueType="num">
                                      <p:cBhvr>
                                        <p:cTn dur="1000" fill="hold" id="16"/>
                                        <p:tgtEl>
                                          <p:spTgt spid="2"/>
                                        </p:tgtEl>
                                        <p:attrNameLst>
                                          <p:attrName>ppt_h</p:attrName>
                                        </p:attrNameLst>
                                      </p:cBhvr>
                                      <p:tavLst>
                                        <p:tav tm="0">
                                          <p:val>
                                            <p:strVal val="#ppt_h"/>
                                          </p:val>
                                        </p:tav>
                                        <p:tav tm="100000">
                                          <p:val>
                                            <p:strVal val="#ppt_h"/>
                                          </p:val>
                                        </p:tav>
                                      </p:tavLst>
                                    </p:anim>
                                    <p:animEffect filter="fade" transition="in">
                                      <p:cBhvr>
                                        <p:cTn dur="1000" id="17"/>
                                        <p:tgtEl>
                                          <p:spTgt spid="2"/>
                                        </p:tgtEl>
                                      </p:cBhvr>
                                    </p:animEffect>
                                  </p:childTnLst>
                                </p:cTn>
                              </p:par>
                            </p:childTnLst>
                          </p:cTn>
                        </p:par>
                        <p:par>
                          <p:cTn fill="hold" id="18" nodeType="afterGroup">
                            <p:stCondLst>
                              <p:cond delay="1500"/>
                            </p:stCondLst>
                            <p:childTnLst>
                              <p:par>
                                <p:cTn fill="hold" grpId="0" id="19" nodeType="afterEffect" presetClass="entr" presetID="22" presetSubtype="8">
                                  <p:stCondLst>
                                    <p:cond delay="0"/>
                                  </p:stCondLst>
                                  <p:childTnLst>
                                    <p:set>
                                      <p:cBhvr>
                                        <p:cTn dur="1" fill="hold" id="20">
                                          <p:stCondLst>
                                            <p:cond delay="0"/>
                                          </p:stCondLst>
                                        </p:cTn>
                                        <p:tgtEl>
                                          <p:spTgt spid="3"/>
                                        </p:tgtEl>
                                        <p:attrNameLst>
                                          <p:attrName>style.visibility</p:attrName>
                                        </p:attrNameLst>
                                      </p:cBhvr>
                                      <p:to>
                                        <p:strVal val="visible"/>
                                      </p:to>
                                    </p:set>
                                    <p:animEffect filter="wipe(left)" transition="in">
                                      <p:cBhvr>
                                        <p:cTn dur="1000" id="21"/>
                                        <p:tgtEl>
                                          <p:spTgt spid="3"/>
                                        </p:tgtEl>
                                      </p:cBhvr>
                                    </p:animEffect>
                                  </p:childTnLst>
                                </p:cTn>
                              </p:par>
                            </p:childTnLst>
                          </p:cTn>
                        </p:par>
                        <p:par>
                          <p:cTn fill="hold" id="22" nodeType="afterGroup">
                            <p:stCondLst>
                              <p:cond delay="2500"/>
                            </p:stCondLst>
                            <p:childTnLst>
                              <p:par>
                                <p:cTn fill="hold" grpId="2" id="23" nodeType="afterEffect" presetClass="entr" presetID="2" presetSubtype="2">
                                  <p:stCondLst>
                                    <p:cond delay="0"/>
                                  </p:stCondLst>
                                  <p:childTnLst>
                                    <p:set>
                                      <p:cBhvr>
                                        <p:cTn dur="1" fill="hold" id="24">
                                          <p:stCondLst>
                                            <p:cond delay="0"/>
                                          </p:stCondLst>
                                        </p:cTn>
                                        <p:tgtEl>
                                          <p:spTgt spid="7"/>
                                        </p:tgtEl>
                                        <p:attrNameLst>
                                          <p:attrName>style.visibility</p:attrName>
                                        </p:attrNameLst>
                                      </p:cBhvr>
                                      <p:to>
                                        <p:strVal val="visible"/>
                                      </p:to>
                                    </p:set>
                                    <p:anim calcmode="lin" valueType="num">
                                      <p:cBhvr additive="base">
                                        <p:cTn dur="500" fill="hold" id="25"/>
                                        <p:tgtEl>
                                          <p:spTgt spid="7"/>
                                        </p:tgtEl>
                                        <p:attrNameLst>
                                          <p:attrName>ppt_x</p:attrName>
                                        </p:attrNameLst>
                                      </p:cBhvr>
                                      <p:tavLst>
                                        <p:tav tm="0">
                                          <p:val>
                                            <p:strVal val="1+#ppt_w/2"/>
                                          </p:val>
                                        </p:tav>
                                        <p:tav tm="100000">
                                          <p:val>
                                            <p:strVal val="#ppt_x"/>
                                          </p:val>
                                        </p:tav>
                                      </p:tavLst>
                                    </p:anim>
                                    <p:anim calcmode="lin" valueType="num">
                                      <p:cBhvr additive="base">
                                        <p:cTn dur="500" fill="hold" id="26"/>
                                        <p:tgtEl>
                                          <p:spTgt spid="7"/>
                                        </p:tgtEl>
                                        <p:attrNameLst>
                                          <p:attrName>ppt_y</p:attrName>
                                        </p:attrNameLst>
                                      </p:cBhvr>
                                      <p:tavLst>
                                        <p:tav tm="0">
                                          <p:val>
                                            <p:strVal val="#ppt_y"/>
                                          </p:val>
                                        </p:tav>
                                        <p:tav tm="100000">
                                          <p:val>
                                            <p:strVal val="#ppt_y"/>
                                          </p:val>
                                        </p:tav>
                                      </p:tavLst>
                                    </p:anim>
                                  </p:childTnLst>
                                </p:cTn>
                              </p:par>
                            </p:childTnLst>
                          </p:cTn>
                        </p:par>
                        <p:par>
                          <p:cTn fill="hold" id="27" nodeType="afterGroup">
                            <p:stCondLst>
                              <p:cond delay="3000"/>
                            </p:stCondLst>
                            <p:childTnLst>
                              <p:par>
                                <p:cTn fill="hold" grpId="0" id="28" nodeType="afterEffect" presetClass="entr" presetID="2" presetSubtype="2">
                                  <p:stCondLst>
                                    <p:cond delay="0"/>
                                  </p:stCondLst>
                                  <p:childTnLst>
                                    <p:set>
                                      <p:cBhvr>
                                        <p:cTn dur="1" fill="hold" id="29">
                                          <p:stCondLst>
                                            <p:cond delay="0"/>
                                          </p:stCondLst>
                                        </p:cTn>
                                        <p:tgtEl>
                                          <p:spTgt spid="8"/>
                                        </p:tgtEl>
                                        <p:attrNameLst>
                                          <p:attrName>style.visibility</p:attrName>
                                        </p:attrNameLst>
                                      </p:cBhvr>
                                      <p:to>
                                        <p:strVal val="visible"/>
                                      </p:to>
                                    </p:set>
                                    <p:anim calcmode="lin" valueType="num">
                                      <p:cBhvr additive="base">
                                        <p:cTn dur="500" fill="hold" id="30"/>
                                        <p:tgtEl>
                                          <p:spTgt spid="8"/>
                                        </p:tgtEl>
                                        <p:attrNameLst>
                                          <p:attrName>ppt_x</p:attrName>
                                        </p:attrNameLst>
                                      </p:cBhvr>
                                      <p:tavLst>
                                        <p:tav tm="0">
                                          <p:val>
                                            <p:strVal val="1+#ppt_w/2"/>
                                          </p:val>
                                        </p:tav>
                                        <p:tav tm="100000">
                                          <p:val>
                                            <p:strVal val="#ppt_x"/>
                                          </p:val>
                                        </p:tav>
                                      </p:tavLst>
                                    </p:anim>
                                    <p:anim calcmode="lin" valueType="num">
                                      <p:cBhvr additive="base">
                                        <p:cTn dur="500" fill="hold" id="31"/>
                                        <p:tgtEl>
                                          <p:spTgt spid="8"/>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3500"/>
                            </p:stCondLst>
                            <p:childTnLst>
                              <p:par>
                                <p:cTn fill="hold" grpId="0" id="33" nodeType="afterEffect" presetClass="entr" presetID="2" presetSubtype="2">
                                  <p:stCondLst>
                                    <p:cond delay="0"/>
                                  </p:stCondLst>
                                  <p:childTnLst>
                                    <p:set>
                                      <p:cBhvr>
                                        <p:cTn dur="1" fill="hold" id="34">
                                          <p:stCondLst>
                                            <p:cond delay="0"/>
                                          </p:stCondLst>
                                        </p:cTn>
                                        <p:tgtEl>
                                          <p:spTgt spid="9"/>
                                        </p:tgtEl>
                                        <p:attrNameLst>
                                          <p:attrName>style.visibility</p:attrName>
                                        </p:attrNameLst>
                                      </p:cBhvr>
                                      <p:to>
                                        <p:strVal val="visible"/>
                                      </p:to>
                                    </p:set>
                                    <p:anim calcmode="lin" valueType="num">
                                      <p:cBhvr additive="base">
                                        <p:cTn dur="500" fill="hold" id="35"/>
                                        <p:tgtEl>
                                          <p:spTgt spid="9"/>
                                        </p:tgtEl>
                                        <p:attrNameLst>
                                          <p:attrName>ppt_x</p:attrName>
                                        </p:attrNameLst>
                                      </p:cBhvr>
                                      <p:tavLst>
                                        <p:tav tm="0">
                                          <p:val>
                                            <p:strVal val="1+#ppt_w/2"/>
                                          </p:val>
                                        </p:tav>
                                        <p:tav tm="100000">
                                          <p:val>
                                            <p:strVal val="#ppt_x"/>
                                          </p:val>
                                        </p:tav>
                                      </p:tavLst>
                                    </p:anim>
                                    <p:anim calcmode="lin" valueType="num">
                                      <p:cBhvr additive="base">
                                        <p:cTn dur="500" fill="hold" id="36"/>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2"/>
      <p:bldP grpId="0" spid="3"/>
      <p:bldP grpId="2" spid="7"/>
      <p:bldP grpId="0" spid="8"/>
      <p:bldP grpId="0" spid="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圆角淘宝网chenying0907出品 6"/>
          <p:cNvSpPr/>
          <p:nvPr/>
        </p:nvSpPr>
        <p:spPr>
          <a:xfrm>
            <a:off x="1207552" y="2191731"/>
            <a:ext cx="2204951" cy="1233542"/>
          </a:xfrm>
          <a:prstGeom prst="round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latin charset="-122" pitchFamily="34" typeface="微软雅黑"/>
                <a:ea charset="-122" pitchFamily="34" typeface="微软雅黑"/>
              </a:rPr>
              <a:t>理论</a:t>
            </a:r>
          </a:p>
          <a:p>
            <a:pPr algn="ctr"/>
            <a:r>
              <a:rPr altLang="en-US" b="1" lang="zh-CN" sz="2800">
                <a:latin charset="-122" pitchFamily="34" typeface="微软雅黑"/>
                <a:ea charset="-122" pitchFamily="34" typeface="微软雅黑"/>
              </a:rPr>
              <a:t>详解</a:t>
            </a:r>
          </a:p>
        </p:txBody>
      </p:sp>
      <p:grpSp>
        <p:nvGrpSpPr>
          <p:cNvPr id="2" name="淘宝网chenying0907出品 1"/>
          <p:cNvGrpSpPr/>
          <p:nvPr/>
        </p:nvGrpSpPr>
        <p:grpSpPr>
          <a:xfrm>
            <a:off x="3704590" y="1979930"/>
            <a:ext cx="7202170" cy="433070"/>
            <a:chOff x="5834" y="3118"/>
            <a:chExt cx="11342" cy="682"/>
          </a:xfrm>
        </p:grpSpPr>
        <p:sp>
          <p:nvSpPr>
            <p:cNvPr id="8" name="淘宝网chenying0907出品 7"/>
            <p:cNvSpPr/>
            <p:nvPr/>
          </p:nvSpPr>
          <p:spPr>
            <a:xfrm>
              <a:off x="5834" y="3118"/>
              <a:ext cx="11342" cy="668"/>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淘宝网chenying0907出品 8"/>
            <p:cNvSpPr txBox="1"/>
            <p:nvPr/>
          </p:nvSpPr>
          <p:spPr>
            <a:xfrm>
              <a:off x="6209" y="3170"/>
              <a:ext cx="3645" cy="624"/>
            </a:xfrm>
            <a:prstGeom prst="rect">
              <a:avLst/>
            </a:prstGeom>
            <a:noFill/>
          </p:spPr>
          <p:txBody>
            <a:bodyPr rtlCol="0" wrap="square">
              <a:spAutoFit/>
            </a:bodyPr>
            <a:lstStyle/>
            <a:p>
              <a:r>
                <a:rPr altLang="en-US" b="1" lang="zh-CN" sz="2000">
                  <a:solidFill>
                    <a:schemeClr val="bg1"/>
                  </a:solidFill>
                  <a:latin charset="-122" pitchFamily="34" typeface="微软雅黑"/>
                  <a:ea charset="-122" pitchFamily="34" typeface="微软雅黑"/>
                </a:rPr>
                <a:t>小标题</a:t>
              </a:r>
            </a:p>
          </p:txBody>
        </p:sp>
      </p:grpSp>
      <p:sp>
        <p:nvSpPr>
          <p:cNvPr id="11" name="淘宝网chenying0907出品 10"/>
          <p:cNvSpPr txBox="1"/>
          <p:nvPr/>
        </p:nvSpPr>
        <p:spPr>
          <a:xfrm>
            <a:off x="3942761" y="2539457"/>
            <a:ext cx="6956982" cy="118872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a:t>
            </a:r>
          </a:p>
        </p:txBody>
      </p:sp>
      <p:sp>
        <p:nvSpPr>
          <p:cNvPr id="12" name="圆角淘宝网chenying0907出品 11"/>
          <p:cNvSpPr/>
          <p:nvPr/>
        </p:nvSpPr>
        <p:spPr>
          <a:xfrm>
            <a:off x="1207552" y="4370894"/>
            <a:ext cx="2204951" cy="1233542"/>
          </a:xfrm>
          <a:prstGeom prst="roundRect">
            <a:avLst/>
          </a:prstGeom>
          <a:solidFill>
            <a:schemeClr val="bg2">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latin charset="-122" pitchFamily="34" typeface="微软雅黑"/>
                <a:ea charset="-122" pitchFamily="34" typeface="微软雅黑"/>
              </a:rPr>
              <a:t>应用</a:t>
            </a:r>
          </a:p>
          <a:p>
            <a:pPr algn="ctr"/>
            <a:r>
              <a:rPr altLang="en-US" b="1" lang="zh-CN" sz="2800">
                <a:latin charset="-122" pitchFamily="34" typeface="微软雅黑"/>
                <a:ea charset="-122" pitchFamily="34" typeface="微软雅黑"/>
              </a:rPr>
              <a:t>说明</a:t>
            </a:r>
          </a:p>
        </p:txBody>
      </p:sp>
      <p:grpSp>
        <p:nvGrpSpPr>
          <p:cNvPr id="3" name="淘宝网chenying0907出品 2"/>
          <p:cNvGrpSpPr/>
          <p:nvPr/>
        </p:nvGrpSpPr>
        <p:grpSpPr>
          <a:xfrm>
            <a:off x="3697605" y="4121150"/>
            <a:ext cx="7202170" cy="424180"/>
            <a:chOff x="5823" y="6490"/>
            <a:chExt cx="11342" cy="668"/>
          </a:xfrm>
        </p:grpSpPr>
        <p:sp>
          <p:nvSpPr>
            <p:cNvPr id="15" name="淘宝网chenying0907出品 14"/>
            <p:cNvSpPr/>
            <p:nvPr/>
          </p:nvSpPr>
          <p:spPr>
            <a:xfrm>
              <a:off x="5823" y="6490"/>
              <a:ext cx="11342" cy="668"/>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淘宝网chenying0907出品 15"/>
            <p:cNvSpPr txBox="1"/>
            <p:nvPr/>
          </p:nvSpPr>
          <p:spPr>
            <a:xfrm>
              <a:off x="6213" y="6498"/>
              <a:ext cx="3645" cy="624"/>
            </a:xfrm>
            <a:prstGeom prst="rect">
              <a:avLst/>
            </a:prstGeom>
            <a:noFill/>
          </p:spPr>
          <p:txBody>
            <a:bodyPr rtlCol="0" wrap="square">
              <a:spAutoFit/>
            </a:bodyPr>
            <a:lstStyle/>
            <a:p>
              <a:r>
                <a:rPr altLang="en-US" b="1" lang="zh-CN" sz="2000">
                  <a:solidFill>
                    <a:schemeClr val="bg1"/>
                  </a:solidFill>
                  <a:latin charset="-122" pitchFamily="34" typeface="微软雅黑"/>
                  <a:ea charset="-122" pitchFamily="34" typeface="微软雅黑"/>
                </a:rPr>
                <a:t>小标题</a:t>
              </a:r>
            </a:p>
          </p:txBody>
        </p:sp>
      </p:grpSp>
      <p:sp>
        <p:nvSpPr>
          <p:cNvPr id="17" name="淘宝网chenying0907出品 16"/>
          <p:cNvSpPr txBox="1"/>
          <p:nvPr/>
        </p:nvSpPr>
        <p:spPr>
          <a:xfrm>
            <a:off x="3949831" y="4671486"/>
            <a:ext cx="6956982" cy="118872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55" presetSubtype="0">
                                  <p:stCondLst>
                                    <p:cond delay="0"/>
                                  </p:stCondLst>
                                  <p:childTnLst>
                                    <p:set>
                                      <p:cBhvr>
                                        <p:cTn dur="1" fill="hold" id="14">
                                          <p:stCondLst>
                                            <p:cond delay="0"/>
                                          </p:stCondLst>
                                        </p:cTn>
                                        <p:tgtEl>
                                          <p:spTgt spid="7"/>
                                        </p:tgtEl>
                                        <p:attrNameLst>
                                          <p:attrName>style.visibility</p:attrName>
                                        </p:attrNameLst>
                                      </p:cBhvr>
                                      <p:to>
                                        <p:strVal val="visible"/>
                                      </p:to>
                                    </p:set>
                                    <p:anim calcmode="lin" valueType="num">
                                      <p:cBhvr>
                                        <p:cTn dur="1000" fill="hold" id="15"/>
                                        <p:tgtEl>
                                          <p:spTgt spid="7"/>
                                        </p:tgtEl>
                                        <p:attrNameLst>
                                          <p:attrName>ppt_w</p:attrName>
                                        </p:attrNameLst>
                                      </p:cBhvr>
                                      <p:tavLst>
                                        <p:tav tm="0">
                                          <p:val>
                                            <p:strVal val="#ppt_w*0.70"/>
                                          </p:val>
                                        </p:tav>
                                        <p:tav tm="100000">
                                          <p:val>
                                            <p:strVal val="#ppt_w"/>
                                          </p:val>
                                        </p:tav>
                                      </p:tavLst>
                                    </p:anim>
                                    <p:anim calcmode="lin" valueType="num">
                                      <p:cBhvr>
                                        <p:cTn dur="1000" fill="hold" id="16"/>
                                        <p:tgtEl>
                                          <p:spTgt spid="7"/>
                                        </p:tgtEl>
                                        <p:attrNameLst>
                                          <p:attrName>ppt_h</p:attrName>
                                        </p:attrNameLst>
                                      </p:cBhvr>
                                      <p:tavLst>
                                        <p:tav tm="0">
                                          <p:val>
                                            <p:strVal val="#ppt_h"/>
                                          </p:val>
                                        </p:tav>
                                        <p:tav tm="100000">
                                          <p:val>
                                            <p:strVal val="#ppt_h"/>
                                          </p:val>
                                        </p:tav>
                                      </p:tavLst>
                                    </p:anim>
                                    <p:animEffect filter="fade" transition="in">
                                      <p:cBhvr>
                                        <p:cTn dur="1000" id="17"/>
                                        <p:tgtEl>
                                          <p:spTgt spid="7"/>
                                        </p:tgtEl>
                                      </p:cBhvr>
                                    </p:animEffect>
                                  </p:childTnLst>
                                </p:cTn>
                              </p:par>
                            </p:childTnLst>
                          </p:cTn>
                        </p:par>
                        <p:par>
                          <p:cTn fill="hold" id="18" nodeType="afterGroup">
                            <p:stCondLst>
                              <p:cond delay="1500"/>
                            </p:stCondLst>
                            <p:childTnLst>
                              <p:par>
                                <p:cTn fill="hold" id="19" nodeType="afterEffect" presetClass="entr" presetID="22" presetSubtype="8">
                                  <p:stCondLst>
                                    <p:cond delay="0"/>
                                  </p:stCondLst>
                                  <p:childTnLst>
                                    <p:set>
                                      <p:cBhvr>
                                        <p:cTn dur="1" fill="hold" id="20">
                                          <p:stCondLst>
                                            <p:cond delay="0"/>
                                          </p:stCondLst>
                                        </p:cTn>
                                        <p:tgtEl>
                                          <p:spTgt spid="2"/>
                                        </p:tgtEl>
                                        <p:attrNameLst>
                                          <p:attrName>style.visibility</p:attrName>
                                        </p:attrNameLst>
                                      </p:cBhvr>
                                      <p:to>
                                        <p:strVal val="visible"/>
                                      </p:to>
                                    </p:set>
                                    <p:animEffect filter="wipe(left)" transition="in">
                                      <p:cBhvr>
                                        <p:cTn dur="500" id="21"/>
                                        <p:tgtEl>
                                          <p:spTgt spid="2"/>
                                        </p:tgtEl>
                                      </p:cBhvr>
                                    </p:animEffect>
                                  </p:childTnLst>
                                </p:cTn>
                              </p:par>
                            </p:childTnLst>
                          </p:cTn>
                        </p:par>
                        <p:par>
                          <p:cTn fill="hold" id="22" nodeType="afterGroup">
                            <p:stCondLst>
                              <p:cond delay="2000"/>
                            </p:stCondLst>
                            <p:childTnLst>
                              <p:par>
                                <p:cTn fill="hold" grpId="0" id="23" nodeType="afterEffect" presetClass="entr" presetID="3" presetSubtype="10">
                                  <p:stCondLst>
                                    <p:cond delay="0"/>
                                  </p:stCondLst>
                                  <p:childTnLst>
                                    <p:set>
                                      <p:cBhvr>
                                        <p:cTn dur="1" fill="hold" id="24">
                                          <p:stCondLst>
                                            <p:cond delay="0"/>
                                          </p:stCondLst>
                                        </p:cTn>
                                        <p:tgtEl>
                                          <p:spTgt spid="11"/>
                                        </p:tgtEl>
                                        <p:attrNameLst>
                                          <p:attrName>style.visibility</p:attrName>
                                        </p:attrNameLst>
                                      </p:cBhvr>
                                      <p:to>
                                        <p:strVal val="visible"/>
                                      </p:to>
                                    </p:set>
                                    <p:animEffect filter="blinds(horizontal)" transition="in">
                                      <p:cBhvr>
                                        <p:cTn dur="500" id="25"/>
                                        <p:tgtEl>
                                          <p:spTgt spid="11"/>
                                        </p:tgtEl>
                                      </p:cBhvr>
                                    </p:animEffect>
                                  </p:childTnLst>
                                </p:cTn>
                              </p:par>
                            </p:childTnLst>
                          </p:cTn>
                        </p:par>
                        <p:par>
                          <p:cTn fill="hold" id="26" nodeType="afterGroup">
                            <p:stCondLst>
                              <p:cond delay="2500"/>
                            </p:stCondLst>
                            <p:childTnLst>
                              <p:par>
                                <p:cTn fill="hold" grpId="0" id="27" nodeType="afterEffect" presetClass="entr" presetID="55"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1000" fill="hold" id="29"/>
                                        <p:tgtEl>
                                          <p:spTgt spid="12"/>
                                        </p:tgtEl>
                                        <p:attrNameLst>
                                          <p:attrName>ppt_w</p:attrName>
                                        </p:attrNameLst>
                                      </p:cBhvr>
                                      <p:tavLst>
                                        <p:tav tm="0">
                                          <p:val>
                                            <p:strVal val="#ppt_w*0.70"/>
                                          </p:val>
                                        </p:tav>
                                        <p:tav tm="100000">
                                          <p:val>
                                            <p:strVal val="#ppt_w"/>
                                          </p:val>
                                        </p:tav>
                                      </p:tavLst>
                                    </p:anim>
                                    <p:anim calcmode="lin" valueType="num">
                                      <p:cBhvr>
                                        <p:cTn dur="1000" fill="hold" id="30"/>
                                        <p:tgtEl>
                                          <p:spTgt spid="12"/>
                                        </p:tgtEl>
                                        <p:attrNameLst>
                                          <p:attrName>ppt_h</p:attrName>
                                        </p:attrNameLst>
                                      </p:cBhvr>
                                      <p:tavLst>
                                        <p:tav tm="0">
                                          <p:val>
                                            <p:strVal val="#ppt_h"/>
                                          </p:val>
                                        </p:tav>
                                        <p:tav tm="100000">
                                          <p:val>
                                            <p:strVal val="#ppt_h"/>
                                          </p:val>
                                        </p:tav>
                                      </p:tavLst>
                                    </p:anim>
                                    <p:animEffect filter="fade" transition="in">
                                      <p:cBhvr>
                                        <p:cTn dur="1000" id="31"/>
                                        <p:tgtEl>
                                          <p:spTgt spid="12"/>
                                        </p:tgtEl>
                                      </p:cBhvr>
                                    </p:animEffect>
                                  </p:childTnLst>
                                </p:cTn>
                              </p:par>
                            </p:childTnLst>
                          </p:cTn>
                        </p:par>
                        <p:par>
                          <p:cTn fill="hold" id="32" nodeType="afterGroup">
                            <p:stCondLst>
                              <p:cond delay="3500"/>
                            </p:stCondLst>
                            <p:childTnLst>
                              <p:par>
                                <p:cTn fill="hold" id="33" nodeType="afterEffect" presetClass="entr" presetID="22" presetSubtype="8">
                                  <p:stCondLst>
                                    <p:cond delay="0"/>
                                  </p:stCondLst>
                                  <p:childTnLst>
                                    <p:set>
                                      <p:cBhvr>
                                        <p:cTn dur="1" fill="hold" id="34">
                                          <p:stCondLst>
                                            <p:cond delay="0"/>
                                          </p:stCondLst>
                                        </p:cTn>
                                        <p:tgtEl>
                                          <p:spTgt spid="3"/>
                                        </p:tgtEl>
                                        <p:attrNameLst>
                                          <p:attrName>style.visibility</p:attrName>
                                        </p:attrNameLst>
                                      </p:cBhvr>
                                      <p:to>
                                        <p:strVal val="visible"/>
                                      </p:to>
                                    </p:set>
                                    <p:animEffect filter="wipe(left)" transition="in">
                                      <p:cBhvr>
                                        <p:cTn dur="500" id="35"/>
                                        <p:tgtEl>
                                          <p:spTgt spid="3"/>
                                        </p:tgtEl>
                                      </p:cBhvr>
                                    </p:animEffect>
                                  </p:childTnLst>
                                </p:cTn>
                              </p:par>
                            </p:childTnLst>
                          </p:cTn>
                        </p:par>
                        <p:par>
                          <p:cTn fill="hold" id="36" nodeType="afterGroup">
                            <p:stCondLst>
                              <p:cond delay="4000"/>
                            </p:stCondLst>
                            <p:childTnLst>
                              <p:par>
                                <p:cTn fill="hold" grpId="0" id="37" nodeType="afterEffect" presetClass="entr" presetID="3" presetSubtype="10">
                                  <p:stCondLst>
                                    <p:cond delay="0"/>
                                  </p:stCondLst>
                                  <p:childTnLst>
                                    <p:set>
                                      <p:cBhvr>
                                        <p:cTn dur="1" fill="hold" id="38">
                                          <p:stCondLst>
                                            <p:cond delay="0"/>
                                          </p:stCondLst>
                                        </p:cTn>
                                        <p:tgtEl>
                                          <p:spTgt spid="17"/>
                                        </p:tgtEl>
                                        <p:attrNameLst>
                                          <p:attrName>style.visibility</p:attrName>
                                        </p:attrNameLst>
                                      </p:cBhvr>
                                      <p:to>
                                        <p:strVal val="visible"/>
                                      </p:to>
                                    </p:set>
                                    <p:animEffect filter="blinds(horizontal)" transition="in">
                                      <p:cBhvr>
                                        <p:cTn dur="500" id="39"/>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11"/>
      <p:bldP grpId="0" spid="12"/>
      <p:bldP grpId="0" spid="17"/>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淘宝网chenying0907出品 3"/>
          <p:cNvSpPr/>
          <p:nvPr/>
        </p:nvSpPr>
        <p:spPr>
          <a:xfrm>
            <a:off x="2734135" y="2261867"/>
            <a:ext cx="3600000" cy="3600000"/>
          </a:xfrm>
          <a:prstGeom prst="ellipse">
            <a:avLst/>
          </a:prstGeom>
          <a:no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淘宝网chenying0907出品 4"/>
          <p:cNvSpPr/>
          <p:nvPr/>
        </p:nvSpPr>
        <p:spPr>
          <a:xfrm>
            <a:off x="5337127" y="2261867"/>
            <a:ext cx="3600000" cy="3600000"/>
          </a:xfrm>
          <a:prstGeom prst="ellipse">
            <a:avLst/>
          </a:prstGeom>
          <a:no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淘宝网chenying0907出品 5"/>
          <p:cNvSpPr/>
          <p:nvPr/>
        </p:nvSpPr>
        <p:spPr>
          <a:xfrm>
            <a:off x="4851142" y="3337698"/>
            <a:ext cx="2020075" cy="1498862"/>
          </a:xfrm>
          <a:prstGeom prst="ellipse">
            <a:avLst/>
          </a:prstGeom>
          <a:solidFill>
            <a:schemeClr val="accent1">
              <a:lumMod val="50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2800">
                <a:latin charset="-122" pitchFamily="34" typeface="微软雅黑"/>
                <a:ea charset="-122" pitchFamily="34" typeface="微软雅黑"/>
              </a:rPr>
              <a:t>XX定理</a:t>
            </a:r>
          </a:p>
        </p:txBody>
      </p:sp>
      <p:cxnSp>
        <p:nvCxnSpPr>
          <p:cNvPr id="21" name="直接箭头连接符 20"/>
          <p:cNvCxnSpPr/>
          <p:nvPr/>
        </p:nvCxnSpPr>
        <p:spPr>
          <a:xfrm>
            <a:off x="4113668" y="3217307"/>
            <a:ext cx="502920" cy="306432"/>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flipV="1">
            <a:off x="4113668" y="4735039"/>
            <a:ext cx="533423" cy="25357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a:off x="4051879" y="4093956"/>
            <a:ext cx="564709" cy="14999"/>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p:nvPr/>
        </p:nvCxnSpPr>
        <p:spPr>
          <a:xfrm>
            <a:off x="7214772" y="4083313"/>
            <a:ext cx="564709" cy="14999"/>
          </a:xfrm>
          <a:prstGeom prst="straightConnector1">
            <a:avLst/>
          </a:prstGeom>
          <a:ln>
            <a:solidFill>
              <a:schemeClr val="accent1">
                <a:lumMod val="50000"/>
              </a:schemeClr>
            </a:solidFill>
            <a:tailEnd type="triangle"/>
          </a:ln>
          <a:scene3d>
            <a:camera prst="orthographicFront">
              <a:rot lat="0" lon="10800000" rev="0"/>
            </a:camera>
            <a:lightRig dir="t" rig="threePt"/>
          </a:scene3d>
        </p:spPr>
        <p:style>
          <a:lnRef idx="1">
            <a:schemeClr val="accent1"/>
          </a:lnRef>
          <a:fillRef idx="0">
            <a:schemeClr val="accent1"/>
          </a:fillRef>
          <a:effectRef idx="0">
            <a:schemeClr val="accent1"/>
          </a:effectRef>
          <a:fontRef idx="minor">
            <a:schemeClr val="tx1"/>
          </a:fontRef>
        </p:style>
      </p:cxnSp>
      <p:cxnSp>
        <p:nvCxnSpPr>
          <p:cNvPr id="25" name="直接箭头连接符 24"/>
          <p:cNvCxnSpPr/>
          <p:nvPr/>
        </p:nvCxnSpPr>
        <p:spPr>
          <a:xfrm>
            <a:off x="7162675" y="3201565"/>
            <a:ext cx="502920" cy="306432"/>
          </a:xfrm>
          <a:prstGeom prst="straightConnector1">
            <a:avLst/>
          </a:prstGeom>
          <a:ln>
            <a:solidFill>
              <a:schemeClr val="accent1">
                <a:lumMod val="75000"/>
              </a:schemeClr>
            </a:solidFill>
            <a:tailEnd type="triangle"/>
          </a:ln>
          <a:scene3d>
            <a:camera prst="orthographicFront">
              <a:rot lat="0" lon="10800000" rev="0"/>
            </a:camera>
            <a:lightRig dir="t" rig="threePt"/>
          </a:scene3d>
        </p:spPr>
        <p:style>
          <a:lnRef idx="1">
            <a:schemeClr val="accent1"/>
          </a:lnRef>
          <a:fillRef idx="0">
            <a:schemeClr val="accent1"/>
          </a:fillRef>
          <a:effectRef idx="0">
            <a:schemeClr val="accent1"/>
          </a:effectRef>
          <a:fontRef idx="minor">
            <a:schemeClr val="tx1"/>
          </a:fontRef>
        </p:style>
      </p:cxnSp>
      <p:cxnSp>
        <p:nvCxnSpPr>
          <p:cNvPr id="26" name="直接箭头连接符 25"/>
          <p:cNvCxnSpPr/>
          <p:nvPr/>
        </p:nvCxnSpPr>
        <p:spPr>
          <a:xfrm flipV="1">
            <a:off x="7180643" y="4791541"/>
            <a:ext cx="533423" cy="253570"/>
          </a:xfrm>
          <a:prstGeom prst="straightConnector1">
            <a:avLst/>
          </a:prstGeom>
          <a:ln>
            <a:solidFill>
              <a:schemeClr val="accent1">
                <a:lumMod val="50000"/>
              </a:schemeClr>
            </a:solidFill>
            <a:tailEnd type="triangle"/>
          </a:ln>
          <a:scene3d>
            <a:camera prst="orthographicFront">
              <a:rot lat="0" lon="10800000" rev="0"/>
            </a:camera>
            <a:lightRig dir="t" rig="threePt"/>
          </a:scene3d>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淘宝网chenying0907出品 27"/>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29" name="图片 28"/>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2" name="圆角淘宝网chenying0907出品 1"/>
          <p:cNvSpPr/>
          <p:nvPr/>
        </p:nvSpPr>
        <p:spPr>
          <a:xfrm>
            <a:off x="404425" y="2294692"/>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
        <p:nvSpPr>
          <p:cNvPr id="30" name="圆角淘宝网chenying0907出品 29"/>
          <p:cNvSpPr/>
          <p:nvPr/>
        </p:nvSpPr>
        <p:spPr>
          <a:xfrm>
            <a:off x="404425" y="3507997"/>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
        <p:nvSpPr>
          <p:cNvPr id="31" name="圆角淘宝网chenying0907出品 30"/>
          <p:cNvSpPr/>
          <p:nvPr/>
        </p:nvSpPr>
        <p:spPr>
          <a:xfrm>
            <a:off x="404425" y="4721302"/>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
        <p:nvSpPr>
          <p:cNvPr id="32" name="圆角淘宝网chenying0907出品 31"/>
          <p:cNvSpPr/>
          <p:nvPr/>
        </p:nvSpPr>
        <p:spPr>
          <a:xfrm>
            <a:off x="8140302" y="2261867"/>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
        <p:nvSpPr>
          <p:cNvPr id="33" name="圆角淘宝网chenying0907出品 32"/>
          <p:cNvSpPr/>
          <p:nvPr/>
        </p:nvSpPr>
        <p:spPr>
          <a:xfrm>
            <a:off x="8140302" y="3475172"/>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
        <p:nvSpPr>
          <p:cNvPr id="34" name="圆角淘宝网chenying0907出品 33"/>
          <p:cNvSpPr/>
          <p:nvPr/>
        </p:nvSpPr>
        <p:spPr>
          <a:xfrm>
            <a:off x="8140302" y="4688477"/>
            <a:ext cx="3286665" cy="107583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solidFill>
                  <a:schemeClr val="accent1">
                    <a:lumMod val="50000"/>
                  </a:schemeClr>
                </a:solidFill>
              </a:rPr>
              <a:t> My flower is ephemeral, and she has only four thorns to defend herself against the </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8"/>
                                        </p:tgtEl>
                                        <p:attrNameLst>
                                          <p:attrName>style.visibility</p:attrName>
                                        </p:attrNameLst>
                                      </p:cBhvr>
                                      <p:to>
                                        <p:strVal val="visible"/>
                                      </p:to>
                                    </p:set>
                                    <p:anim calcmode="lin" valueType="num">
                                      <p:cBhvr>
                                        <p:cTn dur="500" fill="hold" id="7"/>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8"/>
                                        </p:tgtEl>
                                        <p:attrNameLst>
                                          <p:attrName>ppt_y</p:attrName>
                                        </p:attrNameLst>
                                      </p:cBhvr>
                                      <p:tavLst>
                                        <p:tav tm="0">
                                          <p:val>
                                            <p:strVal val="#ppt_y"/>
                                          </p:val>
                                        </p:tav>
                                        <p:tav tm="100000">
                                          <p:val>
                                            <p:strVal val="#ppt_y"/>
                                          </p:val>
                                        </p:tav>
                                      </p:tavLst>
                                    </p:anim>
                                    <p:anim calcmode="lin" valueType="num">
                                      <p:cBhvr>
                                        <p:cTn dur="500" fill="hold" id="9"/>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8"/>
                                        </p:tgtEl>
                                      </p:cBhvr>
                                    </p:animEffect>
                                  </p:childTnLst>
                                </p:cTn>
                              </p:par>
                            </p:childTnLst>
                          </p:cTn>
                        </p:par>
                        <p:par>
                          <p:cTn fill="hold" id="12" nodeType="afterGroup">
                            <p:stCondLst>
                              <p:cond delay="500"/>
                            </p:stCondLst>
                            <p:childTnLst>
                              <p:par>
                                <p:cTn fill="hold" grpId="1" id="13" nodeType="afterEffect" presetClass="entr" presetID="21" presetSubtype="3">
                                  <p:stCondLst>
                                    <p:cond delay="0"/>
                                  </p:stCondLst>
                                  <p:childTnLst>
                                    <p:set>
                                      <p:cBhvr>
                                        <p:cTn dur="1" fill="hold" id="14">
                                          <p:stCondLst>
                                            <p:cond delay="0"/>
                                          </p:stCondLst>
                                        </p:cTn>
                                        <p:tgtEl>
                                          <p:spTgt spid="4"/>
                                        </p:tgtEl>
                                        <p:attrNameLst>
                                          <p:attrName>style.visibility</p:attrName>
                                        </p:attrNameLst>
                                      </p:cBhvr>
                                      <p:to>
                                        <p:strVal val="visible"/>
                                      </p:to>
                                    </p:set>
                                    <p:animEffect filter="wheel(3)" transition="in">
                                      <p:cBhvr>
                                        <p:cTn dur="2000" id="15"/>
                                        <p:tgtEl>
                                          <p:spTgt spid="4"/>
                                        </p:tgtEl>
                                      </p:cBhvr>
                                    </p:animEffect>
                                  </p:childTnLst>
                                </p:cTn>
                              </p:par>
                              <p:par>
                                <p:cTn fill="hold" grpId="0" id="16" nodeType="withEffect" presetClass="entr" presetID="21" presetSubtype="3">
                                  <p:stCondLst>
                                    <p:cond delay="0"/>
                                  </p:stCondLst>
                                  <p:childTnLst>
                                    <p:set>
                                      <p:cBhvr>
                                        <p:cTn dur="1" fill="hold" id="17">
                                          <p:stCondLst>
                                            <p:cond delay="0"/>
                                          </p:stCondLst>
                                        </p:cTn>
                                        <p:tgtEl>
                                          <p:spTgt spid="5"/>
                                        </p:tgtEl>
                                        <p:attrNameLst>
                                          <p:attrName>style.visibility</p:attrName>
                                        </p:attrNameLst>
                                      </p:cBhvr>
                                      <p:to>
                                        <p:strVal val="visible"/>
                                      </p:to>
                                    </p:set>
                                    <p:animEffect filter="wheel(3)" transition="in">
                                      <p:cBhvr>
                                        <p:cTn dur="2000" id="18"/>
                                        <p:tgtEl>
                                          <p:spTgt spid="5"/>
                                        </p:tgtEl>
                                      </p:cBhvr>
                                    </p:animEffect>
                                  </p:childTnLst>
                                </p:cTn>
                              </p:par>
                            </p:childTnLst>
                          </p:cTn>
                        </p:par>
                        <p:par>
                          <p:cTn fill="hold" id="19" nodeType="afterGroup">
                            <p:stCondLst>
                              <p:cond delay="2500"/>
                            </p:stCondLst>
                            <p:childTnLst>
                              <p:par>
                                <p:cTn fill="hold" grpId="0" id="20" nodeType="afterEffect" presetClass="entr" presetID="42" presetSubtype="0">
                                  <p:stCondLst>
                                    <p:cond delay="0"/>
                                  </p:stCondLst>
                                  <p:childTnLst>
                                    <p:set>
                                      <p:cBhvr>
                                        <p:cTn dur="1" fill="hold" id="21">
                                          <p:stCondLst>
                                            <p:cond delay="0"/>
                                          </p:stCondLst>
                                        </p:cTn>
                                        <p:tgtEl>
                                          <p:spTgt spid="2"/>
                                        </p:tgtEl>
                                        <p:attrNameLst>
                                          <p:attrName>style.visibility</p:attrName>
                                        </p:attrNameLst>
                                      </p:cBhvr>
                                      <p:to>
                                        <p:strVal val="visible"/>
                                      </p:to>
                                    </p:set>
                                    <p:animEffect filter="fade" transition="in">
                                      <p:cBhvr>
                                        <p:cTn dur="1000" id="22"/>
                                        <p:tgtEl>
                                          <p:spTgt spid="2"/>
                                        </p:tgtEl>
                                      </p:cBhvr>
                                    </p:animEffect>
                                    <p:anim calcmode="lin" valueType="num">
                                      <p:cBhvr>
                                        <p:cTn dur="1000" fill="hold" id="23"/>
                                        <p:tgtEl>
                                          <p:spTgt spid="2"/>
                                        </p:tgtEl>
                                        <p:attrNameLst>
                                          <p:attrName>ppt_x</p:attrName>
                                        </p:attrNameLst>
                                      </p:cBhvr>
                                      <p:tavLst>
                                        <p:tav tm="0">
                                          <p:val>
                                            <p:strVal val="#ppt_x"/>
                                          </p:val>
                                        </p:tav>
                                        <p:tav tm="100000">
                                          <p:val>
                                            <p:strVal val="#ppt_x"/>
                                          </p:val>
                                        </p:tav>
                                      </p:tavLst>
                                    </p:anim>
                                    <p:anim calcmode="lin" valueType="num">
                                      <p:cBhvr>
                                        <p:cTn dur="1000" fill="hold" id="24"/>
                                        <p:tgtEl>
                                          <p:spTgt spid="2"/>
                                        </p:tgtEl>
                                        <p:attrNameLst>
                                          <p:attrName>ppt_y</p:attrName>
                                        </p:attrNameLst>
                                      </p:cBhvr>
                                      <p:tavLst>
                                        <p:tav tm="0">
                                          <p:val>
                                            <p:strVal val="#ppt_y+.1"/>
                                          </p:val>
                                        </p:tav>
                                        <p:tav tm="100000">
                                          <p:val>
                                            <p:strVal val="#ppt_y"/>
                                          </p:val>
                                        </p:tav>
                                      </p:tavLst>
                                    </p:anim>
                                  </p:childTnLst>
                                </p:cTn>
                              </p:par>
                            </p:childTnLst>
                          </p:cTn>
                        </p:par>
                        <p:par>
                          <p:cTn fill="hold" id="25" nodeType="afterGroup">
                            <p:stCondLst>
                              <p:cond delay="3500"/>
                            </p:stCondLst>
                            <p:childTnLst>
                              <p:par>
                                <p:cTn fill="hold" grpId="0" id="26" nodeType="afterEffect" presetClass="entr" presetID="42" presetSubtype="0">
                                  <p:stCondLst>
                                    <p:cond delay="0"/>
                                  </p:stCondLst>
                                  <p:childTnLst>
                                    <p:set>
                                      <p:cBhvr>
                                        <p:cTn dur="1" fill="hold" id="27">
                                          <p:stCondLst>
                                            <p:cond delay="0"/>
                                          </p:stCondLst>
                                        </p:cTn>
                                        <p:tgtEl>
                                          <p:spTgt spid="32"/>
                                        </p:tgtEl>
                                        <p:attrNameLst>
                                          <p:attrName>style.visibility</p:attrName>
                                        </p:attrNameLst>
                                      </p:cBhvr>
                                      <p:to>
                                        <p:strVal val="visible"/>
                                      </p:to>
                                    </p:set>
                                    <p:animEffect filter="fade" transition="in">
                                      <p:cBhvr>
                                        <p:cTn dur="1000" id="28"/>
                                        <p:tgtEl>
                                          <p:spTgt spid="32"/>
                                        </p:tgtEl>
                                      </p:cBhvr>
                                    </p:animEffect>
                                    <p:anim calcmode="lin" valueType="num">
                                      <p:cBhvr>
                                        <p:cTn dur="1000" fill="hold" id="29"/>
                                        <p:tgtEl>
                                          <p:spTgt spid="32"/>
                                        </p:tgtEl>
                                        <p:attrNameLst>
                                          <p:attrName>ppt_x</p:attrName>
                                        </p:attrNameLst>
                                      </p:cBhvr>
                                      <p:tavLst>
                                        <p:tav tm="0">
                                          <p:val>
                                            <p:strVal val="#ppt_x"/>
                                          </p:val>
                                        </p:tav>
                                        <p:tav tm="100000">
                                          <p:val>
                                            <p:strVal val="#ppt_x"/>
                                          </p:val>
                                        </p:tav>
                                      </p:tavLst>
                                    </p:anim>
                                    <p:anim calcmode="lin" valueType="num">
                                      <p:cBhvr>
                                        <p:cTn dur="1000" fill="hold" id="30"/>
                                        <p:tgtEl>
                                          <p:spTgt spid="32"/>
                                        </p:tgtEl>
                                        <p:attrNameLst>
                                          <p:attrName>ppt_y</p:attrName>
                                        </p:attrNameLst>
                                      </p:cBhvr>
                                      <p:tavLst>
                                        <p:tav tm="0">
                                          <p:val>
                                            <p:strVal val="#ppt_y+.1"/>
                                          </p:val>
                                        </p:tav>
                                        <p:tav tm="100000">
                                          <p:val>
                                            <p:strVal val="#ppt_y"/>
                                          </p:val>
                                        </p:tav>
                                      </p:tavLst>
                                    </p:anim>
                                  </p:childTnLst>
                                </p:cTn>
                              </p:par>
                            </p:childTnLst>
                          </p:cTn>
                        </p:par>
                        <p:par>
                          <p:cTn fill="hold" id="31" nodeType="afterGroup">
                            <p:stCondLst>
                              <p:cond delay="4500"/>
                            </p:stCondLst>
                            <p:childTnLst>
                              <p:par>
                                <p:cTn fill="hold" grpId="0" id="32" nodeType="afterEffect" presetClass="entr" presetID="42" presetSubtype="0">
                                  <p:stCondLst>
                                    <p:cond delay="0"/>
                                  </p:stCondLst>
                                  <p:childTnLst>
                                    <p:set>
                                      <p:cBhvr>
                                        <p:cTn dur="1" fill="hold" id="33">
                                          <p:stCondLst>
                                            <p:cond delay="0"/>
                                          </p:stCondLst>
                                        </p:cTn>
                                        <p:tgtEl>
                                          <p:spTgt spid="30"/>
                                        </p:tgtEl>
                                        <p:attrNameLst>
                                          <p:attrName>style.visibility</p:attrName>
                                        </p:attrNameLst>
                                      </p:cBhvr>
                                      <p:to>
                                        <p:strVal val="visible"/>
                                      </p:to>
                                    </p:set>
                                    <p:animEffect filter="fade" transition="in">
                                      <p:cBhvr>
                                        <p:cTn dur="1000" id="34"/>
                                        <p:tgtEl>
                                          <p:spTgt spid="30"/>
                                        </p:tgtEl>
                                      </p:cBhvr>
                                    </p:animEffect>
                                    <p:anim calcmode="lin" valueType="num">
                                      <p:cBhvr>
                                        <p:cTn dur="1000" fill="hold" id="35"/>
                                        <p:tgtEl>
                                          <p:spTgt spid="30"/>
                                        </p:tgtEl>
                                        <p:attrNameLst>
                                          <p:attrName>ppt_x</p:attrName>
                                        </p:attrNameLst>
                                      </p:cBhvr>
                                      <p:tavLst>
                                        <p:tav tm="0">
                                          <p:val>
                                            <p:strVal val="#ppt_x"/>
                                          </p:val>
                                        </p:tav>
                                        <p:tav tm="100000">
                                          <p:val>
                                            <p:strVal val="#ppt_x"/>
                                          </p:val>
                                        </p:tav>
                                      </p:tavLst>
                                    </p:anim>
                                    <p:anim calcmode="lin" valueType="num">
                                      <p:cBhvr>
                                        <p:cTn dur="1000" fill="hold" id="36"/>
                                        <p:tgtEl>
                                          <p:spTgt spid="30"/>
                                        </p:tgtEl>
                                        <p:attrNameLst>
                                          <p:attrName>ppt_y</p:attrName>
                                        </p:attrNameLst>
                                      </p:cBhvr>
                                      <p:tavLst>
                                        <p:tav tm="0">
                                          <p:val>
                                            <p:strVal val="#ppt_y+.1"/>
                                          </p:val>
                                        </p:tav>
                                        <p:tav tm="100000">
                                          <p:val>
                                            <p:strVal val="#ppt_y"/>
                                          </p:val>
                                        </p:tav>
                                      </p:tavLst>
                                    </p:anim>
                                  </p:childTnLst>
                                </p:cTn>
                              </p:par>
                            </p:childTnLst>
                          </p:cTn>
                        </p:par>
                        <p:par>
                          <p:cTn fill="hold" id="37" nodeType="afterGroup">
                            <p:stCondLst>
                              <p:cond delay="5500"/>
                            </p:stCondLst>
                            <p:childTnLst>
                              <p:par>
                                <p:cTn fill="hold" grpId="0" id="38" nodeType="afterEffect" presetClass="entr" presetID="42" presetSubtype="0">
                                  <p:stCondLst>
                                    <p:cond delay="0"/>
                                  </p:stCondLst>
                                  <p:childTnLst>
                                    <p:set>
                                      <p:cBhvr>
                                        <p:cTn dur="1" fill="hold" id="39">
                                          <p:stCondLst>
                                            <p:cond delay="0"/>
                                          </p:stCondLst>
                                        </p:cTn>
                                        <p:tgtEl>
                                          <p:spTgt spid="33"/>
                                        </p:tgtEl>
                                        <p:attrNameLst>
                                          <p:attrName>style.visibility</p:attrName>
                                        </p:attrNameLst>
                                      </p:cBhvr>
                                      <p:to>
                                        <p:strVal val="visible"/>
                                      </p:to>
                                    </p:set>
                                    <p:animEffect filter="fade" transition="in">
                                      <p:cBhvr>
                                        <p:cTn dur="1000" id="40"/>
                                        <p:tgtEl>
                                          <p:spTgt spid="33"/>
                                        </p:tgtEl>
                                      </p:cBhvr>
                                    </p:animEffect>
                                    <p:anim calcmode="lin" valueType="num">
                                      <p:cBhvr>
                                        <p:cTn dur="1000" fill="hold" id="41"/>
                                        <p:tgtEl>
                                          <p:spTgt spid="33"/>
                                        </p:tgtEl>
                                        <p:attrNameLst>
                                          <p:attrName>ppt_x</p:attrName>
                                        </p:attrNameLst>
                                      </p:cBhvr>
                                      <p:tavLst>
                                        <p:tav tm="0">
                                          <p:val>
                                            <p:strVal val="#ppt_x"/>
                                          </p:val>
                                        </p:tav>
                                        <p:tav tm="100000">
                                          <p:val>
                                            <p:strVal val="#ppt_x"/>
                                          </p:val>
                                        </p:tav>
                                      </p:tavLst>
                                    </p:anim>
                                    <p:anim calcmode="lin" valueType="num">
                                      <p:cBhvr>
                                        <p:cTn dur="1000" fill="hold" id="42"/>
                                        <p:tgtEl>
                                          <p:spTgt spid="33"/>
                                        </p:tgtEl>
                                        <p:attrNameLst>
                                          <p:attrName>ppt_y</p:attrName>
                                        </p:attrNameLst>
                                      </p:cBhvr>
                                      <p:tavLst>
                                        <p:tav tm="0">
                                          <p:val>
                                            <p:strVal val="#ppt_y+.1"/>
                                          </p:val>
                                        </p:tav>
                                        <p:tav tm="100000">
                                          <p:val>
                                            <p:strVal val="#ppt_y"/>
                                          </p:val>
                                        </p:tav>
                                      </p:tavLst>
                                    </p:anim>
                                  </p:childTnLst>
                                </p:cTn>
                              </p:par>
                            </p:childTnLst>
                          </p:cTn>
                        </p:par>
                        <p:par>
                          <p:cTn fill="hold" id="43" nodeType="afterGroup">
                            <p:stCondLst>
                              <p:cond delay="6500"/>
                            </p:stCondLst>
                            <p:childTnLst>
                              <p:par>
                                <p:cTn fill="hold" grpId="0" id="44" nodeType="afterEffect" presetClass="entr" presetID="42" presetSubtype="0">
                                  <p:stCondLst>
                                    <p:cond delay="0"/>
                                  </p:stCondLst>
                                  <p:childTnLst>
                                    <p:set>
                                      <p:cBhvr>
                                        <p:cTn dur="1" fill="hold" id="45">
                                          <p:stCondLst>
                                            <p:cond delay="0"/>
                                          </p:stCondLst>
                                        </p:cTn>
                                        <p:tgtEl>
                                          <p:spTgt spid="31"/>
                                        </p:tgtEl>
                                        <p:attrNameLst>
                                          <p:attrName>style.visibility</p:attrName>
                                        </p:attrNameLst>
                                      </p:cBhvr>
                                      <p:to>
                                        <p:strVal val="visible"/>
                                      </p:to>
                                    </p:set>
                                    <p:animEffect filter="fade" transition="in">
                                      <p:cBhvr>
                                        <p:cTn dur="1000" id="46"/>
                                        <p:tgtEl>
                                          <p:spTgt spid="31"/>
                                        </p:tgtEl>
                                      </p:cBhvr>
                                    </p:animEffect>
                                    <p:anim calcmode="lin" valueType="num">
                                      <p:cBhvr>
                                        <p:cTn dur="1000" fill="hold" id="47"/>
                                        <p:tgtEl>
                                          <p:spTgt spid="31"/>
                                        </p:tgtEl>
                                        <p:attrNameLst>
                                          <p:attrName>ppt_x</p:attrName>
                                        </p:attrNameLst>
                                      </p:cBhvr>
                                      <p:tavLst>
                                        <p:tav tm="0">
                                          <p:val>
                                            <p:strVal val="#ppt_x"/>
                                          </p:val>
                                        </p:tav>
                                        <p:tav tm="100000">
                                          <p:val>
                                            <p:strVal val="#ppt_x"/>
                                          </p:val>
                                        </p:tav>
                                      </p:tavLst>
                                    </p:anim>
                                    <p:anim calcmode="lin" valueType="num">
                                      <p:cBhvr>
                                        <p:cTn dur="1000" fill="hold" id="48"/>
                                        <p:tgtEl>
                                          <p:spTgt spid="31"/>
                                        </p:tgtEl>
                                        <p:attrNameLst>
                                          <p:attrName>ppt_y</p:attrName>
                                        </p:attrNameLst>
                                      </p:cBhvr>
                                      <p:tavLst>
                                        <p:tav tm="0">
                                          <p:val>
                                            <p:strVal val="#ppt_y+.1"/>
                                          </p:val>
                                        </p:tav>
                                        <p:tav tm="100000">
                                          <p:val>
                                            <p:strVal val="#ppt_y"/>
                                          </p:val>
                                        </p:tav>
                                      </p:tavLst>
                                    </p:anim>
                                  </p:childTnLst>
                                </p:cTn>
                              </p:par>
                            </p:childTnLst>
                          </p:cTn>
                        </p:par>
                        <p:par>
                          <p:cTn fill="hold" id="49" nodeType="afterGroup">
                            <p:stCondLst>
                              <p:cond delay="7500"/>
                            </p:stCondLst>
                            <p:childTnLst>
                              <p:par>
                                <p:cTn fill="hold" grpId="0" id="50" nodeType="afterEffect" presetClass="entr" presetID="42" presetSubtype="0">
                                  <p:stCondLst>
                                    <p:cond delay="0"/>
                                  </p:stCondLst>
                                  <p:childTnLst>
                                    <p:set>
                                      <p:cBhvr>
                                        <p:cTn dur="1" fill="hold" id="51">
                                          <p:stCondLst>
                                            <p:cond delay="0"/>
                                          </p:stCondLst>
                                        </p:cTn>
                                        <p:tgtEl>
                                          <p:spTgt spid="34"/>
                                        </p:tgtEl>
                                        <p:attrNameLst>
                                          <p:attrName>style.visibility</p:attrName>
                                        </p:attrNameLst>
                                      </p:cBhvr>
                                      <p:to>
                                        <p:strVal val="visible"/>
                                      </p:to>
                                    </p:set>
                                    <p:animEffect filter="fade" transition="in">
                                      <p:cBhvr>
                                        <p:cTn dur="1000" id="52"/>
                                        <p:tgtEl>
                                          <p:spTgt spid="34"/>
                                        </p:tgtEl>
                                      </p:cBhvr>
                                    </p:animEffect>
                                    <p:anim calcmode="lin" valueType="num">
                                      <p:cBhvr>
                                        <p:cTn dur="1000" fill="hold" id="53"/>
                                        <p:tgtEl>
                                          <p:spTgt spid="34"/>
                                        </p:tgtEl>
                                        <p:attrNameLst>
                                          <p:attrName>ppt_x</p:attrName>
                                        </p:attrNameLst>
                                      </p:cBhvr>
                                      <p:tavLst>
                                        <p:tav tm="0">
                                          <p:val>
                                            <p:strVal val="#ppt_x"/>
                                          </p:val>
                                        </p:tav>
                                        <p:tav tm="100000">
                                          <p:val>
                                            <p:strVal val="#ppt_x"/>
                                          </p:val>
                                        </p:tav>
                                      </p:tavLst>
                                    </p:anim>
                                    <p:anim calcmode="lin" valueType="num">
                                      <p:cBhvr>
                                        <p:cTn dur="1000" fill="hold" id="54"/>
                                        <p:tgtEl>
                                          <p:spTgt spid="34"/>
                                        </p:tgtEl>
                                        <p:attrNameLst>
                                          <p:attrName>ppt_y</p:attrName>
                                        </p:attrNameLst>
                                      </p:cBhvr>
                                      <p:tavLst>
                                        <p:tav tm="0">
                                          <p:val>
                                            <p:strVal val="#ppt_y+.1"/>
                                          </p:val>
                                        </p:tav>
                                        <p:tav tm="100000">
                                          <p:val>
                                            <p:strVal val="#ppt_y"/>
                                          </p:val>
                                        </p:tav>
                                      </p:tavLst>
                                    </p:anim>
                                  </p:childTnLst>
                                </p:cTn>
                              </p:par>
                            </p:childTnLst>
                          </p:cTn>
                        </p:par>
                        <p:par>
                          <p:cTn fill="hold" id="55" nodeType="afterGroup">
                            <p:stCondLst>
                              <p:cond delay="8500"/>
                            </p:stCondLst>
                            <p:childTnLst>
                              <p:par>
                                <p:cTn fill="hold" id="56" nodeType="afterEffect" presetClass="entr" presetID="22" presetSubtype="2">
                                  <p:stCondLst>
                                    <p:cond delay="0"/>
                                  </p:stCondLst>
                                  <p:childTnLst>
                                    <p:set>
                                      <p:cBhvr>
                                        <p:cTn dur="1" fill="hold" id="57">
                                          <p:stCondLst>
                                            <p:cond delay="0"/>
                                          </p:stCondLst>
                                        </p:cTn>
                                        <p:tgtEl>
                                          <p:spTgt spid="25"/>
                                        </p:tgtEl>
                                        <p:attrNameLst>
                                          <p:attrName>style.visibility</p:attrName>
                                        </p:attrNameLst>
                                      </p:cBhvr>
                                      <p:to>
                                        <p:strVal val="visible"/>
                                      </p:to>
                                    </p:set>
                                    <p:animEffect filter="wipe(right)" transition="in">
                                      <p:cBhvr>
                                        <p:cTn dur="500" id="58"/>
                                        <p:tgtEl>
                                          <p:spTgt spid="25"/>
                                        </p:tgtEl>
                                      </p:cBhvr>
                                    </p:animEffect>
                                  </p:childTnLst>
                                </p:cTn>
                              </p:par>
                              <p:par>
                                <p:cTn fill="hold" id="59" nodeType="withEffect" presetClass="entr" presetID="22" presetSubtype="2">
                                  <p:stCondLst>
                                    <p:cond delay="0"/>
                                  </p:stCondLst>
                                  <p:childTnLst>
                                    <p:set>
                                      <p:cBhvr>
                                        <p:cTn dur="1" fill="hold" id="60">
                                          <p:stCondLst>
                                            <p:cond delay="0"/>
                                          </p:stCondLst>
                                        </p:cTn>
                                        <p:tgtEl>
                                          <p:spTgt spid="24"/>
                                        </p:tgtEl>
                                        <p:attrNameLst>
                                          <p:attrName>style.visibility</p:attrName>
                                        </p:attrNameLst>
                                      </p:cBhvr>
                                      <p:to>
                                        <p:strVal val="visible"/>
                                      </p:to>
                                    </p:set>
                                    <p:animEffect filter="wipe(right)" transition="in">
                                      <p:cBhvr>
                                        <p:cTn dur="500" id="61"/>
                                        <p:tgtEl>
                                          <p:spTgt spid="24"/>
                                        </p:tgtEl>
                                      </p:cBhvr>
                                    </p:animEffect>
                                  </p:childTnLst>
                                </p:cTn>
                              </p:par>
                              <p:par>
                                <p:cTn fill="hold" id="62" nodeType="withEffect" presetClass="entr" presetID="22" presetSubtype="2">
                                  <p:stCondLst>
                                    <p:cond delay="0"/>
                                  </p:stCondLst>
                                  <p:childTnLst>
                                    <p:set>
                                      <p:cBhvr>
                                        <p:cTn dur="1" fill="hold" id="63">
                                          <p:stCondLst>
                                            <p:cond delay="0"/>
                                          </p:stCondLst>
                                        </p:cTn>
                                        <p:tgtEl>
                                          <p:spTgt spid="26"/>
                                        </p:tgtEl>
                                        <p:attrNameLst>
                                          <p:attrName>style.visibility</p:attrName>
                                        </p:attrNameLst>
                                      </p:cBhvr>
                                      <p:to>
                                        <p:strVal val="visible"/>
                                      </p:to>
                                    </p:set>
                                    <p:animEffect filter="wipe(right)" transition="in">
                                      <p:cBhvr>
                                        <p:cTn dur="500" id="64"/>
                                        <p:tgtEl>
                                          <p:spTgt spid="26"/>
                                        </p:tgtEl>
                                      </p:cBhvr>
                                    </p:animEffect>
                                  </p:childTnLst>
                                </p:cTn>
                              </p:par>
                              <p:par>
                                <p:cTn fill="hold" id="65" nodeType="withEffect" presetClass="entr" presetID="22" presetSubtype="8">
                                  <p:stCondLst>
                                    <p:cond delay="0"/>
                                  </p:stCondLst>
                                  <p:childTnLst>
                                    <p:set>
                                      <p:cBhvr>
                                        <p:cTn dur="1" fill="hold" id="66">
                                          <p:stCondLst>
                                            <p:cond delay="0"/>
                                          </p:stCondLst>
                                        </p:cTn>
                                        <p:tgtEl>
                                          <p:spTgt spid="21"/>
                                        </p:tgtEl>
                                        <p:attrNameLst>
                                          <p:attrName>style.visibility</p:attrName>
                                        </p:attrNameLst>
                                      </p:cBhvr>
                                      <p:to>
                                        <p:strVal val="visible"/>
                                      </p:to>
                                    </p:set>
                                    <p:animEffect filter="wipe(left)" transition="in">
                                      <p:cBhvr>
                                        <p:cTn dur="500" id="67"/>
                                        <p:tgtEl>
                                          <p:spTgt spid="21"/>
                                        </p:tgtEl>
                                      </p:cBhvr>
                                    </p:animEffect>
                                  </p:childTnLst>
                                </p:cTn>
                              </p:par>
                              <p:par>
                                <p:cTn fill="hold" id="68" nodeType="withEffect" presetClass="entr" presetID="22" presetSubtype="8">
                                  <p:stCondLst>
                                    <p:cond delay="0"/>
                                  </p:stCondLst>
                                  <p:childTnLst>
                                    <p:set>
                                      <p:cBhvr>
                                        <p:cTn dur="1" fill="hold" id="69">
                                          <p:stCondLst>
                                            <p:cond delay="0"/>
                                          </p:stCondLst>
                                        </p:cTn>
                                        <p:tgtEl>
                                          <p:spTgt spid="23"/>
                                        </p:tgtEl>
                                        <p:attrNameLst>
                                          <p:attrName>style.visibility</p:attrName>
                                        </p:attrNameLst>
                                      </p:cBhvr>
                                      <p:to>
                                        <p:strVal val="visible"/>
                                      </p:to>
                                    </p:set>
                                    <p:animEffect filter="wipe(left)" transition="in">
                                      <p:cBhvr>
                                        <p:cTn dur="500" id="70"/>
                                        <p:tgtEl>
                                          <p:spTgt spid="23"/>
                                        </p:tgtEl>
                                      </p:cBhvr>
                                    </p:animEffect>
                                  </p:childTnLst>
                                </p:cTn>
                              </p:par>
                              <p:par>
                                <p:cTn fill="hold" id="71" nodeType="withEffect" presetClass="entr" presetID="22" presetSubtype="8">
                                  <p:stCondLst>
                                    <p:cond delay="0"/>
                                  </p:stCondLst>
                                  <p:childTnLst>
                                    <p:set>
                                      <p:cBhvr>
                                        <p:cTn dur="1" fill="hold" id="72">
                                          <p:stCondLst>
                                            <p:cond delay="0"/>
                                          </p:stCondLst>
                                        </p:cTn>
                                        <p:tgtEl>
                                          <p:spTgt spid="22"/>
                                        </p:tgtEl>
                                        <p:attrNameLst>
                                          <p:attrName>style.visibility</p:attrName>
                                        </p:attrNameLst>
                                      </p:cBhvr>
                                      <p:to>
                                        <p:strVal val="visible"/>
                                      </p:to>
                                    </p:set>
                                    <p:animEffect filter="wipe(left)" transition="in">
                                      <p:cBhvr>
                                        <p:cTn dur="500" id="73"/>
                                        <p:tgtEl>
                                          <p:spTgt spid="22"/>
                                        </p:tgtEl>
                                      </p:cBhvr>
                                    </p:animEffect>
                                  </p:childTnLst>
                                </p:cTn>
                              </p:par>
                            </p:childTnLst>
                          </p:cTn>
                        </p:par>
                        <p:par>
                          <p:cTn fill="hold" id="74" nodeType="afterGroup">
                            <p:stCondLst>
                              <p:cond delay="9000"/>
                            </p:stCondLst>
                            <p:childTnLst>
                              <p:par>
                                <p:cTn fill="hold" grpId="0" id="75" nodeType="afterEffect" presetClass="entr" presetID="53" presetSubtype="0">
                                  <p:stCondLst>
                                    <p:cond delay="0"/>
                                  </p:stCondLst>
                                  <p:childTnLst>
                                    <p:set>
                                      <p:cBhvr>
                                        <p:cTn dur="1" fill="hold" id="76">
                                          <p:stCondLst>
                                            <p:cond delay="0"/>
                                          </p:stCondLst>
                                        </p:cTn>
                                        <p:tgtEl>
                                          <p:spTgt spid="6"/>
                                        </p:tgtEl>
                                        <p:attrNameLst>
                                          <p:attrName>style.visibility</p:attrName>
                                        </p:attrNameLst>
                                      </p:cBhvr>
                                      <p:to>
                                        <p:strVal val="visible"/>
                                      </p:to>
                                    </p:set>
                                    <p:anim calcmode="lin" valueType="num">
                                      <p:cBhvr>
                                        <p:cTn dur="500" fill="hold" id="77"/>
                                        <p:tgtEl>
                                          <p:spTgt spid="6"/>
                                        </p:tgtEl>
                                        <p:attrNameLst>
                                          <p:attrName>ppt_w</p:attrName>
                                        </p:attrNameLst>
                                      </p:cBhvr>
                                      <p:tavLst>
                                        <p:tav tm="0">
                                          <p:val>
                                            <p:fltVal val="0"/>
                                          </p:val>
                                        </p:tav>
                                        <p:tav tm="100000">
                                          <p:val>
                                            <p:strVal val="#ppt_w"/>
                                          </p:val>
                                        </p:tav>
                                      </p:tavLst>
                                    </p:anim>
                                    <p:anim calcmode="lin" valueType="num">
                                      <p:cBhvr>
                                        <p:cTn dur="500" fill="hold" id="78"/>
                                        <p:tgtEl>
                                          <p:spTgt spid="6"/>
                                        </p:tgtEl>
                                        <p:attrNameLst>
                                          <p:attrName>ppt_h</p:attrName>
                                        </p:attrNameLst>
                                      </p:cBhvr>
                                      <p:tavLst>
                                        <p:tav tm="0">
                                          <p:val>
                                            <p:fltVal val="0"/>
                                          </p:val>
                                        </p:tav>
                                        <p:tav tm="100000">
                                          <p:val>
                                            <p:strVal val="#ppt_h"/>
                                          </p:val>
                                        </p:tav>
                                      </p:tavLst>
                                    </p:anim>
                                    <p:animEffect filter="fade" transition="in">
                                      <p:cBhvr>
                                        <p:cTn dur="500" id="79"/>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4"/>
      <p:bldP grpId="0" spid="5"/>
      <p:bldP grpId="0" spid="6"/>
      <p:bldP grpId="0" spid="28"/>
      <p:bldP grpId="0" spid="2"/>
      <p:bldP grpId="0" spid="30"/>
      <p:bldP grpId="0" spid="31"/>
      <p:bldP grpId="0" spid="32"/>
      <p:bldP grpId="0" spid="33"/>
      <p:bldP grpId="0" spid="34"/>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淘宝网chenying0907出品 9"/>
          <p:cNvSpPr/>
          <p:nvPr/>
        </p:nvSpPr>
        <p:spPr>
          <a:xfrm>
            <a:off x="1696822" y="2866937"/>
            <a:ext cx="1080000" cy="1080000"/>
          </a:xfrm>
          <a:prstGeom prst="ellipse">
            <a:avLst/>
          </a:prstGeom>
          <a:solidFill>
            <a:schemeClr val="bg1"/>
          </a:solidFill>
          <a:ln cmpd="dbl"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5400">
                <a:solidFill>
                  <a:schemeClr val="accent1">
                    <a:lumMod val="50000"/>
                  </a:schemeClr>
                </a:solidFill>
              </a:rPr>
              <a:t>2</a:t>
            </a:r>
          </a:p>
        </p:txBody>
      </p:sp>
      <p:sp>
        <p:nvSpPr>
          <p:cNvPr id="11" name="淘宝网chenying0907出品 10"/>
          <p:cNvSpPr txBox="1"/>
          <p:nvPr/>
        </p:nvSpPr>
        <p:spPr>
          <a:xfrm>
            <a:off x="2894028" y="2962052"/>
            <a:ext cx="3205113" cy="2529840"/>
          </a:xfrm>
          <a:prstGeom prst="rect">
            <a:avLst/>
          </a:prstGeom>
          <a:noFill/>
        </p:spPr>
        <p:txBody>
          <a:bodyPr rtlCol="0" wrap="square">
            <a:spAutoFit/>
          </a:bodyPr>
          <a:lstStyle/>
          <a:p>
            <a:r>
              <a:rPr altLang="en-US" b="1" lang="zh-CN" sz="4000">
                <a:solidFill>
                  <a:schemeClr val="accent1">
                    <a:lumMod val="50000"/>
                  </a:schemeClr>
                </a:solidFill>
                <a:latin charset="-122" pitchFamily="34" typeface="微软雅黑"/>
                <a:ea charset="-122" pitchFamily="34" typeface="微软雅黑"/>
              </a:rPr>
              <a:t>理论讲解</a:t>
            </a:r>
          </a:p>
          <a:p>
            <a:r>
              <a:rPr altLang="en-US" b="1" lang="zh-CN" sz="4000">
                <a:solidFill>
                  <a:schemeClr val="accent1">
                    <a:lumMod val="50000"/>
                  </a:schemeClr>
                </a:solidFill>
                <a:latin charset="-122" pitchFamily="34" typeface="微软雅黑"/>
                <a:ea charset="-122" pitchFamily="34" typeface="微软雅黑"/>
              </a:rPr>
              <a:t>Interpretation of the theory</a:t>
            </a:r>
          </a:p>
        </p:txBody>
      </p:sp>
      <p:sp>
        <p:nvSpPr>
          <p:cNvPr id="12" name="淘宝网chenying0907出品 11"/>
          <p:cNvSpPr/>
          <p:nvPr/>
        </p:nvSpPr>
        <p:spPr>
          <a:xfrm>
            <a:off x="6900421" y="0"/>
            <a:ext cx="5291579"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12"/>
          <p:cNvSpPr/>
          <p:nvPr/>
        </p:nvSpPr>
        <p:spPr>
          <a:xfrm>
            <a:off x="8555081" y="1957837"/>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6" name="直接连接符 15"/>
          <p:cNvCxnSpPr/>
          <p:nvPr/>
        </p:nvCxnSpPr>
        <p:spPr>
          <a:xfrm flipH="1">
            <a:off x="6810167" y="-246669"/>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10120546" y="5516252"/>
            <a:ext cx="2664061" cy="158841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淘宝网chenying0907出品 20"/>
          <p:cNvSpPr txBox="1"/>
          <p:nvPr/>
        </p:nvSpPr>
        <p:spPr>
          <a:xfrm>
            <a:off x="9023169" y="1781004"/>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详细定义</a:t>
            </a:r>
          </a:p>
        </p:txBody>
      </p:sp>
      <p:cxnSp>
        <p:nvCxnSpPr>
          <p:cNvPr id="23" name="直接连接符 22"/>
          <p:cNvCxnSpPr/>
          <p:nvPr/>
        </p:nvCxnSpPr>
        <p:spPr>
          <a:xfrm flipH="1">
            <a:off x="8609081" y="2065837"/>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淘宝网chenying0907出品 24"/>
          <p:cNvSpPr/>
          <p:nvPr/>
        </p:nvSpPr>
        <p:spPr>
          <a:xfrm>
            <a:off x="8569717" y="2965412"/>
            <a:ext cx="78729" cy="877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淘宝网chenying0907出品 25"/>
          <p:cNvSpPr txBox="1"/>
          <p:nvPr/>
        </p:nvSpPr>
        <p:spPr>
          <a:xfrm>
            <a:off x="9023169" y="2778469"/>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性质特点</a:t>
            </a:r>
          </a:p>
        </p:txBody>
      </p:sp>
      <p:cxnSp>
        <p:nvCxnSpPr>
          <p:cNvPr id="27" name="直接连接符 26"/>
          <p:cNvCxnSpPr/>
          <p:nvPr/>
        </p:nvCxnSpPr>
        <p:spPr>
          <a:xfrm flipH="1">
            <a:off x="8609081" y="3045780"/>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淘宝网chenying0907出品 27"/>
          <p:cNvSpPr/>
          <p:nvPr/>
        </p:nvSpPr>
        <p:spPr>
          <a:xfrm>
            <a:off x="8555081" y="3926059"/>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淘宝网chenying0907出品 29"/>
          <p:cNvSpPr txBox="1"/>
          <p:nvPr/>
        </p:nvSpPr>
        <p:spPr>
          <a:xfrm>
            <a:off x="9023169" y="3722858"/>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运用场景</a:t>
            </a:r>
          </a:p>
        </p:txBody>
      </p:sp>
      <p:cxnSp>
        <p:nvCxnSpPr>
          <p:cNvPr id="31" name="直接连接符 30"/>
          <p:cNvCxnSpPr/>
          <p:nvPr/>
        </p:nvCxnSpPr>
        <p:spPr>
          <a:xfrm flipH="1">
            <a:off x="8609081" y="4001248"/>
            <a:ext cx="0" cy="907911"/>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淘宝网chenying0907出品 31"/>
          <p:cNvSpPr/>
          <p:nvPr/>
        </p:nvSpPr>
        <p:spPr>
          <a:xfrm>
            <a:off x="8555081" y="4880421"/>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淘宝网chenying0907出品 32"/>
          <p:cNvSpPr txBox="1"/>
          <p:nvPr/>
        </p:nvSpPr>
        <p:spPr>
          <a:xfrm>
            <a:off x="9023169" y="4667247"/>
            <a:ext cx="1789376" cy="457200"/>
          </a:xfrm>
          <a:prstGeom prst="rect">
            <a:avLst/>
          </a:prstGeom>
          <a:noFill/>
        </p:spPr>
        <p:txBody>
          <a:bodyPr rtlCol="0" wrap="square">
            <a:spAutoFit/>
          </a:bodyPr>
          <a:lstStyle/>
          <a:p>
            <a:r>
              <a:rPr altLang="en-US" b="1" lang="zh-CN" sz="2400">
                <a:solidFill>
                  <a:schemeClr val="bg1"/>
                </a:solidFill>
                <a:latin charset="-122" pitchFamily="34" typeface="微软雅黑"/>
                <a:ea charset="-122" pitchFamily="34" typeface="微软雅黑"/>
              </a:rPr>
              <a:t>例题解析</a:t>
            </a:r>
          </a:p>
        </p:txBody>
      </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1" id="11" nodeType="afterEffect" presetClass="entr" presetID="41" presetSubtype="0">
                                  <p:stCondLst>
                                    <p:cond delay="0"/>
                                  </p:stCondLst>
                                  <p:iterate type="lt">
                                    <p:tmPct val="10000"/>
                                  </p:iterate>
                                  <p:childTnLst>
                                    <p:set>
                                      <p:cBhvr>
                                        <p:cTn dur="1" fill="hold" id="12">
                                          <p:stCondLst>
                                            <p:cond delay="0"/>
                                          </p:stCondLst>
                                        </p:cTn>
                                        <p:tgtEl>
                                          <p:spTgt spid="11"/>
                                        </p:tgtEl>
                                        <p:attrNameLst>
                                          <p:attrName>style.visibility</p:attrName>
                                        </p:attrNameLst>
                                      </p:cBhvr>
                                      <p:to>
                                        <p:strVal val="visible"/>
                                      </p:to>
                                    </p:set>
                                    <p:anim calcmode="lin" valueType="num">
                                      <p:cBhvr>
                                        <p:cTn dur="500" fill="hold" id="1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11"/>
                                        </p:tgtEl>
                                        <p:attrNameLst>
                                          <p:attrName>ppt_y</p:attrName>
                                        </p:attrNameLst>
                                      </p:cBhvr>
                                      <p:tavLst>
                                        <p:tav tm="0">
                                          <p:val>
                                            <p:strVal val="#ppt_y"/>
                                          </p:val>
                                        </p:tav>
                                        <p:tav tm="100000">
                                          <p:val>
                                            <p:strVal val="#ppt_y"/>
                                          </p:val>
                                        </p:tav>
                                      </p:tavLst>
                                    </p:anim>
                                    <p:anim calcmode="lin" valueType="num">
                                      <p:cBhvr>
                                        <p:cTn dur="500" fill="hold" id="1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11"/>
                                        </p:tgtEl>
                                      </p:cBhvr>
                                    </p:animEffect>
                                  </p:childTnLst>
                                </p:cTn>
                              </p:par>
                            </p:childTnLst>
                          </p:cTn>
                        </p:par>
                        <p:par>
                          <p:cTn fill="hold" id="18" nodeType="afterGroup">
                            <p:stCondLst>
                              <p:cond delay="1500"/>
                            </p:stCondLst>
                            <p:childTnLst>
                              <p:par>
                                <p:cTn fill="hold" grpId="1" id="19" nodeType="afterEffect" presetClass="entr" presetID="23" presetSubtype="16">
                                  <p:stCondLst>
                                    <p:cond delay="0"/>
                                  </p:stCondLst>
                                  <p:childTnLst>
                                    <p:set>
                                      <p:cBhvr>
                                        <p:cTn dur="1" fill="hold" id="20">
                                          <p:stCondLst>
                                            <p:cond delay="0"/>
                                          </p:stCondLst>
                                        </p:cTn>
                                        <p:tgtEl>
                                          <p:spTgt spid="13"/>
                                        </p:tgtEl>
                                        <p:attrNameLst>
                                          <p:attrName>style.visibility</p:attrName>
                                        </p:attrNameLst>
                                      </p:cBhvr>
                                      <p:to>
                                        <p:strVal val="visible"/>
                                      </p:to>
                                    </p:set>
                                    <p:anim calcmode="lin" valueType="num">
                                      <p:cBhvr>
                                        <p:cTn dur="500" fill="hold" id="21"/>
                                        <p:tgtEl>
                                          <p:spTgt spid="13"/>
                                        </p:tgtEl>
                                        <p:attrNameLst>
                                          <p:attrName>ppt_w</p:attrName>
                                        </p:attrNameLst>
                                      </p:cBhvr>
                                      <p:tavLst>
                                        <p:tav tm="0">
                                          <p:val>
                                            <p:fltVal val="0"/>
                                          </p:val>
                                        </p:tav>
                                        <p:tav tm="100000">
                                          <p:val>
                                            <p:strVal val="#ppt_w"/>
                                          </p:val>
                                        </p:tav>
                                      </p:tavLst>
                                    </p:anim>
                                    <p:anim calcmode="lin" valueType="num">
                                      <p:cBhvr>
                                        <p:cTn dur="500" fill="hold" id="22"/>
                                        <p:tgtEl>
                                          <p:spTgt spid="13"/>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3" presetSubtype="10">
                                  <p:stCondLst>
                                    <p:cond delay="0"/>
                                  </p:stCondLst>
                                  <p:childTnLst>
                                    <p:set>
                                      <p:cBhvr>
                                        <p:cTn dur="1" fill="hold" id="25">
                                          <p:stCondLst>
                                            <p:cond delay="0"/>
                                          </p:stCondLst>
                                        </p:cTn>
                                        <p:tgtEl>
                                          <p:spTgt spid="21"/>
                                        </p:tgtEl>
                                        <p:attrNameLst>
                                          <p:attrName>style.visibility</p:attrName>
                                        </p:attrNameLst>
                                      </p:cBhvr>
                                      <p:to>
                                        <p:strVal val="visible"/>
                                      </p:to>
                                    </p:set>
                                    <p:animEffect filter="blinds(horizontal)" transition="in">
                                      <p:cBhvr>
                                        <p:cTn dur="500" id="26"/>
                                        <p:tgtEl>
                                          <p:spTgt spid="21"/>
                                        </p:tgtEl>
                                      </p:cBhvr>
                                    </p:animEffect>
                                  </p:childTnLst>
                                </p:cTn>
                              </p:par>
                            </p:childTnLst>
                          </p:cTn>
                        </p:par>
                        <p:par>
                          <p:cTn fill="hold" id="27" nodeType="afterGroup">
                            <p:stCondLst>
                              <p:cond delay="2500"/>
                            </p:stCondLst>
                            <p:childTnLst>
                              <p:par>
                                <p:cTn fill="hold" id="28" nodeType="afterEffect" presetClass="entr" presetID="22" presetSubtype="1">
                                  <p:stCondLst>
                                    <p:cond delay="0"/>
                                  </p:stCondLst>
                                  <p:childTnLst>
                                    <p:set>
                                      <p:cBhvr>
                                        <p:cTn dur="1" fill="hold" id="29">
                                          <p:stCondLst>
                                            <p:cond delay="0"/>
                                          </p:stCondLst>
                                        </p:cTn>
                                        <p:tgtEl>
                                          <p:spTgt spid="23"/>
                                        </p:tgtEl>
                                        <p:attrNameLst>
                                          <p:attrName>style.visibility</p:attrName>
                                        </p:attrNameLst>
                                      </p:cBhvr>
                                      <p:to>
                                        <p:strVal val="visible"/>
                                      </p:to>
                                    </p:set>
                                    <p:animEffect filter="wipe(up)" transition="in">
                                      <p:cBhvr>
                                        <p:cTn dur="500" id="30"/>
                                        <p:tgtEl>
                                          <p:spTgt spid="23"/>
                                        </p:tgtEl>
                                      </p:cBhvr>
                                    </p:animEffect>
                                  </p:childTnLst>
                                </p:cTn>
                              </p:par>
                            </p:childTnLst>
                          </p:cTn>
                        </p:par>
                        <p:par>
                          <p:cTn fill="hold" id="31" nodeType="afterGroup">
                            <p:stCondLst>
                              <p:cond delay="3000"/>
                            </p:stCondLst>
                            <p:childTnLst>
                              <p:par>
                                <p:cTn fill="hold" grpId="0" id="32" nodeType="afterEffect" presetClass="entr" presetID="23" presetSubtype="16">
                                  <p:stCondLst>
                                    <p:cond delay="0"/>
                                  </p:stCondLst>
                                  <p:childTnLst>
                                    <p:set>
                                      <p:cBhvr>
                                        <p:cTn dur="1" fill="hold" id="33">
                                          <p:stCondLst>
                                            <p:cond delay="0"/>
                                          </p:stCondLst>
                                        </p:cTn>
                                        <p:tgtEl>
                                          <p:spTgt spid="25"/>
                                        </p:tgtEl>
                                        <p:attrNameLst>
                                          <p:attrName>style.visibility</p:attrName>
                                        </p:attrNameLst>
                                      </p:cBhvr>
                                      <p:to>
                                        <p:strVal val="visible"/>
                                      </p:to>
                                    </p:set>
                                    <p:anim calcmode="lin" valueType="num">
                                      <p:cBhvr>
                                        <p:cTn dur="500" fill="hold" id="34"/>
                                        <p:tgtEl>
                                          <p:spTgt spid="25"/>
                                        </p:tgtEl>
                                        <p:attrNameLst>
                                          <p:attrName>ppt_w</p:attrName>
                                        </p:attrNameLst>
                                      </p:cBhvr>
                                      <p:tavLst>
                                        <p:tav tm="0">
                                          <p:val>
                                            <p:fltVal val="0"/>
                                          </p:val>
                                        </p:tav>
                                        <p:tav tm="100000">
                                          <p:val>
                                            <p:strVal val="#ppt_w"/>
                                          </p:val>
                                        </p:tav>
                                      </p:tavLst>
                                    </p:anim>
                                    <p:anim calcmode="lin" valueType="num">
                                      <p:cBhvr>
                                        <p:cTn dur="500" fill="hold" id="35"/>
                                        <p:tgtEl>
                                          <p:spTgt spid="25"/>
                                        </p:tgtEl>
                                        <p:attrNameLst>
                                          <p:attrName>ppt_h</p:attrName>
                                        </p:attrNameLst>
                                      </p:cBhvr>
                                      <p:tavLst>
                                        <p:tav tm="0">
                                          <p:val>
                                            <p:fltVal val="0"/>
                                          </p:val>
                                        </p:tav>
                                        <p:tav tm="100000">
                                          <p:val>
                                            <p:strVal val="#ppt_h"/>
                                          </p:val>
                                        </p:tav>
                                      </p:tavLst>
                                    </p:anim>
                                  </p:childTnLst>
                                </p:cTn>
                              </p:par>
                            </p:childTnLst>
                          </p:cTn>
                        </p:par>
                        <p:par>
                          <p:cTn fill="hold" id="36" nodeType="afterGroup">
                            <p:stCondLst>
                              <p:cond delay="3500"/>
                            </p:stCondLst>
                            <p:childTnLst>
                              <p:par>
                                <p:cTn fill="hold" grpId="0" id="37" nodeType="afterEffect" presetClass="entr" presetID="3" presetSubtype="10">
                                  <p:stCondLst>
                                    <p:cond delay="0"/>
                                  </p:stCondLst>
                                  <p:childTnLst>
                                    <p:set>
                                      <p:cBhvr>
                                        <p:cTn dur="1" fill="hold" id="38">
                                          <p:stCondLst>
                                            <p:cond delay="0"/>
                                          </p:stCondLst>
                                        </p:cTn>
                                        <p:tgtEl>
                                          <p:spTgt spid="26"/>
                                        </p:tgtEl>
                                        <p:attrNameLst>
                                          <p:attrName>style.visibility</p:attrName>
                                        </p:attrNameLst>
                                      </p:cBhvr>
                                      <p:to>
                                        <p:strVal val="visible"/>
                                      </p:to>
                                    </p:set>
                                    <p:animEffect filter="blinds(horizontal)" transition="in">
                                      <p:cBhvr>
                                        <p:cTn dur="500" id="39"/>
                                        <p:tgtEl>
                                          <p:spTgt spid="26"/>
                                        </p:tgtEl>
                                      </p:cBhvr>
                                    </p:animEffect>
                                  </p:childTnLst>
                                </p:cTn>
                              </p:par>
                            </p:childTnLst>
                          </p:cTn>
                        </p:par>
                        <p:par>
                          <p:cTn fill="hold" id="40" nodeType="afterGroup">
                            <p:stCondLst>
                              <p:cond delay="4000"/>
                            </p:stCondLst>
                            <p:childTnLst>
                              <p:par>
                                <p:cTn fill="hold" id="41" nodeType="afterEffect" presetClass="entr" presetID="22" presetSubtype="1">
                                  <p:stCondLst>
                                    <p:cond delay="0"/>
                                  </p:stCondLst>
                                  <p:childTnLst>
                                    <p:set>
                                      <p:cBhvr>
                                        <p:cTn dur="1" fill="hold" id="42">
                                          <p:stCondLst>
                                            <p:cond delay="0"/>
                                          </p:stCondLst>
                                        </p:cTn>
                                        <p:tgtEl>
                                          <p:spTgt spid="27"/>
                                        </p:tgtEl>
                                        <p:attrNameLst>
                                          <p:attrName>style.visibility</p:attrName>
                                        </p:attrNameLst>
                                      </p:cBhvr>
                                      <p:to>
                                        <p:strVal val="visible"/>
                                      </p:to>
                                    </p:set>
                                    <p:animEffect filter="wipe(up)" transition="in">
                                      <p:cBhvr>
                                        <p:cTn dur="500" id="43"/>
                                        <p:tgtEl>
                                          <p:spTgt spid="27"/>
                                        </p:tgtEl>
                                      </p:cBhvr>
                                    </p:animEffect>
                                  </p:childTnLst>
                                </p:cTn>
                              </p:par>
                            </p:childTnLst>
                          </p:cTn>
                        </p:par>
                        <p:par>
                          <p:cTn fill="hold" id="44" nodeType="afterGroup">
                            <p:stCondLst>
                              <p:cond delay="4500"/>
                            </p:stCondLst>
                            <p:childTnLst>
                              <p:par>
                                <p:cTn fill="hold" grpId="0" id="45" nodeType="afterEffect" presetClass="entr" presetID="23" presetSubtype="16">
                                  <p:stCondLst>
                                    <p:cond delay="0"/>
                                  </p:stCondLst>
                                  <p:childTnLst>
                                    <p:set>
                                      <p:cBhvr>
                                        <p:cTn dur="1" fill="hold" id="46">
                                          <p:stCondLst>
                                            <p:cond delay="0"/>
                                          </p:stCondLst>
                                        </p:cTn>
                                        <p:tgtEl>
                                          <p:spTgt spid="28"/>
                                        </p:tgtEl>
                                        <p:attrNameLst>
                                          <p:attrName>style.visibility</p:attrName>
                                        </p:attrNameLst>
                                      </p:cBhvr>
                                      <p:to>
                                        <p:strVal val="visible"/>
                                      </p:to>
                                    </p:set>
                                    <p:anim calcmode="lin" valueType="num">
                                      <p:cBhvr>
                                        <p:cTn dur="500" fill="hold" id="47"/>
                                        <p:tgtEl>
                                          <p:spTgt spid="28"/>
                                        </p:tgtEl>
                                        <p:attrNameLst>
                                          <p:attrName>ppt_w</p:attrName>
                                        </p:attrNameLst>
                                      </p:cBhvr>
                                      <p:tavLst>
                                        <p:tav tm="0">
                                          <p:val>
                                            <p:fltVal val="0"/>
                                          </p:val>
                                        </p:tav>
                                        <p:tav tm="100000">
                                          <p:val>
                                            <p:strVal val="#ppt_w"/>
                                          </p:val>
                                        </p:tav>
                                      </p:tavLst>
                                    </p:anim>
                                    <p:anim calcmode="lin" valueType="num">
                                      <p:cBhvr>
                                        <p:cTn dur="500" fill="hold" id="48"/>
                                        <p:tgtEl>
                                          <p:spTgt spid="28"/>
                                        </p:tgtEl>
                                        <p:attrNameLst>
                                          <p:attrName>ppt_h</p:attrName>
                                        </p:attrNameLst>
                                      </p:cBhvr>
                                      <p:tavLst>
                                        <p:tav tm="0">
                                          <p:val>
                                            <p:fltVal val="0"/>
                                          </p:val>
                                        </p:tav>
                                        <p:tav tm="100000">
                                          <p:val>
                                            <p:strVal val="#ppt_h"/>
                                          </p:val>
                                        </p:tav>
                                      </p:tavLst>
                                    </p:anim>
                                  </p:childTnLst>
                                </p:cTn>
                              </p:par>
                            </p:childTnLst>
                          </p:cTn>
                        </p:par>
                        <p:par>
                          <p:cTn fill="hold" id="49" nodeType="afterGroup">
                            <p:stCondLst>
                              <p:cond delay="5000"/>
                            </p:stCondLst>
                            <p:childTnLst>
                              <p:par>
                                <p:cTn fill="hold" grpId="0" id="50" nodeType="afterEffect" presetClass="entr" presetID="3" presetSubtype="10">
                                  <p:stCondLst>
                                    <p:cond delay="0"/>
                                  </p:stCondLst>
                                  <p:childTnLst>
                                    <p:set>
                                      <p:cBhvr>
                                        <p:cTn dur="1" fill="hold" id="51">
                                          <p:stCondLst>
                                            <p:cond delay="0"/>
                                          </p:stCondLst>
                                        </p:cTn>
                                        <p:tgtEl>
                                          <p:spTgt spid="30"/>
                                        </p:tgtEl>
                                        <p:attrNameLst>
                                          <p:attrName>style.visibility</p:attrName>
                                        </p:attrNameLst>
                                      </p:cBhvr>
                                      <p:to>
                                        <p:strVal val="visible"/>
                                      </p:to>
                                    </p:set>
                                    <p:animEffect filter="blinds(horizontal)" transition="in">
                                      <p:cBhvr>
                                        <p:cTn dur="500" id="52"/>
                                        <p:tgtEl>
                                          <p:spTgt spid="30"/>
                                        </p:tgtEl>
                                      </p:cBhvr>
                                    </p:animEffect>
                                  </p:childTnLst>
                                </p:cTn>
                              </p:par>
                            </p:childTnLst>
                          </p:cTn>
                        </p:par>
                        <p:par>
                          <p:cTn fill="hold" id="53" nodeType="afterGroup">
                            <p:stCondLst>
                              <p:cond delay="5500"/>
                            </p:stCondLst>
                            <p:childTnLst>
                              <p:par>
                                <p:cTn fill="hold" id="54" nodeType="afterEffect" presetClass="entr" presetID="22" presetSubtype="1">
                                  <p:stCondLst>
                                    <p:cond delay="0"/>
                                  </p:stCondLst>
                                  <p:childTnLst>
                                    <p:set>
                                      <p:cBhvr>
                                        <p:cTn dur="1" fill="hold" id="55">
                                          <p:stCondLst>
                                            <p:cond delay="0"/>
                                          </p:stCondLst>
                                        </p:cTn>
                                        <p:tgtEl>
                                          <p:spTgt spid="31"/>
                                        </p:tgtEl>
                                        <p:attrNameLst>
                                          <p:attrName>style.visibility</p:attrName>
                                        </p:attrNameLst>
                                      </p:cBhvr>
                                      <p:to>
                                        <p:strVal val="visible"/>
                                      </p:to>
                                    </p:set>
                                    <p:animEffect filter="wipe(up)" transition="in">
                                      <p:cBhvr>
                                        <p:cTn dur="500" id="56"/>
                                        <p:tgtEl>
                                          <p:spTgt spid="31"/>
                                        </p:tgtEl>
                                      </p:cBhvr>
                                    </p:animEffect>
                                  </p:childTnLst>
                                </p:cTn>
                              </p:par>
                            </p:childTnLst>
                          </p:cTn>
                        </p:par>
                        <p:par>
                          <p:cTn fill="hold" id="57" nodeType="afterGroup">
                            <p:stCondLst>
                              <p:cond delay="6000"/>
                            </p:stCondLst>
                            <p:childTnLst>
                              <p:par>
                                <p:cTn fill="hold" grpId="0" id="58" nodeType="afterEffect" presetClass="entr" presetID="23" presetSubtype="16">
                                  <p:stCondLst>
                                    <p:cond delay="0"/>
                                  </p:stCondLst>
                                  <p:childTnLst>
                                    <p:set>
                                      <p:cBhvr>
                                        <p:cTn dur="1" fill="hold" id="59">
                                          <p:stCondLst>
                                            <p:cond delay="0"/>
                                          </p:stCondLst>
                                        </p:cTn>
                                        <p:tgtEl>
                                          <p:spTgt spid="32"/>
                                        </p:tgtEl>
                                        <p:attrNameLst>
                                          <p:attrName>style.visibility</p:attrName>
                                        </p:attrNameLst>
                                      </p:cBhvr>
                                      <p:to>
                                        <p:strVal val="visible"/>
                                      </p:to>
                                    </p:set>
                                    <p:anim calcmode="lin" valueType="num">
                                      <p:cBhvr>
                                        <p:cTn dur="500" fill="hold" id="60"/>
                                        <p:tgtEl>
                                          <p:spTgt spid="32"/>
                                        </p:tgtEl>
                                        <p:attrNameLst>
                                          <p:attrName>ppt_w</p:attrName>
                                        </p:attrNameLst>
                                      </p:cBhvr>
                                      <p:tavLst>
                                        <p:tav tm="0">
                                          <p:val>
                                            <p:fltVal val="0"/>
                                          </p:val>
                                        </p:tav>
                                        <p:tav tm="100000">
                                          <p:val>
                                            <p:strVal val="#ppt_w"/>
                                          </p:val>
                                        </p:tav>
                                      </p:tavLst>
                                    </p:anim>
                                    <p:anim calcmode="lin" valueType="num">
                                      <p:cBhvr>
                                        <p:cTn dur="500" fill="hold" id="61"/>
                                        <p:tgtEl>
                                          <p:spTgt spid="32"/>
                                        </p:tgtEl>
                                        <p:attrNameLst>
                                          <p:attrName>ppt_h</p:attrName>
                                        </p:attrNameLst>
                                      </p:cBhvr>
                                      <p:tavLst>
                                        <p:tav tm="0">
                                          <p:val>
                                            <p:fltVal val="0"/>
                                          </p:val>
                                        </p:tav>
                                        <p:tav tm="100000">
                                          <p:val>
                                            <p:strVal val="#ppt_h"/>
                                          </p:val>
                                        </p:tav>
                                      </p:tavLst>
                                    </p:anim>
                                  </p:childTnLst>
                                </p:cTn>
                              </p:par>
                            </p:childTnLst>
                          </p:cTn>
                        </p:par>
                        <p:par>
                          <p:cTn fill="hold" id="62" nodeType="afterGroup">
                            <p:stCondLst>
                              <p:cond delay="6500"/>
                            </p:stCondLst>
                            <p:childTnLst>
                              <p:par>
                                <p:cTn fill="hold" grpId="0" id="63" nodeType="afterEffect" presetClass="entr" presetID="3" presetSubtype="10">
                                  <p:stCondLst>
                                    <p:cond delay="0"/>
                                  </p:stCondLst>
                                  <p:childTnLst>
                                    <p:set>
                                      <p:cBhvr>
                                        <p:cTn dur="1" fill="hold" id="64">
                                          <p:stCondLst>
                                            <p:cond delay="0"/>
                                          </p:stCondLst>
                                        </p:cTn>
                                        <p:tgtEl>
                                          <p:spTgt spid="33"/>
                                        </p:tgtEl>
                                        <p:attrNameLst>
                                          <p:attrName>style.visibility</p:attrName>
                                        </p:attrNameLst>
                                      </p:cBhvr>
                                      <p:to>
                                        <p:strVal val="visible"/>
                                      </p:to>
                                    </p:set>
                                    <p:animEffect filter="blinds(horizontal)" transition="in">
                                      <p:cBhvr>
                                        <p:cTn dur="500" id="6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1" spid="11"/>
      <p:bldP grpId="1" spid="13"/>
      <p:bldP grpId="0" spid="21"/>
      <p:bldP grpId="0" spid="25"/>
      <p:bldP grpId="0" spid="26"/>
      <p:bldP grpId="0" spid="28"/>
      <p:bldP grpId="0" spid="30"/>
      <p:bldP grpId="0" spid="32"/>
      <p:bldP grpId="0" spid="33"/>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1932495" y="806587"/>
            <a:ext cx="10259505" cy="0"/>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淘宝网chenying0907出品 4"/>
          <p:cNvSpPr txBox="1"/>
          <p:nvPr/>
        </p:nvSpPr>
        <p:spPr>
          <a:xfrm>
            <a:off x="2168165" y="264321"/>
            <a:ext cx="2780907" cy="518160"/>
          </a:xfrm>
          <a:prstGeom prst="rect">
            <a:avLst/>
          </a:prstGeom>
          <a:noFill/>
        </p:spPr>
        <p:txBody>
          <a:bodyPr rtlCol="0" wrap="square">
            <a:spAutoFit/>
          </a:bodyPr>
          <a:lstStyle/>
          <a:p>
            <a:r>
              <a:rPr altLang="en-US" b="1" lang="zh-CN" sz="2800">
                <a:solidFill>
                  <a:schemeClr val="accent5">
                    <a:lumMod val="75000"/>
                  </a:schemeClr>
                </a:solidFill>
                <a:latin charset="-122" pitchFamily="34" typeface="微软雅黑"/>
                <a:ea charset="-122" pitchFamily="34" typeface="微软雅黑"/>
              </a:rPr>
              <a:t>点击输入小标题</a:t>
            </a:r>
          </a:p>
        </p:txBody>
      </p:sp>
      <p:pic>
        <p:nvPicPr>
          <p:cNvPr id="6" name="图片 5"/>
          <p:cNvPicPr>
            <a:picLocks noChangeAspect="1"/>
          </p:cNvPicPr>
          <p:nvPr/>
        </p:nvPicPr>
        <p:blipFill>
          <a:blip r:embed="rId3">
            <a:extLst>
              <a:ext uri="{28A0092B-C50C-407E-A947-70E740481C1C}">
                <a14:useLocalDpi val="0"/>
              </a:ext>
            </a:extLst>
          </a:blip>
          <a:stretch>
            <a:fillRect/>
          </a:stretch>
        </p:blipFill>
        <p:spPr>
          <a:xfrm>
            <a:off x="143244" y="0"/>
            <a:ext cx="1789251" cy="1051863"/>
          </a:xfrm>
          <a:prstGeom prst="rect">
            <a:avLst/>
          </a:prstGeom>
        </p:spPr>
      </p:pic>
      <p:sp>
        <p:nvSpPr>
          <p:cNvPr id="7" name="淘宝网chenying0907出品 6"/>
          <p:cNvSpPr/>
          <p:nvPr/>
        </p:nvSpPr>
        <p:spPr>
          <a:xfrm>
            <a:off x="1159497" y="2667785"/>
            <a:ext cx="2880000" cy="2880000"/>
          </a:xfrm>
          <a:prstGeom prst="ellipse">
            <a:avLst/>
          </a:prstGeom>
          <a:noFill/>
          <a:ln w="10160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 name="淘宝网chenying0907出品 1"/>
          <p:cNvGrpSpPr/>
          <p:nvPr/>
        </p:nvGrpSpPr>
        <p:grpSpPr>
          <a:xfrm>
            <a:off x="2689225" y="2336800"/>
            <a:ext cx="899160" cy="899160"/>
            <a:chOff x="4235" y="3680"/>
            <a:chExt cx="1416" cy="1416"/>
          </a:xfrm>
        </p:grpSpPr>
        <p:sp>
          <p:nvSpPr>
            <p:cNvPr id="11" name="淘宝网chenying0907出品 10"/>
            <p:cNvSpPr/>
            <p:nvPr/>
          </p:nvSpPr>
          <p:spPr>
            <a:xfrm>
              <a:off x="4235" y="3680"/>
              <a:ext cx="1417" cy="1417"/>
            </a:xfrm>
            <a:prstGeom prst="ellipse">
              <a:avLst/>
            </a:prstGeom>
            <a:solidFill>
              <a:schemeClr val="accent1"/>
            </a:solidFill>
            <a:ln w="10160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淘宝网chenying0907出品 222"/>
            <p:cNvSpPr>
              <a:spLocks noEditPoints="1"/>
            </p:cNvSpPr>
            <p:nvPr/>
          </p:nvSpPr>
          <p:spPr bwMode="auto">
            <a:xfrm>
              <a:off x="4598" y="3962"/>
              <a:ext cx="692" cy="792"/>
            </a:xfrm>
            <a:custGeom>
              <a:gdLst>
                <a:gd fmla="*/ 157 w 195" name="T0"/>
                <a:gd fmla="*/ 173 h 223" name="T1"/>
                <a:gd fmla="*/ 136 w 195" name="T2"/>
                <a:gd fmla="*/ 148 h 223" name="T3"/>
                <a:gd fmla="*/ 148 w 195" name="T4"/>
                <a:gd fmla="*/ 111 h 223" name="T5"/>
                <a:gd fmla="*/ 101 w 195" name="T6"/>
                <a:gd fmla="*/ 107 h 223" name="T7"/>
                <a:gd fmla="*/ 90 w 195" name="T8"/>
                <a:gd fmla="*/ 79 h 223" name="T9"/>
                <a:gd fmla="*/ 117 w 195" name="T10"/>
                <a:gd fmla="*/ 68 h 223" name="T11"/>
                <a:gd fmla="*/ 154 w 195" name="T12"/>
                <a:gd fmla="*/ 61 h 223" name="T13"/>
                <a:gd fmla="*/ 143 w 195" name="T14"/>
                <a:gd fmla="*/ 55 h 223" name="T15"/>
                <a:gd fmla="*/ 147 w 195" name="T16"/>
                <a:gd fmla="*/ 46 h 223" name="T17"/>
                <a:gd fmla="*/ 135 w 195" name="T18"/>
                <a:gd fmla="*/ 39 h 223" name="T19"/>
                <a:gd fmla="*/ 121 w 195" name="T20"/>
                <a:gd fmla="*/ 41 h 223" name="T21"/>
                <a:gd fmla="*/ 133 w 195" name="T22"/>
                <a:gd fmla="*/ 23 h 223" name="T23"/>
                <a:gd fmla="*/ 107 w 195" name="T24"/>
                <a:gd fmla="*/ 46 h 223" name="T25"/>
                <a:gd fmla="*/ 109 w 195" name="T26"/>
                <a:gd fmla="*/ 27 h 223" name="T27"/>
                <a:gd fmla="*/ 97 w 195" name="T28"/>
                <a:gd fmla="*/ 34 h 223" name="T29"/>
                <a:gd fmla="*/ 113 w 195" name="T30"/>
                <a:gd fmla="*/ 12 h 223" name="T31"/>
                <a:gd fmla="*/ 89 w 195" name="T32"/>
                <a:gd fmla="*/ 33 h 223" name="T33"/>
                <a:gd fmla="*/ 94 w 195" name="T34"/>
                <a:gd fmla="*/ 5 h 223" name="T35"/>
                <a:gd fmla="*/ 84 w 195" name="T36"/>
                <a:gd fmla="*/ 42 h 223" name="T37"/>
                <a:gd fmla="*/ 71 w 195" name="T38"/>
                <a:gd fmla="*/ 50 h 223" name="T39"/>
                <a:gd fmla="*/ 67 w 195" name="T40"/>
                <a:gd fmla="*/ 45 h 223" name="T41"/>
                <a:gd fmla="*/ 54 w 195" name="T42"/>
                <a:gd fmla="*/ 45 h 223" name="T43"/>
                <a:gd fmla="*/ 63 w 195" name="T44"/>
                <a:gd fmla="*/ 51 h 223" name="T45"/>
                <a:gd fmla="*/ 70 w 195" name="T46"/>
                <a:gd fmla="*/ 63 h 223" name="T47"/>
                <a:gd fmla="*/ 48 w 195" name="T48"/>
                <a:gd fmla="*/ 85 h 223" name="T49"/>
                <a:gd fmla="*/ 32 w 195" name="T50"/>
                <a:gd fmla="*/ 102 h 223" name="T51"/>
                <a:gd fmla="*/ 10 w 195" name="T52"/>
                <a:gd fmla="*/ 97 h 223" name="T53"/>
                <a:gd fmla="*/ 2 w 195" name="T54"/>
                <a:gd fmla="*/ 111 h 223" name="T55"/>
                <a:gd fmla="*/ 30 w 195" name="T56"/>
                <a:gd fmla="*/ 162 h 223" name="T57"/>
                <a:gd fmla="*/ 33 w 195" name="T58"/>
                <a:gd fmla="*/ 144 h 223" name="T59"/>
                <a:gd fmla="*/ 15 w 195" name="T60"/>
                <a:gd fmla="*/ 117 h 223" name="T61"/>
                <a:gd fmla="*/ 97 w 195" name="T62"/>
                <a:gd fmla="*/ 149 h 223" name="T63"/>
                <a:gd fmla="*/ 146 w 195" name="T64"/>
                <a:gd fmla="*/ 181 h 223" name="T65"/>
                <a:gd fmla="*/ 191 w 195" name="T66"/>
                <a:gd fmla="*/ 223 h 223" name="T67"/>
                <a:gd fmla="*/ 120 w 195" name="T68"/>
                <a:gd fmla="*/ 51 h 223" name="T69"/>
                <a:gd fmla="*/ 130 w 195" name="T70"/>
                <a:gd fmla="*/ 48 h 223" name="T71"/>
                <a:gd fmla="*/ 128 w 195" name="T72"/>
                <a:gd fmla="*/ 62 h 223" name="T73"/>
                <a:gd fmla="*/ 120 w 195" name="T74"/>
                <a:gd fmla="*/ 51 h 223" name="T75"/>
                <a:gd fmla="*/ 114 w 195" name="T76"/>
                <a:gd fmla="*/ 53 h 223" name="T77"/>
                <a:gd fmla="*/ 106 w 195" name="T78"/>
                <a:gd fmla="*/ 56 h 22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223" w="195">
                  <a:moveTo>
                    <a:pt x="192" y="212"/>
                  </a:moveTo>
                  <a:cubicBezTo>
                    <a:pt x="192" y="212"/>
                    <a:pt x="164" y="194"/>
                    <a:pt x="157" y="173"/>
                  </a:cubicBezTo>
                  <a:cubicBezTo>
                    <a:pt x="157" y="173"/>
                    <a:pt x="155" y="166"/>
                    <a:pt x="148" y="165"/>
                  </a:cubicBezTo>
                  <a:cubicBezTo>
                    <a:pt x="142" y="163"/>
                    <a:pt x="135" y="154"/>
                    <a:pt x="136" y="148"/>
                  </a:cubicBezTo>
                  <a:cubicBezTo>
                    <a:pt x="137" y="141"/>
                    <a:pt x="144" y="139"/>
                    <a:pt x="141" y="127"/>
                  </a:cubicBezTo>
                  <a:cubicBezTo>
                    <a:pt x="141" y="127"/>
                    <a:pt x="154" y="119"/>
                    <a:pt x="148" y="111"/>
                  </a:cubicBezTo>
                  <a:cubicBezTo>
                    <a:pt x="148" y="111"/>
                    <a:pt x="139" y="119"/>
                    <a:pt x="132" y="114"/>
                  </a:cubicBezTo>
                  <a:cubicBezTo>
                    <a:pt x="125" y="110"/>
                    <a:pt x="115" y="106"/>
                    <a:pt x="101" y="107"/>
                  </a:cubicBezTo>
                  <a:cubicBezTo>
                    <a:pt x="86" y="108"/>
                    <a:pt x="72" y="102"/>
                    <a:pt x="77" y="93"/>
                  </a:cubicBezTo>
                  <a:cubicBezTo>
                    <a:pt x="83" y="84"/>
                    <a:pt x="90" y="79"/>
                    <a:pt x="90" y="79"/>
                  </a:cubicBezTo>
                  <a:cubicBezTo>
                    <a:pt x="90" y="79"/>
                    <a:pt x="97" y="73"/>
                    <a:pt x="99" y="71"/>
                  </a:cubicBezTo>
                  <a:cubicBezTo>
                    <a:pt x="101" y="69"/>
                    <a:pt x="112" y="74"/>
                    <a:pt x="117" y="68"/>
                  </a:cubicBezTo>
                  <a:cubicBezTo>
                    <a:pt x="117" y="68"/>
                    <a:pt x="118" y="66"/>
                    <a:pt x="121" y="67"/>
                  </a:cubicBezTo>
                  <a:cubicBezTo>
                    <a:pt x="124" y="68"/>
                    <a:pt x="141" y="68"/>
                    <a:pt x="154" y="61"/>
                  </a:cubicBezTo>
                  <a:cubicBezTo>
                    <a:pt x="154" y="61"/>
                    <a:pt x="155" y="56"/>
                    <a:pt x="152" y="57"/>
                  </a:cubicBezTo>
                  <a:cubicBezTo>
                    <a:pt x="149" y="58"/>
                    <a:pt x="138" y="61"/>
                    <a:pt x="143" y="55"/>
                  </a:cubicBezTo>
                  <a:cubicBezTo>
                    <a:pt x="148" y="49"/>
                    <a:pt x="150" y="49"/>
                    <a:pt x="150" y="49"/>
                  </a:cubicBezTo>
                  <a:cubicBezTo>
                    <a:pt x="150" y="49"/>
                    <a:pt x="150" y="44"/>
                    <a:pt x="147" y="46"/>
                  </a:cubicBezTo>
                  <a:cubicBezTo>
                    <a:pt x="144" y="49"/>
                    <a:pt x="134" y="56"/>
                    <a:pt x="134" y="51"/>
                  </a:cubicBezTo>
                  <a:cubicBezTo>
                    <a:pt x="134" y="46"/>
                    <a:pt x="135" y="39"/>
                    <a:pt x="135" y="39"/>
                  </a:cubicBezTo>
                  <a:cubicBezTo>
                    <a:pt x="135" y="39"/>
                    <a:pt x="133" y="39"/>
                    <a:pt x="130" y="40"/>
                  </a:cubicBezTo>
                  <a:cubicBezTo>
                    <a:pt x="127" y="42"/>
                    <a:pt x="117" y="47"/>
                    <a:pt x="121" y="41"/>
                  </a:cubicBezTo>
                  <a:cubicBezTo>
                    <a:pt x="124" y="35"/>
                    <a:pt x="126" y="28"/>
                    <a:pt x="135" y="26"/>
                  </a:cubicBezTo>
                  <a:cubicBezTo>
                    <a:pt x="135" y="26"/>
                    <a:pt x="138" y="21"/>
                    <a:pt x="133" y="23"/>
                  </a:cubicBezTo>
                  <a:cubicBezTo>
                    <a:pt x="127" y="25"/>
                    <a:pt x="116" y="31"/>
                    <a:pt x="114" y="41"/>
                  </a:cubicBezTo>
                  <a:cubicBezTo>
                    <a:pt x="112" y="51"/>
                    <a:pt x="109" y="46"/>
                    <a:pt x="107" y="46"/>
                  </a:cubicBezTo>
                  <a:cubicBezTo>
                    <a:pt x="105" y="47"/>
                    <a:pt x="97" y="45"/>
                    <a:pt x="101" y="36"/>
                  </a:cubicBezTo>
                  <a:cubicBezTo>
                    <a:pt x="106" y="28"/>
                    <a:pt x="109" y="27"/>
                    <a:pt x="109" y="27"/>
                  </a:cubicBezTo>
                  <a:cubicBezTo>
                    <a:pt x="109" y="27"/>
                    <a:pt x="113" y="23"/>
                    <a:pt x="109" y="24"/>
                  </a:cubicBezTo>
                  <a:cubicBezTo>
                    <a:pt x="106" y="24"/>
                    <a:pt x="99" y="29"/>
                    <a:pt x="97" y="34"/>
                  </a:cubicBezTo>
                  <a:cubicBezTo>
                    <a:pt x="97" y="34"/>
                    <a:pt x="93" y="38"/>
                    <a:pt x="94" y="32"/>
                  </a:cubicBezTo>
                  <a:cubicBezTo>
                    <a:pt x="95" y="27"/>
                    <a:pt x="97" y="16"/>
                    <a:pt x="113" y="12"/>
                  </a:cubicBezTo>
                  <a:cubicBezTo>
                    <a:pt x="113" y="12"/>
                    <a:pt x="114" y="8"/>
                    <a:pt x="111" y="9"/>
                  </a:cubicBezTo>
                  <a:cubicBezTo>
                    <a:pt x="109" y="10"/>
                    <a:pt x="93" y="12"/>
                    <a:pt x="89" y="33"/>
                  </a:cubicBezTo>
                  <a:cubicBezTo>
                    <a:pt x="89" y="33"/>
                    <a:pt x="87" y="38"/>
                    <a:pt x="85" y="32"/>
                  </a:cubicBezTo>
                  <a:cubicBezTo>
                    <a:pt x="83" y="26"/>
                    <a:pt x="80" y="13"/>
                    <a:pt x="94" y="5"/>
                  </a:cubicBezTo>
                  <a:cubicBezTo>
                    <a:pt x="94" y="5"/>
                    <a:pt x="96" y="0"/>
                    <a:pt x="93" y="1"/>
                  </a:cubicBezTo>
                  <a:cubicBezTo>
                    <a:pt x="90" y="2"/>
                    <a:pt x="69" y="13"/>
                    <a:pt x="84" y="42"/>
                  </a:cubicBezTo>
                  <a:cubicBezTo>
                    <a:pt x="84" y="42"/>
                    <a:pt x="88" y="48"/>
                    <a:pt x="85" y="48"/>
                  </a:cubicBezTo>
                  <a:cubicBezTo>
                    <a:pt x="85" y="48"/>
                    <a:pt x="77" y="50"/>
                    <a:pt x="71" y="50"/>
                  </a:cubicBezTo>
                  <a:cubicBezTo>
                    <a:pt x="71" y="50"/>
                    <a:pt x="67" y="49"/>
                    <a:pt x="64" y="50"/>
                  </a:cubicBezTo>
                  <a:cubicBezTo>
                    <a:pt x="66" y="49"/>
                    <a:pt x="67" y="47"/>
                    <a:pt x="67" y="45"/>
                  </a:cubicBezTo>
                  <a:cubicBezTo>
                    <a:pt x="67" y="42"/>
                    <a:pt x="64" y="39"/>
                    <a:pt x="60" y="39"/>
                  </a:cubicBezTo>
                  <a:cubicBezTo>
                    <a:pt x="56" y="39"/>
                    <a:pt x="54" y="42"/>
                    <a:pt x="54" y="45"/>
                  </a:cubicBezTo>
                  <a:cubicBezTo>
                    <a:pt x="54" y="49"/>
                    <a:pt x="56" y="52"/>
                    <a:pt x="60" y="52"/>
                  </a:cubicBezTo>
                  <a:cubicBezTo>
                    <a:pt x="61" y="52"/>
                    <a:pt x="62" y="52"/>
                    <a:pt x="63" y="51"/>
                  </a:cubicBezTo>
                  <a:cubicBezTo>
                    <a:pt x="62" y="52"/>
                    <a:pt x="62" y="53"/>
                    <a:pt x="62" y="54"/>
                  </a:cubicBezTo>
                  <a:cubicBezTo>
                    <a:pt x="62" y="54"/>
                    <a:pt x="64" y="59"/>
                    <a:pt x="70" y="63"/>
                  </a:cubicBezTo>
                  <a:cubicBezTo>
                    <a:pt x="75" y="67"/>
                    <a:pt x="76" y="68"/>
                    <a:pt x="72" y="71"/>
                  </a:cubicBezTo>
                  <a:cubicBezTo>
                    <a:pt x="67" y="74"/>
                    <a:pt x="48" y="85"/>
                    <a:pt x="48" y="85"/>
                  </a:cubicBezTo>
                  <a:cubicBezTo>
                    <a:pt x="48" y="85"/>
                    <a:pt x="37" y="91"/>
                    <a:pt x="40" y="104"/>
                  </a:cubicBezTo>
                  <a:cubicBezTo>
                    <a:pt x="40" y="104"/>
                    <a:pt x="41" y="107"/>
                    <a:pt x="32" y="102"/>
                  </a:cubicBezTo>
                  <a:cubicBezTo>
                    <a:pt x="18" y="97"/>
                    <a:pt x="18" y="97"/>
                    <a:pt x="18" y="97"/>
                  </a:cubicBezTo>
                  <a:cubicBezTo>
                    <a:pt x="18" y="97"/>
                    <a:pt x="13" y="93"/>
                    <a:pt x="10" y="97"/>
                  </a:cubicBezTo>
                  <a:cubicBezTo>
                    <a:pt x="7" y="101"/>
                    <a:pt x="4" y="103"/>
                    <a:pt x="4" y="103"/>
                  </a:cubicBezTo>
                  <a:cubicBezTo>
                    <a:pt x="4" y="103"/>
                    <a:pt x="0" y="105"/>
                    <a:pt x="2" y="111"/>
                  </a:cubicBezTo>
                  <a:cubicBezTo>
                    <a:pt x="3" y="117"/>
                    <a:pt x="7" y="136"/>
                    <a:pt x="21" y="151"/>
                  </a:cubicBezTo>
                  <a:cubicBezTo>
                    <a:pt x="21" y="151"/>
                    <a:pt x="24" y="158"/>
                    <a:pt x="30" y="162"/>
                  </a:cubicBezTo>
                  <a:cubicBezTo>
                    <a:pt x="30" y="162"/>
                    <a:pt x="33" y="156"/>
                    <a:pt x="32" y="151"/>
                  </a:cubicBezTo>
                  <a:cubicBezTo>
                    <a:pt x="32" y="151"/>
                    <a:pt x="36" y="149"/>
                    <a:pt x="33" y="144"/>
                  </a:cubicBezTo>
                  <a:cubicBezTo>
                    <a:pt x="28" y="140"/>
                    <a:pt x="28" y="140"/>
                    <a:pt x="28" y="140"/>
                  </a:cubicBezTo>
                  <a:cubicBezTo>
                    <a:pt x="28" y="140"/>
                    <a:pt x="15" y="125"/>
                    <a:pt x="15" y="117"/>
                  </a:cubicBezTo>
                  <a:cubicBezTo>
                    <a:pt x="15" y="117"/>
                    <a:pt x="20" y="114"/>
                    <a:pt x="37" y="131"/>
                  </a:cubicBezTo>
                  <a:cubicBezTo>
                    <a:pt x="54" y="147"/>
                    <a:pt x="71" y="154"/>
                    <a:pt x="97" y="149"/>
                  </a:cubicBezTo>
                  <a:cubicBezTo>
                    <a:pt x="97" y="149"/>
                    <a:pt x="111" y="166"/>
                    <a:pt x="140" y="177"/>
                  </a:cubicBezTo>
                  <a:cubicBezTo>
                    <a:pt x="140" y="177"/>
                    <a:pt x="143" y="178"/>
                    <a:pt x="146" y="181"/>
                  </a:cubicBezTo>
                  <a:cubicBezTo>
                    <a:pt x="148" y="184"/>
                    <a:pt x="167" y="206"/>
                    <a:pt x="183" y="215"/>
                  </a:cubicBezTo>
                  <a:cubicBezTo>
                    <a:pt x="183" y="215"/>
                    <a:pt x="187" y="221"/>
                    <a:pt x="191" y="223"/>
                  </a:cubicBezTo>
                  <a:cubicBezTo>
                    <a:pt x="191" y="223"/>
                    <a:pt x="195" y="216"/>
                    <a:pt x="192" y="212"/>
                  </a:cubicBezTo>
                  <a:close/>
                  <a:moveTo>
                    <a:pt x="120" y="51"/>
                  </a:moveTo>
                  <a:cubicBezTo>
                    <a:pt x="120" y="51"/>
                    <a:pt x="126" y="47"/>
                    <a:pt x="128" y="46"/>
                  </a:cubicBezTo>
                  <a:cubicBezTo>
                    <a:pt x="130" y="46"/>
                    <a:pt x="130" y="48"/>
                    <a:pt x="130" y="48"/>
                  </a:cubicBezTo>
                  <a:cubicBezTo>
                    <a:pt x="132" y="58"/>
                    <a:pt x="132" y="58"/>
                    <a:pt x="132" y="58"/>
                  </a:cubicBezTo>
                  <a:cubicBezTo>
                    <a:pt x="132" y="58"/>
                    <a:pt x="134" y="62"/>
                    <a:pt x="128" y="62"/>
                  </a:cubicBezTo>
                  <a:cubicBezTo>
                    <a:pt x="122" y="62"/>
                    <a:pt x="120" y="57"/>
                    <a:pt x="119" y="54"/>
                  </a:cubicBezTo>
                  <a:cubicBezTo>
                    <a:pt x="118" y="51"/>
                    <a:pt x="120" y="51"/>
                    <a:pt x="120" y="51"/>
                  </a:cubicBezTo>
                  <a:close/>
                  <a:moveTo>
                    <a:pt x="111" y="51"/>
                  </a:moveTo>
                  <a:cubicBezTo>
                    <a:pt x="114" y="51"/>
                    <a:pt x="114" y="53"/>
                    <a:pt x="114" y="53"/>
                  </a:cubicBezTo>
                  <a:cubicBezTo>
                    <a:pt x="114" y="53"/>
                    <a:pt x="114" y="55"/>
                    <a:pt x="116" y="58"/>
                  </a:cubicBezTo>
                  <a:cubicBezTo>
                    <a:pt x="117" y="61"/>
                    <a:pt x="111" y="60"/>
                    <a:pt x="106" y="56"/>
                  </a:cubicBezTo>
                  <a:cubicBezTo>
                    <a:pt x="101" y="53"/>
                    <a:pt x="109" y="51"/>
                    <a:pt x="111" y="51"/>
                  </a:cubicBez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grpSp>
      <p:grpSp>
        <p:nvGrpSpPr>
          <p:cNvPr id="3" name="淘宝网chenying0907出品 2"/>
          <p:cNvGrpSpPr/>
          <p:nvPr/>
        </p:nvGrpSpPr>
        <p:grpSpPr>
          <a:xfrm>
            <a:off x="3139440" y="4647565"/>
            <a:ext cx="899160" cy="899160"/>
            <a:chOff x="4944" y="7319"/>
            <a:chExt cx="1416" cy="1416"/>
          </a:xfrm>
        </p:grpSpPr>
        <p:sp>
          <p:nvSpPr>
            <p:cNvPr id="10" name="淘宝网chenying0907出品 9"/>
            <p:cNvSpPr/>
            <p:nvPr/>
          </p:nvSpPr>
          <p:spPr>
            <a:xfrm>
              <a:off x="4944" y="7319"/>
              <a:ext cx="1417" cy="1417"/>
            </a:xfrm>
            <a:prstGeom prst="ellipse">
              <a:avLst/>
            </a:prstGeom>
            <a:solidFill>
              <a:schemeClr val="accent1"/>
            </a:solidFill>
            <a:ln w="10160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淘宝网chenying0907出品 32"/>
            <p:cNvSpPr>
              <a:spLocks noEditPoints="1"/>
            </p:cNvSpPr>
            <p:nvPr/>
          </p:nvSpPr>
          <p:spPr bwMode="auto">
            <a:xfrm>
              <a:off x="5524" y="7749"/>
              <a:ext cx="258" cy="557"/>
            </a:xfrm>
            <a:custGeom>
              <a:gdLst>
                <a:gd fmla="*/ 72 w 72" name="T0"/>
                <a:gd fmla="*/ 108 h 156" name="T1"/>
                <a:gd fmla="*/ 72 w 72" name="T2"/>
                <a:gd fmla="*/ 96 h 156" name="T3"/>
                <a:gd fmla="*/ 54 w 72" name="T4"/>
                <a:gd fmla="*/ 96 h 156" name="T5"/>
                <a:gd fmla="*/ 48 w 72" name="T6"/>
                <a:gd fmla="*/ 102 h 156" name="T7"/>
                <a:gd fmla="*/ 36 w 72" name="T8"/>
                <a:gd fmla="*/ 102 h 156" name="T9"/>
                <a:gd fmla="*/ 36 w 72" name="T10"/>
                <a:gd fmla="*/ 52 h 156" name="T11"/>
                <a:gd fmla="*/ 54 w 72" name="T12"/>
                <a:gd fmla="*/ 27 h 156" name="T13"/>
                <a:gd fmla="*/ 27 w 72" name="T14"/>
                <a:gd fmla="*/ 0 h 156" name="T15"/>
                <a:gd fmla="*/ 0 w 72" name="T16"/>
                <a:gd fmla="*/ 27 h 156" name="T17"/>
                <a:gd fmla="*/ 18 w 72" name="T18"/>
                <a:gd fmla="*/ 52 h 156" name="T19"/>
                <a:gd fmla="*/ 18 w 72" name="T20"/>
                <a:gd fmla="*/ 147 h 156" name="T21"/>
                <a:gd fmla="*/ 27 w 72" name="T22"/>
                <a:gd fmla="*/ 156 h 156" name="T23"/>
                <a:gd fmla="*/ 36 w 72" name="T24"/>
                <a:gd fmla="*/ 147 h 156" name="T25"/>
                <a:gd fmla="*/ 36 w 72" name="T26"/>
                <a:gd fmla="*/ 132 h 156" name="T27"/>
                <a:gd fmla="*/ 48 w 72" name="T28"/>
                <a:gd fmla="*/ 132 h 156" name="T29"/>
                <a:gd fmla="*/ 54 w 72" name="T30"/>
                <a:gd fmla="*/ 138 h 156" name="T31"/>
                <a:gd fmla="*/ 72 w 72" name="T32"/>
                <a:gd fmla="*/ 138 h 156" name="T33"/>
                <a:gd fmla="*/ 72 w 72" name="T34"/>
                <a:gd fmla="*/ 126 h 156" name="T35"/>
                <a:gd fmla="*/ 60 w 72" name="T36"/>
                <a:gd fmla="*/ 126 h 156" name="T37"/>
                <a:gd fmla="*/ 60 w 72" name="T38"/>
                <a:gd fmla="*/ 108 h 156" name="T39"/>
                <a:gd fmla="*/ 72 w 72" name="T40"/>
                <a:gd fmla="*/ 108 h 156" name="T41"/>
                <a:gd fmla="*/ 27 w 72" name="T42"/>
                <a:gd fmla="*/ 18 h 156" name="T43"/>
                <a:gd fmla="*/ 36 w 72" name="T44"/>
                <a:gd fmla="*/ 27 h 156" name="T45"/>
                <a:gd fmla="*/ 27 w 72" name="T46"/>
                <a:gd fmla="*/ 36 h 156" name="T47"/>
                <a:gd fmla="*/ 18 w 72" name="T48"/>
                <a:gd fmla="*/ 27 h 156" name="T49"/>
                <a:gd fmla="*/ 27 w 72" name="T50"/>
                <a:gd fmla="*/ 18 h 156"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56" w="72">
                  <a:moveTo>
                    <a:pt x="72" y="108"/>
                  </a:moveTo>
                  <a:cubicBezTo>
                    <a:pt x="72" y="96"/>
                    <a:pt x="72" y="96"/>
                    <a:pt x="72" y="96"/>
                  </a:cubicBezTo>
                  <a:cubicBezTo>
                    <a:pt x="54" y="96"/>
                    <a:pt x="54" y="96"/>
                    <a:pt x="54" y="96"/>
                  </a:cubicBezTo>
                  <a:cubicBezTo>
                    <a:pt x="48" y="96"/>
                    <a:pt x="48" y="102"/>
                    <a:pt x="48" y="102"/>
                  </a:cubicBezTo>
                  <a:cubicBezTo>
                    <a:pt x="36" y="102"/>
                    <a:pt x="36" y="102"/>
                    <a:pt x="36" y="102"/>
                  </a:cubicBezTo>
                  <a:cubicBezTo>
                    <a:pt x="36" y="52"/>
                    <a:pt x="36" y="52"/>
                    <a:pt x="36" y="52"/>
                  </a:cubicBezTo>
                  <a:cubicBezTo>
                    <a:pt x="46" y="49"/>
                    <a:pt x="54" y="39"/>
                    <a:pt x="54" y="27"/>
                  </a:cubicBezTo>
                  <a:cubicBezTo>
                    <a:pt x="54" y="12"/>
                    <a:pt x="42" y="0"/>
                    <a:pt x="27" y="0"/>
                  </a:cubicBezTo>
                  <a:cubicBezTo>
                    <a:pt x="12" y="0"/>
                    <a:pt x="0" y="12"/>
                    <a:pt x="0" y="27"/>
                  </a:cubicBezTo>
                  <a:cubicBezTo>
                    <a:pt x="0" y="39"/>
                    <a:pt x="8" y="49"/>
                    <a:pt x="18" y="52"/>
                  </a:cubicBezTo>
                  <a:cubicBezTo>
                    <a:pt x="18" y="147"/>
                    <a:pt x="18" y="147"/>
                    <a:pt x="18" y="147"/>
                  </a:cubicBezTo>
                  <a:cubicBezTo>
                    <a:pt x="18" y="152"/>
                    <a:pt x="22" y="156"/>
                    <a:pt x="27" y="156"/>
                  </a:cubicBezTo>
                  <a:cubicBezTo>
                    <a:pt x="32" y="156"/>
                    <a:pt x="36" y="152"/>
                    <a:pt x="36" y="147"/>
                  </a:cubicBezTo>
                  <a:cubicBezTo>
                    <a:pt x="36" y="132"/>
                    <a:pt x="36" y="132"/>
                    <a:pt x="36" y="132"/>
                  </a:cubicBezTo>
                  <a:cubicBezTo>
                    <a:pt x="48" y="132"/>
                    <a:pt x="48" y="132"/>
                    <a:pt x="48" y="132"/>
                  </a:cubicBezTo>
                  <a:cubicBezTo>
                    <a:pt x="48" y="132"/>
                    <a:pt x="48" y="138"/>
                    <a:pt x="54" y="138"/>
                  </a:cubicBezTo>
                  <a:cubicBezTo>
                    <a:pt x="72" y="138"/>
                    <a:pt x="72" y="138"/>
                    <a:pt x="72" y="138"/>
                  </a:cubicBezTo>
                  <a:cubicBezTo>
                    <a:pt x="72" y="126"/>
                    <a:pt x="72" y="126"/>
                    <a:pt x="72" y="126"/>
                  </a:cubicBezTo>
                  <a:cubicBezTo>
                    <a:pt x="60" y="126"/>
                    <a:pt x="60" y="126"/>
                    <a:pt x="60" y="126"/>
                  </a:cubicBezTo>
                  <a:cubicBezTo>
                    <a:pt x="60" y="108"/>
                    <a:pt x="60" y="108"/>
                    <a:pt x="60" y="108"/>
                  </a:cubicBezTo>
                  <a:lnTo>
                    <a:pt x="72" y="108"/>
                  </a:lnTo>
                  <a:close/>
                  <a:moveTo>
                    <a:pt x="27" y="18"/>
                  </a:moveTo>
                  <a:cubicBezTo>
                    <a:pt x="32" y="18"/>
                    <a:pt x="36" y="22"/>
                    <a:pt x="36" y="27"/>
                  </a:cubicBezTo>
                  <a:cubicBezTo>
                    <a:pt x="36" y="32"/>
                    <a:pt x="32" y="36"/>
                    <a:pt x="27" y="36"/>
                  </a:cubicBezTo>
                  <a:cubicBezTo>
                    <a:pt x="22" y="36"/>
                    <a:pt x="18" y="32"/>
                    <a:pt x="18" y="27"/>
                  </a:cubicBezTo>
                  <a:cubicBezTo>
                    <a:pt x="18" y="22"/>
                    <a:pt x="22" y="18"/>
                    <a:pt x="27" y="18"/>
                  </a:cubicBezTo>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grpSp>
      <p:grpSp>
        <p:nvGrpSpPr>
          <p:cNvPr id="9" name="淘宝网chenying0907出品 8"/>
          <p:cNvGrpSpPr/>
          <p:nvPr/>
        </p:nvGrpSpPr>
        <p:grpSpPr>
          <a:xfrm>
            <a:off x="588010" y="3985260"/>
            <a:ext cx="899160" cy="899160"/>
            <a:chOff x="926" y="6276"/>
            <a:chExt cx="1416" cy="1416"/>
          </a:xfrm>
        </p:grpSpPr>
        <p:sp>
          <p:nvSpPr>
            <p:cNvPr id="8" name="淘宝网chenying0907出品 7"/>
            <p:cNvSpPr/>
            <p:nvPr/>
          </p:nvSpPr>
          <p:spPr>
            <a:xfrm>
              <a:off x="926" y="6276"/>
              <a:ext cx="1417" cy="1417"/>
            </a:xfrm>
            <a:prstGeom prst="ellipse">
              <a:avLst/>
            </a:prstGeom>
            <a:solidFill>
              <a:schemeClr val="accent1"/>
            </a:solidFill>
            <a:ln w="10160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0" name="淘宝网chenying0907出品 19"/>
            <p:cNvGrpSpPr/>
            <p:nvPr/>
          </p:nvGrpSpPr>
          <p:grpSpPr>
            <a:xfrm>
              <a:off x="1278" y="6693"/>
              <a:ext cx="712" cy="582"/>
              <a:chOff x="5913438" y="1760538"/>
              <a:chExt cx="452437" cy="369887"/>
            </a:xfrm>
          </p:grpSpPr>
          <p:sp>
            <p:nvSpPr>
              <p:cNvPr id="14" name="淘宝网chenying0907出品 117"/>
              <p:cNvSpPr>
                <a:spLocks noEditPoints="1"/>
              </p:cNvSpPr>
              <p:nvPr/>
            </p:nvSpPr>
            <p:spPr bwMode="auto">
              <a:xfrm>
                <a:off x="6108700" y="2025650"/>
                <a:ext cx="257175" cy="101600"/>
              </a:xfrm>
              <a:custGeom>
                <a:gdLst>
                  <a:gd fmla="*/ 105 w 114" name="T0"/>
                  <a:gd fmla="*/ 4 h 45" name="T1"/>
                  <a:gd fmla="*/ 85 w 114" name="T2"/>
                  <a:gd fmla="*/ 4 h 45" name="T3"/>
                  <a:gd fmla="*/ 69 w 114" name="T4"/>
                  <a:gd fmla="*/ 11 h 45" name="T5"/>
                  <a:gd fmla="*/ 64 w 114" name="T6"/>
                  <a:gd fmla="*/ 12 h 45" name="T7"/>
                  <a:gd fmla="*/ 69 w 114" name="T8"/>
                  <a:gd fmla="*/ 20 h 45" name="T9"/>
                  <a:gd fmla="*/ 65 w 114" name="T10"/>
                  <a:gd fmla="*/ 27 h 45" name="T11"/>
                  <a:gd fmla="*/ 58 w 114" name="T12"/>
                  <a:gd fmla="*/ 8 h 45" name="T13"/>
                  <a:gd fmla="*/ 63 w 114" name="T14"/>
                  <a:gd fmla="*/ 15 h 45" name="T15"/>
                  <a:gd fmla="*/ 58 w 114" name="T16"/>
                  <a:gd fmla="*/ 16 h 45" name="T17"/>
                  <a:gd fmla="*/ 63 w 114" name="T18"/>
                  <a:gd fmla="*/ 24 h 45" name="T19"/>
                  <a:gd fmla="*/ 58 w 114" name="T20"/>
                  <a:gd fmla="*/ 30 h 45" name="T21"/>
                  <a:gd fmla="*/ 52 w 114" name="T22"/>
                  <a:gd fmla="*/ 12 h 45" name="T23"/>
                  <a:gd fmla="*/ 56 w 114" name="T24"/>
                  <a:gd fmla="*/ 19 h 45" name="T25"/>
                  <a:gd fmla="*/ 52 w 114" name="T26"/>
                  <a:gd fmla="*/ 20 h 45" name="T27"/>
                  <a:gd fmla="*/ 56 w 114" name="T28"/>
                  <a:gd fmla="*/ 28 h 45" name="T29"/>
                  <a:gd fmla="*/ 46 w 114" name="T30"/>
                  <a:gd fmla="*/ 11 h 45" name="T31"/>
                  <a:gd fmla="*/ 45 w 114" name="T32"/>
                  <a:gd fmla="*/ 16 h 45" name="T33"/>
                  <a:gd fmla="*/ 50 w 114" name="T34"/>
                  <a:gd fmla="*/ 23 h 45" name="T35"/>
                  <a:gd fmla="*/ 45 w 114" name="T36"/>
                  <a:gd fmla="*/ 24 h 45" name="T37"/>
                  <a:gd fmla="*/ 17 w 114" name="T38"/>
                  <a:gd fmla="*/ 30 h 45" name="T39"/>
                  <a:gd fmla="*/ 23 w 114" name="T40"/>
                  <a:gd fmla="*/ 24 h 45" name="T41"/>
                  <a:gd fmla="*/ 24 w 114" name="T42"/>
                  <a:gd fmla="*/ 19 h 45" name="T43"/>
                  <a:gd fmla="*/ 21 w 114" name="T44"/>
                  <a:gd fmla="*/ 12 h 45" name="T45"/>
                  <a:gd fmla="*/ 25 w 114" name="T46"/>
                  <a:gd fmla="*/ 11 h 45" name="T47"/>
                  <a:gd fmla="*/ 25 w 114" name="T48"/>
                  <a:gd fmla="*/ 26 h 45" name="T49"/>
                  <a:gd fmla="*/ 30 w 114" name="T50"/>
                  <a:gd fmla="*/ 20 h 45" name="T51"/>
                  <a:gd fmla="*/ 31 w 114" name="T52"/>
                  <a:gd fmla="*/ 15 h 45" name="T53"/>
                  <a:gd fmla="*/ 28 w 114" name="T54"/>
                  <a:gd fmla="*/ 8 h 45" name="T55"/>
                  <a:gd fmla="*/ 36 w 114" name="T56"/>
                  <a:gd fmla="*/ 30 h 45" name="T57"/>
                  <a:gd fmla="*/ 32 w 114" name="T58"/>
                  <a:gd fmla="*/ 22 h 45" name="T59"/>
                  <a:gd fmla="*/ 37 w 114" name="T60"/>
                  <a:gd fmla="*/ 16 h 45" name="T61"/>
                  <a:gd fmla="*/ 38 w 114" name="T62"/>
                  <a:gd fmla="*/ 11 h 45" name="T63"/>
                  <a:gd fmla="*/ 38 w 114" name="T64"/>
                  <a:gd fmla="*/ 28 h 45" name="T65"/>
                  <a:gd fmla="*/ 43 w 114" name="T66"/>
                  <a:gd fmla="*/ 26 h 45" name="T67"/>
                  <a:gd fmla="*/ 39 w 114" name="T68"/>
                  <a:gd fmla="*/ 19 h 45" name="T69"/>
                  <a:gd fmla="*/ 44 w 114" name="T70"/>
                  <a:gd fmla="*/ 12 h 45" name="T71"/>
                  <a:gd fmla="*/ 71 w 114" name="T72"/>
                  <a:gd fmla="*/ 43 h 45" name="T73"/>
                  <a:gd fmla="*/ 71 w 114" name="T74"/>
                  <a:gd fmla="*/ 33 h 45" name="T75"/>
                  <a:gd fmla="*/ 76 w 114" name="T76"/>
                  <a:gd fmla="*/ 27 h 45" name="T77"/>
                  <a:gd fmla="*/ 71 w 114" name="T78"/>
                  <a:gd fmla="*/ 20 h 45" name="T79"/>
                  <a:gd fmla="*/ 76 w 114" name="T80"/>
                  <a:gd fmla="*/ 19 h 45" name="T81"/>
                  <a:gd fmla="*/ 71 w 114" name="T82"/>
                  <a:gd fmla="*/ 11 h 45" name="T83"/>
                  <a:gd fmla="*/ 71 w 114" name="T84"/>
                  <a:gd fmla="*/ 3 h 45" name="T85"/>
                  <a:gd fmla="*/ 79 w 114" name="T86"/>
                  <a:gd fmla="*/ 31 h 45" name="T87"/>
                  <a:gd fmla="*/ 83 w 114" name="T88"/>
                  <a:gd fmla="*/ 24 h 45" name="T89"/>
                  <a:gd fmla="*/ 82 w 114" name="T90"/>
                  <a:gd fmla="*/ 19 h 45" name="T91"/>
                  <a:gd fmla="*/ 77 w 114" name="T92"/>
                  <a:gd fmla="*/ 12 h 45" name="T93"/>
                  <a:gd fmla="*/ 81 w 114" name="T94"/>
                  <a:gd fmla="*/ 11 h 45" name="T95"/>
                  <a:gd fmla="*/ 85 w 114" name="T96"/>
                  <a:gd fmla="*/ 27 h 45" name="T97"/>
                  <a:gd fmla="*/ 89 w 114" name="T98"/>
                  <a:gd fmla="*/ 20 h 45" name="T99"/>
                  <a:gd fmla="*/ 88 w 114" name="T100"/>
                  <a:gd fmla="*/ 15 h 45" name="T101"/>
                  <a:gd fmla="*/ 83 w 114" name="T102"/>
                  <a:gd fmla="*/ 8 h 45" name="T103"/>
                  <a:gd fmla="*/ 97 w 114" name="T104"/>
                  <a:gd fmla="*/ 31 h 45" name="T105"/>
                  <a:gd fmla="*/ 91 w 114" name="T106"/>
                  <a:gd fmla="*/ 23 h 45" name="T107"/>
                  <a:gd fmla="*/ 95 w 114" name="T108"/>
                  <a:gd fmla="*/ 16 h 45" name="T109"/>
                  <a:gd fmla="*/ 94 w 114" name="T110"/>
                  <a:gd fmla="*/ 11 h 45" name="T111"/>
                  <a:gd fmla="*/ 89 w 114" name="T112"/>
                  <a:gd fmla="*/ 5 h 45" name="T113"/>
                  <a:gd fmla="*/ 101 w 114" name="T114"/>
                  <a:gd fmla="*/ 4 h 45" name="T115"/>
                  <a:gd fmla="*/ 101 w 114" name="T116"/>
                  <a:gd fmla="*/ 3 h 45"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45" w="114">
                    <a:moveTo>
                      <a:pt x="16" y="0"/>
                    </a:moveTo>
                    <a:cubicBezTo>
                      <a:pt x="13" y="0"/>
                      <a:pt x="11" y="2"/>
                      <a:pt x="10" y="4"/>
                    </a:cubicBezTo>
                    <a:cubicBezTo>
                      <a:pt x="1" y="41"/>
                      <a:pt x="1" y="41"/>
                      <a:pt x="1" y="41"/>
                    </a:cubicBezTo>
                    <a:cubicBezTo>
                      <a:pt x="0" y="43"/>
                      <a:pt x="3" y="45"/>
                      <a:pt x="6" y="45"/>
                    </a:cubicBezTo>
                    <a:cubicBezTo>
                      <a:pt x="108" y="45"/>
                      <a:pt x="108" y="45"/>
                      <a:pt x="108" y="45"/>
                    </a:cubicBezTo>
                    <a:cubicBezTo>
                      <a:pt x="112" y="45"/>
                      <a:pt x="114" y="43"/>
                      <a:pt x="113" y="41"/>
                    </a:cubicBezTo>
                    <a:cubicBezTo>
                      <a:pt x="105" y="4"/>
                      <a:pt x="105" y="4"/>
                      <a:pt x="105" y="4"/>
                    </a:cubicBezTo>
                    <a:cubicBezTo>
                      <a:pt x="104" y="2"/>
                      <a:pt x="101" y="0"/>
                      <a:pt x="99" y="0"/>
                    </a:cubicBezTo>
                    <a:lnTo>
                      <a:pt x="16" y="0"/>
                    </a:lnTo>
                    <a:close/>
                    <a:moveTo>
                      <a:pt x="79" y="3"/>
                    </a:moveTo>
                    <a:cubicBezTo>
                      <a:pt x="79" y="3"/>
                      <a:pt x="79" y="2"/>
                      <a:pt x="80" y="2"/>
                    </a:cubicBezTo>
                    <a:cubicBezTo>
                      <a:pt x="83" y="2"/>
                      <a:pt x="83" y="2"/>
                      <a:pt x="83" y="2"/>
                    </a:cubicBezTo>
                    <a:cubicBezTo>
                      <a:pt x="84" y="2"/>
                      <a:pt x="84" y="3"/>
                      <a:pt x="85" y="3"/>
                    </a:cubicBezTo>
                    <a:cubicBezTo>
                      <a:pt x="85" y="4"/>
                      <a:pt x="85" y="4"/>
                      <a:pt x="85" y="4"/>
                    </a:cubicBezTo>
                    <a:cubicBezTo>
                      <a:pt x="85" y="5"/>
                      <a:pt x="84" y="5"/>
                      <a:pt x="83" y="5"/>
                    </a:cubicBezTo>
                    <a:cubicBezTo>
                      <a:pt x="81" y="5"/>
                      <a:pt x="81" y="5"/>
                      <a:pt x="81" y="5"/>
                    </a:cubicBezTo>
                    <a:cubicBezTo>
                      <a:pt x="80" y="5"/>
                      <a:pt x="79" y="5"/>
                      <a:pt x="79" y="4"/>
                    </a:cubicBezTo>
                    <a:lnTo>
                      <a:pt x="79" y="3"/>
                    </a:lnTo>
                    <a:close/>
                    <a:moveTo>
                      <a:pt x="64" y="8"/>
                    </a:moveTo>
                    <a:cubicBezTo>
                      <a:pt x="69" y="8"/>
                      <a:pt x="69" y="8"/>
                      <a:pt x="69" y="8"/>
                    </a:cubicBezTo>
                    <a:cubicBezTo>
                      <a:pt x="69" y="11"/>
                      <a:pt x="69" y="11"/>
                      <a:pt x="69" y="11"/>
                    </a:cubicBezTo>
                    <a:cubicBezTo>
                      <a:pt x="64" y="11"/>
                      <a:pt x="64" y="11"/>
                      <a:pt x="64" y="11"/>
                    </a:cubicBezTo>
                    <a:lnTo>
                      <a:pt x="64" y="8"/>
                    </a:lnTo>
                    <a:close/>
                    <a:moveTo>
                      <a:pt x="64" y="12"/>
                    </a:moveTo>
                    <a:cubicBezTo>
                      <a:pt x="69" y="12"/>
                      <a:pt x="69" y="12"/>
                      <a:pt x="69" y="12"/>
                    </a:cubicBezTo>
                    <a:cubicBezTo>
                      <a:pt x="69" y="15"/>
                      <a:pt x="69" y="15"/>
                      <a:pt x="69" y="15"/>
                    </a:cubicBezTo>
                    <a:cubicBezTo>
                      <a:pt x="65" y="15"/>
                      <a:pt x="65" y="15"/>
                      <a:pt x="65" y="15"/>
                    </a:cubicBezTo>
                    <a:lnTo>
                      <a:pt x="64" y="12"/>
                    </a:lnTo>
                    <a:close/>
                    <a:moveTo>
                      <a:pt x="65" y="16"/>
                    </a:moveTo>
                    <a:cubicBezTo>
                      <a:pt x="69" y="16"/>
                      <a:pt x="69" y="16"/>
                      <a:pt x="69" y="16"/>
                    </a:cubicBezTo>
                    <a:cubicBezTo>
                      <a:pt x="69" y="19"/>
                      <a:pt x="69" y="19"/>
                      <a:pt x="69" y="19"/>
                    </a:cubicBezTo>
                    <a:cubicBezTo>
                      <a:pt x="65" y="19"/>
                      <a:pt x="65" y="19"/>
                      <a:pt x="65" y="19"/>
                    </a:cubicBezTo>
                    <a:lnTo>
                      <a:pt x="65" y="16"/>
                    </a:lnTo>
                    <a:close/>
                    <a:moveTo>
                      <a:pt x="65" y="20"/>
                    </a:moveTo>
                    <a:cubicBezTo>
                      <a:pt x="69" y="20"/>
                      <a:pt x="69" y="20"/>
                      <a:pt x="69" y="20"/>
                    </a:cubicBezTo>
                    <a:cubicBezTo>
                      <a:pt x="70" y="23"/>
                      <a:pt x="70" y="23"/>
                      <a:pt x="70" y="23"/>
                    </a:cubicBezTo>
                    <a:cubicBezTo>
                      <a:pt x="65" y="23"/>
                      <a:pt x="65" y="23"/>
                      <a:pt x="65" y="23"/>
                    </a:cubicBezTo>
                    <a:lnTo>
                      <a:pt x="65" y="20"/>
                    </a:lnTo>
                    <a:close/>
                    <a:moveTo>
                      <a:pt x="65" y="24"/>
                    </a:moveTo>
                    <a:cubicBezTo>
                      <a:pt x="70" y="24"/>
                      <a:pt x="70" y="24"/>
                      <a:pt x="70" y="24"/>
                    </a:cubicBezTo>
                    <a:cubicBezTo>
                      <a:pt x="70" y="27"/>
                      <a:pt x="70" y="27"/>
                      <a:pt x="70" y="27"/>
                    </a:cubicBezTo>
                    <a:cubicBezTo>
                      <a:pt x="65" y="27"/>
                      <a:pt x="65" y="27"/>
                      <a:pt x="65" y="27"/>
                    </a:cubicBezTo>
                    <a:lnTo>
                      <a:pt x="65" y="24"/>
                    </a:lnTo>
                    <a:close/>
                    <a:moveTo>
                      <a:pt x="65" y="28"/>
                    </a:moveTo>
                    <a:cubicBezTo>
                      <a:pt x="70" y="28"/>
                      <a:pt x="70" y="28"/>
                      <a:pt x="70" y="28"/>
                    </a:cubicBezTo>
                    <a:cubicBezTo>
                      <a:pt x="70" y="31"/>
                      <a:pt x="70" y="31"/>
                      <a:pt x="70" y="31"/>
                    </a:cubicBezTo>
                    <a:cubicBezTo>
                      <a:pt x="65" y="31"/>
                      <a:pt x="65" y="31"/>
                      <a:pt x="65" y="31"/>
                    </a:cubicBezTo>
                    <a:lnTo>
                      <a:pt x="65" y="28"/>
                    </a:lnTo>
                    <a:close/>
                    <a:moveTo>
                      <a:pt x="58" y="8"/>
                    </a:moveTo>
                    <a:cubicBezTo>
                      <a:pt x="63" y="8"/>
                      <a:pt x="63" y="8"/>
                      <a:pt x="63" y="8"/>
                    </a:cubicBezTo>
                    <a:cubicBezTo>
                      <a:pt x="63" y="11"/>
                      <a:pt x="63" y="11"/>
                      <a:pt x="63" y="11"/>
                    </a:cubicBezTo>
                    <a:cubicBezTo>
                      <a:pt x="58" y="11"/>
                      <a:pt x="58" y="11"/>
                      <a:pt x="58" y="11"/>
                    </a:cubicBezTo>
                    <a:lnTo>
                      <a:pt x="58" y="8"/>
                    </a:lnTo>
                    <a:close/>
                    <a:moveTo>
                      <a:pt x="58" y="12"/>
                    </a:moveTo>
                    <a:cubicBezTo>
                      <a:pt x="63" y="12"/>
                      <a:pt x="63" y="12"/>
                      <a:pt x="63" y="12"/>
                    </a:cubicBezTo>
                    <a:cubicBezTo>
                      <a:pt x="63" y="15"/>
                      <a:pt x="63" y="15"/>
                      <a:pt x="63" y="15"/>
                    </a:cubicBezTo>
                    <a:cubicBezTo>
                      <a:pt x="58" y="15"/>
                      <a:pt x="58" y="15"/>
                      <a:pt x="58" y="15"/>
                    </a:cubicBezTo>
                    <a:lnTo>
                      <a:pt x="58" y="12"/>
                    </a:lnTo>
                    <a:close/>
                    <a:moveTo>
                      <a:pt x="58" y="16"/>
                    </a:moveTo>
                    <a:cubicBezTo>
                      <a:pt x="63" y="16"/>
                      <a:pt x="63" y="16"/>
                      <a:pt x="63" y="16"/>
                    </a:cubicBezTo>
                    <a:cubicBezTo>
                      <a:pt x="63" y="19"/>
                      <a:pt x="63" y="19"/>
                      <a:pt x="63" y="19"/>
                    </a:cubicBezTo>
                    <a:cubicBezTo>
                      <a:pt x="58" y="19"/>
                      <a:pt x="58" y="19"/>
                      <a:pt x="58" y="19"/>
                    </a:cubicBezTo>
                    <a:lnTo>
                      <a:pt x="58" y="16"/>
                    </a:lnTo>
                    <a:close/>
                    <a:moveTo>
                      <a:pt x="58" y="20"/>
                    </a:moveTo>
                    <a:cubicBezTo>
                      <a:pt x="63" y="20"/>
                      <a:pt x="63" y="20"/>
                      <a:pt x="63" y="20"/>
                    </a:cubicBezTo>
                    <a:cubicBezTo>
                      <a:pt x="63" y="23"/>
                      <a:pt x="63" y="23"/>
                      <a:pt x="63" y="23"/>
                    </a:cubicBezTo>
                    <a:cubicBezTo>
                      <a:pt x="58" y="23"/>
                      <a:pt x="58" y="23"/>
                      <a:pt x="58" y="23"/>
                    </a:cubicBezTo>
                    <a:lnTo>
                      <a:pt x="58" y="20"/>
                    </a:lnTo>
                    <a:close/>
                    <a:moveTo>
                      <a:pt x="58" y="24"/>
                    </a:moveTo>
                    <a:cubicBezTo>
                      <a:pt x="63" y="24"/>
                      <a:pt x="63" y="24"/>
                      <a:pt x="63" y="24"/>
                    </a:cubicBezTo>
                    <a:cubicBezTo>
                      <a:pt x="63" y="27"/>
                      <a:pt x="63" y="27"/>
                      <a:pt x="63" y="27"/>
                    </a:cubicBezTo>
                    <a:cubicBezTo>
                      <a:pt x="58" y="27"/>
                      <a:pt x="58" y="27"/>
                      <a:pt x="58" y="27"/>
                    </a:cubicBezTo>
                    <a:lnTo>
                      <a:pt x="58" y="24"/>
                    </a:lnTo>
                    <a:close/>
                    <a:moveTo>
                      <a:pt x="58" y="28"/>
                    </a:moveTo>
                    <a:cubicBezTo>
                      <a:pt x="63" y="28"/>
                      <a:pt x="63" y="28"/>
                      <a:pt x="63" y="28"/>
                    </a:cubicBezTo>
                    <a:cubicBezTo>
                      <a:pt x="63" y="31"/>
                      <a:pt x="63" y="31"/>
                      <a:pt x="63" y="31"/>
                    </a:cubicBezTo>
                    <a:cubicBezTo>
                      <a:pt x="58" y="30"/>
                      <a:pt x="58" y="30"/>
                      <a:pt x="58" y="30"/>
                    </a:cubicBezTo>
                    <a:lnTo>
                      <a:pt x="58" y="28"/>
                    </a:lnTo>
                    <a:close/>
                    <a:moveTo>
                      <a:pt x="52" y="8"/>
                    </a:moveTo>
                    <a:cubicBezTo>
                      <a:pt x="57" y="8"/>
                      <a:pt x="57" y="8"/>
                      <a:pt x="57" y="8"/>
                    </a:cubicBezTo>
                    <a:cubicBezTo>
                      <a:pt x="57" y="11"/>
                      <a:pt x="57" y="11"/>
                      <a:pt x="57" y="11"/>
                    </a:cubicBezTo>
                    <a:cubicBezTo>
                      <a:pt x="52" y="11"/>
                      <a:pt x="52" y="11"/>
                      <a:pt x="52" y="11"/>
                    </a:cubicBezTo>
                    <a:lnTo>
                      <a:pt x="52" y="8"/>
                    </a:lnTo>
                    <a:close/>
                    <a:moveTo>
                      <a:pt x="52" y="12"/>
                    </a:moveTo>
                    <a:cubicBezTo>
                      <a:pt x="56" y="12"/>
                      <a:pt x="56" y="12"/>
                      <a:pt x="56" y="12"/>
                    </a:cubicBezTo>
                    <a:cubicBezTo>
                      <a:pt x="56" y="15"/>
                      <a:pt x="56" y="15"/>
                      <a:pt x="56" y="15"/>
                    </a:cubicBezTo>
                    <a:cubicBezTo>
                      <a:pt x="52" y="15"/>
                      <a:pt x="52" y="15"/>
                      <a:pt x="52" y="15"/>
                    </a:cubicBezTo>
                    <a:lnTo>
                      <a:pt x="52" y="12"/>
                    </a:lnTo>
                    <a:close/>
                    <a:moveTo>
                      <a:pt x="52" y="16"/>
                    </a:moveTo>
                    <a:cubicBezTo>
                      <a:pt x="56" y="16"/>
                      <a:pt x="56" y="16"/>
                      <a:pt x="56" y="16"/>
                    </a:cubicBezTo>
                    <a:cubicBezTo>
                      <a:pt x="56" y="19"/>
                      <a:pt x="56" y="19"/>
                      <a:pt x="56" y="19"/>
                    </a:cubicBezTo>
                    <a:cubicBezTo>
                      <a:pt x="52" y="19"/>
                      <a:pt x="52" y="19"/>
                      <a:pt x="52" y="19"/>
                    </a:cubicBezTo>
                    <a:lnTo>
                      <a:pt x="52" y="16"/>
                    </a:lnTo>
                    <a:close/>
                    <a:moveTo>
                      <a:pt x="52" y="20"/>
                    </a:moveTo>
                    <a:cubicBezTo>
                      <a:pt x="56" y="20"/>
                      <a:pt x="56" y="20"/>
                      <a:pt x="56" y="20"/>
                    </a:cubicBezTo>
                    <a:cubicBezTo>
                      <a:pt x="56" y="23"/>
                      <a:pt x="56" y="23"/>
                      <a:pt x="56" y="23"/>
                    </a:cubicBezTo>
                    <a:cubicBezTo>
                      <a:pt x="52" y="23"/>
                      <a:pt x="52" y="23"/>
                      <a:pt x="52" y="23"/>
                    </a:cubicBezTo>
                    <a:lnTo>
                      <a:pt x="52" y="20"/>
                    </a:lnTo>
                    <a:close/>
                    <a:moveTo>
                      <a:pt x="52" y="24"/>
                    </a:moveTo>
                    <a:cubicBezTo>
                      <a:pt x="56" y="24"/>
                      <a:pt x="56" y="24"/>
                      <a:pt x="56" y="24"/>
                    </a:cubicBezTo>
                    <a:cubicBezTo>
                      <a:pt x="56" y="27"/>
                      <a:pt x="56" y="27"/>
                      <a:pt x="56" y="27"/>
                    </a:cubicBezTo>
                    <a:cubicBezTo>
                      <a:pt x="51" y="26"/>
                      <a:pt x="51" y="26"/>
                      <a:pt x="51" y="26"/>
                    </a:cubicBezTo>
                    <a:lnTo>
                      <a:pt x="52" y="24"/>
                    </a:lnTo>
                    <a:close/>
                    <a:moveTo>
                      <a:pt x="51" y="28"/>
                    </a:moveTo>
                    <a:cubicBezTo>
                      <a:pt x="56" y="28"/>
                      <a:pt x="56" y="28"/>
                      <a:pt x="56" y="28"/>
                    </a:cubicBezTo>
                    <a:cubicBezTo>
                      <a:pt x="56" y="30"/>
                      <a:pt x="56" y="30"/>
                      <a:pt x="56" y="30"/>
                    </a:cubicBezTo>
                    <a:cubicBezTo>
                      <a:pt x="51" y="30"/>
                      <a:pt x="51" y="30"/>
                      <a:pt x="51" y="30"/>
                    </a:cubicBezTo>
                    <a:lnTo>
                      <a:pt x="51" y="28"/>
                    </a:lnTo>
                    <a:close/>
                    <a:moveTo>
                      <a:pt x="46" y="8"/>
                    </a:moveTo>
                    <a:cubicBezTo>
                      <a:pt x="50" y="8"/>
                      <a:pt x="50" y="8"/>
                      <a:pt x="50" y="8"/>
                    </a:cubicBezTo>
                    <a:cubicBezTo>
                      <a:pt x="50" y="11"/>
                      <a:pt x="50" y="11"/>
                      <a:pt x="50" y="11"/>
                    </a:cubicBezTo>
                    <a:cubicBezTo>
                      <a:pt x="46" y="11"/>
                      <a:pt x="46" y="11"/>
                      <a:pt x="46" y="11"/>
                    </a:cubicBezTo>
                    <a:lnTo>
                      <a:pt x="46" y="8"/>
                    </a:lnTo>
                    <a:close/>
                    <a:moveTo>
                      <a:pt x="46" y="12"/>
                    </a:moveTo>
                    <a:cubicBezTo>
                      <a:pt x="50" y="12"/>
                      <a:pt x="50" y="12"/>
                      <a:pt x="50" y="12"/>
                    </a:cubicBezTo>
                    <a:cubicBezTo>
                      <a:pt x="50" y="15"/>
                      <a:pt x="50" y="15"/>
                      <a:pt x="50" y="15"/>
                    </a:cubicBezTo>
                    <a:cubicBezTo>
                      <a:pt x="46" y="15"/>
                      <a:pt x="46" y="15"/>
                      <a:pt x="46" y="15"/>
                    </a:cubicBezTo>
                    <a:lnTo>
                      <a:pt x="46" y="12"/>
                    </a:lnTo>
                    <a:close/>
                    <a:moveTo>
                      <a:pt x="45" y="16"/>
                    </a:moveTo>
                    <a:cubicBezTo>
                      <a:pt x="50" y="16"/>
                      <a:pt x="50" y="16"/>
                      <a:pt x="50" y="16"/>
                    </a:cubicBezTo>
                    <a:cubicBezTo>
                      <a:pt x="50" y="19"/>
                      <a:pt x="50" y="19"/>
                      <a:pt x="50" y="19"/>
                    </a:cubicBezTo>
                    <a:cubicBezTo>
                      <a:pt x="45" y="19"/>
                      <a:pt x="45" y="19"/>
                      <a:pt x="45" y="19"/>
                    </a:cubicBezTo>
                    <a:lnTo>
                      <a:pt x="45" y="16"/>
                    </a:lnTo>
                    <a:close/>
                    <a:moveTo>
                      <a:pt x="45" y="20"/>
                    </a:moveTo>
                    <a:cubicBezTo>
                      <a:pt x="50" y="20"/>
                      <a:pt x="50" y="20"/>
                      <a:pt x="50" y="20"/>
                    </a:cubicBezTo>
                    <a:cubicBezTo>
                      <a:pt x="50" y="23"/>
                      <a:pt x="50" y="23"/>
                      <a:pt x="50" y="23"/>
                    </a:cubicBezTo>
                    <a:cubicBezTo>
                      <a:pt x="45" y="23"/>
                      <a:pt x="45" y="23"/>
                      <a:pt x="45" y="23"/>
                    </a:cubicBezTo>
                    <a:lnTo>
                      <a:pt x="45" y="20"/>
                    </a:lnTo>
                    <a:close/>
                    <a:moveTo>
                      <a:pt x="45" y="24"/>
                    </a:moveTo>
                    <a:cubicBezTo>
                      <a:pt x="50" y="24"/>
                      <a:pt x="50" y="24"/>
                      <a:pt x="50" y="24"/>
                    </a:cubicBezTo>
                    <a:cubicBezTo>
                      <a:pt x="50" y="26"/>
                      <a:pt x="50" y="26"/>
                      <a:pt x="50" y="26"/>
                    </a:cubicBezTo>
                    <a:cubicBezTo>
                      <a:pt x="45" y="26"/>
                      <a:pt x="45" y="26"/>
                      <a:pt x="45" y="26"/>
                    </a:cubicBezTo>
                    <a:lnTo>
                      <a:pt x="45" y="24"/>
                    </a:lnTo>
                    <a:close/>
                    <a:moveTo>
                      <a:pt x="45" y="28"/>
                    </a:moveTo>
                    <a:cubicBezTo>
                      <a:pt x="50" y="28"/>
                      <a:pt x="50" y="28"/>
                      <a:pt x="50" y="28"/>
                    </a:cubicBezTo>
                    <a:cubicBezTo>
                      <a:pt x="49" y="30"/>
                      <a:pt x="49" y="30"/>
                      <a:pt x="49" y="30"/>
                    </a:cubicBezTo>
                    <a:cubicBezTo>
                      <a:pt x="44" y="30"/>
                      <a:pt x="44" y="30"/>
                      <a:pt x="44" y="30"/>
                    </a:cubicBezTo>
                    <a:lnTo>
                      <a:pt x="45" y="28"/>
                    </a:lnTo>
                    <a:close/>
                    <a:moveTo>
                      <a:pt x="22" y="30"/>
                    </a:moveTo>
                    <a:cubicBezTo>
                      <a:pt x="17" y="30"/>
                      <a:pt x="17" y="30"/>
                      <a:pt x="17" y="30"/>
                    </a:cubicBezTo>
                    <a:cubicBezTo>
                      <a:pt x="18" y="27"/>
                      <a:pt x="18" y="27"/>
                      <a:pt x="18" y="27"/>
                    </a:cubicBezTo>
                    <a:cubicBezTo>
                      <a:pt x="23" y="27"/>
                      <a:pt x="23" y="27"/>
                      <a:pt x="23" y="27"/>
                    </a:cubicBezTo>
                    <a:lnTo>
                      <a:pt x="22" y="30"/>
                    </a:lnTo>
                    <a:close/>
                    <a:moveTo>
                      <a:pt x="23" y="26"/>
                    </a:moveTo>
                    <a:cubicBezTo>
                      <a:pt x="18" y="26"/>
                      <a:pt x="18" y="26"/>
                      <a:pt x="18" y="26"/>
                    </a:cubicBezTo>
                    <a:cubicBezTo>
                      <a:pt x="18" y="24"/>
                      <a:pt x="18" y="24"/>
                      <a:pt x="18" y="24"/>
                    </a:cubicBezTo>
                    <a:cubicBezTo>
                      <a:pt x="23" y="24"/>
                      <a:pt x="23" y="24"/>
                      <a:pt x="23" y="24"/>
                    </a:cubicBezTo>
                    <a:lnTo>
                      <a:pt x="23" y="26"/>
                    </a:lnTo>
                    <a:close/>
                    <a:moveTo>
                      <a:pt x="23" y="22"/>
                    </a:moveTo>
                    <a:cubicBezTo>
                      <a:pt x="19" y="22"/>
                      <a:pt x="19" y="22"/>
                      <a:pt x="19" y="22"/>
                    </a:cubicBezTo>
                    <a:cubicBezTo>
                      <a:pt x="19" y="20"/>
                      <a:pt x="19" y="20"/>
                      <a:pt x="19" y="20"/>
                    </a:cubicBezTo>
                    <a:cubicBezTo>
                      <a:pt x="24" y="20"/>
                      <a:pt x="24" y="20"/>
                      <a:pt x="24" y="20"/>
                    </a:cubicBezTo>
                    <a:lnTo>
                      <a:pt x="23" y="22"/>
                    </a:lnTo>
                    <a:close/>
                    <a:moveTo>
                      <a:pt x="24" y="19"/>
                    </a:moveTo>
                    <a:cubicBezTo>
                      <a:pt x="19" y="18"/>
                      <a:pt x="19" y="18"/>
                      <a:pt x="19" y="18"/>
                    </a:cubicBezTo>
                    <a:cubicBezTo>
                      <a:pt x="20" y="16"/>
                      <a:pt x="20" y="16"/>
                      <a:pt x="20" y="16"/>
                    </a:cubicBezTo>
                    <a:cubicBezTo>
                      <a:pt x="25" y="16"/>
                      <a:pt x="25" y="16"/>
                      <a:pt x="25" y="16"/>
                    </a:cubicBezTo>
                    <a:lnTo>
                      <a:pt x="24" y="19"/>
                    </a:lnTo>
                    <a:close/>
                    <a:moveTo>
                      <a:pt x="25" y="15"/>
                    </a:moveTo>
                    <a:cubicBezTo>
                      <a:pt x="20" y="15"/>
                      <a:pt x="20" y="15"/>
                      <a:pt x="20" y="15"/>
                    </a:cubicBezTo>
                    <a:cubicBezTo>
                      <a:pt x="21" y="12"/>
                      <a:pt x="21" y="12"/>
                      <a:pt x="21" y="12"/>
                    </a:cubicBezTo>
                    <a:cubicBezTo>
                      <a:pt x="25" y="12"/>
                      <a:pt x="25" y="12"/>
                      <a:pt x="25" y="12"/>
                    </a:cubicBezTo>
                    <a:lnTo>
                      <a:pt x="25" y="15"/>
                    </a:lnTo>
                    <a:close/>
                    <a:moveTo>
                      <a:pt x="25" y="11"/>
                    </a:moveTo>
                    <a:cubicBezTo>
                      <a:pt x="21" y="11"/>
                      <a:pt x="21" y="11"/>
                      <a:pt x="21" y="11"/>
                    </a:cubicBezTo>
                    <a:cubicBezTo>
                      <a:pt x="21" y="8"/>
                      <a:pt x="21" y="8"/>
                      <a:pt x="21" y="8"/>
                    </a:cubicBezTo>
                    <a:cubicBezTo>
                      <a:pt x="26" y="8"/>
                      <a:pt x="26" y="8"/>
                      <a:pt x="26" y="8"/>
                    </a:cubicBezTo>
                    <a:lnTo>
                      <a:pt x="25" y="11"/>
                    </a:lnTo>
                    <a:close/>
                    <a:moveTo>
                      <a:pt x="29" y="30"/>
                    </a:moveTo>
                    <a:cubicBezTo>
                      <a:pt x="24" y="30"/>
                      <a:pt x="24" y="30"/>
                      <a:pt x="24" y="30"/>
                    </a:cubicBezTo>
                    <a:cubicBezTo>
                      <a:pt x="24" y="27"/>
                      <a:pt x="24" y="27"/>
                      <a:pt x="24" y="27"/>
                    </a:cubicBezTo>
                    <a:cubicBezTo>
                      <a:pt x="29" y="28"/>
                      <a:pt x="29" y="28"/>
                      <a:pt x="29" y="28"/>
                    </a:cubicBezTo>
                    <a:lnTo>
                      <a:pt x="29" y="30"/>
                    </a:lnTo>
                    <a:close/>
                    <a:moveTo>
                      <a:pt x="29" y="26"/>
                    </a:moveTo>
                    <a:cubicBezTo>
                      <a:pt x="25" y="26"/>
                      <a:pt x="25" y="26"/>
                      <a:pt x="25" y="26"/>
                    </a:cubicBezTo>
                    <a:cubicBezTo>
                      <a:pt x="25" y="24"/>
                      <a:pt x="25" y="24"/>
                      <a:pt x="25" y="24"/>
                    </a:cubicBezTo>
                    <a:cubicBezTo>
                      <a:pt x="30" y="24"/>
                      <a:pt x="30" y="24"/>
                      <a:pt x="30" y="24"/>
                    </a:cubicBezTo>
                    <a:lnTo>
                      <a:pt x="29" y="26"/>
                    </a:lnTo>
                    <a:close/>
                    <a:moveTo>
                      <a:pt x="30" y="22"/>
                    </a:moveTo>
                    <a:cubicBezTo>
                      <a:pt x="25" y="22"/>
                      <a:pt x="25" y="22"/>
                      <a:pt x="25" y="22"/>
                    </a:cubicBezTo>
                    <a:cubicBezTo>
                      <a:pt x="26" y="20"/>
                      <a:pt x="26" y="20"/>
                      <a:pt x="26" y="20"/>
                    </a:cubicBezTo>
                    <a:cubicBezTo>
                      <a:pt x="30" y="20"/>
                      <a:pt x="30" y="20"/>
                      <a:pt x="30" y="20"/>
                    </a:cubicBezTo>
                    <a:lnTo>
                      <a:pt x="30" y="22"/>
                    </a:lnTo>
                    <a:close/>
                    <a:moveTo>
                      <a:pt x="31" y="19"/>
                    </a:moveTo>
                    <a:cubicBezTo>
                      <a:pt x="26" y="19"/>
                      <a:pt x="26" y="19"/>
                      <a:pt x="26" y="19"/>
                    </a:cubicBezTo>
                    <a:cubicBezTo>
                      <a:pt x="26" y="16"/>
                      <a:pt x="26" y="16"/>
                      <a:pt x="26" y="16"/>
                    </a:cubicBezTo>
                    <a:cubicBezTo>
                      <a:pt x="31" y="16"/>
                      <a:pt x="31" y="16"/>
                      <a:pt x="31" y="16"/>
                    </a:cubicBezTo>
                    <a:lnTo>
                      <a:pt x="31" y="19"/>
                    </a:lnTo>
                    <a:close/>
                    <a:moveTo>
                      <a:pt x="31" y="15"/>
                    </a:moveTo>
                    <a:cubicBezTo>
                      <a:pt x="26" y="15"/>
                      <a:pt x="26" y="15"/>
                      <a:pt x="26" y="15"/>
                    </a:cubicBezTo>
                    <a:cubicBezTo>
                      <a:pt x="27" y="12"/>
                      <a:pt x="27" y="12"/>
                      <a:pt x="27" y="12"/>
                    </a:cubicBezTo>
                    <a:cubicBezTo>
                      <a:pt x="31" y="12"/>
                      <a:pt x="31" y="12"/>
                      <a:pt x="31" y="12"/>
                    </a:cubicBezTo>
                    <a:lnTo>
                      <a:pt x="31" y="15"/>
                    </a:lnTo>
                    <a:close/>
                    <a:moveTo>
                      <a:pt x="32" y="11"/>
                    </a:moveTo>
                    <a:cubicBezTo>
                      <a:pt x="27" y="11"/>
                      <a:pt x="27" y="11"/>
                      <a:pt x="27" y="11"/>
                    </a:cubicBezTo>
                    <a:cubicBezTo>
                      <a:pt x="28" y="8"/>
                      <a:pt x="28" y="8"/>
                      <a:pt x="28" y="8"/>
                    </a:cubicBezTo>
                    <a:cubicBezTo>
                      <a:pt x="32" y="8"/>
                      <a:pt x="32" y="8"/>
                      <a:pt x="32" y="8"/>
                    </a:cubicBezTo>
                    <a:lnTo>
                      <a:pt x="32" y="11"/>
                    </a:lnTo>
                    <a:close/>
                    <a:moveTo>
                      <a:pt x="36" y="30"/>
                    </a:moveTo>
                    <a:cubicBezTo>
                      <a:pt x="31" y="30"/>
                      <a:pt x="31" y="30"/>
                      <a:pt x="31" y="30"/>
                    </a:cubicBezTo>
                    <a:cubicBezTo>
                      <a:pt x="31" y="28"/>
                      <a:pt x="31" y="28"/>
                      <a:pt x="31" y="28"/>
                    </a:cubicBezTo>
                    <a:cubicBezTo>
                      <a:pt x="36" y="28"/>
                      <a:pt x="36" y="28"/>
                      <a:pt x="36" y="28"/>
                    </a:cubicBezTo>
                    <a:lnTo>
                      <a:pt x="36" y="30"/>
                    </a:lnTo>
                    <a:close/>
                    <a:moveTo>
                      <a:pt x="36" y="26"/>
                    </a:moveTo>
                    <a:cubicBezTo>
                      <a:pt x="31" y="26"/>
                      <a:pt x="31" y="26"/>
                      <a:pt x="31" y="26"/>
                    </a:cubicBezTo>
                    <a:cubicBezTo>
                      <a:pt x="32" y="24"/>
                      <a:pt x="32" y="24"/>
                      <a:pt x="32" y="24"/>
                    </a:cubicBezTo>
                    <a:cubicBezTo>
                      <a:pt x="36" y="24"/>
                      <a:pt x="36" y="24"/>
                      <a:pt x="36" y="24"/>
                    </a:cubicBezTo>
                    <a:lnTo>
                      <a:pt x="36" y="26"/>
                    </a:lnTo>
                    <a:close/>
                    <a:moveTo>
                      <a:pt x="37" y="22"/>
                    </a:moveTo>
                    <a:cubicBezTo>
                      <a:pt x="32" y="22"/>
                      <a:pt x="32" y="22"/>
                      <a:pt x="32" y="22"/>
                    </a:cubicBezTo>
                    <a:cubicBezTo>
                      <a:pt x="32" y="20"/>
                      <a:pt x="32" y="20"/>
                      <a:pt x="32" y="20"/>
                    </a:cubicBezTo>
                    <a:cubicBezTo>
                      <a:pt x="37" y="20"/>
                      <a:pt x="37" y="20"/>
                      <a:pt x="37" y="20"/>
                    </a:cubicBezTo>
                    <a:lnTo>
                      <a:pt x="37" y="22"/>
                    </a:lnTo>
                    <a:close/>
                    <a:moveTo>
                      <a:pt x="37" y="19"/>
                    </a:moveTo>
                    <a:cubicBezTo>
                      <a:pt x="32" y="19"/>
                      <a:pt x="32" y="19"/>
                      <a:pt x="32" y="19"/>
                    </a:cubicBezTo>
                    <a:cubicBezTo>
                      <a:pt x="33" y="16"/>
                      <a:pt x="33" y="16"/>
                      <a:pt x="33" y="16"/>
                    </a:cubicBezTo>
                    <a:cubicBezTo>
                      <a:pt x="37" y="16"/>
                      <a:pt x="37" y="16"/>
                      <a:pt x="37" y="16"/>
                    </a:cubicBezTo>
                    <a:lnTo>
                      <a:pt x="37" y="19"/>
                    </a:lnTo>
                    <a:close/>
                    <a:moveTo>
                      <a:pt x="37" y="15"/>
                    </a:moveTo>
                    <a:cubicBezTo>
                      <a:pt x="33" y="15"/>
                      <a:pt x="33" y="15"/>
                      <a:pt x="33" y="15"/>
                    </a:cubicBezTo>
                    <a:cubicBezTo>
                      <a:pt x="33" y="12"/>
                      <a:pt x="33" y="12"/>
                      <a:pt x="33" y="12"/>
                    </a:cubicBezTo>
                    <a:cubicBezTo>
                      <a:pt x="38" y="12"/>
                      <a:pt x="38" y="12"/>
                      <a:pt x="38" y="12"/>
                    </a:cubicBezTo>
                    <a:lnTo>
                      <a:pt x="37" y="15"/>
                    </a:lnTo>
                    <a:close/>
                    <a:moveTo>
                      <a:pt x="38" y="11"/>
                    </a:moveTo>
                    <a:cubicBezTo>
                      <a:pt x="33" y="11"/>
                      <a:pt x="33" y="11"/>
                      <a:pt x="33" y="11"/>
                    </a:cubicBezTo>
                    <a:cubicBezTo>
                      <a:pt x="34" y="8"/>
                      <a:pt x="34" y="8"/>
                      <a:pt x="34" y="8"/>
                    </a:cubicBezTo>
                    <a:cubicBezTo>
                      <a:pt x="38" y="8"/>
                      <a:pt x="38" y="8"/>
                      <a:pt x="38" y="8"/>
                    </a:cubicBezTo>
                    <a:lnTo>
                      <a:pt x="38" y="11"/>
                    </a:lnTo>
                    <a:close/>
                    <a:moveTo>
                      <a:pt x="43" y="30"/>
                    </a:moveTo>
                    <a:cubicBezTo>
                      <a:pt x="38" y="30"/>
                      <a:pt x="38" y="30"/>
                      <a:pt x="38" y="30"/>
                    </a:cubicBezTo>
                    <a:cubicBezTo>
                      <a:pt x="38" y="28"/>
                      <a:pt x="38" y="28"/>
                      <a:pt x="38" y="28"/>
                    </a:cubicBezTo>
                    <a:cubicBezTo>
                      <a:pt x="43" y="28"/>
                      <a:pt x="43" y="28"/>
                      <a:pt x="43" y="28"/>
                    </a:cubicBezTo>
                    <a:lnTo>
                      <a:pt x="43" y="30"/>
                    </a:lnTo>
                    <a:close/>
                    <a:moveTo>
                      <a:pt x="43" y="26"/>
                    </a:moveTo>
                    <a:cubicBezTo>
                      <a:pt x="38" y="26"/>
                      <a:pt x="38" y="26"/>
                      <a:pt x="38" y="26"/>
                    </a:cubicBezTo>
                    <a:cubicBezTo>
                      <a:pt x="38" y="24"/>
                      <a:pt x="38" y="24"/>
                      <a:pt x="38" y="24"/>
                    </a:cubicBezTo>
                    <a:cubicBezTo>
                      <a:pt x="43" y="24"/>
                      <a:pt x="43" y="24"/>
                      <a:pt x="43" y="24"/>
                    </a:cubicBezTo>
                    <a:lnTo>
                      <a:pt x="43" y="26"/>
                    </a:lnTo>
                    <a:close/>
                    <a:moveTo>
                      <a:pt x="43" y="23"/>
                    </a:moveTo>
                    <a:cubicBezTo>
                      <a:pt x="38" y="22"/>
                      <a:pt x="38" y="22"/>
                      <a:pt x="38" y="22"/>
                    </a:cubicBezTo>
                    <a:cubicBezTo>
                      <a:pt x="39" y="20"/>
                      <a:pt x="39" y="20"/>
                      <a:pt x="39" y="20"/>
                    </a:cubicBezTo>
                    <a:cubicBezTo>
                      <a:pt x="43" y="20"/>
                      <a:pt x="43" y="20"/>
                      <a:pt x="43" y="20"/>
                    </a:cubicBezTo>
                    <a:lnTo>
                      <a:pt x="43" y="23"/>
                    </a:lnTo>
                    <a:close/>
                    <a:moveTo>
                      <a:pt x="43" y="19"/>
                    </a:moveTo>
                    <a:cubicBezTo>
                      <a:pt x="39" y="19"/>
                      <a:pt x="39" y="19"/>
                      <a:pt x="39" y="19"/>
                    </a:cubicBezTo>
                    <a:cubicBezTo>
                      <a:pt x="39" y="16"/>
                      <a:pt x="39" y="16"/>
                      <a:pt x="39" y="16"/>
                    </a:cubicBezTo>
                    <a:cubicBezTo>
                      <a:pt x="44" y="16"/>
                      <a:pt x="44" y="16"/>
                      <a:pt x="44" y="16"/>
                    </a:cubicBezTo>
                    <a:lnTo>
                      <a:pt x="43" y="19"/>
                    </a:lnTo>
                    <a:close/>
                    <a:moveTo>
                      <a:pt x="44" y="15"/>
                    </a:moveTo>
                    <a:cubicBezTo>
                      <a:pt x="39" y="15"/>
                      <a:pt x="39" y="15"/>
                      <a:pt x="39" y="15"/>
                    </a:cubicBezTo>
                    <a:cubicBezTo>
                      <a:pt x="39" y="12"/>
                      <a:pt x="39" y="12"/>
                      <a:pt x="39" y="12"/>
                    </a:cubicBezTo>
                    <a:cubicBezTo>
                      <a:pt x="44" y="12"/>
                      <a:pt x="44" y="12"/>
                      <a:pt x="44" y="12"/>
                    </a:cubicBezTo>
                    <a:lnTo>
                      <a:pt x="44" y="15"/>
                    </a:lnTo>
                    <a:close/>
                    <a:moveTo>
                      <a:pt x="44" y="11"/>
                    </a:moveTo>
                    <a:cubicBezTo>
                      <a:pt x="40" y="11"/>
                      <a:pt x="40" y="11"/>
                      <a:pt x="40" y="11"/>
                    </a:cubicBezTo>
                    <a:cubicBezTo>
                      <a:pt x="40" y="8"/>
                      <a:pt x="40" y="8"/>
                      <a:pt x="40" y="8"/>
                    </a:cubicBezTo>
                    <a:cubicBezTo>
                      <a:pt x="44" y="8"/>
                      <a:pt x="44" y="8"/>
                      <a:pt x="44" y="8"/>
                    </a:cubicBezTo>
                    <a:lnTo>
                      <a:pt x="44" y="11"/>
                    </a:lnTo>
                    <a:close/>
                    <a:moveTo>
                      <a:pt x="71" y="43"/>
                    </a:moveTo>
                    <a:cubicBezTo>
                      <a:pt x="71" y="44"/>
                      <a:pt x="71" y="44"/>
                      <a:pt x="70" y="44"/>
                    </a:cubicBezTo>
                    <a:cubicBezTo>
                      <a:pt x="45" y="44"/>
                      <a:pt x="45" y="44"/>
                      <a:pt x="45" y="44"/>
                    </a:cubicBezTo>
                    <a:cubicBezTo>
                      <a:pt x="44" y="44"/>
                      <a:pt x="43" y="44"/>
                      <a:pt x="43" y="43"/>
                    </a:cubicBezTo>
                    <a:cubicBezTo>
                      <a:pt x="44" y="33"/>
                      <a:pt x="44" y="33"/>
                      <a:pt x="44" y="33"/>
                    </a:cubicBezTo>
                    <a:cubicBezTo>
                      <a:pt x="44" y="32"/>
                      <a:pt x="44" y="32"/>
                      <a:pt x="45" y="32"/>
                    </a:cubicBezTo>
                    <a:cubicBezTo>
                      <a:pt x="69" y="32"/>
                      <a:pt x="69" y="32"/>
                      <a:pt x="69" y="32"/>
                    </a:cubicBezTo>
                    <a:cubicBezTo>
                      <a:pt x="70" y="32"/>
                      <a:pt x="71" y="32"/>
                      <a:pt x="71" y="33"/>
                    </a:cubicBezTo>
                    <a:lnTo>
                      <a:pt x="71" y="43"/>
                    </a:lnTo>
                    <a:close/>
                    <a:moveTo>
                      <a:pt x="77" y="31"/>
                    </a:moveTo>
                    <a:cubicBezTo>
                      <a:pt x="72" y="31"/>
                      <a:pt x="72" y="31"/>
                      <a:pt x="72" y="31"/>
                    </a:cubicBezTo>
                    <a:cubicBezTo>
                      <a:pt x="72" y="28"/>
                      <a:pt x="72" y="28"/>
                      <a:pt x="72" y="28"/>
                    </a:cubicBezTo>
                    <a:cubicBezTo>
                      <a:pt x="77" y="28"/>
                      <a:pt x="77" y="28"/>
                      <a:pt x="77" y="28"/>
                    </a:cubicBezTo>
                    <a:lnTo>
                      <a:pt x="77" y="31"/>
                    </a:lnTo>
                    <a:close/>
                    <a:moveTo>
                      <a:pt x="76" y="27"/>
                    </a:moveTo>
                    <a:cubicBezTo>
                      <a:pt x="72" y="27"/>
                      <a:pt x="72" y="27"/>
                      <a:pt x="72" y="27"/>
                    </a:cubicBezTo>
                    <a:cubicBezTo>
                      <a:pt x="71" y="24"/>
                      <a:pt x="71" y="24"/>
                      <a:pt x="71" y="24"/>
                    </a:cubicBezTo>
                    <a:cubicBezTo>
                      <a:pt x="76" y="24"/>
                      <a:pt x="76" y="24"/>
                      <a:pt x="76" y="24"/>
                    </a:cubicBezTo>
                    <a:lnTo>
                      <a:pt x="76" y="27"/>
                    </a:lnTo>
                    <a:close/>
                    <a:moveTo>
                      <a:pt x="76" y="23"/>
                    </a:moveTo>
                    <a:cubicBezTo>
                      <a:pt x="71" y="23"/>
                      <a:pt x="71" y="23"/>
                      <a:pt x="71" y="23"/>
                    </a:cubicBezTo>
                    <a:cubicBezTo>
                      <a:pt x="71" y="20"/>
                      <a:pt x="71" y="20"/>
                      <a:pt x="71" y="20"/>
                    </a:cubicBezTo>
                    <a:cubicBezTo>
                      <a:pt x="76" y="20"/>
                      <a:pt x="76" y="20"/>
                      <a:pt x="76" y="20"/>
                    </a:cubicBezTo>
                    <a:lnTo>
                      <a:pt x="76" y="23"/>
                    </a:lnTo>
                    <a:close/>
                    <a:moveTo>
                      <a:pt x="76" y="19"/>
                    </a:moveTo>
                    <a:cubicBezTo>
                      <a:pt x="71" y="19"/>
                      <a:pt x="71" y="19"/>
                      <a:pt x="71" y="19"/>
                    </a:cubicBezTo>
                    <a:cubicBezTo>
                      <a:pt x="71" y="16"/>
                      <a:pt x="71" y="16"/>
                      <a:pt x="71" y="16"/>
                    </a:cubicBezTo>
                    <a:cubicBezTo>
                      <a:pt x="76" y="16"/>
                      <a:pt x="76" y="16"/>
                      <a:pt x="76" y="16"/>
                    </a:cubicBezTo>
                    <a:lnTo>
                      <a:pt x="76" y="19"/>
                    </a:lnTo>
                    <a:close/>
                    <a:moveTo>
                      <a:pt x="75" y="15"/>
                    </a:moveTo>
                    <a:cubicBezTo>
                      <a:pt x="71" y="15"/>
                      <a:pt x="71" y="15"/>
                      <a:pt x="71" y="15"/>
                    </a:cubicBezTo>
                    <a:cubicBezTo>
                      <a:pt x="71" y="12"/>
                      <a:pt x="71" y="12"/>
                      <a:pt x="71" y="12"/>
                    </a:cubicBezTo>
                    <a:cubicBezTo>
                      <a:pt x="75" y="12"/>
                      <a:pt x="75" y="12"/>
                      <a:pt x="75" y="12"/>
                    </a:cubicBezTo>
                    <a:lnTo>
                      <a:pt x="75" y="15"/>
                    </a:lnTo>
                    <a:close/>
                    <a:moveTo>
                      <a:pt x="75" y="11"/>
                    </a:moveTo>
                    <a:cubicBezTo>
                      <a:pt x="71" y="11"/>
                      <a:pt x="71" y="11"/>
                      <a:pt x="71" y="11"/>
                    </a:cubicBezTo>
                    <a:cubicBezTo>
                      <a:pt x="70" y="8"/>
                      <a:pt x="70" y="8"/>
                      <a:pt x="70" y="8"/>
                    </a:cubicBezTo>
                    <a:cubicBezTo>
                      <a:pt x="75" y="8"/>
                      <a:pt x="75" y="8"/>
                      <a:pt x="75" y="8"/>
                    </a:cubicBezTo>
                    <a:lnTo>
                      <a:pt x="75" y="11"/>
                    </a:lnTo>
                    <a:close/>
                    <a:moveTo>
                      <a:pt x="75" y="5"/>
                    </a:moveTo>
                    <a:cubicBezTo>
                      <a:pt x="72" y="5"/>
                      <a:pt x="72" y="5"/>
                      <a:pt x="72" y="5"/>
                    </a:cubicBezTo>
                    <a:cubicBezTo>
                      <a:pt x="72" y="5"/>
                      <a:pt x="71" y="5"/>
                      <a:pt x="71" y="4"/>
                    </a:cubicBezTo>
                    <a:cubicBezTo>
                      <a:pt x="71" y="3"/>
                      <a:pt x="71" y="3"/>
                      <a:pt x="71" y="3"/>
                    </a:cubicBezTo>
                    <a:cubicBezTo>
                      <a:pt x="71" y="3"/>
                      <a:pt x="71" y="2"/>
                      <a:pt x="72" y="2"/>
                    </a:cubicBezTo>
                    <a:cubicBezTo>
                      <a:pt x="75" y="2"/>
                      <a:pt x="75" y="2"/>
                      <a:pt x="75" y="2"/>
                    </a:cubicBezTo>
                    <a:cubicBezTo>
                      <a:pt x="76" y="2"/>
                      <a:pt x="76" y="3"/>
                      <a:pt x="76" y="3"/>
                    </a:cubicBezTo>
                    <a:cubicBezTo>
                      <a:pt x="77" y="4"/>
                      <a:pt x="77" y="4"/>
                      <a:pt x="77" y="4"/>
                    </a:cubicBezTo>
                    <a:cubicBezTo>
                      <a:pt x="77" y="5"/>
                      <a:pt x="76" y="5"/>
                      <a:pt x="75" y="5"/>
                    </a:cubicBezTo>
                    <a:close/>
                    <a:moveTo>
                      <a:pt x="84" y="31"/>
                    </a:moveTo>
                    <a:cubicBezTo>
                      <a:pt x="79" y="31"/>
                      <a:pt x="79" y="31"/>
                      <a:pt x="79" y="31"/>
                    </a:cubicBezTo>
                    <a:cubicBezTo>
                      <a:pt x="78" y="28"/>
                      <a:pt x="78" y="28"/>
                      <a:pt x="78" y="28"/>
                    </a:cubicBezTo>
                    <a:cubicBezTo>
                      <a:pt x="83" y="28"/>
                      <a:pt x="83" y="28"/>
                      <a:pt x="83" y="28"/>
                    </a:cubicBezTo>
                    <a:lnTo>
                      <a:pt x="84" y="31"/>
                    </a:lnTo>
                    <a:close/>
                    <a:moveTo>
                      <a:pt x="83" y="27"/>
                    </a:moveTo>
                    <a:cubicBezTo>
                      <a:pt x="78" y="27"/>
                      <a:pt x="78" y="27"/>
                      <a:pt x="78" y="27"/>
                    </a:cubicBezTo>
                    <a:cubicBezTo>
                      <a:pt x="78" y="24"/>
                      <a:pt x="78" y="24"/>
                      <a:pt x="78" y="24"/>
                    </a:cubicBezTo>
                    <a:cubicBezTo>
                      <a:pt x="83" y="24"/>
                      <a:pt x="83" y="24"/>
                      <a:pt x="83" y="24"/>
                    </a:cubicBezTo>
                    <a:lnTo>
                      <a:pt x="83" y="27"/>
                    </a:lnTo>
                    <a:close/>
                    <a:moveTo>
                      <a:pt x="83" y="23"/>
                    </a:moveTo>
                    <a:cubicBezTo>
                      <a:pt x="78" y="23"/>
                      <a:pt x="78" y="23"/>
                      <a:pt x="78" y="23"/>
                    </a:cubicBezTo>
                    <a:cubicBezTo>
                      <a:pt x="78" y="20"/>
                      <a:pt x="78" y="20"/>
                      <a:pt x="78" y="20"/>
                    </a:cubicBezTo>
                    <a:cubicBezTo>
                      <a:pt x="82" y="20"/>
                      <a:pt x="82" y="20"/>
                      <a:pt x="82" y="20"/>
                    </a:cubicBezTo>
                    <a:lnTo>
                      <a:pt x="83" y="23"/>
                    </a:lnTo>
                    <a:close/>
                    <a:moveTo>
                      <a:pt x="82" y="19"/>
                    </a:moveTo>
                    <a:cubicBezTo>
                      <a:pt x="78" y="19"/>
                      <a:pt x="78" y="19"/>
                      <a:pt x="78" y="19"/>
                    </a:cubicBezTo>
                    <a:cubicBezTo>
                      <a:pt x="77" y="16"/>
                      <a:pt x="77" y="16"/>
                      <a:pt x="77" y="16"/>
                    </a:cubicBezTo>
                    <a:cubicBezTo>
                      <a:pt x="82" y="16"/>
                      <a:pt x="82" y="16"/>
                      <a:pt x="82" y="16"/>
                    </a:cubicBezTo>
                    <a:lnTo>
                      <a:pt x="82" y="19"/>
                    </a:lnTo>
                    <a:close/>
                    <a:moveTo>
                      <a:pt x="82" y="15"/>
                    </a:moveTo>
                    <a:cubicBezTo>
                      <a:pt x="77" y="15"/>
                      <a:pt x="77" y="15"/>
                      <a:pt x="77" y="15"/>
                    </a:cubicBezTo>
                    <a:cubicBezTo>
                      <a:pt x="77" y="12"/>
                      <a:pt x="77" y="12"/>
                      <a:pt x="77" y="12"/>
                    </a:cubicBezTo>
                    <a:cubicBezTo>
                      <a:pt x="81" y="12"/>
                      <a:pt x="81" y="12"/>
                      <a:pt x="81" y="12"/>
                    </a:cubicBezTo>
                    <a:lnTo>
                      <a:pt x="82" y="15"/>
                    </a:lnTo>
                    <a:close/>
                    <a:moveTo>
                      <a:pt x="81" y="11"/>
                    </a:moveTo>
                    <a:cubicBezTo>
                      <a:pt x="77" y="11"/>
                      <a:pt x="77" y="11"/>
                      <a:pt x="77" y="11"/>
                    </a:cubicBezTo>
                    <a:cubicBezTo>
                      <a:pt x="77" y="8"/>
                      <a:pt x="77" y="8"/>
                      <a:pt x="77" y="8"/>
                    </a:cubicBezTo>
                    <a:cubicBezTo>
                      <a:pt x="81" y="8"/>
                      <a:pt x="81" y="8"/>
                      <a:pt x="81" y="8"/>
                    </a:cubicBezTo>
                    <a:lnTo>
                      <a:pt x="81" y="11"/>
                    </a:lnTo>
                    <a:close/>
                    <a:moveTo>
                      <a:pt x="90" y="31"/>
                    </a:moveTo>
                    <a:cubicBezTo>
                      <a:pt x="85" y="31"/>
                      <a:pt x="85" y="31"/>
                      <a:pt x="85" y="31"/>
                    </a:cubicBezTo>
                    <a:cubicBezTo>
                      <a:pt x="85" y="28"/>
                      <a:pt x="85" y="28"/>
                      <a:pt x="85" y="28"/>
                    </a:cubicBezTo>
                    <a:cubicBezTo>
                      <a:pt x="90" y="28"/>
                      <a:pt x="90" y="28"/>
                      <a:pt x="90" y="28"/>
                    </a:cubicBezTo>
                    <a:lnTo>
                      <a:pt x="90" y="31"/>
                    </a:lnTo>
                    <a:close/>
                    <a:moveTo>
                      <a:pt x="90" y="27"/>
                    </a:moveTo>
                    <a:cubicBezTo>
                      <a:pt x="85" y="27"/>
                      <a:pt x="85" y="27"/>
                      <a:pt x="85" y="27"/>
                    </a:cubicBezTo>
                    <a:cubicBezTo>
                      <a:pt x="85" y="24"/>
                      <a:pt x="85" y="24"/>
                      <a:pt x="85" y="24"/>
                    </a:cubicBezTo>
                    <a:cubicBezTo>
                      <a:pt x="89" y="24"/>
                      <a:pt x="89" y="24"/>
                      <a:pt x="89" y="24"/>
                    </a:cubicBezTo>
                    <a:lnTo>
                      <a:pt x="90" y="27"/>
                    </a:lnTo>
                    <a:close/>
                    <a:moveTo>
                      <a:pt x="89" y="23"/>
                    </a:moveTo>
                    <a:cubicBezTo>
                      <a:pt x="84" y="23"/>
                      <a:pt x="84" y="23"/>
                      <a:pt x="84" y="23"/>
                    </a:cubicBezTo>
                    <a:cubicBezTo>
                      <a:pt x="84" y="20"/>
                      <a:pt x="84" y="20"/>
                      <a:pt x="84" y="20"/>
                    </a:cubicBezTo>
                    <a:cubicBezTo>
                      <a:pt x="89" y="20"/>
                      <a:pt x="89" y="20"/>
                      <a:pt x="89" y="20"/>
                    </a:cubicBezTo>
                    <a:lnTo>
                      <a:pt x="89" y="23"/>
                    </a:lnTo>
                    <a:close/>
                    <a:moveTo>
                      <a:pt x="89" y="19"/>
                    </a:moveTo>
                    <a:cubicBezTo>
                      <a:pt x="84" y="19"/>
                      <a:pt x="84" y="19"/>
                      <a:pt x="84" y="19"/>
                    </a:cubicBezTo>
                    <a:cubicBezTo>
                      <a:pt x="84" y="16"/>
                      <a:pt x="84" y="16"/>
                      <a:pt x="84" y="16"/>
                    </a:cubicBezTo>
                    <a:cubicBezTo>
                      <a:pt x="88" y="16"/>
                      <a:pt x="88" y="16"/>
                      <a:pt x="88" y="16"/>
                    </a:cubicBezTo>
                    <a:lnTo>
                      <a:pt x="89" y="19"/>
                    </a:lnTo>
                    <a:close/>
                    <a:moveTo>
                      <a:pt x="88" y="15"/>
                    </a:moveTo>
                    <a:cubicBezTo>
                      <a:pt x="84" y="15"/>
                      <a:pt x="84" y="15"/>
                      <a:pt x="84" y="15"/>
                    </a:cubicBezTo>
                    <a:cubicBezTo>
                      <a:pt x="83" y="12"/>
                      <a:pt x="83" y="12"/>
                      <a:pt x="83" y="12"/>
                    </a:cubicBezTo>
                    <a:cubicBezTo>
                      <a:pt x="88" y="12"/>
                      <a:pt x="88" y="12"/>
                      <a:pt x="88" y="12"/>
                    </a:cubicBezTo>
                    <a:lnTo>
                      <a:pt x="88" y="15"/>
                    </a:lnTo>
                    <a:close/>
                    <a:moveTo>
                      <a:pt x="88" y="11"/>
                    </a:moveTo>
                    <a:cubicBezTo>
                      <a:pt x="83" y="11"/>
                      <a:pt x="83" y="11"/>
                      <a:pt x="83" y="11"/>
                    </a:cubicBezTo>
                    <a:cubicBezTo>
                      <a:pt x="83" y="8"/>
                      <a:pt x="83" y="8"/>
                      <a:pt x="83" y="8"/>
                    </a:cubicBezTo>
                    <a:cubicBezTo>
                      <a:pt x="87" y="8"/>
                      <a:pt x="87" y="8"/>
                      <a:pt x="87" y="8"/>
                    </a:cubicBezTo>
                    <a:lnTo>
                      <a:pt x="88" y="11"/>
                    </a:lnTo>
                    <a:close/>
                    <a:moveTo>
                      <a:pt x="97" y="31"/>
                    </a:moveTo>
                    <a:cubicBezTo>
                      <a:pt x="92" y="31"/>
                      <a:pt x="92" y="31"/>
                      <a:pt x="92" y="31"/>
                    </a:cubicBezTo>
                    <a:cubicBezTo>
                      <a:pt x="92" y="28"/>
                      <a:pt x="92" y="28"/>
                      <a:pt x="92" y="28"/>
                    </a:cubicBezTo>
                    <a:cubicBezTo>
                      <a:pt x="97" y="28"/>
                      <a:pt x="97" y="28"/>
                      <a:pt x="97" y="28"/>
                    </a:cubicBezTo>
                    <a:lnTo>
                      <a:pt x="97" y="31"/>
                    </a:lnTo>
                    <a:close/>
                    <a:moveTo>
                      <a:pt x="97" y="27"/>
                    </a:moveTo>
                    <a:cubicBezTo>
                      <a:pt x="92" y="27"/>
                      <a:pt x="92" y="27"/>
                      <a:pt x="92" y="27"/>
                    </a:cubicBezTo>
                    <a:cubicBezTo>
                      <a:pt x="91" y="24"/>
                      <a:pt x="91" y="24"/>
                      <a:pt x="91" y="24"/>
                    </a:cubicBezTo>
                    <a:cubicBezTo>
                      <a:pt x="96" y="24"/>
                      <a:pt x="96" y="24"/>
                      <a:pt x="96" y="24"/>
                    </a:cubicBezTo>
                    <a:lnTo>
                      <a:pt x="97" y="27"/>
                    </a:lnTo>
                    <a:close/>
                    <a:moveTo>
                      <a:pt x="96" y="23"/>
                    </a:moveTo>
                    <a:cubicBezTo>
                      <a:pt x="91" y="23"/>
                      <a:pt x="91" y="23"/>
                      <a:pt x="91" y="23"/>
                    </a:cubicBezTo>
                    <a:cubicBezTo>
                      <a:pt x="91" y="20"/>
                      <a:pt x="91" y="20"/>
                      <a:pt x="91" y="20"/>
                    </a:cubicBezTo>
                    <a:cubicBezTo>
                      <a:pt x="95" y="20"/>
                      <a:pt x="95" y="20"/>
                      <a:pt x="95" y="20"/>
                    </a:cubicBezTo>
                    <a:lnTo>
                      <a:pt x="96" y="23"/>
                    </a:lnTo>
                    <a:close/>
                    <a:moveTo>
                      <a:pt x="95" y="19"/>
                    </a:moveTo>
                    <a:cubicBezTo>
                      <a:pt x="90" y="19"/>
                      <a:pt x="90" y="19"/>
                      <a:pt x="90" y="19"/>
                    </a:cubicBezTo>
                    <a:cubicBezTo>
                      <a:pt x="90" y="16"/>
                      <a:pt x="90" y="16"/>
                      <a:pt x="90" y="16"/>
                    </a:cubicBezTo>
                    <a:cubicBezTo>
                      <a:pt x="95" y="16"/>
                      <a:pt x="95" y="16"/>
                      <a:pt x="95" y="16"/>
                    </a:cubicBezTo>
                    <a:lnTo>
                      <a:pt x="95" y="19"/>
                    </a:lnTo>
                    <a:close/>
                    <a:moveTo>
                      <a:pt x="94" y="15"/>
                    </a:moveTo>
                    <a:cubicBezTo>
                      <a:pt x="90" y="15"/>
                      <a:pt x="90" y="15"/>
                      <a:pt x="90" y="15"/>
                    </a:cubicBezTo>
                    <a:cubicBezTo>
                      <a:pt x="89" y="12"/>
                      <a:pt x="89" y="12"/>
                      <a:pt x="89" y="12"/>
                    </a:cubicBezTo>
                    <a:cubicBezTo>
                      <a:pt x="94" y="12"/>
                      <a:pt x="94" y="12"/>
                      <a:pt x="94" y="12"/>
                    </a:cubicBezTo>
                    <a:lnTo>
                      <a:pt x="94" y="15"/>
                    </a:lnTo>
                    <a:close/>
                    <a:moveTo>
                      <a:pt x="94" y="11"/>
                    </a:moveTo>
                    <a:cubicBezTo>
                      <a:pt x="89" y="11"/>
                      <a:pt x="89" y="11"/>
                      <a:pt x="89" y="11"/>
                    </a:cubicBezTo>
                    <a:cubicBezTo>
                      <a:pt x="89" y="8"/>
                      <a:pt x="89" y="8"/>
                      <a:pt x="89" y="8"/>
                    </a:cubicBezTo>
                    <a:cubicBezTo>
                      <a:pt x="93" y="8"/>
                      <a:pt x="93" y="8"/>
                      <a:pt x="93" y="8"/>
                    </a:cubicBezTo>
                    <a:lnTo>
                      <a:pt x="94" y="11"/>
                    </a:lnTo>
                    <a:close/>
                    <a:moveTo>
                      <a:pt x="93" y="4"/>
                    </a:moveTo>
                    <a:cubicBezTo>
                      <a:pt x="93" y="5"/>
                      <a:pt x="92" y="5"/>
                      <a:pt x="91" y="5"/>
                    </a:cubicBezTo>
                    <a:cubicBezTo>
                      <a:pt x="89" y="5"/>
                      <a:pt x="89" y="5"/>
                      <a:pt x="89" y="5"/>
                    </a:cubicBezTo>
                    <a:cubicBezTo>
                      <a:pt x="88" y="5"/>
                      <a:pt x="87" y="5"/>
                      <a:pt x="87" y="4"/>
                    </a:cubicBezTo>
                    <a:cubicBezTo>
                      <a:pt x="87" y="3"/>
                      <a:pt x="87" y="3"/>
                      <a:pt x="87" y="3"/>
                    </a:cubicBezTo>
                    <a:cubicBezTo>
                      <a:pt x="87" y="3"/>
                      <a:pt x="87" y="2"/>
                      <a:pt x="88" y="2"/>
                    </a:cubicBezTo>
                    <a:cubicBezTo>
                      <a:pt x="91" y="2"/>
                      <a:pt x="91" y="2"/>
                      <a:pt x="91" y="2"/>
                    </a:cubicBezTo>
                    <a:cubicBezTo>
                      <a:pt x="92" y="2"/>
                      <a:pt x="92" y="3"/>
                      <a:pt x="92" y="3"/>
                    </a:cubicBezTo>
                    <a:lnTo>
                      <a:pt x="93" y="4"/>
                    </a:lnTo>
                    <a:close/>
                    <a:moveTo>
                      <a:pt x="101" y="4"/>
                    </a:moveTo>
                    <a:cubicBezTo>
                      <a:pt x="101" y="5"/>
                      <a:pt x="100" y="5"/>
                      <a:pt x="100" y="5"/>
                    </a:cubicBezTo>
                    <a:cubicBezTo>
                      <a:pt x="97" y="5"/>
                      <a:pt x="97" y="5"/>
                      <a:pt x="97" y="5"/>
                    </a:cubicBezTo>
                    <a:cubicBezTo>
                      <a:pt x="96" y="5"/>
                      <a:pt x="95" y="5"/>
                      <a:pt x="95" y="4"/>
                    </a:cubicBezTo>
                    <a:cubicBezTo>
                      <a:pt x="95" y="3"/>
                      <a:pt x="95" y="3"/>
                      <a:pt x="95" y="3"/>
                    </a:cubicBezTo>
                    <a:cubicBezTo>
                      <a:pt x="95" y="3"/>
                      <a:pt x="95" y="2"/>
                      <a:pt x="96" y="2"/>
                    </a:cubicBezTo>
                    <a:cubicBezTo>
                      <a:pt x="99" y="2"/>
                      <a:pt x="99" y="2"/>
                      <a:pt x="99" y="2"/>
                    </a:cubicBezTo>
                    <a:cubicBezTo>
                      <a:pt x="100" y="2"/>
                      <a:pt x="100" y="3"/>
                      <a:pt x="101" y="3"/>
                    </a:cubicBezTo>
                    <a:lnTo>
                      <a:pt x="101" y="4"/>
                    </a:ln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sp>
            <p:nvSpPr>
              <p:cNvPr id="15" name="淘宝网chenying0907出品 118"/>
              <p:cNvSpPr>
                <a:spLocks noEditPoints="1"/>
              </p:cNvSpPr>
              <p:nvPr/>
            </p:nvSpPr>
            <p:spPr bwMode="auto">
              <a:xfrm>
                <a:off x="6135688" y="1873250"/>
                <a:ext cx="204787" cy="147638"/>
              </a:xfrm>
              <a:custGeom>
                <a:gdLst>
                  <a:gd fmla="*/ 89 w 91" name="T0"/>
                  <a:gd fmla="*/ 0 h 65" name="T1"/>
                  <a:gd fmla="*/ 2 w 91" name="T2"/>
                  <a:gd fmla="*/ 0 h 65" name="T3"/>
                  <a:gd fmla="*/ 0 w 91" name="T4"/>
                  <a:gd fmla="*/ 2 h 65" name="T5"/>
                  <a:gd fmla="*/ 0 w 91" name="T6"/>
                  <a:gd fmla="*/ 63 h 65" name="T7"/>
                  <a:gd fmla="*/ 2 w 91" name="T8"/>
                  <a:gd fmla="*/ 65 h 65" name="T9"/>
                  <a:gd fmla="*/ 89 w 91" name="T10"/>
                  <a:gd fmla="*/ 65 h 65" name="T11"/>
                  <a:gd fmla="*/ 91 w 91" name="T12"/>
                  <a:gd fmla="*/ 63 h 65" name="T13"/>
                  <a:gd fmla="*/ 91 w 91" name="T14"/>
                  <a:gd fmla="*/ 2 h 65" name="T15"/>
                  <a:gd fmla="*/ 89 w 91" name="T16"/>
                  <a:gd fmla="*/ 0 h 65" name="T17"/>
                  <a:gd fmla="*/ 87 w 91" name="T18"/>
                  <a:gd fmla="*/ 59 h 65" name="T19"/>
                  <a:gd fmla="*/ 85 w 91" name="T20"/>
                  <a:gd fmla="*/ 61 h 65" name="T21"/>
                  <a:gd fmla="*/ 6 w 91" name="T22"/>
                  <a:gd fmla="*/ 61 h 65" name="T23"/>
                  <a:gd fmla="*/ 4 w 91" name="T24"/>
                  <a:gd fmla="*/ 59 h 65" name="T25"/>
                  <a:gd fmla="*/ 4 w 91" name="T26"/>
                  <a:gd fmla="*/ 6 h 65" name="T27"/>
                  <a:gd fmla="*/ 6 w 91" name="T28"/>
                  <a:gd fmla="*/ 4 h 65" name="T29"/>
                  <a:gd fmla="*/ 85 w 91" name="T30"/>
                  <a:gd fmla="*/ 4 h 65" name="T31"/>
                  <a:gd fmla="*/ 87 w 91" name="T32"/>
                  <a:gd fmla="*/ 6 h 65" name="T33"/>
                  <a:gd fmla="*/ 87 w 91" name="T34"/>
                  <a:gd fmla="*/ 59 h 6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5" w="91">
                    <a:moveTo>
                      <a:pt x="89" y="0"/>
                    </a:moveTo>
                    <a:cubicBezTo>
                      <a:pt x="2" y="0"/>
                      <a:pt x="2" y="0"/>
                      <a:pt x="2" y="0"/>
                    </a:cubicBezTo>
                    <a:cubicBezTo>
                      <a:pt x="1" y="0"/>
                      <a:pt x="0" y="1"/>
                      <a:pt x="0" y="2"/>
                    </a:cubicBezTo>
                    <a:cubicBezTo>
                      <a:pt x="0" y="63"/>
                      <a:pt x="0" y="63"/>
                      <a:pt x="0" y="63"/>
                    </a:cubicBezTo>
                    <a:cubicBezTo>
                      <a:pt x="0" y="64"/>
                      <a:pt x="1" y="65"/>
                      <a:pt x="2" y="65"/>
                    </a:cubicBezTo>
                    <a:cubicBezTo>
                      <a:pt x="89" y="65"/>
                      <a:pt x="89" y="65"/>
                      <a:pt x="89" y="65"/>
                    </a:cubicBezTo>
                    <a:cubicBezTo>
                      <a:pt x="90" y="65"/>
                      <a:pt x="91" y="64"/>
                      <a:pt x="91" y="63"/>
                    </a:cubicBezTo>
                    <a:cubicBezTo>
                      <a:pt x="91" y="2"/>
                      <a:pt x="91" y="2"/>
                      <a:pt x="91" y="2"/>
                    </a:cubicBezTo>
                    <a:cubicBezTo>
                      <a:pt x="91" y="1"/>
                      <a:pt x="90" y="0"/>
                      <a:pt x="89" y="0"/>
                    </a:cubicBezTo>
                    <a:close/>
                    <a:moveTo>
                      <a:pt x="87" y="59"/>
                    </a:moveTo>
                    <a:cubicBezTo>
                      <a:pt x="87" y="60"/>
                      <a:pt x="86" y="61"/>
                      <a:pt x="85" y="61"/>
                    </a:cubicBezTo>
                    <a:cubicBezTo>
                      <a:pt x="6" y="61"/>
                      <a:pt x="6" y="61"/>
                      <a:pt x="6" y="61"/>
                    </a:cubicBezTo>
                    <a:cubicBezTo>
                      <a:pt x="5" y="61"/>
                      <a:pt x="4" y="60"/>
                      <a:pt x="4" y="59"/>
                    </a:cubicBezTo>
                    <a:cubicBezTo>
                      <a:pt x="4" y="6"/>
                      <a:pt x="4" y="6"/>
                      <a:pt x="4" y="6"/>
                    </a:cubicBezTo>
                    <a:cubicBezTo>
                      <a:pt x="4" y="5"/>
                      <a:pt x="5" y="4"/>
                      <a:pt x="6" y="4"/>
                    </a:cubicBezTo>
                    <a:cubicBezTo>
                      <a:pt x="85" y="4"/>
                      <a:pt x="85" y="4"/>
                      <a:pt x="85" y="4"/>
                    </a:cubicBezTo>
                    <a:cubicBezTo>
                      <a:pt x="86" y="4"/>
                      <a:pt x="87" y="5"/>
                      <a:pt x="87" y="6"/>
                    </a:cubicBezTo>
                    <a:lnTo>
                      <a:pt x="87" y="59"/>
                    </a:ln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sp>
            <p:nvSpPr>
              <p:cNvPr id="16" name="淘宝网chenying0907出品 119"/>
              <p:cNvSpPr/>
              <p:nvPr/>
            </p:nvSpPr>
            <p:spPr bwMode="auto">
              <a:xfrm>
                <a:off x="6115050" y="2127250"/>
                <a:ext cx="241300" cy="3175"/>
              </a:xfrm>
              <a:custGeom>
                <a:gdLst>
                  <a:gd fmla="*/ 107 w 107" name="T0"/>
                  <a:gd fmla="*/ 2 h 2" name="T1"/>
                  <a:gd fmla="*/ 106 w 107" name="T2"/>
                  <a:gd fmla="*/ 2 h 2" name="T3"/>
                  <a:gd fmla="*/ 2 w 107" name="T4"/>
                  <a:gd fmla="*/ 2 h 2" name="T5"/>
                  <a:gd fmla="*/ 0 w 107" name="T6"/>
                  <a:gd fmla="*/ 2 h 2" name="T7"/>
                  <a:gd fmla="*/ 0 w 107" name="T8"/>
                  <a:gd fmla="*/ 1 h 2" name="T9"/>
                  <a:gd fmla="*/ 2 w 107" name="T10"/>
                  <a:gd fmla="*/ 0 h 2" name="T11"/>
                  <a:gd fmla="*/ 106 w 107" name="T12"/>
                  <a:gd fmla="*/ 0 h 2" name="T13"/>
                  <a:gd fmla="*/ 107 w 107" name="T14"/>
                  <a:gd fmla="*/ 1 h 2" name="T15"/>
                  <a:gd fmla="*/ 107 w 107" name="T16"/>
                  <a:gd fmla="*/ 2 h 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 w="107">
                    <a:moveTo>
                      <a:pt x="107" y="2"/>
                    </a:moveTo>
                    <a:cubicBezTo>
                      <a:pt x="107" y="2"/>
                      <a:pt x="107" y="2"/>
                      <a:pt x="106" y="2"/>
                    </a:cubicBezTo>
                    <a:cubicBezTo>
                      <a:pt x="2" y="2"/>
                      <a:pt x="2" y="2"/>
                      <a:pt x="2" y="2"/>
                    </a:cubicBezTo>
                    <a:cubicBezTo>
                      <a:pt x="1" y="2"/>
                      <a:pt x="0" y="2"/>
                      <a:pt x="0" y="2"/>
                    </a:cubicBezTo>
                    <a:cubicBezTo>
                      <a:pt x="0" y="1"/>
                      <a:pt x="0" y="1"/>
                      <a:pt x="0" y="1"/>
                    </a:cubicBezTo>
                    <a:cubicBezTo>
                      <a:pt x="0" y="1"/>
                      <a:pt x="1" y="0"/>
                      <a:pt x="2" y="0"/>
                    </a:cubicBezTo>
                    <a:cubicBezTo>
                      <a:pt x="106" y="0"/>
                      <a:pt x="106" y="0"/>
                      <a:pt x="106" y="0"/>
                    </a:cubicBezTo>
                    <a:cubicBezTo>
                      <a:pt x="107" y="0"/>
                      <a:pt x="107" y="1"/>
                      <a:pt x="107" y="1"/>
                    </a:cubicBezTo>
                    <a:lnTo>
                      <a:pt x="107" y="2"/>
                    </a:ln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sp>
            <p:nvSpPr>
              <p:cNvPr id="17" name="淘宝网chenying0907出品 120"/>
              <p:cNvSpPr/>
              <p:nvPr/>
            </p:nvSpPr>
            <p:spPr bwMode="auto">
              <a:xfrm>
                <a:off x="6153150" y="1889125"/>
                <a:ext cx="82550" cy="73025"/>
              </a:xfrm>
              <a:custGeom>
                <a:gdLst>
                  <a:gd fmla="*/ 0 w 36" name="T0"/>
                  <a:gd fmla="*/ 32 h 32" name="T1"/>
                  <a:gd fmla="*/ 0 w 36" name="T2"/>
                  <a:gd fmla="*/ 1 h 32" name="T3"/>
                  <a:gd fmla="*/ 36 w 36" name="T4"/>
                  <a:gd fmla="*/ 2 h 32" name="T5"/>
                  <a:gd fmla="*/ 3 w 36" name="T6"/>
                  <a:gd fmla="*/ 5 h 32" name="T7"/>
                  <a:gd fmla="*/ 0 w 36" name="T8"/>
                  <a:gd fmla="*/ 32 h 32" name="T9"/>
                </a:gdLst>
                <a:cxnLst>
                  <a:cxn ang="0">
                    <a:pos x="T0" y="T1"/>
                  </a:cxn>
                  <a:cxn ang="0">
                    <a:pos x="T2" y="T3"/>
                  </a:cxn>
                  <a:cxn ang="0">
                    <a:pos x="T4" y="T5"/>
                  </a:cxn>
                  <a:cxn ang="0">
                    <a:pos x="T6" y="T7"/>
                  </a:cxn>
                  <a:cxn ang="0">
                    <a:pos x="T8" y="T9"/>
                  </a:cxn>
                </a:cxnLst>
                <a:rect b="b" l="0" r="r" t="0"/>
                <a:pathLst>
                  <a:path h="32" w="36">
                    <a:moveTo>
                      <a:pt x="0" y="32"/>
                    </a:moveTo>
                    <a:cubicBezTo>
                      <a:pt x="0" y="32"/>
                      <a:pt x="0" y="3"/>
                      <a:pt x="0" y="1"/>
                    </a:cubicBezTo>
                    <a:cubicBezTo>
                      <a:pt x="1" y="0"/>
                      <a:pt x="36" y="2"/>
                      <a:pt x="36" y="2"/>
                    </a:cubicBezTo>
                    <a:cubicBezTo>
                      <a:pt x="36" y="2"/>
                      <a:pt x="4" y="3"/>
                      <a:pt x="3" y="5"/>
                    </a:cubicBezTo>
                    <a:cubicBezTo>
                      <a:pt x="2" y="7"/>
                      <a:pt x="0" y="32"/>
                      <a:pt x="0" y="32"/>
                    </a:cubicBez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sp>
            <p:nvSpPr>
              <p:cNvPr id="18" name="淘宝网chenying0907出品 121"/>
              <p:cNvSpPr/>
              <p:nvPr/>
            </p:nvSpPr>
            <p:spPr bwMode="auto">
              <a:xfrm>
                <a:off x="6242050" y="1931988"/>
                <a:ext cx="82550" cy="73025"/>
              </a:xfrm>
              <a:custGeom>
                <a:gdLst>
                  <a:gd fmla="*/ 37 w 37" name="T0"/>
                  <a:gd fmla="*/ 0 h 32" name="T1"/>
                  <a:gd fmla="*/ 36 w 37" name="T2"/>
                  <a:gd fmla="*/ 30 h 32" name="T3"/>
                  <a:gd fmla="*/ 0 w 37" name="T4"/>
                  <a:gd fmla="*/ 30 h 32" name="T5"/>
                  <a:gd fmla="*/ 33 w 37" name="T6"/>
                  <a:gd fmla="*/ 27 h 32" name="T7"/>
                  <a:gd fmla="*/ 37 w 37" name="T8"/>
                  <a:gd fmla="*/ 0 h 32" name="T9"/>
                </a:gdLst>
                <a:cxnLst>
                  <a:cxn ang="0">
                    <a:pos x="T0" y="T1"/>
                  </a:cxn>
                  <a:cxn ang="0">
                    <a:pos x="T2" y="T3"/>
                  </a:cxn>
                  <a:cxn ang="0">
                    <a:pos x="T4" y="T5"/>
                  </a:cxn>
                  <a:cxn ang="0">
                    <a:pos x="T6" y="T7"/>
                  </a:cxn>
                  <a:cxn ang="0">
                    <a:pos x="T8" y="T9"/>
                  </a:cxn>
                </a:cxnLst>
                <a:rect b="b" l="0" r="r" t="0"/>
                <a:pathLst>
                  <a:path h="32" w="37">
                    <a:moveTo>
                      <a:pt x="37" y="0"/>
                    </a:moveTo>
                    <a:cubicBezTo>
                      <a:pt x="37" y="0"/>
                      <a:pt x="37" y="29"/>
                      <a:pt x="36" y="30"/>
                    </a:cubicBezTo>
                    <a:cubicBezTo>
                      <a:pt x="36" y="32"/>
                      <a:pt x="0" y="30"/>
                      <a:pt x="0" y="30"/>
                    </a:cubicBezTo>
                    <a:cubicBezTo>
                      <a:pt x="0" y="30"/>
                      <a:pt x="32" y="29"/>
                      <a:pt x="33" y="27"/>
                    </a:cubicBezTo>
                    <a:cubicBezTo>
                      <a:pt x="34" y="25"/>
                      <a:pt x="37" y="0"/>
                      <a:pt x="37" y="0"/>
                    </a:cubicBez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sp>
            <p:nvSpPr>
              <p:cNvPr id="19" name="淘宝网chenying0907出品 122"/>
              <p:cNvSpPr>
                <a:spLocks noEditPoints="1"/>
              </p:cNvSpPr>
              <p:nvPr/>
            </p:nvSpPr>
            <p:spPr bwMode="auto">
              <a:xfrm>
                <a:off x="5913438" y="1760538"/>
                <a:ext cx="346075" cy="366712"/>
              </a:xfrm>
              <a:custGeom>
                <a:gdLst>
                  <a:gd fmla="*/ 84 w 154" name="T0"/>
                  <a:gd fmla="*/ 137 h 162" name="T1"/>
                  <a:gd fmla="*/ 84 w 154" name="T2"/>
                  <a:gd fmla="*/ 130 h 162" name="T3"/>
                  <a:gd fmla="*/ 93 w 154" name="T4"/>
                  <a:gd fmla="*/ 102 h 162" name="T5"/>
                  <a:gd fmla="*/ 93 w 154" name="T6"/>
                  <a:gd fmla="*/ 84 h 162" name="T7"/>
                  <a:gd fmla="*/ 84 w 154" name="T8"/>
                  <a:gd fmla="*/ 61 h 162" name="T9"/>
                  <a:gd fmla="*/ 84 w 154" name="T10"/>
                  <a:gd fmla="*/ 54 h 162" name="T11"/>
                  <a:gd fmla="*/ 104 w 154" name="T12"/>
                  <a:gd fmla="*/ 38 h 162" name="T13"/>
                  <a:gd fmla="*/ 108 w 154" name="T14"/>
                  <a:gd fmla="*/ 30 h 162" name="T15"/>
                  <a:gd fmla="*/ 134 w 154" name="T16"/>
                  <a:gd fmla="*/ 45 h 162" name="T17"/>
                  <a:gd fmla="*/ 134 w 154" name="T18"/>
                  <a:gd fmla="*/ 28 h 162" name="T19"/>
                  <a:gd fmla="*/ 154 w 154" name="T20"/>
                  <a:gd fmla="*/ 45 h 162" name="T21"/>
                  <a:gd fmla="*/ 137 w 154" name="T22"/>
                  <a:gd fmla="*/ 22 h 162" name="T23"/>
                  <a:gd fmla="*/ 30 w 154" name="T24"/>
                  <a:gd fmla="*/ 18 h 162" name="T25"/>
                  <a:gd fmla="*/ 9 w 154" name="T26"/>
                  <a:gd fmla="*/ 43 h 162" name="T27"/>
                  <a:gd fmla="*/ 12 w 154" name="T28"/>
                  <a:gd fmla="*/ 125 h 162" name="T29"/>
                  <a:gd fmla="*/ 81 w 154" name="T30"/>
                  <a:gd fmla="*/ 162 h 162" name="T31"/>
                  <a:gd fmla="*/ 124 w 154" name="T32"/>
                  <a:gd fmla="*/ 20 h 162" name="T33"/>
                  <a:gd fmla="*/ 125 w 154" name="T34"/>
                  <a:gd fmla="*/ 20 h 162" name="T35"/>
                  <a:gd fmla="*/ 98 w 154" name="T36"/>
                  <a:gd fmla="*/ 10 h 162" name="T37"/>
                  <a:gd fmla="*/ 91 w 154" name="T38"/>
                  <a:gd fmla="*/ 11 h 162" name="T39"/>
                  <a:gd fmla="*/ 84 w 154" name="T40"/>
                  <a:gd fmla="*/ 6 h 162" name="T41"/>
                  <a:gd fmla="*/ 48 w 154" name="T42"/>
                  <a:gd fmla="*/ 22 h 162" name="T43"/>
                  <a:gd fmla="*/ 48 w 154" name="T44"/>
                  <a:gd fmla="*/ 104 h 162" name="T45"/>
                  <a:gd fmla="*/ 47 w 154" name="T46"/>
                  <a:gd fmla="*/ 84 h 162" name="T47"/>
                  <a:gd fmla="*/ 36 w 154" name="T48"/>
                  <a:gd fmla="*/ 55 h 162" name="T49"/>
                  <a:gd fmla="*/ 29 w 154" name="T50"/>
                  <a:gd fmla="*/ 78 h 162" name="T51"/>
                  <a:gd fmla="*/ 54 w 154" name="T52"/>
                  <a:gd fmla="*/ 132 h 162" name="T53"/>
                  <a:gd fmla="*/ 38 w 154" name="T54"/>
                  <a:gd fmla="*/ 113 h 162" name="T55"/>
                  <a:gd fmla="*/ 44 w 154" name="T56"/>
                  <a:gd fmla="*/ 28 h 162" name="T57"/>
                  <a:gd fmla="*/ 49 w 154" name="T58"/>
                  <a:gd fmla="*/ 52 h 162" name="T59"/>
                  <a:gd fmla="*/ 37 w 154" name="T60"/>
                  <a:gd fmla="*/ 20 h 162" name="T61"/>
                  <a:gd fmla="*/ 31 w 154" name="T62"/>
                  <a:gd fmla="*/ 25 h 162" name="T63"/>
                  <a:gd fmla="*/ 28 w 154" name="T64"/>
                  <a:gd fmla="*/ 46 h 162" name="T65"/>
                  <a:gd fmla="*/ 28 w 154" name="T66"/>
                  <a:gd fmla="*/ 28 h 162" name="T67"/>
                  <a:gd fmla="*/ 22 w 154" name="T68"/>
                  <a:gd fmla="*/ 78 h 162" name="T69"/>
                  <a:gd fmla="*/ 6 w 154" name="T70"/>
                  <a:gd fmla="*/ 84 h 162" name="T71"/>
                  <a:gd fmla="*/ 25 w 154" name="T72"/>
                  <a:gd fmla="*/ 111 h 162" name="T73"/>
                  <a:gd fmla="*/ 28 w 154" name="T74"/>
                  <a:gd fmla="*/ 134 h 162" name="T75"/>
                  <a:gd fmla="*/ 37 w 154" name="T76"/>
                  <a:gd fmla="*/ 135 h 162" name="T77"/>
                  <a:gd fmla="*/ 37 w 154" name="T78"/>
                  <a:gd fmla="*/ 142 h 162" name="T79"/>
                  <a:gd fmla="*/ 48 w 154" name="T80"/>
                  <a:gd fmla="*/ 149 h 162" name="T81"/>
                  <a:gd fmla="*/ 56 w 154" name="T82"/>
                  <a:gd fmla="*/ 138 h 162" name="T83"/>
                  <a:gd fmla="*/ 78 w 154" name="T84"/>
                  <a:gd fmla="*/ 156 h 162" name="T85"/>
                  <a:gd fmla="*/ 78 w 154" name="T86"/>
                  <a:gd fmla="*/ 137 h 162" name="T87"/>
                  <a:gd fmla="*/ 61 w 154" name="T88"/>
                  <a:gd fmla="*/ 131 h 162" name="T89"/>
                  <a:gd fmla="*/ 78 w 154" name="T90"/>
                  <a:gd fmla="*/ 108 h 162" name="T91"/>
                  <a:gd fmla="*/ 54 w 154" name="T92"/>
                  <a:gd fmla="*/ 103 h 162" name="T93"/>
                  <a:gd fmla="*/ 78 w 154" name="T94"/>
                  <a:gd fmla="*/ 101 h 162" name="T95"/>
                  <a:gd fmla="*/ 54 w 154" name="T96"/>
                  <a:gd fmla="*/ 59 h 162" name="T97"/>
                  <a:gd fmla="*/ 78 w 154" name="T98"/>
                  <a:gd fmla="*/ 54 h 162" name="T99"/>
                  <a:gd fmla="*/ 78 w 154" name="T100"/>
                  <a:gd fmla="*/ 32 h 162" name="T101"/>
                  <a:gd fmla="*/ 71 w 154" name="T102"/>
                  <a:gd fmla="*/ 11 h 162" name="T103"/>
                  <a:gd fmla="*/ 63 w 154" name="T104"/>
                  <a:gd fmla="*/ 25 h 162"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62" w="154">
                    <a:moveTo>
                      <a:pt x="81" y="162"/>
                    </a:moveTo>
                    <a:cubicBezTo>
                      <a:pt x="84" y="150"/>
                      <a:pt x="84" y="150"/>
                      <a:pt x="84" y="150"/>
                    </a:cubicBezTo>
                    <a:cubicBezTo>
                      <a:pt x="84" y="137"/>
                      <a:pt x="84" y="137"/>
                      <a:pt x="84" y="137"/>
                    </a:cubicBezTo>
                    <a:cubicBezTo>
                      <a:pt x="85" y="137"/>
                      <a:pt x="86" y="137"/>
                      <a:pt x="87" y="137"/>
                    </a:cubicBezTo>
                    <a:cubicBezTo>
                      <a:pt x="89" y="130"/>
                      <a:pt x="89" y="130"/>
                      <a:pt x="89" y="130"/>
                    </a:cubicBezTo>
                    <a:cubicBezTo>
                      <a:pt x="87" y="130"/>
                      <a:pt x="86" y="130"/>
                      <a:pt x="84" y="130"/>
                    </a:cubicBezTo>
                    <a:cubicBezTo>
                      <a:pt x="84" y="108"/>
                      <a:pt x="84" y="108"/>
                      <a:pt x="84" y="108"/>
                    </a:cubicBezTo>
                    <a:cubicBezTo>
                      <a:pt x="87" y="108"/>
                      <a:pt x="90" y="108"/>
                      <a:pt x="93" y="108"/>
                    </a:cubicBezTo>
                    <a:cubicBezTo>
                      <a:pt x="93" y="102"/>
                      <a:pt x="93" y="102"/>
                      <a:pt x="93" y="102"/>
                    </a:cubicBezTo>
                    <a:cubicBezTo>
                      <a:pt x="90" y="102"/>
                      <a:pt x="87" y="101"/>
                      <a:pt x="84" y="101"/>
                    </a:cubicBezTo>
                    <a:cubicBezTo>
                      <a:pt x="84" y="84"/>
                      <a:pt x="84" y="84"/>
                      <a:pt x="84" y="84"/>
                    </a:cubicBezTo>
                    <a:cubicBezTo>
                      <a:pt x="93" y="84"/>
                      <a:pt x="93" y="84"/>
                      <a:pt x="93" y="84"/>
                    </a:cubicBezTo>
                    <a:cubicBezTo>
                      <a:pt x="93" y="78"/>
                      <a:pt x="93" y="78"/>
                      <a:pt x="93" y="78"/>
                    </a:cubicBezTo>
                    <a:cubicBezTo>
                      <a:pt x="84" y="78"/>
                      <a:pt x="84" y="78"/>
                      <a:pt x="84" y="78"/>
                    </a:cubicBezTo>
                    <a:cubicBezTo>
                      <a:pt x="84" y="61"/>
                      <a:pt x="84" y="61"/>
                      <a:pt x="84" y="61"/>
                    </a:cubicBezTo>
                    <a:cubicBezTo>
                      <a:pt x="87" y="60"/>
                      <a:pt x="90" y="60"/>
                      <a:pt x="93" y="60"/>
                    </a:cubicBezTo>
                    <a:cubicBezTo>
                      <a:pt x="93" y="54"/>
                      <a:pt x="93" y="54"/>
                      <a:pt x="93" y="54"/>
                    </a:cubicBezTo>
                    <a:cubicBezTo>
                      <a:pt x="90" y="54"/>
                      <a:pt x="87" y="54"/>
                      <a:pt x="84" y="54"/>
                    </a:cubicBezTo>
                    <a:cubicBezTo>
                      <a:pt x="84" y="32"/>
                      <a:pt x="84" y="32"/>
                      <a:pt x="84" y="32"/>
                    </a:cubicBezTo>
                    <a:cubicBezTo>
                      <a:pt x="90" y="32"/>
                      <a:pt x="96" y="31"/>
                      <a:pt x="101" y="31"/>
                    </a:cubicBezTo>
                    <a:cubicBezTo>
                      <a:pt x="102" y="33"/>
                      <a:pt x="103" y="35"/>
                      <a:pt x="104" y="38"/>
                    </a:cubicBezTo>
                    <a:cubicBezTo>
                      <a:pt x="104" y="40"/>
                      <a:pt x="105" y="42"/>
                      <a:pt x="105" y="45"/>
                    </a:cubicBezTo>
                    <a:cubicBezTo>
                      <a:pt x="112" y="45"/>
                      <a:pt x="112" y="45"/>
                      <a:pt x="112" y="45"/>
                    </a:cubicBezTo>
                    <a:cubicBezTo>
                      <a:pt x="111" y="39"/>
                      <a:pt x="109" y="34"/>
                      <a:pt x="108" y="30"/>
                    </a:cubicBezTo>
                    <a:cubicBezTo>
                      <a:pt x="111" y="29"/>
                      <a:pt x="115" y="29"/>
                      <a:pt x="118" y="28"/>
                    </a:cubicBezTo>
                    <a:cubicBezTo>
                      <a:pt x="122" y="33"/>
                      <a:pt x="125" y="39"/>
                      <a:pt x="127" y="45"/>
                    </a:cubicBezTo>
                    <a:cubicBezTo>
                      <a:pt x="134" y="45"/>
                      <a:pt x="134" y="45"/>
                      <a:pt x="134" y="45"/>
                    </a:cubicBezTo>
                    <a:cubicBezTo>
                      <a:pt x="131" y="38"/>
                      <a:pt x="128" y="32"/>
                      <a:pt x="125" y="26"/>
                    </a:cubicBezTo>
                    <a:cubicBezTo>
                      <a:pt x="127" y="26"/>
                      <a:pt x="129" y="25"/>
                      <a:pt x="131" y="25"/>
                    </a:cubicBezTo>
                    <a:cubicBezTo>
                      <a:pt x="132" y="26"/>
                      <a:pt x="133" y="27"/>
                      <a:pt x="134" y="28"/>
                    </a:cubicBezTo>
                    <a:cubicBezTo>
                      <a:pt x="138" y="32"/>
                      <a:pt x="142" y="36"/>
                      <a:pt x="145" y="41"/>
                    </a:cubicBezTo>
                    <a:cubicBezTo>
                      <a:pt x="142" y="42"/>
                      <a:pt x="140" y="44"/>
                      <a:pt x="137" y="45"/>
                    </a:cubicBezTo>
                    <a:cubicBezTo>
                      <a:pt x="154" y="45"/>
                      <a:pt x="154" y="45"/>
                      <a:pt x="154" y="45"/>
                    </a:cubicBezTo>
                    <a:cubicBezTo>
                      <a:pt x="154" y="44"/>
                      <a:pt x="153" y="43"/>
                      <a:pt x="153" y="43"/>
                    </a:cubicBezTo>
                    <a:cubicBezTo>
                      <a:pt x="152" y="41"/>
                      <a:pt x="151" y="39"/>
                      <a:pt x="150" y="37"/>
                    </a:cubicBezTo>
                    <a:cubicBezTo>
                      <a:pt x="146" y="32"/>
                      <a:pt x="142" y="27"/>
                      <a:pt x="137" y="22"/>
                    </a:cubicBezTo>
                    <a:cubicBezTo>
                      <a:pt x="136" y="21"/>
                      <a:pt x="134" y="19"/>
                      <a:pt x="132" y="18"/>
                    </a:cubicBezTo>
                    <a:cubicBezTo>
                      <a:pt x="118" y="6"/>
                      <a:pt x="100" y="0"/>
                      <a:pt x="81" y="0"/>
                    </a:cubicBezTo>
                    <a:cubicBezTo>
                      <a:pt x="62" y="0"/>
                      <a:pt x="44" y="6"/>
                      <a:pt x="30" y="18"/>
                    </a:cubicBezTo>
                    <a:cubicBezTo>
                      <a:pt x="28" y="19"/>
                      <a:pt x="26" y="21"/>
                      <a:pt x="25" y="22"/>
                    </a:cubicBezTo>
                    <a:cubicBezTo>
                      <a:pt x="20" y="27"/>
                      <a:pt x="16" y="32"/>
                      <a:pt x="12" y="37"/>
                    </a:cubicBezTo>
                    <a:cubicBezTo>
                      <a:pt x="11" y="39"/>
                      <a:pt x="10" y="41"/>
                      <a:pt x="9" y="43"/>
                    </a:cubicBezTo>
                    <a:cubicBezTo>
                      <a:pt x="3" y="54"/>
                      <a:pt x="0" y="67"/>
                      <a:pt x="0" y="81"/>
                    </a:cubicBezTo>
                    <a:cubicBezTo>
                      <a:pt x="0" y="95"/>
                      <a:pt x="3" y="108"/>
                      <a:pt x="9" y="119"/>
                    </a:cubicBezTo>
                    <a:cubicBezTo>
                      <a:pt x="10" y="121"/>
                      <a:pt x="11" y="123"/>
                      <a:pt x="12" y="125"/>
                    </a:cubicBezTo>
                    <a:cubicBezTo>
                      <a:pt x="16" y="130"/>
                      <a:pt x="20" y="135"/>
                      <a:pt x="25" y="140"/>
                    </a:cubicBezTo>
                    <a:cubicBezTo>
                      <a:pt x="26" y="141"/>
                      <a:pt x="28" y="143"/>
                      <a:pt x="30" y="144"/>
                    </a:cubicBezTo>
                    <a:cubicBezTo>
                      <a:pt x="44" y="156"/>
                      <a:pt x="62" y="162"/>
                      <a:pt x="81" y="162"/>
                    </a:cubicBezTo>
                    <a:cubicBezTo>
                      <a:pt x="81" y="162"/>
                      <a:pt x="81" y="162"/>
                      <a:pt x="81" y="162"/>
                    </a:cubicBezTo>
                    <a:close/>
                    <a:moveTo>
                      <a:pt x="125" y="20"/>
                    </a:moveTo>
                    <a:cubicBezTo>
                      <a:pt x="125" y="20"/>
                      <a:pt x="124" y="20"/>
                      <a:pt x="124" y="20"/>
                    </a:cubicBezTo>
                    <a:cubicBezTo>
                      <a:pt x="123" y="21"/>
                      <a:pt x="122" y="21"/>
                      <a:pt x="121" y="21"/>
                    </a:cubicBezTo>
                    <a:cubicBezTo>
                      <a:pt x="119" y="18"/>
                      <a:pt x="116" y="16"/>
                      <a:pt x="114" y="13"/>
                    </a:cubicBezTo>
                    <a:cubicBezTo>
                      <a:pt x="118" y="15"/>
                      <a:pt x="121" y="17"/>
                      <a:pt x="125" y="20"/>
                    </a:cubicBezTo>
                    <a:close/>
                    <a:moveTo>
                      <a:pt x="114" y="22"/>
                    </a:moveTo>
                    <a:cubicBezTo>
                      <a:pt x="111" y="23"/>
                      <a:pt x="108" y="23"/>
                      <a:pt x="106" y="24"/>
                    </a:cubicBezTo>
                    <a:cubicBezTo>
                      <a:pt x="103" y="18"/>
                      <a:pt x="101" y="14"/>
                      <a:pt x="98" y="10"/>
                    </a:cubicBezTo>
                    <a:cubicBezTo>
                      <a:pt x="104" y="13"/>
                      <a:pt x="109" y="17"/>
                      <a:pt x="114" y="22"/>
                    </a:cubicBezTo>
                    <a:close/>
                    <a:moveTo>
                      <a:pt x="84" y="6"/>
                    </a:moveTo>
                    <a:cubicBezTo>
                      <a:pt x="86" y="7"/>
                      <a:pt x="89" y="9"/>
                      <a:pt x="91" y="11"/>
                    </a:cubicBezTo>
                    <a:cubicBezTo>
                      <a:pt x="94" y="14"/>
                      <a:pt x="97" y="19"/>
                      <a:pt x="99" y="25"/>
                    </a:cubicBezTo>
                    <a:cubicBezTo>
                      <a:pt x="94" y="25"/>
                      <a:pt x="89" y="25"/>
                      <a:pt x="84" y="25"/>
                    </a:cubicBezTo>
                    <a:lnTo>
                      <a:pt x="84" y="6"/>
                    </a:lnTo>
                    <a:close/>
                    <a:moveTo>
                      <a:pt x="64" y="10"/>
                    </a:moveTo>
                    <a:cubicBezTo>
                      <a:pt x="61" y="14"/>
                      <a:pt x="59" y="18"/>
                      <a:pt x="56" y="24"/>
                    </a:cubicBezTo>
                    <a:cubicBezTo>
                      <a:pt x="54" y="23"/>
                      <a:pt x="51" y="23"/>
                      <a:pt x="48" y="22"/>
                    </a:cubicBezTo>
                    <a:cubicBezTo>
                      <a:pt x="53" y="17"/>
                      <a:pt x="58" y="13"/>
                      <a:pt x="64" y="10"/>
                    </a:cubicBezTo>
                    <a:close/>
                    <a:moveTo>
                      <a:pt x="47" y="84"/>
                    </a:moveTo>
                    <a:cubicBezTo>
                      <a:pt x="47" y="91"/>
                      <a:pt x="48" y="98"/>
                      <a:pt x="48" y="104"/>
                    </a:cubicBezTo>
                    <a:cubicBezTo>
                      <a:pt x="42" y="105"/>
                      <a:pt x="37" y="107"/>
                      <a:pt x="32" y="108"/>
                    </a:cubicBezTo>
                    <a:cubicBezTo>
                      <a:pt x="30" y="101"/>
                      <a:pt x="29" y="92"/>
                      <a:pt x="29" y="84"/>
                    </a:cubicBezTo>
                    <a:lnTo>
                      <a:pt x="47" y="84"/>
                    </a:lnTo>
                    <a:close/>
                    <a:moveTo>
                      <a:pt x="29" y="78"/>
                    </a:moveTo>
                    <a:cubicBezTo>
                      <a:pt x="29" y="69"/>
                      <a:pt x="30" y="61"/>
                      <a:pt x="32" y="54"/>
                    </a:cubicBezTo>
                    <a:cubicBezTo>
                      <a:pt x="33" y="54"/>
                      <a:pt x="35" y="55"/>
                      <a:pt x="36" y="55"/>
                    </a:cubicBezTo>
                    <a:cubicBezTo>
                      <a:pt x="40" y="56"/>
                      <a:pt x="44" y="57"/>
                      <a:pt x="48" y="58"/>
                    </a:cubicBezTo>
                    <a:cubicBezTo>
                      <a:pt x="48" y="64"/>
                      <a:pt x="47" y="71"/>
                      <a:pt x="47" y="78"/>
                    </a:cubicBezTo>
                    <a:lnTo>
                      <a:pt x="29" y="78"/>
                    </a:lnTo>
                    <a:close/>
                    <a:moveTo>
                      <a:pt x="38" y="113"/>
                    </a:moveTo>
                    <a:cubicBezTo>
                      <a:pt x="42" y="112"/>
                      <a:pt x="45" y="111"/>
                      <a:pt x="49" y="110"/>
                    </a:cubicBezTo>
                    <a:cubicBezTo>
                      <a:pt x="50" y="118"/>
                      <a:pt x="52" y="126"/>
                      <a:pt x="54" y="132"/>
                    </a:cubicBezTo>
                    <a:cubicBezTo>
                      <a:pt x="51" y="133"/>
                      <a:pt x="47" y="133"/>
                      <a:pt x="44" y="134"/>
                    </a:cubicBezTo>
                    <a:cubicBezTo>
                      <a:pt x="40" y="128"/>
                      <a:pt x="36" y="121"/>
                      <a:pt x="34" y="114"/>
                    </a:cubicBezTo>
                    <a:cubicBezTo>
                      <a:pt x="35" y="114"/>
                      <a:pt x="37" y="113"/>
                      <a:pt x="38" y="113"/>
                    </a:cubicBezTo>
                    <a:close/>
                    <a:moveTo>
                      <a:pt x="49" y="52"/>
                    </a:moveTo>
                    <a:cubicBezTo>
                      <a:pt x="44" y="51"/>
                      <a:pt x="38" y="49"/>
                      <a:pt x="34" y="48"/>
                    </a:cubicBezTo>
                    <a:cubicBezTo>
                      <a:pt x="36" y="40"/>
                      <a:pt x="40" y="34"/>
                      <a:pt x="44" y="28"/>
                    </a:cubicBezTo>
                    <a:cubicBezTo>
                      <a:pt x="47" y="29"/>
                      <a:pt x="51" y="29"/>
                      <a:pt x="54" y="30"/>
                    </a:cubicBezTo>
                    <a:cubicBezTo>
                      <a:pt x="54" y="32"/>
                      <a:pt x="53" y="34"/>
                      <a:pt x="52" y="36"/>
                    </a:cubicBezTo>
                    <a:cubicBezTo>
                      <a:pt x="51" y="41"/>
                      <a:pt x="50" y="46"/>
                      <a:pt x="49" y="52"/>
                    </a:cubicBezTo>
                    <a:close/>
                    <a:moveTo>
                      <a:pt x="48" y="13"/>
                    </a:moveTo>
                    <a:cubicBezTo>
                      <a:pt x="46" y="16"/>
                      <a:pt x="43" y="18"/>
                      <a:pt x="41" y="21"/>
                    </a:cubicBezTo>
                    <a:cubicBezTo>
                      <a:pt x="40" y="21"/>
                      <a:pt x="38" y="20"/>
                      <a:pt x="37" y="20"/>
                    </a:cubicBezTo>
                    <a:cubicBezTo>
                      <a:pt x="41" y="17"/>
                      <a:pt x="44" y="15"/>
                      <a:pt x="48" y="13"/>
                    </a:cubicBezTo>
                    <a:close/>
                    <a:moveTo>
                      <a:pt x="28" y="28"/>
                    </a:moveTo>
                    <a:cubicBezTo>
                      <a:pt x="29" y="27"/>
                      <a:pt x="30" y="26"/>
                      <a:pt x="31" y="25"/>
                    </a:cubicBezTo>
                    <a:cubicBezTo>
                      <a:pt x="33" y="25"/>
                      <a:pt x="35" y="26"/>
                      <a:pt x="36" y="26"/>
                    </a:cubicBezTo>
                    <a:cubicBezTo>
                      <a:pt x="37" y="26"/>
                      <a:pt x="37" y="26"/>
                      <a:pt x="37" y="26"/>
                    </a:cubicBezTo>
                    <a:cubicBezTo>
                      <a:pt x="34" y="32"/>
                      <a:pt x="30" y="39"/>
                      <a:pt x="28" y="46"/>
                    </a:cubicBezTo>
                    <a:cubicBezTo>
                      <a:pt x="28" y="46"/>
                      <a:pt x="27" y="46"/>
                      <a:pt x="27" y="46"/>
                    </a:cubicBezTo>
                    <a:cubicBezTo>
                      <a:pt x="23" y="44"/>
                      <a:pt x="20" y="43"/>
                      <a:pt x="17" y="41"/>
                    </a:cubicBezTo>
                    <a:cubicBezTo>
                      <a:pt x="20" y="36"/>
                      <a:pt x="24" y="32"/>
                      <a:pt x="28" y="28"/>
                    </a:cubicBezTo>
                    <a:close/>
                    <a:moveTo>
                      <a:pt x="14" y="46"/>
                    </a:moveTo>
                    <a:cubicBezTo>
                      <a:pt x="18" y="48"/>
                      <a:pt x="22" y="50"/>
                      <a:pt x="26" y="52"/>
                    </a:cubicBezTo>
                    <a:cubicBezTo>
                      <a:pt x="24" y="60"/>
                      <a:pt x="23" y="69"/>
                      <a:pt x="22" y="78"/>
                    </a:cubicBezTo>
                    <a:cubicBezTo>
                      <a:pt x="6" y="78"/>
                      <a:pt x="6" y="78"/>
                      <a:pt x="6" y="78"/>
                    </a:cubicBezTo>
                    <a:cubicBezTo>
                      <a:pt x="6" y="67"/>
                      <a:pt x="9" y="56"/>
                      <a:pt x="14" y="46"/>
                    </a:cubicBezTo>
                    <a:close/>
                    <a:moveTo>
                      <a:pt x="6" y="84"/>
                    </a:moveTo>
                    <a:cubicBezTo>
                      <a:pt x="22" y="84"/>
                      <a:pt x="22" y="84"/>
                      <a:pt x="22" y="84"/>
                    </a:cubicBezTo>
                    <a:cubicBezTo>
                      <a:pt x="23" y="93"/>
                      <a:pt x="24" y="102"/>
                      <a:pt x="26" y="110"/>
                    </a:cubicBezTo>
                    <a:cubicBezTo>
                      <a:pt x="26" y="110"/>
                      <a:pt x="25" y="110"/>
                      <a:pt x="25" y="111"/>
                    </a:cubicBezTo>
                    <a:cubicBezTo>
                      <a:pt x="21" y="112"/>
                      <a:pt x="17" y="114"/>
                      <a:pt x="14" y="116"/>
                    </a:cubicBezTo>
                    <a:cubicBezTo>
                      <a:pt x="9" y="106"/>
                      <a:pt x="6" y="95"/>
                      <a:pt x="6" y="84"/>
                    </a:cubicBezTo>
                    <a:close/>
                    <a:moveTo>
                      <a:pt x="28" y="134"/>
                    </a:moveTo>
                    <a:cubicBezTo>
                      <a:pt x="24" y="130"/>
                      <a:pt x="20" y="126"/>
                      <a:pt x="17" y="121"/>
                    </a:cubicBezTo>
                    <a:cubicBezTo>
                      <a:pt x="20" y="119"/>
                      <a:pt x="24" y="118"/>
                      <a:pt x="28" y="116"/>
                    </a:cubicBezTo>
                    <a:cubicBezTo>
                      <a:pt x="30" y="123"/>
                      <a:pt x="34" y="130"/>
                      <a:pt x="37" y="135"/>
                    </a:cubicBezTo>
                    <a:cubicBezTo>
                      <a:pt x="35" y="136"/>
                      <a:pt x="33" y="137"/>
                      <a:pt x="31" y="137"/>
                    </a:cubicBezTo>
                    <a:cubicBezTo>
                      <a:pt x="30" y="136"/>
                      <a:pt x="29" y="135"/>
                      <a:pt x="28" y="134"/>
                    </a:cubicBezTo>
                    <a:close/>
                    <a:moveTo>
                      <a:pt x="37" y="142"/>
                    </a:moveTo>
                    <a:cubicBezTo>
                      <a:pt x="37" y="142"/>
                      <a:pt x="38" y="142"/>
                      <a:pt x="38" y="142"/>
                    </a:cubicBezTo>
                    <a:cubicBezTo>
                      <a:pt x="39" y="141"/>
                      <a:pt x="40" y="141"/>
                      <a:pt x="41" y="141"/>
                    </a:cubicBezTo>
                    <a:cubicBezTo>
                      <a:pt x="43" y="144"/>
                      <a:pt x="46" y="146"/>
                      <a:pt x="48" y="149"/>
                    </a:cubicBezTo>
                    <a:cubicBezTo>
                      <a:pt x="44" y="147"/>
                      <a:pt x="41" y="145"/>
                      <a:pt x="37" y="142"/>
                    </a:cubicBezTo>
                    <a:close/>
                    <a:moveTo>
                      <a:pt x="48" y="139"/>
                    </a:moveTo>
                    <a:cubicBezTo>
                      <a:pt x="51" y="139"/>
                      <a:pt x="54" y="138"/>
                      <a:pt x="56" y="138"/>
                    </a:cubicBezTo>
                    <a:cubicBezTo>
                      <a:pt x="59" y="144"/>
                      <a:pt x="61" y="148"/>
                      <a:pt x="64" y="152"/>
                    </a:cubicBezTo>
                    <a:cubicBezTo>
                      <a:pt x="58" y="149"/>
                      <a:pt x="53" y="145"/>
                      <a:pt x="48" y="139"/>
                    </a:cubicBezTo>
                    <a:close/>
                    <a:moveTo>
                      <a:pt x="78" y="156"/>
                    </a:moveTo>
                    <a:cubicBezTo>
                      <a:pt x="76" y="155"/>
                      <a:pt x="73" y="153"/>
                      <a:pt x="71" y="151"/>
                    </a:cubicBezTo>
                    <a:cubicBezTo>
                      <a:pt x="68" y="148"/>
                      <a:pt x="65" y="143"/>
                      <a:pt x="63" y="137"/>
                    </a:cubicBezTo>
                    <a:cubicBezTo>
                      <a:pt x="68" y="137"/>
                      <a:pt x="73" y="137"/>
                      <a:pt x="78" y="137"/>
                    </a:cubicBezTo>
                    <a:lnTo>
                      <a:pt x="78" y="156"/>
                    </a:lnTo>
                    <a:close/>
                    <a:moveTo>
                      <a:pt x="78" y="130"/>
                    </a:moveTo>
                    <a:cubicBezTo>
                      <a:pt x="72" y="130"/>
                      <a:pt x="66" y="131"/>
                      <a:pt x="61" y="131"/>
                    </a:cubicBezTo>
                    <a:cubicBezTo>
                      <a:pt x="60" y="129"/>
                      <a:pt x="59" y="127"/>
                      <a:pt x="58" y="124"/>
                    </a:cubicBezTo>
                    <a:cubicBezTo>
                      <a:pt x="57" y="119"/>
                      <a:pt x="56" y="114"/>
                      <a:pt x="55" y="109"/>
                    </a:cubicBezTo>
                    <a:cubicBezTo>
                      <a:pt x="62" y="108"/>
                      <a:pt x="70" y="108"/>
                      <a:pt x="78" y="108"/>
                    </a:cubicBezTo>
                    <a:lnTo>
                      <a:pt x="78" y="130"/>
                    </a:lnTo>
                    <a:close/>
                    <a:moveTo>
                      <a:pt x="78" y="101"/>
                    </a:moveTo>
                    <a:cubicBezTo>
                      <a:pt x="70" y="102"/>
                      <a:pt x="62" y="102"/>
                      <a:pt x="54" y="103"/>
                    </a:cubicBezTo>
                    <a:cubicBezTo>
                      <a:pt x="54" y="97"/>
                      <a:pt x="53" y="91"/>
                      <a:pt x="53" y="84"/>
                    </a:cubicBezTo>
                    <a:cubicBezTo>
                      <a:pt x="78" y="84"/>
                      <a:pt x="78" y="84"/>
                      <a:pt x="78" y="84"/>
                    </a:cubicBezTo>
                    <a:lnTo>
                      <a:pt x="78" y="101"/>
                    </a:lnTo>
                    <a:close/>
                    <a:moveTo>
                      <a:pt x="78" y="78"/>
                    </a:moveTo>
                    <a:cubicBezTo>
                      <a:pt x="53" y="78"/>
                      <a:pt x="53" y="78"/>
                      <a:pt x="53" y="78"/>
                    </a:cubicBezTo>
                    <a:cubicBezTo>
                      <a:pt x="53" y="71"/>
                      <a:pt x="54" y="65"/>
                      <a:pt x="54" y="59"/>
                    </a:cubicBezTo>
                    <a:cubicBezTo>
                      <a:pt x="62" y="60"/>
                      <a:pt x="70" y="60"/>
                      <a:pt x="78" y="61"/>
                    </a:cubicBezTo>
                    <a:lnTo>
                      <a:pt x="78" y="78"/>
                    </a:lnTo>
                    <a:close/>
                    <a:moveTo>
                      <a:pt x="78" y="54"/>
                    </a:moveTo>
                    <a:cubicBezTo>
                      <a:pt x="70" y="54"/>
                      <a:pt x="62" y="54"/>
                      <a:pt x="55" y="53"/>
                    </a:cubicBezTo>
                    <a:cubicBezTo>
                      <a:pt x="57" y="44"/>
                      <a:pt x="58" y="37"/>
                      <a:pt x="61" y="31"/>
                    </a:cubicBezTo>
                    <a:cubicBezTo>
                      <a:pt x="66" y="31"/>
                      <a:pt x="72" y="32"/>
                      <a:pt x="78" y="32"/>
                    </a:cubicBezTo>
                    <a:lnTo>
                      <a:pt x="78" y="54"/>
                    </a:lnTo>
                    <a:close/>
                    <a:moveTo>
                      <a:pt x="63" y="25"/>
                    </a:moveTo>
                    <a:cubicBezTo>
                      <a:pt x="65" y="19"/>
                      <a:pt x="68" y="14"/>
                      <a:pt x="71" y="11"/>
                    </a:cubicBezTo>
                    <a:cubicBezTo>
                      <a:pt x="73" y="9"/>
                      <a:pt x="76" y="7"/>
                      <a:pt x="78" y="6"/>
                    </a:cubicBezTo>
                    <a:cubicBezTo>
                      <a:pt x="78" y="25"/>
                      <a:pt x="78" y="25"/>
                      <a:pt x="78" y="25"/>
                    </a:cubicBezTo>
                    <a:cubicBezTo>
                      <a:pt x="73" y="25"/>
                      <a:pt x="68" y="25"/>
                      <a:pt x="63" y="25"/>
                    </a:cubicBezTo>
                    <a:close/>
                  </a:path>
                </a:pathLst>
              </a:custGeom>
              <a:solidFill>
                <a:schemeClr val="bg1"/>
              </a:solidFill>
              <a:ln>
                <a:noFill/>
              </a:ln>
            </p:spPr>
            <p:txBody>
              <a:bodyPr/>
              <a:lstStyle/>
              <a:p>
                <a:pPr defTabSz="685165" eaLnBrk="1" fontAlgn="auto" hangingPunct="1">
                  <a:spcBef>
                    <a:spcPct val="0"/>
                  </a:spcBef>
                  <a:spcAft>
                    <a:spcPct val="0"/>
                  </a:spcAft>
                  <a:defRPr/>
                </a:pPr>
                <a:endParaRPr altLang="en-US" lang="zh-CN" sz="1350">
                  <a:latin typeface="+mn-lt"/>
                  <a:ea typeface="+mn-ea"/>
                </a:endParaRPr>
              </a:p>
            </p:txBody>
          </p:sp>
        </p:grpSp>
      </p:grpSp>
      <p:sp>
        <p:nvSpPr>
          <p:cNvPr id="21" name="淘宝网chenying0907出品 20"/>
          <p:cNvSpPr/>
          <p:nvPr/>
        </p:nvSpPr>
        <p:spPr>
          <a:xfrm>
            <a:off x="1879497" y="3415922"/>
            <a:ext cx="1440000" cy="1440000"/>
          </a:xfrm>
          <a:prstGeom prst="ellipse">
            <a:avLst/>
          </a:prstGeom>
          <a:solidFill>
            <a:schemeClr val="accent1"/>
          </a:solidFill>
          <a:ln w="101600"/>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800">
                <a:latin charset="-122" pitchFamily="34" typeface="微软雅黑"/>
                <a:ea charset="-122" pitchFamily="34" typeface="微软雅黑"/>
              </a:rPr>
              <a:t>输入</a:t>
            </a:r>
          </a:p>
          <a:p>
            <a:pPr algn="ctr"/>
            <a:r>
              <a:rPr altLang="en-US" b="1" lang="zh-CN" sz="2800">
                <a:latin charset="-122" pitchFamily="34" typeface="微软雅黑"/>
                <a:ea charset="-122" pitchFamily="34" typeface="微软雅黑"/>
              </a:rPr>
              <a:t>标题</a:t>
            </a:r>
          </a:p>
        </p:txBody>
      </p:sp>
      <p:grpSp>
        <p:nvGrpSpPr>
          <p:cNvPr id="25" name="淘宝网chenying0907出品 24"/>
          <p:cNvGrpSpPr/>
          <p:nvPr/>
        </p:nvGrpSpPr>
        <p:grpSpPr>
          <a:xfrm>
            <a:off x="4759325" y="1977390"/>
            <a:ext cx="6711950" cy="4015740"/>
            <a:chOff x="7495" y="3114"/>
            <a:chExt cx="10570" cy="6324"/>
          </a:xfrm>
        </p:grpSpPr>
        <p:sp>
          <p:nvSpPr>
            <p:cNvPr id="22" name="圆角淘宝网chenying0907出品 21"/>
            <p:cNvSpPr/>
            <p:nvPr/>
          </p:nvSpPr>
          <p:spPr>
            <a:xfrm>
              <a:off x="7495" y="3114"/>
              <a:ext cx="10570" cy="6324"/>
            </a:xfrm>
            <a:prstGeom prst="round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淘宝网chenying0907出品 22"/>
            <p:cNvSpPr txBox="1"/>
            <p:nvPr/>
          </p:nvSpPr>
          <p:spPr>
            <a:xfrm>
              <a:off x="8586" y="5053"/>
              <a:ext cx="8634" cy="3600"/>
            </a:xfrm>
            <a:prstGeom prst="rect">
              <a:avLst/>
            </a:prstGeom>
            <a:noFill/>
          </p:spPr>
          <p:txBody>
            <a:bodyPr rtlCol="0" wrap="square">
              <a:spAutoFit/>
            </a:bodyPr>
            <a:lstStyle/>
            <a:p>
              <a:r>
                <a:rPr altLang="zh-CN" lang="en-US"/>
                <a:t>        My flower is ephemeral, and she has only four thorns to defend herself against the world. And I have left on my planet, all alone! His flower had told him that she was only one of her kind in all universe. And here were five thousand of them, all alike, in one single garden! I thought that I was rich, with a flower that was unique in all the world; and all I had was a common rose. A common rose… </a:t>
              </a:r>
            </a:p>
          </p:txBody>
        </p:sp>
        <p:sp>
          <p:nvSpPr>
            <p:cNvPr id="24" name="淘宝网chenying0907出品 23"/>
            <p:cNvSpPr txBox="1"/>
            <p:nvPr/>
          </p:nvSpPr>
          <p:spPr>
            <a:xfrm>
              <a:off x="8771" y="4028"/>
              <a:ext cx="3398" cy="720"/>
            </a:xfrm>
            <a:prstGeom prst="rect">
              <a:avLst/>
            </a:prstGeom>
            <a:noFill/>
          </p:spPr>
          <p:txBody>
            <a:bodyPr rtlCol="0" wrap="square">
              <a:spAutoFit/>
            </a:bodyPr>
            <a:lstStyle/>
            <a:p>
              <a:r>
                <a:rPr altLang="en-US" b="1" lang="zh-CN" sz="2400">
                  <a:solidFill>
                    <a:schemeClr val="accent1">
                      <a:lumMod val="75000"/>
                    </a:schemeClr>
                  </a:solidFill>
                  <a:latin charset="-122" pitchFamily="34" typeface="微软雅黑"/>
                  <a:ea charset="-122" pitchFamily="34" typeface="微软雅黑"/>
                </a:rPr>
                <a:t>小标题</a:t>
              </a:r>
            </a:p>
          </p:txBody>
        </p:sp>
      </p:grpSp>
    </p:spTree>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
                                        </p:tgtEl>
                                        <p:attrNameLst>
                                          <p:attrName>ppt_y</p:attrName>
                                        </p:attrNameLst>
                                      </p:cBhvr>
                                      <p:tavLst>
                                        <p:tav tm="0">
                                          <p:val>
                                            <p:strVal val="#ppt_y"/>
                                          </p:val>
                                        </p:tav>
                                        <p:tav tm="100000">
                                          <p:val>
                                            <p:strVal val="#ppt_y"/>
                                          </p:val>
                                        </p:tav>
                                      </p:tavLst>
                                    </p:anim>
                                    <p:anim calcmode="lin" valueType="num">
                                      <p:cBhvr>
                                        <p:cTn dur="500" fill="hold" id="9"/>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
                                        </p:tgtEl>
                                      </p:cBhvr>
                                    </p:animEffect>
                                  </p:childTnLst>
                                </p:cTn>
                              </p:par>
                            </p:childTnLst>
                          </p:cTn>
                        </p:par>
                        <p:par>
                          <p:cTn fill="hold" id="12" nodeType="afterGroup">
                            <p:stCondLst>
                              <p:cond delay="500"/>
                            </p:stCondLst>
                            <p:childTnLst>
                              <p:par>
                                <p:cTn fill="hold" grpId="0" id="13" nodeType="afterEffect" presetClass="entr" presetID="21" presetSubtype="1">
                                  <p:stCondLst>
                                    <p:cond delay="0"/>
                                  </p:stCondLst>
                                  <p:childTnLst>
                                    <p:set>
                                      <p:cBhvr>
                                        <p:cTn dur="1" fill="hold" id="14">
                                          <p:stCondLst>
                                            <p:cond delay="0"/>
                                          </p:stCondLst>
                                        </p:cTn>
                                        <p:tgtEl>
                                          <p:spTgt spid="7"/>
                                        </p:tgtEl>
                                        <p:attrNameLst>
                                          <p:attrName>style.visibility</p:attrName>
                                        </p:attrNameLst>
                                      </p:cBhvr>
                                      <p:to>
                                        <p:strVal val="visible"/>
                                      </p:to>
                                    </p:set>
                                    <p:animEffect filter="wheel(1)" transition="in">
                                      <p:cBhvr>
                                        <p:cTn dur="2000" id="15"/>
                                        <p:tgtEl>
                                          <p:spTgt spid="7"/>
                                        </p:tgtEl>
                                      </p:cBhvr>
                                    </p:animEffect>
                                  </p:childTnLst>
                                </p:cTn>
                              </p:par>
                              <p:par>
                                <p:cTn fill="hold" id="16" nodeType="withEffect" presetClass="entr" presetID="21" presetSubtype="1">
                                  <p:stCondLst>
                                    <p:cond delay="0"/>
                                  </p:stCondLst>
                                  <p:childTnLst>
                                    <p:set>
                                      <p:cBhvr>
                                        <p:cTn dur="1" fill="hold" id="17">
                                          <p:stCondLst>
                                            <p:cond delay="0"/>
                                          </p:stCondLst>
                                        </p:cTn>
                                        <p:tgtEl>
                                          <p:spTgt spid="2"/>
                                        </p:tgtEl>
                                        <p:attrNameLst>
                                          <p:attrName>style.visibility</p:attrName>
                                        </p:attrNameLst>
                                      </p:cBhvr>
                                      <p:to>
                                        <p:strVal val="visible"/>
                                      </p:to>
                                    </p:set>
                                    <p:animEffect filter="wheel(1)" transition="in">
                                      <p:cBhvr>
                                        <p:cTn dur="2000" id="18"/>
                                        <p:tgtEl>
                                          <p:spTgt spid="2"/>
                                        </p:tgtEl>
                                      </p:cBhvr>
                                    </p:animEffect>
                                  </p:childTnLst>
                                </p:cTn>
                              </p:par>
                            </p:childTnLst>
                          </p:cTn>
                        </p:par>
                        <p:par>
                          <p:cTn fill="hold" id="19" nodeType="afterGroup">
                            <p:stCondLst>
                              <p:cond delay="2500"/>
                            </p:stCondLst>
                            <p:childTnLst>
                              <p:par>
                                <p:cTn fill="hold" id="20" nodeType="afterEffect" presetClass="entr" presetID="21" presetSubtype="1">
                                  <p:stCondLst>
                                    <p:cond delay="0"/>
                                  </p:stCondLst>
                                  <p:childTnLst>
                                    <p:set>
                                      <p:cBhvr>
                                        <p:cTn dur="1" fill="hold" id="21">
                                          <p:stCondLst>
                                            <p:cond delay="0"/>
                                          </p:stCondLst>
                                        </p:cTn>
                                        <p:tgtEl>
                                          <p:spTgt spid="3"/>
                                        </p:tgtEl>
                                        <p:attrNameLst>
                                          <p:attrName>style.visibility</p:attrName>
                                        </p:attrNameLst>
                                      </p:cBhvr>
                                      <p:to>
                                        <p:strVal val="visible"/>
                                      </p:to>
                                    </p:set>
                                    <p:animEffect filter="wheel(1)" transition="in">
                                      <p:cBhvr>
                                        <p:cTn dur="2000" id="22"/>
                                        <p:tgtEl>
                                          <p:spTgt spid="3"/>
                                        </p:tgtEl>
                                      </p:cBhvr>
                                    </p:animEffect>
                                  </p:childTnLst>
                                </p:cTn>
                              </p:par>
                            </p:childTnLst>
                          </p:cTn>
                        </p:par>
                        <p:par>
                          <p:cTn fill="hold" id="23" nodeType="afterGroup">
                            <p:stCondLst>
                              <p:cond delay="4500"/>
                            </p:stCondLst>
                            <p:childTnLst>
                              <p:par>
                                <p:cTn fill="hold" id="24" nodeType="afterEffect" presetClass="entr" presetID="21" presetSubtype="1">
                                  <p:stCondLst>
                                    <p:cond delay="0"/>
                                  </p:stCondLst>
                                  <p:childTnLst>
                                    <p:set>
                                      <p:cBhvr>
                                        <p:cTn dur="1" fill="hold" id="25">
                                          <p:stCondLst>
                                            <p:cond delay="0"/>
                                          </p:stCondLst>
                                        </p:cTn>
                                        <p:tgtEl>
                                          <p:spTgt spid="9"/>
                                        </p:tgtEl>
                                        <p:attrNameLst>
                                          <p:attrName>style.visibility</p:attrName>
                                        </p:attrNameLst>
                                      </p:cBhvr>
                                      <p:to>
                                        <p:strVal val="visible"/>
                                      </p:to>
                                    </p:set>
                                    <p:animEffect filter="wheel(1)" transition="in">
                                      <p:cBhvr>
                                        <p:cTn dur="2000" id="26"/>
                                        <p:tgtEl>
                                          <p:spTgt spid="9"/>
                                        </p:tgtEl>
                                      </p:cBhvr>
                                    </p:animEffect>
                                  </p:childTnLst>
                                </p:cTn>
                              </p:par>
                            </p:childTnLst>
                          </p:cTn>
                        </p:par>
                        <p:par>
                          <p:cTn fill="hold" id="27" nodeType="afterGroup">
                            <p:stCondLst>
                              <p:cond delay="6500"/>
                            </p:stCondLst>
                            <p:childTnLst>
                              <p:par>
                                <p:cTn fill="hold" grpId="0" id="28" nodeType="afterEffect" presetClass="entr" presetID="55" presetSubtype="0">
                                  <p:stCondLst>
                                    <p:cond delay="0"/>
                                  </p:stCondLst>
                                  <p:childTnLst>
                                    <p:set>
                                      <p:cBhvr>
                                        <p:cTn dur="1" fill="hold" id="29">
                                          <p:stCondLst>
                                            <p:cond delay="0"/>
                                          </p:stCondLst>
                                        </p:cTn>
                                        <p:tgtEl>
                                          <p:spTgt spid="21"/>
                                        </p:tgtEl>
                                        <p:attrNameLst>
                                          <p:attrName>style.visibility</p:attrName>
                                        </p:attrNameLst>
                                      </p:cBhvr>
                                      <p:to>
                                        <p:strVal val="visible"/>
                                      </p:to>
                                    </p:set>
                                    <p:anim calcmode="lin" valueType="num">
                                      <p:cBhvr>
                                        <p:cTn dur="1000" fill="hold" id="30"/>
                                        <p:tgtEl>
                                          <p:spTgt spid="21"/>
                                        </p:tgtEl>
                                        <p:attrNameLst>
                                          <p:attrName>ppt_w</p:attrName>
                                        </p:attrNameLst>
                                      </p:cBhvr>
                                      <p:tavLst>
                                        <p:tav tm="0">
                                          <p:val>
                                            <p:strVal val="#ppt_w*0.70"/>
                                          </p:val>
                                        </p:tav>
                                        <p:tav tm="100000">
                                          <p:val>
                                            <p:strVal val="#ppt_w"/>
                                          </p:val>
                                        </p:tav>
                                      </p:tavLst>
                                    </p:anim>
                                    <p:anim calcmode="lin" valueType="num">
                                      <p:cBhvr>
                                        <p:cTn dur="1000" fill="hold" id="31"/>
                                        <p:tgtEl>
                                          <p:spTgt spid="21"/>
                                        </p:tgtEl>
                                        <p:attrNameLst>
                                          <p:attrName>ppt_h</p:attrName>
                                        </p:attrNameLst>
                                      </p:cBhvr>
                                      <p:tavLst>
                                        <p:tav tm="0">
                                          <p:val>
                                            <p:strVal val="#ppt_h"/>
                                          </p:val>
                                        </p:tav>
                                        <p:tav tm="100000">
                                          <p:val>
                                            <p:strVal val="#ppt_h"/>
                                          </p:val>
                                        </p:tav>
                                      </p:tavLst>
                                    </p:anim>
                                    <p:animEffect filter="fade" transition="in">
                                      <p:cBhvr>
                                        <p:cTn dur="1000" id="32"/>
                                        <p:tgtEl>
                                          <p:spTgt spid="21"/>
                                        </p:tgtEl>
                                      </p:cBhvr>
                                    </p:animEffect>
                                  </p:childTnLst>
                                </p:cTn>
                              </p:par>
                            </p:childTnLst>
                          </p:cTn>
                        </p:par>
                        <p:par>
                          <p:cTn fill="hold" id="33" nodeType="afterGroup">
                            <p:stCondLst>
                              <p:cond delay="7500"/>
                            </p:stCondLst>
                            <p:childTnLst>
                              <p:par>
                                <p:cTn fill="hold" id="34" nodeType="afterEffect" presetClass="entr" presetID="3" presetSubtype="10">
                                  <p:stCondLst>
                                    <p:cond delay="0"/>
                                  </p:stCondLst>
                                  <p:childTnLst>
                                    <p:set>
                                      <p:cBhvr>
                                        <p:cTn dur="1" fill="hold" id="35">
                                          <p:stCondLst>
                                            <p:cond delay="0"/>
                                          </p:stCondLst>
                                        </p:cTn>
                                        <p:tgtEl>
                                          <p:spTgt spid="25"/>
                                        </p:tgtEl>
                                        <p:attrNameLst>
                                          <p:attrName>style.visibility</p:attrName>
                                        </p:attrNameLst>
                                      </p:cBhvr>
                                      <p:to>
                                        <p:strVal val="visible"/>
                                      </p:to>
                                    </p:set>
                                    <p:animEffect filter="blinds(horizontal)" transition="in">
                                      <p:cBhvr>
                                        <p:cTn dur="500" id="36"/>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21"/>
    </p:bldLst>
  </p:timing>
</p:sld>
</file>

<file path=ppt/tags/tag1.xml><?xml version="1.0" encoding="utf-8"?>
<p:tagLst xmlns:p="http://schemas.openxmlformats.org/presentationml/2006/main">
  <p:tag name="PA" val="v3.0.1"/>
</p:tagLst>
</file>

<file path=ppt/tags/tag10.xml><?xml version="1.0" encoding="utf-8"?>
<p:tagLst xmlns:p="http://schemas.openxmlformats.org/presentationml/2006/main">
  <p:tag name="PA" val="v3.0.1"/>
</p:tagLst>
</file>

<file path=ppt/tags/tag11.xml><?xml version="1.0" encoding="utf-8"?>
<p:tagLst xmlns:p="http://schemas.openxmlformats.org/presentationml/2006/main">
  <p:tag name="PA" val="v3.0.1"/>
</p:tagLst>
</file>

<file path=ppt/tags/tag12.xml><?xml version="1.0" encoding="utf-8"?>
<p:tagLst xmlns:p="http://schemas.openxmlformats.org/presentationml/2006/main">
  <p:tag name="PA" val="v3.0.1"/>
</p:tagLst>
</file>

<file path=ppt/tags/tag13.xml><?xml version="1.0" encoding="utf-8"?>
<p:tagLst xmlns:p="http://schemas.openxmlformats.org/presentationml/2006/main">
  <p:tag name="PA" val="v3.0.1"/>
</p:tagLst>
</file>

<file path=ppt/tags/tag14.xml><?xml version="1.0" encoding="utf-8"?>
<p:tagLst xmlns:p="http://schemas.openxmlformats.org/presentationml/2006/main">
  <p:tag name="PA" val="v3.0.1"/>
</p:tagLst>
</file>

<file path=ppt/tags/tag15.xml><?xml version="1.0" encoding="utf-8"?>
<p:tagLst xmlns:p="http://schemas.openxmlformats.org/presentationml/2006/main">
  <p:tag name="PA" val="v3.0.1"/>
</p:tagLst>
</file>

<file path=ppt/tags/tag16.xml><?xml version="1.0" encoding="utf-8"?>
<p:tagLst xmlns:p="http://schemas.openxmlformats.org/presentationml/2006/main">
  <p:tag name="PA" val="v3.0.1"/>
</p:tagLst>
</file>

<file path=ppt/tags/tag17.xml><?xml version="1.0" encoding="utf-8"?>
<p:tagLst xmlns:p="http://schemas.openxmlformats.org/presentationml/2006/main">
  <p:tag name="PA" val="v3.0.1"/>
</p:tagLst>
</file>

<file path=ppt/tags/tag18.xml><?xml version="1.0" encoding="utf-8"?>
<p:tagLst xmlns:p="http://schemas.openxmlformats.org/presentationml/2006/main">
  <p:tag name="PA" val="v3.0.1"/>
</p:tagLst>
</file>

<file path=ppt/tags/tag19.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ags/tag20.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3"/>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ags/tag5.xml><?xml version="1.0" encoding="utf-8"?>
<p:tagLst xmlns:p="http://schemas.openxmlformats.org/presentationml/2006/main">
  <p:tag name="PA" val="v3.0.1"/>
</p:tagLst>
</file>

<file path=ppt/tags/tag6.xml><?xml version="1.0" encoding="utf-8"?>
<p:tagLst xmlns:p="http://schemas.openxmlformats.org/presentationml/2006/main">
  <p:tag name="PA" val="v3.0.1"/>
</p:tagLst>
</file>

<file path=ppt/tags/tag7.xml><?xml version="1.0" encoding="utf-8"?>
<p:tagLst xmlns:p="http://schemas.openxmlformats.org/presentationml/2006/main">
  <p:tag name="PA" val="v3.0.1"/>
</p:tagLst>
</file>

<file path=ppt/tags/tag8.xml><?xml version="1.0" encoding="utf-8"?>
<p:tagLst xmlns:p="http://schemas.openxmlformats.org/presentationml/2006/main">
  <p:tag name="PA" val="v3.0.1"/>
</p:tagLst>
</file>

<file path=ppt/tags/tag9.xml><?xml version="1.0" encoding="utf-8"?>
<p:tagLst xmlns:p="http://schemas.openxmlformats.org/presentationml/2006/main">
  <p:tag name="PA" val="v3.0.1"/>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170</Paragraphs>
  <Slides>23</Slides>
  <Notes>23</Notes>
  <TotalTime>0</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23</vt:i4>
      </vt:variant>
    </vt:vector>
  </HeadingPairs>
  <TitlesOfParts>
    <vt:vector baseType="lpstr" size="32">
      <vt:lpstr>Arial</vt:lpstr>
      <vt:lpstr>Calibri Light</vt:lpstr>
      <vt:lpstr>Calibri</vt:lpstr>
      <vt:lpstr>微软雅黑</vt:lpstr>
      <vt:lpstr>华文行楷</vt:lpstr>
      <vt:lpstr>宋体</vt:lpstr>
      <vt:lpstr>나눔고딕</vt:lpstr>
      <vt:lpstr>Arial Narrow</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2021-08-22T11:49:58Z</dcterms:created>
  <cp:lastPrinted>2021-08-22T11:49:58Z</cp:lastPrinted>
  <dcterms:modified xsi:type="dcterms:W3CDTF">2021-08-22T05:43:38Z</dcterms:modified>
  <cp:revision>1</cp:revision>
</cp:coreProperties>
</file>