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slide+xml" PartName="/ppt/slides/slide44.xml"/>
  <Override ContentType="application/vnd.openxmlformats-officedocument.presentationml.slide+xml" PartName="/ppt/slides/slide45.xml"/>
  <Override ContentType="application/vnd.openxmlformats-officedocument.presentationml.slide+xml" PartName="/ppt/slides/slide46.xml"/>
  <Override ContentType="application/vnd.openxmlformats-officedocument.presentationml.slide+xml" PartName="/ppt/slides/slide47.xml"/>
  <Override ContentType="application/vnd.openxmlformats-officedocument.presentationml.slide+xml" PartName="/ppt/slides/slide48.xml"/>
  <Override ContentType="application/vnd.openxmlformats-officedocument.presentationml.slide+xml" PartName="/ppt/slides/slide49.xml"/>
  <Override ContentType="application/vnd.openxmlformats-officedocument.presentationml.slide+xml" PartName="/ppt/slides/slide50.xml"/>
  <Override ContentType="application/vnd.openxmlformats-officedocument.presentationml.slide+xml" PartName="/ppt/slides/slide51.xml"/>
  <Override ContentType="application/vnd.openxmlformats-officedocument.presentationml.slide+xml" PartName="/ppt/slides/slide52.xml"/>
  <Override ContentType="application/vnd.openxmlformats-officedocument.presentationml.slide+xml" PartName="/ppt/slides/slide53.xml"/>
  <Override ContentType="application/vnd.openxmlformats-officedocument.presentationml.slide+xml" PartName="/ppt/slides/slide54.xml"/>
  <Override ContentType="application/vnd.openxmlformats-officedocument.presentationml.slide+xml" PartName="/ppt/slides/slide55.xml"/>
  <Override ContentType="application/vnd.openxmlformats-officedocument.presentationml.slide+xml" PartName="/ppt/slides/slide56.xml"/>
  <Override ContentType="application/vnd.openxmlformats-officedocument.presentationml.slide+xml" PartName="/ppt/slides/slide57.xml"/>
  <Override ContentType="application/vnd.openxmlformats-officedocument.presentationml.slide+xml" PartName="/ppt/slides/slide58.xml"/>
  <Override ContentType="application/vnd.openxmlformats-officedocument.presentationml.slide+xml" PartName="/ppt/slides/slide59.xml"/>
  <Override ContentType="application/vnd.openxmlformats-officedocument.presentationml.slide+xml" PartName="/ppt/slides/slide60.xml"/>
  <Override ContentType="application/vnd.openxmlformats-officedocument.presentationml.slide+xml" PartName="/ppt/slides/slide61.xml"/>
  <Override ContentType="application/vnd.openxmlformats-officedocument.presentationml.slide+xml" PartName="/ppt/slides/slide62.xml"/>
  <Override ContentType="application/vnd.openxmlformats-officedocument.presentationml.slide+xml" PartName="/ppt/slides/slide63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9" r:id="rId4"/>
  </p:sldMasterIdLst>
  <p:notesMasterIdLst>
    <p:notesMasterId r:id="rId5"/>
  </p:notesMasterIdLst>
  <p:sldIdLst>
    <p:sldId id="256" r:id="rId6"/>
    <p:sldId id="263" r:id="rId7"/>
    <p:sldId id="257" r:id="rId8"/>
    <p:sldId id="264" r:id="rId9"/>
    <p:sldId id="265" r:id="rId10"/>
    <p:sldId id="266" r:id="rId11"/>
    <p:sldId id="267" r:id="rId12"/>
    <p:sldId id="259" r:id="rId13"/>
    <p:sldId id="268" r:id="rId14"/>
    <p:sldId id="275" r:id="rId15"/>
    <p:sldId id="269" r:id="rId16"/>
    <p:sldId id="278" r:id="rId17"/>
    <p:sldId id="271" r:id="rId18"/>
    <p:sldId id="277" r:id="rId19"/>
    <p:sldId id="272" r:id="rId20"/>
    <p:sldId id="279" r:id="rId21"/>
    <p:sldId id="273" r:id="rId22"/>
    <p:sldId id="280" r:id="rId23"/>
    <p:sldId id="274" r:id="rId24"/>
    <p:sldId id="281" r:id="rId25"/>
    <p:sldId id="260" r:id="rId26"/>
    <p:sldId id="282" r:id="rId27"/>
    <p:sldId id="285" r:id="rId28"/>
    <p:sldId id="287" r:id="rId29"/>
    <p:sldId id="288" r:id="rId30"/>
    <p:sldId id="289" r:id="rId31"/>
    <p:sldId id="290" r:id="rId32"/>
    <p:sldId id="291" r:id="rId33"/>
    <p:sldId id="292" r:id="rId34"/>
    <p:sldId id="26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261" r:id="rId43"/>
    <p:sldId id="301" r:id="rId44"/>
    <p:sldId id="302" r:id="rId45"/>
    <p:sldId id="303" r:id="rId46"/>
    <p:sldId id="322" r:id="rId47"/>
    <p:sldId id="305" r:id="rId48"/>
    <p:sldId id="324" r:id="rId49"/>
    <p:sldId id="304" r:id="rId50"/>
    <p:sldId id="315" r:id="rId51"/>
    <p:sldId id="306" r:id="rId52"/>
    <p:sldId id="325" r:id="rId53"/>
    <p:sldId id="307" r:id="rId54"/>
    <p:sldId id="317" r:id="rId55"/>
    <p:sldId id="308" r:id="rId56"/>
    <p:sldId id="326" r:id="rId57"/>
    <p:sldId id="309" r:id="rId58"/>
    <p:sldId id="329" r:id="rId59"/>
    <p:sldId id="310" r:id="rId60"/>
    <p:sldId id="327" r:id="rId61"/>
    <p:sldId id="328" r:id="rId62"/>
    <p:sldId id="311" r:id="rId63"/>
    <p:sldId id="330" r:id="rId64"/>
    <p:sldId id="312" r:id="rId65"/>
    <p:sldId id="331" r:id="rId66"/>
    <p:sldId id="332" r:id="rId67"/>
    <p:sldId id="333" r:id="rId68"/>
  </p:sldIdLst>
  <p:sldSz cx="9144000" cy="5143500" type="screen16x9"/>
  <p:notesSz cx="6858000" cy="9144000"/>
  <p:custDataLst>
    <p:tags r:id="rId6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1V>
      <a:tcStyle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002" autoAdjust="0"/>
  </p:normalViewPr>
  <p:slideViewPr>
    <p:cSldViewPr>
      <p:cViewPr varScale="1">
        <p:scale>
          <a:sx n="143" d="100"/>
          <a:sy n="143" d="100"/>
        </p:scale>
        <p:origin x="684" y="10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slides/slide22.xml" Type="http://schemas.openxmlformats.org/officeDocument/2006/relationships/slide"/><Relationship Id="rId28" Target="slides/slide23.xml" Type="http://schemas.openxmlformats.org/officeDocument/2006/relationships/slide"/><Relationship Id="rId29" Target="slides/slide24.xml" Type="http://schemas.openxmlformats.org/officeDocument/2006/relationships/slide"/><Relationship Id="rId3" Target="slideMasters/slideMaster3.xml" Type="http://schemas.openxmlformats.org/officeDocument/2006/relationships/slideMaster"/><Relationship Id="rId30" Target="slides/slide25.xml" Type="http://schemas.openxmlformats.org/officeDocument/2006/relationships/slide"/><Relationship Id="rId31" Target="slides/slide26.xml" Type="http://schemas.openxmlformats.org/officeDocument/2006/relationships/slide"/><Relationship Id="rId32" Target="slides/slide27.xml" Type="http://schemas.openxmlformats.org/officeDocument/2006/relationships/slide"/><Relationship Id="rId33" Target="slides/slide28.xml" Type="http://schemas.openxmlformats.org/officeDocument/2006/relationships/slide"/><Relationship Id="rId34" Target="slides/slide29.xml" Type="http://schemas.openxmlformats.org/officeDocument/2006/relationships/slide"/><Relationship Id="rId35" Target="slides/slide30.xml" Type="http://schemas.openxmlformats.org/officeDocument/2006/relationships/slide"/><Relationship Id="rId36" Target="slides/slide31.xml" Type="http://schemas.openxmlformats.org/officeDocument/2006/relationships/slide"/><Relationship Id="rId37" Target="slides/slide32.xml" Type="http://schemas.openxmlformats.org/officeDocument/2006/relationships/slide"/><Relationship Id="rId38" Target="slides/slide33.xml" Type="http://schemas.openxmlformats.org/officeDocument/2006/relationships/slide"/><Relationship Id="rId39" Target="slides/slide34.xml" Type="http://schemas.openxmlformats.org/officeDocument/2006/relationships/slide"/><Relationship Id="rId4" Target="slideMasters/slideMaster4.xml" Type="http://schemas.openxmlformats.org/officeDocument/2006/relationships/slideMaster"/><Relationship Id="rId40" Target="slides/slide35.xml" Type="http://schemas.openxmlformats.org/officeDocument/2006/relationships/slide"/><Relationship Id="rId41" Target="slides/slide36.xml" Type="http://schemas.openxmlformats.org/officeDocument/2006/relationships/slide"/><Relationship Id="rId42" Target="slides/slide37.xml" Type="http://schemas.openxmlformats.org/officeDocument/2006/relationships/slide"/><Relationship Id="rId43" Target="slides/slide38.xml" Type="http://schemas.openxmlformats.org/officeDocument/2006/relationships/slide"/><Relationship Id="rId44" Target="slides/slide39.xml" Type="http://schemas.openxmlformats.org/officeDocument/2006/relationships/slide"/><Relationship Id="rId45" Target="slides/slide40.xml" Type="http://schemas.openxmlformats.org/officeDocument/2006/relationships/slide"/><Relationship Id="rId46" Target="slides/slide41.xml" Type="http://schemas.openxmlformats.org/officeDocument/2006/relationships/slide"/><Relationship Id="rId47" Target="slides/slide42.xml" Type="http://schemas.openxmlformats.org/officeDocument/2006/relationships/slide"/><Relationship Id="rId48" Target="slides/slide43.xml" Type="http://schemas.openxmlformats.org/officeDocument/2006/relationships/slide"/><Relationship Id="rId49" Target="slides/slide44.xml" Type="http://schemas.openxmlformats.org/officeDocument/2006/relationships/slide"/><Relationship Id="rId5" Target="notesMasters/notesMaster1.xml" Type="http://schemas.openxmlformats.org/officeDocument/2006/relationships/notesMaster"/><Relationship Id="rId50" Target="slides/slide45.xml" Type="http://schemas.openxmlformats.org/officeDocument/2006/relationships/slide"/><Relationship Id="rId51" Target="slides/slide46.xml" Type="http://schemas.openxmlformats.org/officeDocument/2006/relationships/slide"/><Relationship Id="rId52" Target="slides/slide47.xml" Type="http://schemas.openxmlformats.org/officeDocument/2006/relationships/slide"/><Relationship Id="rId53" Target="slides/slide48.xml" Type="http://schemas.openxmlformats.org/officeDocument/2006/relationships/slide"/><Relationship Id="rId54" Target="slides/slide49.xml" Type="http://schemas.openxmlformats.org/officeDocument/2006/relationships/slide"/><Relationship Id="rId55" Target="slides/slide50.xml" Type="http://schemas.openxmlformats.org/officeDocument/2006/relationships/slide"/><Relationship Id="rId56" Target="slides/slide51.xml" Type="http://schemas.openxmlformats.org/officeDocument/2006/relationships/slide"/><Relationship Id="rId57" Target="slides/slide52.xml" Type="http://schemas.openxmlformats.org/officeDocument/2006/relationships/slide"/><Relationship Id="rId58" Target="slides/slide53.xml" Type="http://schemas.openxmlformats.org/officeDocument/2006/relationships/slide"/><Relationship Id="rId59" Target="slides/slide54.xml" Type="http://schemas.openxmlformats.org/officeDocument/2006/relationships/slide"/><Relationship Id="rId6" Target="slides/slide1.xml" Type="http://schemas.openxmlformats.org/officeDocument/2006/relationships/slide"/><Relationship Id="rId60" Target="slides/slide55.xml" Type="http://schemas.openxmlformats.org/officeDocument/2006/relationships/slide"/><Relationship Id="rId61" Target="slides/slide56.xml" Type="http://schemas.openxmlformats.org/officeDocument/2006/relationships/slide"/><Relationship Id="rId62" Target="slides/slide57.xml" Type="http://schemas.openxmlformats.org/officeDocument/2006/relationships/slide"/><Relationship Id="rId63" Target="slides/slide58.xml" Type="http://schemas.openxmlformats.org/officeDocument/2006/relationships/slide"/><Relationship Id="rId64" Target="slides/slide59.xml" Type="http://schemas.openxmlformats.org/officeDocument/2006/relationships/slide"/><Relationship Id="rId65" Target="slides/slide60.xml" Type="http://schemas.openxmlformats.org/officeDocument/2006/relationships/slide"/><Relationship Id="rId66" Target="slides/slide61.xml" Type="http://schemas.openxmlformats.org/officeDocument/2006/relationships/slide"/><Relationship Id="rId67" Target="slides/slide62.xml" Type="http://schemas.openxmlformats.org/officeDocument/2006/relationships/slide"/><Relationship Id="rId68" Target="slides/slide63.xml" Type="http://schemas.openxmlformats.org/officeDocument/2006/relationships/slide"/><Relationship Id="rId69" Target="tags/tag1.xml" Type="http://schemas.openxmlformats.org/officeDocument/2006/relationships/tags"/><Relationship Id="rId7" Target="slides/slide2.xml" Type="http://schemas.openxmlformats.org/officeDocument/2006/relationships/slide"/><Relationship Id="rId70" Target="presProps.xml" Type="http://schemas.openxmlformats.org/officeDocument/2006/relationships/presProps"/><Relationship Id="rId71" Target="viewProps.xml" Type="http://schemas.openxmlformats.org/officeDocument/2006/relationships/viewProps"/><Relationship Id="rId72" Target="theme/theme1.xml" Type="http://schemas.openxmlformats.org/officeDocument/2006/relationships/theme"/><Relationship Id="rId73" Target="tableStyles.xml" Type="http://schemas.openxmlformats.org/officeDocument/2006/relationships/tableStyles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5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99762A-D4AB-403E-A6A5-AA183E8ADEB2}" type="datetimeFigureOut">
              <a:rPr lang="zh-CN" altLang="en-US" smtClean="0"/>
              <a:t>2015/6/7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B0EC8-E634-4B68-A929-880C67177D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310844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4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4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5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5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5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5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5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5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8.xml.rels><?xml version="1.0" encoding="UTF-8" standalone="yes"?><Relationships xmlns="http://schemas.openxmlformats.org/package/2006/relationships"><Relationship Id="rId1" Target="../slides/slide5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9.xml.rels><?xml version="1.0" encoding="UTF-8" standalone="yes"?><Relationships xmlns="http://schemas.openxmlformats.org/package/2006/relationships"><Relationship Id="rId1" Target="../slides/slide5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3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0.xml.rels><?xml version="1.0" encoding="UTF-8" standalone="yes"?><Relationships xmlns="http://schemas.openxmlformats.org/package/2006/relationships"><Relationship Id="rId1" Target="../slides/slide6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1.xml.rels><?xml version="1.0" encoding="UTF-8" standalone="yes"?><Relationships xmlns="http://schemas.openxmlformats.org/package/2006/relationships"><Relationship Id="rId1" Target="../slides/slide6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4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4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4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4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4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4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4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7346419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078654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8719057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8719057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8719057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078654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8719057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078654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078654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8719057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07865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8719057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8719057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7346419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078654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8719057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078654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8719057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078654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8719057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871905730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3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4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5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6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7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8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9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0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1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2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3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4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5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6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7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8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9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0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41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42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43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44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45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46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47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48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49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2015/6/7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2015/6/7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2015/6/7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2015/6/7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10301736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2015/6/7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092771135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2015/6/7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976482528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2015/6/7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570789383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2015/6/7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119909607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2015/6/7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714741988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2015/6/7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739170633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2015/6/7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994950464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2015/6/7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2015/6/7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831318501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2015/6/7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013184569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2015/6/7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555103239"/>
      </p:ext>
    </p:extLst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2015/6/7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723003775"/>
      </p:ext>
    </p:extLst>
  </p:cSld>
  <p:clrMapOvr>
    <a:masterClrMapping/>
  </p:clrMapOvr>
  <p:transition/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2015/6/7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811068046"/>
      </p:ext>
    </p:extLst>
  </p:cSld>
  <p:clrMapOvr>
    <a:masterClrMapping/>
  </p:clrMapOvr>
  <p:transition/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2015/6/7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375422853"/>
      </p:ext>
    </p:extLst>
  </p:cSld>
  <p:clrMapOvr>
    <a:masterClrMapping/>
  </p:clrMapOvr>
  <p:transition/>
  <p:timing/>
</p:sldLayout>
</file>

<file path=ppt/slideLayouts/slideLayout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2015/6/7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659261684"/>
      </p:ext>
    </p:extLst>
  </p:cSld>
  <p:clrMapOvr>
    <a:masterClrMapping/>
  </p:clrMapOvr>
  <p:transition/>
  <p:timing/>
</p:sldLayout>
</file>

<file path=ppt/slideLayouts/slideLayout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2015/6/7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15281758"/>
      </p:ext>
    </p:extLst>
  </p:cSld>
  <p:clrMapOvr>
    <a:masterClrMapping/>
  </p:clrMapOvr>
  <p:transition/>
  <p:timing/>
</p:sldLayout>
</file>

<file path=ppt/slideLayouts/slideLayout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2015/6/7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998182175"/>
      </p:ext>
    </p:extLst>
  </p:cSld>
  <p:clrMapOvr>
    <a:masterClrMapping/>
  </p:clrMapOvr>
  <p:transition/>
  <p:timing/>
</p:sldLayout>
</file>

<file path=ppt/slideLayouts/slideLayout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2015/6/7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982039140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2015/6/7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2015/6/7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五边形 5"/>
          <p:cNvSpPr/>
          <p:nvPr userDrawn="1"/>
        </p:nvSpPr>
        <p:spPr>
          <a:xfrm>
            <a:off x="0" y="4731990"/>
            <a:ext cx="1800000" cy="411510"/>
          </a:xfrm>
          <a:prstGeom prst="homePlat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prstClr val="white"/>
              </a:solidFill>
            </a:endParaRPr>
          </a:p>
        </p:txBody>
      </p:sp>
      <p:sp>
        <p:nvSpPr>
          <p:cNvPr id="7" name="燕尾形 6"/>
          <p:cNvSpPr/>
          <p:nvPr userDrawn="1"/>
        </p:nvSpPr>
        <p:spPr>
          <a:xfrm>
            <a:off x="1629054" y="4731990"/>
            <a:ext cx="1800000" cy="411510"/>
          </a:xfrm>
          <a:prstGeom prst="chevron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8" name="燕尾形 7"/>
          <p:cNvSpPr/>
          <p:nvPr userDrawn="1"/>
        </p:nvSpPr>
        <p:spPr>
          <a:xfrm>
            <a:off x="3258108" y="4731990"/>
            <a:ext cx="1800000" cy="411510"/>
          </a:xfrm>
          <a:prstGeom prst="chevron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9" name="燕尾形 8"/>
          <p:cNvSpPr/>
          <p:nvPr userDrawn="1"/>
        </p:nvSpPr>
        <p:spPr>
          <a:xfrm>
            <a:off x="4887162" y="4731990"/>
            <a:ext cx="1800000" cy="411510"/>
          </a:xfrm>
          <a:prstGeom prst="chevron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10" name="燕尾形 9"/>
          <p:cNvSpPr/>
          <p:nvPr userDrawn="1"/>
        </p:nvSpPr>
        <p:spPr>
          <a:xfrm>
            <a:off x="6516216" y="4731990"/>
            <a:ext cx="1800000" cy="411510"/>
          </a:xfrm>
          <a:prstGeom prst="chevron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35496" y="4783857"/>
            <a:ext cx="1431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smtClean="0">
                <a:solidFill>
                  <a:srgbClr val="FFFF00"/>
                </a:solidFill>
              </a:rPr>
              <a:t>1</a:t>
            </a:r>
            <a:r>
              <a:rPr lang="zh-CN" altLang="en-US" sz="1400" b="1">
                <a:solidFill>
                  <a:srgbClr val="FFFF00"/>
                </a:solidFill>
              </a:rPr>
              <a:t> </a:t>
            </a:r>
            <a:r>
              <a:rPr lang="zh-CN" altLang="en-US" sz="1400" b="1" smtClean="0">
                <a:solidFill>
                  <a:srgbClr val="FFFF00"/>
                </a:solidFill>
              </a:rPr>
              <a:t>自我意识</a:t>
            </a:r>
            <a:endParaRPr lang="zh-CN" altLang="en-US" sz="1400" b="1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763688" y="4783857"/>
            <a:ext cx="1431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smtClean="0">
                <a:solidFill>
                  <a:prstClr val="white">
                    <a:lumMod val="75000"/>
                  </a:prstClr>
                </a:solidFill>
              </a:rPr>
              <a:t>2 </a:t>
            </a:r>
            <a:r>
              <a:rPr lang="zh-CN" altLang="en-US" sz="1400" smtClean="0">
                <a:solidFill>
                  <a:prstClr val="white">
                    <a:lumMod val="75000"/>
                  </a:prstClr>
                </a:solidFill>
              </a:rPr>
              <a:t>情绪控制</a:t>
            </a:r>
            <a:endParaRPr lang="zh-CN" altLang="en-US" sz="140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33197" y="4783857"/>
            <a:ext cx="1431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>
                <a:solidFill>
                  <a:prstClr val="white">
                    <a:lumMod val="75000"/>
                  </a:prstClr>
                </a:solidFill>
              </a:rPr>
              <a:t>3</a:t>
            </a:r>
            <a:r>
              <a:rPr lang="en-US" altLang="zh-CN" sz="1400" smtClean="0">
                <a:solidFill>
                  <a:prstClr val="white">
                    <a:lumMod val="75000"/>
                  </a:prstClr>
                </a:solidFill>
              </a:rPr>
              <a:t> </a:t>
            </a:r>
            <a:r>
              <a:rPr lang="zh-CN" altLang="en-US" sz="1400" smtClean="0">
                <a:solidFill>
                  <a:prstClr val="white">
                    <a:lumMod val="75000"/>
                  </a:prstClr>
                </a:solidFill>
              </a:rPr>
              <a:t>自我激励</a:t>
            </a:r>
            <a:endParaRPr lang="zh-CN" altLang="en-US" sz="140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4940660" y="4783857"/>
            <a:ext cx="17195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smtClean="0">
                <a:solidFill>
                  <a:prstClr val="white">
                    <a:lumMod val="75000"/>
                  </a:prstClr>
                </a:solidFill>
              </a:rPr>
              <a:t>4 </a:t>
            </a:r>
            <a:r>
              <a:rPr lang="zh-CN" altLang="en-US" sz="1400" smtClean="0">
                <a:solidFill>
                  <a:prstClr val="white">
                    <a:lumMod val="75000"/>
                  </a:prstClr>
                </a:solidFill>
              </a:rPr>
              <a:t>人际关系控制</a:t>
            </a:r>
            <a:endParaRPr lang="zh-CN" altLang="en-US" sz="140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6668852" y="4783857"/>
            <a:ext cx="1431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smtClean="0">
                <a:solidFill>
                  <a:prstClr val="white">
                    <a:lumMod val="75000"/>
                  </a:prstClr>
                </a:solidFill>
              </a:rPr>
              <a:t>5 </a:t>
            </a:r>
            <a:r>
              <a:rPr lang="zh-CN" altLang="en-US" sz="1400" smtClean="0">
                <a:solidFill>
                  <a:prstClr val="white">
                    <a:lumMod val="75000"/>
                  </a:prstClr>
                </a:solidFill>
              </a:rPr>
              <a:t>情智培训</a:t>
            </a:r>
            <a:endParaRPr lang="zh-CN" altLang="en-US" sz="140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8172400" y="4731990"/>
            <a:ext cx="9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内心的</a:t>
            </a:r>
            <a:endParaRPr lang="zh-CN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val="1162856096"/>
      </p:ext>
    </p:extLst>
  </p:cSld>
  <p:clrMapOvr>
    <a:masterClrMapping/>
  </p:clrMapOvr>
  <p:transition/>
  <p:timing/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2015/6/7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五边形 5"/>
          <p:cNvSpPr/>
          <p:nvPr userDrawn="1"/>
        </p:nvSpPr>
        <p:spPr>
          <a:xfrm>
            <a:off x="0" y="4731990"/>
            <a:ext cx="1800000" cy="411510"/>
          </a:xfrm>
          <a:prstGeom prst="homePlat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prstClr val="white"/>
              </a:solidFill>
            </a:endParaRPr>
          </a:p>
        </p:txBody>
      </p:sp>
      <p:sp>
        <p:nvSpPr>
          <p:cNvPr id="7" name="燕尾形 6"/>
          <p:cNvSpPr/>
          <p:nvPr userDrawn="1"/>
        </p:nvSpPr>
        <p:spPr>
          <a:xfrm>
            <a:off x="1629054" y="4731990"/>
            <a:ext cx="1800000" cy="411510"/>
          </a:xfrm>
          <a:prstGeom prst="chevron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8" name="燕尾形 7"/>
          <p:cNvSpPr/>
          <p:nvPr userDrawn="1"/>
        </p:nvSpPr>
        <p:spPr>
          <a:xfrm>
            <a:off x="3258108" y="4731990"/>
            <a:ext cx="1800000" cy="411510"/>
          </a:xfrm>
          <a:prstGeom prst="chevron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9" name="燕尾形 8"/>
          <p:cNvSpPr/>
          <p:nvPr userDrawn="1"/>
        </p:nvSpPr>
        <p:spPr>
          <a:xfrm>
            <a:off x="4887162" y="4731990"/>
            <a:ext cx="1800000" cy="411510"/>
          </a:xfrm>
          <a:prstGeom prst="chevron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10" name="燕尾形 9"/>
          <p:cNvSpPr/>
          <p:nvPr userDrawn="1"/>
        </p:nvSpPr>
        <p:spPr>
          <a:xfrm>
            <a:off x="6516216" y="4731990"/>
            <a:ext cx="1800000" cy="411510"/>
          </a:xfrm>
          <a:prstGeom prst="chevron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35496" y="4783857"/>
            <a:ext cx="1431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smtClean="0">
                <a:solidFill>
                  <a:prstClr val="white">
                    <a:lumMod val="75000"/>
                  </a:prstClr>
                </a:solidFill>
              </a:rPr>
              <a:t>1</a:t>
            </a:r>
            <a:r>
              <a:rPr lang="zh-CN" altLang="en-US" sz="1400">
                <a:solidFill>
                  <a:prstClr val="white">
                    <a:lumMod val="75000"/>
                  </a:prstClr>
                </a:solidFill>
              </a:rPr>
              <a:t> </a:t>
            </a:r>
            <a:r>
              <a:rPr lang="zh-CN" altLang="en-US" sz="1400" smtClean="0">
                <a:solidFill>
                  <a:prstClr val="white">
                    <a:lumMod val="75000"/>
                  </a:prstClr>
                </a:solidFill>
              </a:rPr>
              <a:t>自我意识</a:t>
            </a:r>
            <a:endParaRPr lang="zh-CN" altLang="en-US" sz="140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763688" y="4783857"/>
            <a:ext cx="1431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smtClean="0">
                <a:solidFill>
                  <a:srgbClr val="FFFF00"/>
                </a:solidFill>
              </a:rPr>
              <a:t>2 </a:t>
            </a:r>
            <a:r>
              <a:rPr lang="zh-CN" altLang="en-US" sz="1400" smtClean="0">
                <a:solidFill>
                  <a:srgbClr val="FFFF00"/>
                </a:solidFill>
              </a:rPr>
              <a:t>情绪控制</a:t>
            </a:r>
            <a:endParaRPr lang="zh-CN" altLang="en-US" sz="140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33197" y="4783857"/>
            <a:ext cx="1431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>
                <a:solidFill>
                  <a:prstClr val="white">
                    <a:lumMod val="75000"/>
                  </a:prstClr>
                </a:solidFill>
              </a:rPr>
              <a:t>3</a:t>
            </a:r>
            <a:r>
              <a:rPr lang="en-US" altLang="zh-CN" sz="1400" smtClean="0">
                <a:solidFill>
                  <a:prstClr val="white">
                    <a:lumMod val="75000"/>
                  </a:prstClr>
                </a:solidFill>
              </a:rPr>
              <a:t> </a:t>
            </a:r>
            <a:r>
              <a:rPr lang="zh-CN" altLang="en-US" sz="1400" smtClean="0">
                <a:solidFill>
                  <a:prstClr val="white">
                    <a:lumMod val="75000"/>
                  </a:prstClr>
                </a:solidFill>
              </a:rPr>
              <a:t>自我激励</a:t>
            </a:r>
            <a:endParaRPr lang="zh-CN" altLang="en-US" sz="140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4940660" y="4783857"/>
            <a:ext cx="17195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smtClean="0">
                <a:solidFill>
                  <a:prstClr val="white">
                    <a:lumMod val="75000"/>
                  </a:prstClr>
                </a:solidFill>
              </a:rPr>
              <a:t>4 </a:t>
            </a:r>
            <a:r>
              <a:rPr lang="zh-CN" altLang="en-US" sz="1400" smtClean="0">
                <a:solidFill>
                  <a:prstClr val="white">
                    <a:lumMod val="75000"/>
                  </a:prstClr>
                </a:solidFill>
              </a:rPr>
              <a:t>人际关系控制</a:t>
            </a:r>
            <a:endParaRPr lang="zh-CN" altLang="en-US" sz="140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6668852" y="4783857"/>
            <a:ext cx="1431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smtClean="0">
                <a:solidFill>
                  <a:prstClr val="white">
                    <a:lumMod val="75000"/>
                  </a:prstClr>
                </a:solidFill>
              </a:rPr>
              <a:t>5 </a:t>
            </a:r>
            <a:r>
              <a:rPr lang="zh-CN" altLang="en-US" sz="1400" smtClean="0">
                <a:solidFill>
                  <a:prstClr val="white">
                    <a:lumMod val="75000"/>
                  </a:prstClr>
                </a:solidFill>
              </a:rPr>
              <a:t>情智培训</a:t>
            </a:r>
            <a:endParaRPr lang="zh-CN" altLang="en-US" sz="140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8172400" y="4731990"/>
            <a:ext cx="9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内心的</a:t>
            </a:r>
            <a:endParaRPr lang="zh-CN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val="1802664414"/>
      </p:ext>
    </p:extLst>
  </p:cSld>
  <p:clrMapOvr>
    <a:masterClrMapping/>
  </p:clrMapOvr>
  <p:transition/>
  <p:timing/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2015/6/7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五边形 5"/>
          <p:cNvSpPr/>
          <p:nvPr userDrawn="1"/>
        </p:nvSpPr>
        <p:spPr>
          <a:xfrm>
            <a:off x="0" y="4731990"/>
            <a:ext cx="1800000" cy="411510"/>
          </a:xfrm>
          <a:prstGeom prst="homePlat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prstClr val="white"/>
              </a:solidFill>
            </a:endParaRPr>
          </a:p>
        </p:txBody>
      </p:sp>
      <p:sp>
        <p:nvSpPr>
          <p:cNvPr id="7" name="燕尾形 6"/>
          <p:cNvSpPr/>
          <p:nvPr userDrawn="1"/>
        </p:nvSpPr>
        <p:spPr>
          <a:xfrm>
            <a:off x="1629054" y="4731990"/>
            <a:ext cx="1800000" cy="411510"/>
          </a:xfrm>
          <a:prstGeom prst="chevron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8" name="燕尾形 7"/>
          <p:cNvSpPr/>
          <p:nvPr userDrawn="1"/>
        </p:nvSpPr>
        <p:spPr>
          <a:xfrm>
            <a:off x="3258108" y="4731990"/>
            <a:ext cx="1800000" cy="411510"/>
          </a:xfrm>
          <a:prstGeom prst="chevron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9" name="燕尾形 8"/>
          <p:cNvSpPr/>
          <p:nvPr userDrawn="1"/>
        </p:nvSpPr>
        <p:spPr>
          <a:xfrm>
            <a:off x="4887162" y="4731990"/>
            <a:ext cx="1800000" cy="411510"/>
          </a:xfrm>
          <a:prstGeom prst="chevron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10" name="燕尾形 9"/>
          <p:cNvSpPr/>
          <p:nvPr userDrawn="1"/>
        </p:nvSpPr>
        <p:spPr>
          <a:xfrm>
            <a:off x="6516216" y="4731990"/>
            <a:ext cx="1800000" cy="411510"/>
          </a:xfrm>
          <a:prstGeom prst="chevron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35496" y="4783857"/>
            <a:ext cx="1431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smtClean="0">
                <a:solidFill>
                  <a:prstClr val="white">
                    <a:lumMod val="75000"/>
                  </a:prstClr>
                </a:solidFill>
              </a:rPr>
              <a:t>1</a:t>
            </a:r>
            <a:r>
              <a:rPr lang="zh-CN" altLang="en-US" sz="1400">
                <a:solidFill>
                  <a:prstClr val="white">
                    <a:lumMod val="75000"/>
                  </a:prstClr>
                </a:solidFill>
              </a:rPr>
              <a:t> </a:t>
            </a:r>
            <a:r>
              <a:rPr lang="zh-CN" altLang="en-US" sz="1400" smtClean="0">
                <a:solidFill>
                  <a:prstClr val="white">
                    <a:lumMod val="75000"/>
                  </a:prstClr>
                </a:solidFill>
              </a:rPr>
              <a:t>自我意识</a:t>
            </a:r>
            <a:endParaRPr lang="zh-CN" altLang="en-US" sz="140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763688" y="4783857"/>
            <a:ext cx="1431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smtClean="0">
                <a:solidFill>
                  <a:prstClr val="white">
                    <a:lumMod val="75000"/>
                  </a:prstClr>
                </a:solidFill>
              </a:rPr>
              <a:t>2 </a:t>
            </a:r>
            <a:r>
              <a:rPr lang="zh-CN" altLang="en-US" sz="1400" smtClean="0">
                <a:solidFill>
                  <a:prstClr val="white">
                    <a:lumMod val="75000"/>
                  </a:prstClr>
                </a:solidFill>
              </a:rPr>
              <a:t>情绪控制</a:t>
            </a:r>
            <a:endParaRPr lang="zh-CN" altLang="en-US" sz="140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33197" y="4783857"/>
            <a:ext cx="1431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>
                <a:solidFill>
                  <a:srgbClr val="FFFF00"/>
                </a:solidFill>
              </a:rPr>
              <a:t>3</a:t>
            </a:r>
            <a:r>
              <a:rPr lang="en-US" altLang="zh-CN" sz="1400" smtClean="0">
                <a:solidFill>
                  <a:srgbClr val="FFFF00"/>
                </a:solidFill>
              </a:rPr>
              <a:t> </a:t>
            </a:r>
            <a:r>
              <a:rPr lang="zh-CN" altLang="en-US" sz="1400" smtClean="0">
                <a:solidFill>
                  <a:srgbClr val="FFFF00"/>
                </a:solidFill>
              </a:rPr>
              <a:t>自我激励</a:t>
            </a:r>
            <a:endParaRPr lang="zh-CN" altLang="en-US" sz="140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4940660" y="4783857"/>
            <a:ext cx="17195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smtClean="0">
                <a:solidFill>
                  <a:prstClr val="white">
                    <a:lumMod val="75000"/>
                  </a:prstClr>
                </a:solidFill>
              </a:rPr>
              <a:t>4 </a:t>
            </a:r>
            <a:r>
              <a:rPr lang="zh-CN" altLang="en-US" sz="1400" smtClean="0">
                <a:solidFill>
                  <a:prstClr val="white">
                    <a:lumMod val="75000"/>
                  </a:prstClr>
                </a:solidFill>
              </a:rPr>
              <a:t>人际关系控制</a:t>
            </a:r>
            <a:endParaRPr lang="zh-CN" altLang="en-US" sz="140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6668852" y="4783857"/>
            <a:ext cx="1431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smtClean="0">
                <a:solidFill>
                  <a:prstClr val="white">
                    <a:lumMod val="75000"/>
                  </a:prstClr>
                </a:solidFill>
              </a:rPr>
              <a:t>5 </a:t>
            </a:r>
            <a:r>
              <a:rPr lang="zh-CN" altLang="en-US" sz="1400" smtClean="0">
                <a:solidFill>
                  <a:prstClr val="white">
                    <a:lumMod val="75000"/>
                  </a:prstClr>
                </a:solidFill>
              </a:rPr>
              <a:t>情智培训</a:t>
            </a:r>
            <a:endParaRPr lang="zh-CN" altLang="en-US" sz="140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8172400" y="4731990"/>
            <a:ext cx="9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人际的</a:t>
            </a:r>
            <a:endParaRPr lang="zh-CN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val="630881019"/>
      </p:ext>
    </p:extLst>
  </p:cSld>
  <p:clrMapOvr>
    <a:masterClrMapping/>
  </p:clrMapOvr>
  <p:transition/>
  <p:timing/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2015/6/7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五边形 5"/>
          <p:cNvSpPr/>
          <p:nvPr userDrawn="1"/>
        </p:nvSpPr>
        <p:spPr>
          <a:xfrm>
            <a:off x="0" y="4731990"/>
            <a:ext cx="1800000" cy="411510"/>
          </a:xfrm>
          <a:prstGeom prst="homePlat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prstClr val="white"/>
              </a:solidFill>
            </a:endParaRPr>
          </a:p>
        </p:txBody>
      </p:sp>
      <p:sp>
        <p:nvSpPr>
          <p:cNvPr id="7" name="燕尾形 6"/>
          <p:cNvSpPr/>
          <p:nvPr userDrawn="1"/>
        </p:nvSpPr>
        <p:spPr>
          <a:xfrm>
            <a:off x="1629054" y="4731990"/>
            <a:ext cx="1800000" cy="411510"/>
          </a:xfrm>
          <a:prstGeom prst="chevron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8" name="燕尾形 7"/>
          <p:cNvSpPr/>
          <p:nvPr userDrawn="1"/>
        </p:nvSpPr>
        <p:spPr>
          <a:xfrm>
            <a:off x="3258108" y="4731990"/>
            <a:ext cx="1800000" cy="411510"/>
          </a:xfrm>
          <a:prstGeom prst="chevron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9" name="燕尾形 8"/>
          <p:cNvSpPr/>
          <p:nvPr userDrawn="1"/>
        </p:nvSpPr>
        <p:spPr>
          <a:xfrm>
            <a:off x="4887162" y="4731990"/>
            <a:ext cx="1800000" cy="411510"/>
          </a:xfrm>
          <a:prstGeom prst="chevron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10" name="燕尾形 9"/>
          <p:cNvSpPr/>
          <p:nvPr userDrawn="1"/>
        </p:nvSpPr>
        <p:spPr>
          <a:xfrm>
            <a:off x="6516216" y="4731990"/>
            <a:ext cx="1800000" cy="411510"/>
          </a:xfrm>
          <a:prstGeom prst="chevron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35496" y="4783857"/>
            <a:ext cx="1431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smtClean="0">
                <a:solidFill>
                  <a:prstClr val="white">
                    <a:lumMod val="75000"/>
                  </a:prstClr>
                </a:solidFill>
              </a:rPr>
              <a:t>1</a:t>
            </a:r>
            <a:r>
              <a:rPr lang="zh-CN" altLang="en-US" sz="1400">
                <a:solidFill>
                  <a:prstClr val="white">
                    <a:lumMod val="75000"/>
                  </a:prstClr>
                </a:solidFill>
              </a:rPr>
              <a:t> </a:t>
            </a:r>
            <a:r>
              <a:rPr lang="zh-CN" altLang="en-US" sz="1400" smtClean="0">
                <a:solidFill>
                  <a:prstClr val="white">
                    <a:lumMod val="75000"/>
                  </a:prstClr>
                </a:solidFill>
              </a:rPr>
              <a:t>自我意识</a:t>
            </a:r>
            <a:endParaRPr lang="zh-CN" altLang="en-US" sz="140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763688" y="4783857"/>
            <a:ext cx="1431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smtClean="0">
                <a:solidFill>
                  <a:prstClr val="white">
                    <a:lumMod val="75000"/>
                  </a:prstClr>
                </a:solidFill>
              </a:rPr>
              <a:t>2 </a:t>
            </a:r>
            <a:r>
              <a:rPr lang="zh-CN" altLang="en-US" sz="1400" smtClean="0">
                <a:solidFill>
                  <a:prstClr val="white">
                    <a:lumMod val="75000"/>
                  </a:prstClr>
                </a:solidFill>
              </a:rPr>
              <a:t>情绪控制</a:t>
            </a:r>
            <a:endParaRPr lang="zh-CN" altLang="en-US" sz="140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33197" y="4783857"/>
            <a:ext cx="1431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>
                <a:solidFill>
                  <a:prstClr val="white">
                    <a:lumMod val="75000"/>
                  </a:prstClr>
                </a:solidFill>
              </a:rPr>
              <a:t>3</a:t>
            </a:r>
            <a:r>
              <a:rPr lang="en-US" altLang="zh-CN" sz="1400" smtClean="0">
                <a:solidFill>
                  <a:prstClr val="white">
                    <a:lumMod val="75000"/>
                  </a:prstClr>
                </a:solidFill>
              </a:rPr>
              <a:t> </a:t>
            </a:r>
            <a:r>
              <a:rPr lang="zh-CN" altLang="en-US" sz="1400" smtClean="0">
                <a:solidFill>
                  <a:prstClr val="white">
                    <a:lumMod val="75000"/>
                  </a:prstClr>
                </a:solidFill>
              </a:rPr>
              <a:t>自我激励</a:t>
            </a:r>
            <a:endParaRPr lang="zh-CN" altLang="en-US" sz="140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4940660" y="4783857"/>
            <a:ext cx="17195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smtClean="0">
                <a:solidFill>
                  <a:srgbClr val="FFFF00"/>
                </a:solidFill>
              </a:rPr>
              <a:t>4 </a:t>
            </a:r>
            <a:r>
              <a:rPr lang="zh-CN" altLang="en-US" sz="1400" smtClean="0">
                <a:solidFill>
                  <a:srgbClr val="FFFF00"/>
                </a:solidFill>
              </a:rPr>
              <a:t>人际关系控制</a:t>
            </a:r>
            <a:endParaRPr lang="zh-CN" altLang="en-US" sz="140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6668852" y="4783857"/>
            <a:ext cx="1431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smtClean="0">
                <a:solidFill>
                  <a:prstClr val="white">
                    <a:lumMod val="75000"/>
                  </a:prstClr>
                </a:solidFill>
              </a:rPr>
              <a:t>5 </a:t>
            </a:r>
            <a:r>
              <a:rPr lang="zh-CN" altLang="en-US" sz="1400" smtClean="0">
                <a:solidFill>
                  <a:prstClr val="white">
                    <a:lumMod val="75000"/>
                  </a:prstClr>
                </a:solidFill>
              </a:rPr>
              <a:t>情智培训</a:t>
            </a:r>
            <a:endParaRPr lang="zh-CN" altLang="en-US" sz="140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8172400" y="4731990"/>
            <a:ext cx="9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人际的</a:t>
            </a:r>
            <a:endParaRPr lang="zh-CN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val="585857159"/>
      </p:ext>
    </p:extLst>
  </p:cSld>
  <p:clrMapOvr>
    <a:masterClrMapping/>
  </p:clrMapOvr>
  <p:transition/>
  <p:timing/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2015/6/7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五边形 5"/>
          <p:cNvSpPr/>
          <p:nvPr userDrawn="1"/>
        </p:nvSpPr>
        <p:spPr>
          <a:xfrm>
            <a:off x="0" y="4731990"/>
            <a:ext cx="1800000" cy="411510"/>
          </a:xfrm>
          <a:prstGeom prst="homePlat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prstClr val="white"/>
              </a:solidFill>
            </a:endParaRPr>
          </a:p>
        </p:txBody>
      </p:sp>
      <p:sp>
        <p:nvSpPr>
          <p:cNvPr id="7" name="燕尾形 6"/>
          <p:cNvSpPr/>
          <p:nvPr userDrawn="1"/>
        </p:nvSpPr>
        <p:spPr>
          <a:xfrm>
            <a:off x="1629054" y="4731990"/>
            <a:ext cx="1800000" cy="411510"/>
          </a:xfrm>
          <a:prstGeom prst="chevron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8" name="燕尾形 7"/>
          <p:cNvSpPr/>
          <p:nvPr userDrawn="1"/>
        </p:nvSpPr>
        <p:spPr>
          <a:xfrm>
            <a:off x="3258108" y="4731990"/>
            <a:ext cx="1800000" cy="411510"/>
          </a:xfrm>
          <a:prstGeom prst="chevron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9" name="燕尾形 8"/>
          <p:cNvSpPr/>
          <p:nvPr userDrawn="1"/>
        </p:nvSpPr>
        <p:spPr>
          <a:xfrm>
            <a:off x="4887162" y="4731990"/>
            <a:ext cx="1800000" cy="411510"/>
          </a:xfrm>
          <a:prstGeom prst="chevron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10" name="燕尾形 9"/>
          <p:cNvSpPr/>
          <p:nvPr userDrawn="1"/>
        </p:nvSpPr>
        <p:spPr>
          <a:xfrm>
            <a:off x="6516216" y="4731990"/>
            <a:ext cx="1800000" cy="411510"/>
          </a:xfrm>
          <a:prstGeom prst="chevron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35496" y="4783857"/>
            <a:ext cx="1431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smtClean="0">
                <a:solidFill>
                  <a:prstClr val="white">
                    <a:lumMod val="75000"/>
                  </a:prstClr>
                </a:solidFill>
              </a:rPr>
              <a:t>1</a:t>
            </a:r>
            <a:r>
              <a:rPr lang="zh-CN" altLang="en-US" sz="1400">
                <a:solidFill>
                  <a:prstClr val="white">
                    <a:lumMod val="75000"/>
                  </a:prstClr>
                </a:solidFill>
              </a:rPr>
              <a:t> </a:t>
            </a:r>
            <a:r>
              <a:rPr lang="zh-CN" altLang="en-US" sz="1400" smtClean="0">
                <a:solidFill>
                  <a:prstClr val="white">
                    <a:lumMod val="75000"/>
                  </a:prstClr>
                </a:solidFill>
              </a:rPr>
              <a:t>自我意识</a:t>
            </a:r>
            <a:endParaRPr lang="zh-CN" altLang="en-US" sz="140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763688" y="4783857"/>
            <a:ext cx="1431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smtClean="0">
                <a:solidFill>
                  <a:prstClr val="white">
                    <a:lumMod val="75000"/>
                  </a:prstClr>
                </a:solidFill>
              </a:rPr>
              <a:t>2 </a:t>
            </a:r>
            <a:r>
              <a:rPr lang="zh-CN" altLang="en-US" sz="1400" smtClean="0">
                <a:solidFill>
                  <a:prstClr val="white">
                    <a:lumMod val="75000"/>
                  </a:prstClr>
                </a:solidFill>
              </a:rPr>
              <a:t>情绪控制</a:t>
            </a:r>
            <a:endParaRPr lang="zh-CN" altLang="en-US" sz="140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33197" y="4783857"/>
            <a:ext cx="1431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>
                <a:solidFill>
                  <a:prstClr val="white">
                    <a:lumMod val="75000"/>
                  </a:prstClr>
                </a:solidFill>
              </a:rPr>
              <a:t>3</a:t>
            </a:r>
            <a:r>
              <a:rPr lang="en-US" altLang="zh-CN" sz="1400" smtClean="0">
                <a:solidFill>
                  <a:prstClr val="white">
                    <a:lumMod val="75000"/>
                  </a:prstClr>
                </a:solidFill>
              </a:rPr>
              <a:t> </a:t>
            </a:r>
            <a:r>
              <a:rPr lang="zh-CN" altLang="en-US" sz="1400" smtClean="0">
                <a:solidFill>
                  <a:prstClr val="white">
                    <a:lumMod val="75000"/>
                  </a:prstClr>
                </a:solidFill>
              </a:rPr>
              <a:t>自我激励</a:t>
            </a:r>
            <a:endParaRPr lang="zh-CN" altLang="en-US" sz="140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4940660" y="4783857"/>
            <a:ext cx="17195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smtClean="0">
                <a:solidFill>
                  <a:prstClr val="white">
                    <a:lumMod val="75000"/>
                  </a:prstClr>
                </a:solidFill>
              </a:rPr>
              <a:t>4 </a:t>
            </a:r>
            <a:r>
              <a:rPr lang="zh-CN" altLang="en-US" sz="1400" smtClean="0">
                <a:solidFill>
                  <a:prstClr val="white">
                    <a:lumMod val="75000"/>
                  </a:prstClr>
                </a:solidFill>
              </a:rPr>
              <a:t>人际关系控制</a:t>
            </a:r>
            <a:endParaRPr lang="zh-CN" altLang="en-US" sz="140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6668852" y="4783857"/>
            <a:ext cx="1431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smtClean="0">
                <a:solidFill>
                  <a:srgbClr val="FFFF00"/>
                </a:solidFill>
              </a:rPr>
              <a:t>5 </a:t>
            </a:r>
            <a:r>
              <a:rPr lang="zh-CN" altLang="en-US" sz="1400" smtClean="0">
                <a:solidFill>
                  <a:srgbClr val="FFFF00"/>
                </a:solidFill>
              </a:rPr>
              <a:t>情智培训</a:t>
            </a:r>
            <a:endParaRPr lang="zh-CN" altLang="en-US" sz="140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8172400" y="4731990"/>
            <a:ext cx="9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人际的</a:t>
            </a:r>
            <a:endParaRPr lang="zh-CN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val="3181279296"/>
      </p:ext>
    </p:extLst>
  </p:cSld>
  <p:clrMapOvr>
    <a:masterClrMapping/>
  </p:clrMapOvr>
  <p:transition/>
  <p:timing/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2015/6/7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666082447"/>
      </p:ext>
    </p:extLst>
  </p:cSld>
  <p:clrMapOvr>
    <a:masterClrMapping/>
  </p:clrMapOvr>
  <p:transition/>
  <p:timing/>
</p:sldLayout>
</file>

<file path=ppt/slideLayouts/slideLayout3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2015/6/7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010541326"/>
      </p:ext>
    </p:extLst>
  </p:cSld>
  <p:clrMapOvr>
    <a:masterClrMapping/>
  </p:clrMapOvr>
  <p:transition/>
  <p:timing/>
</p:sldLayout>
</file>

<file path=ppt/slideLayouts/slideLayout3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2015/6/7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403300171"/>
      </p:ext>
    </p:extLst>
  </p:cSld>
  <p:clrMapOvr>
    <a:masterClrMapping/>
  </p:clrMapOvr>
  <p:transition/>
  <p:timing/>
</p:sldLayout>
</file>

<file path=ppt/slideLayouts/slideLayout3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2015/6/7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22232212"/>
      </p:ext>
    </p:extLst>
  </p:cSld>
  <p:clrMapOvr>
    <a:masterClrMapping/>
  </p:clrMapOvr>
  <p:transition/>
  <p:timing/>
</p:sldLayout>
</file>

<file path=ppt/slideLayouts/slideLayout3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2015/6/7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520746464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2015/6/7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2015/6/7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995675233"/>
      </p:ext>
    </p:extLst>
  </p:cSld>
  <p:clrMapOvr>
    <a:masterClrMapping/>
  </p:clrMapOvr>
  <p:transition/>
  <p:timing/>
</p:sldLayout>
</file>

<file path=ppt/slideLayouts/slideLayout4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2015/6/7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944506962"/>
      </p:ext>
    </p:extLst>
  </p:cSld>
  <p:clrMapOvr>
    <a:masterClrMapping/>
  </p:clrMapOvr>
  <p:transition/>
  <p:timing/>
</p:sldLayout>
</file>

<file path=ppt/slideLayouts/slideLayout4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2015/6/7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180815795"/>
      </p:ext>
    </p:extLst>
  </p:cSld>
  <p:clrMapOvr>
    <a:masterClrMapping/>
  </p:clrMapOvr>
  <p:transition/>
  <p:timing/>
</p:sldLayout>
</file>

<file path=ppt/slideLayouts/slideLayout4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2015/6/7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041680077"/>
      </p:ext>
    </p:extLst>
  </p:cSld>
  <p:clrMapOvr>
    <a:masterClrMapping/>
  </p:clrMapOvr>
  <p:transition/>
  <p:timing/>
</p:sldLayout>
</file>

<file path=ppt/slideLayouts/slideLayout4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2015/6/7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522080921"/>
      </p:ext>
    </p:extLst>
  </p:cSld>
  <p:clrMapOvr>
    <a:masterClrMapping/>
  </p:clrMapOvr>
  <p:transition/>
  <p:timing/>
</p:sldLayout>
</file>

<file path=ppt/slideLayouts/slideLayout4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2015/6/7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55215476"/>
      </p:ext>
    </p:extLst>
  </p:cSld>
  <p:clrMapOvr>
    <a:masterClrMapping/>
  </p:clrMapOvr>
  <p:transition/>
  <p:timing/>
</p:sldLayout>
</file>

<file path=ppt/slideLayouts/slideLayout4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2015/6/7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689329727"/>
      </p:ext>
    </p:extLst>
  </p:cSld>
  <p:clrMapOvr>
    <a:masterClrMapping/>
  </p:clrMapOvr>
  <p:transition/>
  <p:timing/>
</p:sldLayout>
</file>

<file path=ppt/slideLayouts/slideLayout4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2015/6/7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843097119"/>
      </p:ext>
    </p:extLst>
  </p:cSld>
  <p:clrMapOvr>
    <a:masterClrMapping/>
  </p:clrMapOvr>
  <p:transition/>
  <p:timing/>
</p:sldLayout>
</file>

<file path=ppt/slideLayouts/slideLayout4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2015/6/7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221989331"/>
      </p:ext>
    </p:extLst>
  </p:cSld>
  <p:clrMapOvr>
    <a:masterClrMapping/>
  </p:clrMapOvr>
  <p:transition/>
  <p:timing/>
</p:sldLayout>
</file>

<file path=ppt/slideLayouts/slideLayout4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2015/6/7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214866516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2015/6/7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2015/6/7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2015/6/7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2015/6/7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2015/6/7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_rels/slideMaster3.xml.rels><?xml version="1.0" encoding="UTF-8" standalone="yes"?><Relationships xmlns="http://schemas.openxmlformats.org/package/2006/relationships"><Relationship Id="rId1" Target="../slideLayouts/slideLayout23.xml" Type="http://schemas.openxmlformats.org/officeDocument/2006/relationships/slideLayout"/><Relationship Id="rId10" Target="../slideLayouts/slideLayout32.xml" Type="http://schemas.openxmlformats.org/officeDocument/2006/relationships/slideLayout"/><Relationship Id="rId11" Target="../slideLayouts/slideLayout33.xml" Type="http://schemas.openxmlformats.org/officeDocument/2006/relationships/slideLayout"/><Relationship Id="rId12" Target="../slideLayouts/slideLayout34.xml" Type="http://schemas.openxmlformats.org/officeDocument/2006/relationships/slideLayout"/><Relationship Id="rId13" Target="../slideLayouts/slideLayout35.xml" Type="http://schemas.openxmlformats.org/officeDocument/2006/relationships/slideLayout"/><Relationship Id="rId14" Target="../slideLayouts/slideLayout36.xml" Type="http://schemas.openxmlformats.org/officeDocument/2006/relationships/slideLayout"/><Relationship Id="rId15" Target="../slideLayouts/slideLayout37.xml" Type="http://schemas.openxmlformats.org/officeDocument/2006/relationships/slideLayout"/><Relationship Id="rId16" Target="../slideLayouts/slideLayout38.xml" Type="http://schemas.openxmlformats.org/officeDocument/2006/relationships/slideLayout"/><Relationship Id="rId17" Target="../theme/theme3.xml" Type="http://schemas.openxmlformats.org/officeDocument/2006/relationships/theme"/><Relationship Id="rId2" Target="../slideLayouts/slideLayout24.xml" Type="http://schemas.openxmlformats.org/officeDocument/2006/relationships/slideLayout"/><Relationship Id="rId3" Target="../slideLayouts/slideLayout25.xml" Type="http://schemas.openxmlformats.org/officeDocument/2006/relationships/slideLayout"/><Relationship Id="rId4" Target="../slideLayouts/slideLayout26.xml" Type="http://schemas.openxmlformats.org/officeDocument/2006/relationships/slideLayout"/><Relationship Id="rId5" Target="../slideLayouts/slideLayout27.xml" Type="http://schemas.openxmlformats.org/officeDocument/2006/relationships/slideLayout"/><Relationship Id="rId6" Target="../slideLayouts/slideLayout28.xml" Type="http://schemas.openxmlformats.org/officeDocument/2006/relationships/slideLayout"/><Relationship Id="rId7" Target="../slideLayouts/slideLayout29.xml" Type="http://schemas.openxmlformats.org/officeDocument/2006/relationships/slideLayout"/><Relationship Id="rId8" Target="../slideLayouts/slideLayout30.xml" Type="http://schemas.openxmlformats.org/officeDocument/2006/relationships/slideLayout"/><Relationship Id="rId9" Target="../slideLayouts/slideLayout31.xml" Type="http://schemas.openxmlformats.org/officeDocument/2006/relationships/slideLayout"/></Relationships>
</file>

<file path=ppt/slideMasters/_rels/slideMaster4.xml.rels><?xml version="1.0" encoding="UTF-8" standalone="yes"?><Relationships xmlns="http://schemas.openxmlformats.org/package/2006/relationships"><Relationship Id="rId1" Target="../slideLayouts/slideLayout39.xml" Type="http://schemas.openxmlformats.org/officeDocument/2006/relationships/slideLayout"/><Relationship Id="rId10" Target="../slideLayouts/slideLayout48.xml" Type="http://schemas.openxmlformats.org/officeDocument/2006/relationships/slideLayout"/><Relationship Id="rId11" Target="../slideLayouts/slideLayout49.xml" Type="http://schemas.openxmlformats.org/officeDocument/2006/relationships/slideLayout"/><Relationship Id="rId12" Target="../theme/theme4.xml" Type="http://schemas.openxmlformats.org/officeDocument/2006/relationships/theme"/><Relationship Id="rId2" Target="../slideLayouts/slideLayout40.xml" Type="http://schemas.openxmlformats.org/officeDocument/2006/relationships/slideLayout"/><Relationship Id="rId3" Target="../slideLayouts/slideLayout41.xml" Type="http://schemas.openxmlformats.org/officeDocument/2006/relationships/slideLayout"/><Relationship Id="rId4" Target="../slideLayouts/slideLayout42.xml" Type="http://schemas.openxmlformats.org/officeDocument/2006/relationships/slideLayout"/><Relationship Id="rId5" Target="../slideLayouts/slideLayout43.xml" Type="http://schemas.openxmlformats.org/officeDocument/2006/relationships/slideLayout"/><Relationship Id="rId6" Target="../slideLayouts/slideLayout44.xml" Type="http://schemas.openxmlformats.org/officeDocument/2006/relationships/slideLayout"/><Relationship Id="rId7" Target="../slideLayouts/slideLayout45.xml" Type="http://schemas.openxmlformats.org/officeDocument/2006/relationships/slideLayout"/><Relationship Id="rId8" Target="../slideLayouts/slideLayout46.xml" Type="http://schemas.openxmlformats.org/officeDocument/2006/relationships/slideLayout"/><Relationship Id="rId9" Target="../slideLayouts/slideLayout47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2015/6/7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2015/6/7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291062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pattFill prst="diagBrick">
          <a:fgClr>
            <a:srgbClr val="F0F4FA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2015/6/7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832332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2015/6/7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628619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ransition/>
  <p:timing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png" Type="http://schemas.openxmlformats.org/officeDocument/2006/relationships/image"/><Relationship Id="rId3" Target="../media/image18.png" Type="http://schemas.openxmlformats.org/officeDocument/2006/relationships/image"/><Relationship Id="rId4" Target="../media/image19.png" Type="http://schemas.openxmlformats.org/officeDocument/2006/relationships/image"/><Relationship Id="rId5" Target="../media/image20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1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2.png" Type="http://schemas.openxmlformats.org/officeDocument/2006/relationships/image"/><Relationship Id="rId3" Target="../media/image23.png" Type="http://schemas.openxmlformats.org/officeDocument/2006/relationships/image"/><Relationship Id="rId4" Target="../media/image24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5.jpe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6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7.jpe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8.png" Type="http://schemas.openxmlformats.org/officeDocument/2006/relationships/image"/><Relationship Id="rId3" Target="../media/image29.png" Type="http://schemas.openxmlformats.org/officeDocument/2006/relationships/image"/><Relationship Id="rId4" Target="../media/image30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1.jpe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2.png" Type="http://schemas.openxmlformats.org/officeDocument/2006/relationships/image"/><Relationship Id="rId3" Target="../media/image33.png" Type="http://schemas.openxmlformats.org/officeDocument/2006/relationships/image"/><Relationship Id="rId4" Target="../media/image34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5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3.jpeg" Type="http://schemas.openxmlformats.org/officeDocument/2006/relationships/image"/><Relationship Id="rId4" Target="../media/image4.jpeg" Type="http://schemas.openxmlformats.org/officeDocument/2006/relationships/image"/><Relationship Id="rId5" Target="../media/image5.jpeg" Type="http://schemas.openxmlformats.org/officeDocument/2006/relationships/image"/><Relationship Id="rId6" Target="../media/image6.jpeg" Type="http://schemas.openxmlformats.org/officeDocument/2006/relationships/image"/><Relationship Id="rId7" Target="../media/image7.jpe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6.png" Type="http://schemas.openxmlformats.org/officeDocument/2006/relationships/image"/><Relationship Id="rId3" Target="../media/image37.png" Type="http://schemas.openxmlformats.org/officeDocument/2006/relationships/image"/><Relationship Id="rId4" Target="../media/image38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9.jpe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0.jpeg" Type="http://schemas.openxmlformats.org/officeDocument/2006/relationships/image"/><Relationship Id="rId3" Target="../media/image41.jpeg" Type="http://schemas.openxmlformats.org/officeDocument/2006/relationships/image"/><Relationship Id="rId4" Target="../media/image42.jpeg" Type="http://schemas.openxmlformats.org/officeDocument/2006/relationships/image"/><Relationship Id="rId5" Target="../media/image43.jpeg" Type="http://schemas.openxmlformats.org/officeDocument/2006/relationships/image"/><Relationship Id="rId6" Target="../media/image44.jpeg" Type="http://schemas.openxmlformats.org/officeDocument/2006/relationships/image"/><Relationship Id="rId7" Target="../media/image45.jpeg" Type="http://schemas.openxmlformats.org/officeDocument/2006/relationships/image"/><Relationship Id="rId8" Target="../media/image46.jpe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7.jpeg" Type="http://schemas.openxmlformats.org/officeDocument/2006/relationships/image"/><Relationship Id="rId3" Target="../media/image48.jpeg" Type="http://schemas.openxmlformats.org/officeDocument/2006/relationships/image"/><Relationship Id="rId4" Target="../media/image49.jpeg" Type="http://schemas.openxmlformats.org/officeDocument/2006/relationships/image"/><Relationship Id="rId5" Target="../media/image50.jpeg" Type="http://schemas.openxmlformats.org/officeDocument/2006/relationships/image"/><Relationship Id="rId6" Target="../media/image51.jpe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Relationship Id="rId2" Target="../media/image52.pn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Relationship Id="rId2" Target="../media/image53.jpe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Relationship Id="rId2" Target="../media/image54.jpeg" Type="http://schemas.openxmlformats.org/officeDocument/2006/relationships/image"/></Relationships>
</file>

<file path=ppt/slides/_rels/slide27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Relationship Id="rId2" Target="../media/image55.jpeg" Type="http://schemas.openxmlformats.org/officeDocument/2006/relationships/image"/></Relationships>
</file>

<file path=ppt/slides/_rels/slide28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Relationship Id="rId2" Target="../media/image56.jpeg" Type="http://schemas.openxmlformats.org/officeDocument/2006/relationships/image"/></Relationships>
</file>

<file path=ppt/slides/_rels/slide29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Relationship Id="rId2" Target="../media/image57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jpeg" Type="http://schemas.openxmlformats.org/officeDocument/2006/relationships/image"/></Relationships>
</file>

<file path=ppt/slides/_rels/slide3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8.jpeg" Type="http://schemas.openxmlformats.org/officeDocument/2006/relationships/image"/></Relationships>
</file>

<file path=ppt/slides/_rels/slide3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9.jpeg" Type="http://schemas.openxmlformats.org/officeDocument/2006/relationships/image"/><Relationship Id="rId3" Target="../media/image60.jpeg" Type="http://schemas.openxmlformats.org/officeDocument/2006/relationships/image"/></Relationships>
</file>

<file path=ppt/slides/_rels/slide3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1.jpeg" Type="http://schemas.openxmlformats.org/officeDocument/2006/relationships/image"/></Relationships>
</file>

<file path=ppt/slides/_rels/slide3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2.jpeg" Type="http://schemas.openxmlformats.org/officeDocument/2006/relationships/image"/><Relationship Id="rId3" Target="../media/image63.jpeg" Type="http://schemas.openxmlformats.org/officeDocument/2006/relationships/image"/><Relationship Id="rId4" Target="../media/image64.jpeg" Type="http://schemas.openxmlformats.org/officeDocument/2006/relationships/image"/><Relationship Id="rId5" Target="../media/image65.jpeg" Type="http://schemas.openxmlformats.org/officeDocument/2006/relationships/image"/></Relationships>
</file>

<file path=ppt/slides/_rels/slide3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6.jpeg" Type="http://schemas.openxmlformats.org/officeDocument/2006/relationships/image"/><Relationship Id="rId3" Target="../media/image67.jpeg" Type="http://schemas.openxmlformats.org/officeDocument/2006/relationships/image"/><Relationship Id="rId4" Target="../media/image68.jpeg" Type="http://schemas.openxmlformats.org/officeDocument/2006/relationships/image"/></Relationships>
</file>

<file path=ppt/slides/_rels/slide3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9.jpeg" Type="http://schemas.openxmlformats.org/officeDocument/2006/relationships/image"/></Relationships>
</file>

<file path=ppt/slides/_rels/slide3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0.jpeg" Type="http://schemas.openxmlformats.org/officeDocument/2006/relationships/image"/></Relationships>
</file>

<file path=ppt/slides/_rels/slide3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1.jpeg" Type="http://schemas.openxmlformats.org/officeDocument/2006/relationships/image"/></Relationships>
</file>

<file path=ppt/slides/_rels/slide3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72.png" Type="http://schemas.openxmlformats.org/officeDocument/2006/relationships/image"/><Relationship Id="rId4" Target="../media/image73.png" Type="http://schemas.openxmlformats.org/officeDocument/2006/relationships/image"/><Relationship Id="rId5" Target="../media/image74.png" Type="http://schemas.openxmlformats.org/officeDocument/2006/relationships/image"/><Relationship Id="rId6" Target="../media/image75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jpeg" Type="http://schemas.openxmlformats.org/officeDocument/2006/relationships/image"/></Relationships>
</file>

<file path=ppt/slides/_rels/slide4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.xml" Type="http://schemas.openxmlformats.org/officeDocument/2006/relationships/notesSlide"/></Relationships>
</file>

<file path=ppt/slides/_rels/slide4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72.png" Type="http://schemas.openxmlformats.org/officeDocument/2006/relationships/image"/><Relationship Id="rId4" Target="../media/image73.png" Type="http://schemas.openxmlformats.org/officeDocument/2006/relationships/image"/><Relationship Id="rId5" Target="../media/image74.png" Type="http://schemas.openxmlformats.org/officeDocument/2006/relationships/image"/><Relationship Id="rId6" Target="../media/image75.png" Type="http://schemas.openxmlformats.org/officeDocument/2006/relationships/image"/></Relationships>
</file>

<file path=ppt/slides/_rels/slide4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5.xml" Type="http://schemas.openxmlformats.org/officeDocument/2006/relationships/notesSlide"/></Relationships>
</file>

<file path=ppt/slides/_rels/slide4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72.png" Type="http://schemas.openxmlformats.org/officeDocument/2006/relationships/image"/><Relationship Id="rId4" Target="../media/image73.png" Type="http://schemas.openxmlformats.org/officeDocument/2006/relationships/image"/><Relationship Id="rId5" Target="../media/image74.png" Type="http://schemas.openxmlformats.org/officeDocument/2006/relationships/image"/><Relationship Id="rId6" Target="../media/image75.png" Type="http://schemas.openxmlformats.org/officeDocument/2006/relationships/image"/></Relationships>
</file>

<file path=ppt/slides/_rels/slide4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7.xml" Type="http://schemas.openxmlformats.org/officeDocument/2006/relationships/notesSlide"/></Relationships>
</file>

<file path=ppt/slides/_rels/slide4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media/image72.png" Type="http://schemas.openxmlformats.org/officeDocument/2006/relationships/image"/><Relationship Id="rId4" Target="../media/image73.png" Type="http://schemas.openxmlformats.org/officeDocument/2006/relationships/image"/><Relationship Id="rId5" Target="../media/image74.png" Type="http://schemas.openxmlformats.org/officeDocument/2006/relationships/image"/><Relationship Id="rId6" Target="../media/image75.png" Type="http://schemas.openxmlformats.org/officeDocument/2006/relationships/image"/></Relationships>
</file>

<file path=ppt/slides/_rels/slide4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4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9.xml" Type="http://schemas.openxmlformats.org/officeDocument/2006/relationships/notesSlide"/><Relationship Id="rId3" Target="../media/image72.png" Type="http://schemas.openxmlformats.org/officeDocument/2006/relationships/image"/><Relationship Id="rId4" Target="../media/image73.png" Type="http://schemas.openxmlformats.org/officeDocument/2006/relationships/image"/><Relationship Id="rId5" Target="../media/image74.png" Type="http://schemas.openxmlformats.org/officeDocument/2006/relationships/image"/><Relationship Id="rId6" Target="../media/image75.png" Type="http://schemas.openxmlformats.org/officeDocument/2006/relationships/image"/></Relationships>
</file>

<file path=ppt/slides/_rels/slide4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media/image76.jpeg" Type="http://schemas.openxmlformats.org/officeDocument/2006/relationships/image"/></Relationships>
</file>

<file path=ppt/slides/_rels/slide4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1.xml" Type="http://schemas.openxmlformats.org/officeDocument/2006/relationships/notesSlide"/><Relationship Id="rId3" Target="../media/image72.png" Type="http://schemas.openxmlformats.org/officeDocument/2006/relationships/image"/><Relationship Id="rId4" Target="../media/image73.png" Type="http://schemas.openxmlformats.org/officeDocument/2006/relationships/image"/><Relationship Id="rId5" Target="../media/image74.png" Type="http://schemas.openxmlformats.org/officeDocument/2006/relationships/image"/><Relationship Id="rId6" Target="../media/image75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/Relationships>
</file>

<file path=ppt/slides/_rels/slide5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5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2.xml" Type="http://schemas.openxmlformats.org/officeDocument/2006/relationships/notesSlide"/><Relationship Id="rId3" Target="../media/image72.png" Type="http://schemas.openxmlformats.org/officeDocument/2006/relationships/image"/><Relationship Id="rId4" Target="../media/image73.png" Type="http://schemas.openxmlformats.org/officeDocument/2006/relationships/image"/><Relationship Id="rId5" Target="../media/image74.png" Type="http://schemas.openxmlformats.org/officeDocument/2006/relationships/image"/><Relationship Id="rId6" Target="../media/image75.png" Type="http://schemas.openxmlformats.org/officeDocument/2006/relationships/image"/></Relationships>
</file>

<file path=ppt/slides/_rels/slide5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7.jpeg" Type="http://schemas.openxmlformats.org/officeDocument/2006/relationships/image"/></Relationships>
</file>

<file path=ppt/slides/_rels/slide5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3.xml" Type="http://schemas.openxmlformats.org/officeDocument/2006/relationships/notesSlide"/><Relationship Id="rId3" Target="../media/image72.png" Type="http://schemas.openxmlformats.org/officeDocument/2006/relationships/image"/><Relationship Id="rId4" Target="../media/image73.png" Type="http://schemas.openxmlformats.org/officeDocument/2006/relationships/image"/><Relationship Id="rId5" Target="../media/image74.png" Type="http://schemas.openxmlformats.org/officeDocument/2006/relationships/image"/><Relationship Id="rId6" Target="../media/image75.png" Type="http://schemas.openxmlformats.org/officeDocument/2006/relationships/image"/></Relationships>
</file>

<file path=ppt/slides/_rels/slide5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4.xml" Type="http://schemas.openxmlformats.org/officeDocument/2006/relationships/notesSlide"/><Relationship Id="rId3" Target="../media/image78.jpeg" Type="http://schemas.openxmlformats.org/officeDocument/2006/relationships/image"/></Relationships>
</file>

<file path=ppt/slides/_rels/slide5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5.xml" Type="http://schemas.openxmlformats.org/officeDocument/2006/relationships/notesSlide"/><Relationship Id="rId3" Target="../media/image72.png" Type="http://schemas.openxmlformats.org/officeDocument/2006/relationships/image"/><Relationship Id="rId4" Target="../media/image73.png" Type="http://schemas.openxmlformats.org/officeDocument/2006/relationships/image"/><Relationship Id="rId5" Target="../media/image74.png" Type="http://schemas.openxmlformats.org/officeDocument/2006/relationships/image"/><Relationship Id="rId6" Target="../media/image75.png" Type="http://schemas.openxmlformats.org/officeDocument/2006/relationships/image"/></Relationships>
</file>

<file path=ppt/slides/_rels/slide5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6.xml" Type="http://schemas.openxmlformats.org/officeDocument/2006/relationships/notesSlide"/><Relationship Id="rId3" Target="../media/image79.jpeg" Type="http://schemas.openxmlformats.org/officeDocument/2006/relationships/image"/></Relationships>
</file>

<file path=ppt/slides/_rels/slide5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7.xml" Type="http://schemas.openxmlformats.org/officeDocument/2006/relationships/notesSlide"/><Relationship Id="rId3" Target="../media/image80.jpeg" Type="http://schemas.openxmlformats.org/officeDocument/2006/relationships/image"/></Relationships>
</file>

<file path=ppt/slides/_rels/slide5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8.xml" Type="http://schemas.openxmlformats.org/officeDocument/2006/relationships/notesSlide"/><Relationship Id="rId3" Target="../media/image72.png" Type="http://schemas.openxmlformats.org/officeDocument/2006/relationships/image"/><Relationship Id="rId4" Target="../media/image73.png" Type="http://schemas.openxmlformats.org/officeDocument/2006/relationships/image"/><Relationship Id="rId5" Target="../media/image74.png" Type="http://schemas.openxmlformats.org/officeDocument/2006/relationships/image"/><Relationship Id="rId6" Target="../media/image75.png" Type="http://schemas.openxmlformats.org/officeDocument/2006/relationships/image"/></Relationships>
</file>

<file path=ppt/slides/_rels/slide5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9.xml" Type="http://schemas.openxmlformats.org/officeDocument/2006/relationships/notesSlide"/><Relationship Id="rId3" Target="../media/image81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jpeg" Type="http://schemas.openxmlformats.org/officeDocument/2006/relationships/image"/><Relationship Id="rId3" Target="../media/image12.jpeg" Type="http://schemas.openxmlformats.org/officeDocument/2006/relationships/image"/></Relationships>
</file>

<file path=ppt/slides/_rels/slide6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0.xml" Type="http://schemas.openxmlformats.org/officeDocument/2006/relationships/notesSlide"/><Relationship Id="rId3" Target="../media/image72.png" Type="http://schemas.openxmlformats.org/officeDocument/2006/relationships/image"/><Relationship Id="rId4" Target="../media/image73.png" Type="http://schemas.openxmlformats.org/officeDocument/2006/relationships/image"/><Relationship Id="rId5" Target="../media/image74.png" Type="http://schemas.openxmlformats.org/officeDocument/2006/relationships/image"/><Relationship Id="rId6" Target="../media/image75.png" Type="http://schemas.openxmlformats.org/officeDocument/2006/relationships/image"/></Relationships>
</file>

<file path=ppt/slides/_rels/slide6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6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1.xml" Type="http://schemas.openxmlformats.org/officeDocument/2006/relationships/notesSlide"/><Relationship Id="rId3" Target="../media/image3.jpeg" Type="http://schemas.openxmlformats.org/officeDocument/2006/relationships/image"/><Relationship Id="rId4" Target="../media/image4.jpeg" Type="http://schemas.openxmlformats.org/officeDocument/2006/relationships/image"/><Relationship Id="rId5" Target="../media/image5.jpeg" Type="http://schemas.openxmlformats.org/officeDocument/2006/relationships/image"/><Relationship Id="rId6" Target="../media/image6.jpeg" Type="http://schemas.openxmlformats.org/officeDocument/2006/relationships/image"/><Relationship Id="rId7" Target="../media/image7.jpeg" Type="http://schemas.openxmlformats.org/officeDocument/2006/relationships/image"/></Relationships>
</file>

<file path=ppt/slides/_rels/slide63.xml.rels><?xml version="1.0" encoding="UTF-8" standalone="yes"?><Relationships xmlns="http://schemas.openxmlformats.org/package/2006/relationships"><Relationship Id="rId1" Target="../slideLayouts/slideLayout29.xml" Type="http://schemas.openxmlformats.org/officeDocument/2006/relationships/slideLayout"/><Relationship Id="rId2" Target="../media/image82.jpeg" Type="http://schemas.openxmlformats.org/officeDocument/2006/relationships/image"/><Relationship Id="rId3" Target="../media/image83.jpeg" Type="http://schemas.openxmlformats.org/officeDocument/2006/relationships/image"/><Relationship Id="rId4" Target="../media/image84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jpeg" Type="http://schemas.openxmlformats.org/officeDocument/2006/relationships/image"/><Relationship Id="rId3" Target="../media/image14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jpe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539551" y="28051"/>
            <a:ext cx="7972036" cy="5115449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4797103" y="2176284"/>
            <a:ext cx="1859280" cy="2103120"/>
          </a:xfrm>
          <a:prstGeom prst="rect">
            <a:avLst/>
          </a:prstGeom>
          <a:noFill/>
        </p:spPr>
        <p:txBody>
          <a:bodyPr bIns="45720" lIns="91440" rIns="91440" tIns="45720" wrap="none">
            <a:spAutoFit/>
          </a:bodyPr>
          <a:lstStyle/>
          <a:p>
            <a:pPr algn="ctr"/>
            <a:r>
              <a:rPr altLang="en-US" b="1" lang="zh-CN" smtClean="0" sz="6600">
                <a:ln cmpd="sng" w="17780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0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algn="tl" blurRad="55000" dir="5400000" dist="50800">
                    <a:srgbClr val="000000">
                      <a:alpha val="33000"/>
                    </a:srgbClr>
                  </a:outerShdw>
                </a:effectLst>
              </a:rPr>
              <a:t>团队</a:t>
            </a:r>
          </a:p>
          <a:p>
            <a:pPr algn="ctr"/>
            <a:r>
              <a:rPr altLang="en-US" b="1" lang="zh-CN" smtClean="0" sz="6600">
                <a:ln cmpd="sng" w="17780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0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algn="tl" blurRad="55000" dir="5400000" dist="50800">
                    <a:srgbClr val="000000">
                      <a:alpha val="33000"/>
                    </a:srgbClr>
                  </a:outerShdw>
                </a:effectLst>
              </a:rPr>
              <a:t>合作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323528" y="3996660"/>
            <a:ext cx="1902368" cy="962927"/>
          </a:xfrm>
          <a:prstGeom prst="rect">
            <a:avLst/>
          </a:prstGeom>
        </p:spPr>
      </p:pic>
    </p:spTree>
    <p:extLst>
      <p:ext uri="{BB962C8B-B14F-4D97-AF65-F5344CB8AC3E}">
        <p14:creationId val="2011424499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" name="圆角矩形 12"/>
          <p:cNvSpPr/>
          <p:nvPr/>
        </p:nvSpPr>
        <p:spPr>
          <a:xfrm>
            <a:off x="2721579" y="2122938"/>
            <a:ext cx="480618" cy="480483"/>
          </a:xfrm>
          <a:prstGeom prst="round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圆角矩形 14"/>
          <p:cNvSpPr/>
          <p:nvPr/>
        </p:nvSpPr>
        <p:spPr>
          <a:xfrm>
            <a:off x="2721579" y="2952428"/>
            <a:ext cx="480618" cy="480483"/>
          </a:xfrm>
          <a:prstGeom prst="round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圆角矩形 15"/>
          <p:cNvSpPr/>
          <p:nvPr/>
        </p:nvSpPr>
        <p:spPr>
          <a:xfrm>
            <a:off x="2721579" y="3781920"/>
            <a:ext cx="480618" cy="480483"/>
          </a:xfrm>
          <a:prstGeom prst="round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" name="圆角矩形 16"/>
          <p:cNvSpPr/>
          <p:nvPr/>
        </p:nvSpPr>
        <p:spPr>
          <a:xfrm>
            <a:off x="2721579" y="4611547"/>
            <a:ext cx="480618" cy="480483"/>
          </a:xfrm>
          <a:prstGeom prst="round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2721647" y="2122938"/>
            <a:ext cx="480483" cy="480483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0" y="0"/>
            <a:ext cx="4427984" cy="188070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2" name="直接连接符 1"/>
          <p:cNvCxnSpPr/>
          <p:nvPr/>
        </p:nvCxnSpPr>
        <p:spPr>
          <a:xfrm>
            <a:off x="179512" y="843558"/>
            <a:ext cx="3960000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67324" y="267494"/>
            <a:ext cx="3384376" cy="9448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2800">
                <a:solidFill>
                  <a:srgbClr val="C00000"/>
                </a:solidFill>
              </a:rPr>
              <a:t>为什么 这会是一个难题？</a:t>
            </a:r>
          </a:p>
        </p:txBody>
      </p:sp>
      <p:sp>
        <p:nvSpPr>
          <p:cNvPr id="5" name="矩形 4"/>
          <p:cNvSpPr/>
          <p:nvPr/>
        </p:nvSpPr>
        <p:spPr>
          <a:xfrm>
            <a:off x="3491880" y="1952709"/>
            <a:ext cx="5256584" cy="3108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altLang="en-US" lang="zh-CN" sz="1600">
                <a:solidFill>
                  <a:schemeClr val="tx1">
                    <a:lumMod val="85000"/>
                    <a:lumOff val="15000"/>
                  </a:schemeClr>
                </a:solidFill>
              </a:rPr>
              <a:t>管理者通常把时间花在应对长期性的问题和挑战，以及组织外的活动上，而非行为上；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altLang="en-US" lang="zh-CN" sz="1600">
                <a:solidFill>
                  <a:schemeClr val="tx1">
                    <a:lumMod val="85000"/>
                    <a:lumOff val="15000"/>
                  </a:schemeClr>
                </a:solidFill>
              </a:rPr>
              <a:t>管理者通常要一门心思做贡献，而这种行为与团队所需求的技能不完全一致；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altLang="en-US" lang="zh-CN" sz="1600">
                <a:solidFill>
                  <a:schemeClr val="tx1">
                    <a:lumMod val="85000"/>
                    <a:lumOff val="15000"/>
                  </a:schemeClr>
                </a:solidFill>
              </a:rPr>
              <a:t>管理者可能喜欢自己工作，在他们自己的网络中完成交易，进行运作；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altLang="en-US" lang="zh-CN" sz="1600">
                <a:solidFill>
                  <a:schemeClr val="tx1">
                    <a:lumMod val="85000"/>
                    <a:lumOff val="15000"/>
                  </a:schemeClr>
                </a:solidFill>
              </a:rPr>
              <a:t>管理者常常会说：“照我说的而不是我做的去做”。</a:t>
            </a:r>
          </a:p>
        </p:txBody>
      </p:sp>
      <p:sp>
        <p:nvSpPr>
          <p:cNvPr id="7" name="矩形 6"/>
          <p:cNvSpPr/>
          <p:nvPr/>
        </p:nvSpPr>
        <p:spPr>
          <a:xfrm>
            <a:off x="408936" y="915566"/>
            <a:ext cx="3535680" cy="762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lvl="0"/>
            <a:r>
              <a:rPr altLang="en-US" b="1" lang="zh-CN" sz="4400">
                <a:solidFill>
                  <a:prstClr val="black">
                    <a:lumMod val="85000"/>
                    <a:lumOff val="15000"/>
                  </a:prstClr>
                </a:solidFill>
              </a:rPr>
              <a:t>没有行为榜样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2721579" y="3781920"/>
            <a:ext cx="480618" cy="48061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2721647" y="4611547"/>
            <a:ext cx="480483" cy="48048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2721647" y="2952429"/>
            <a:ext cx="480483" cy="480483"/>
          </a:xfrm>
          <a:prstGeom prst="rect">
            <a:avLst/>
          </a:prstGeom>
        </p:spPr>
      </p:pic>
    </p:spTree>
    <p:extLst>
      <p:ext uri="{BB962C8B-B14F-4D97-AF65-F5344CB8AC3E}">
        <p14:creationId val="1892520131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2">
            <a:lum/>
            <a:extLst>
              <a:ext uri="{28A0092B-C50C-407E-A947-70E740481C1C}">
                <a14:useLocalDpi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5519897" y="411510"/>
            <a:ext cx="3622570" cy="1368152"/>
          </a:xfrm>
          <a:prstGeom prst="rect">
            <a:avLst/>
          </a:prstGeom>
          <a:solidFill>
            <a:srgbClr val="FFFF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r"/>
            <a:r>
              <a:rPr altLang="en-US" lang="zh-CN" smtClean="0" sz="2000">
                <a:solidFill>
                  <a:schemeClr val="tx1">
                    <a:lumMod val="85000"/>
                    <a:lumOff val="15000"/>
                  </a:schemeClr>
                </a:solidFill>
              </a:rPr>
              <a:t>难题二</a:t>
            </a:r>
          </a:p>
          <a:p>
            <a:pPr algn="r"/>
            <a:r>
              <a:rPr altLang="en-US" lang="zh-CN" smtClean="0" sz="2000">
                <a:solidFill>
                  <a:schemeClr val="tx1">
                    <a:lumMod val="85000"/>
                    <a:lumOff val="15000"/>
                  </a:schemeClr>
                </a:solidFill>
              </a:rPr>
              <a:t>不能衡量业绩</a:t>
            </a:r>
          </a:p>
        </p:txBody>
      </p:sp>
    </p:spTree>
    <p:extLst>
      <p:ext uri="{BB962C8B-B14F-4D97-AF65-F5344CB8AC3E}">
        <p14:creationId val="1158284556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8" name="组合 17"/>
          <p:cNvGrpSpPr/>
          <p:nvPr/>
        </p:nvGrpSpPr>
        <p:grpSpPr>
          <a:xfrm>
            <a:off x="0" y="1460825"/>
            <a:ext cx="4427984" cy="1880701"/>
            <a:chOff x="0" y="1555145"/>
            <a:chExt cx="4427984" cy="1880701"/>
          </a:xfrm>
        </p:grpSpPr>
        <p:sp>
          <p:nvSpPr>
            <p:cNvPr id="2" name="矩形 1"/>
            <p:cNvSpPr/>
            <p:nvPr/>
          </p:nvSpPr>
          <p:spPr>
            <a:xfrm>
              <a:off x="0" y="1555145"/>
              <a:ext cx="4427984" cy="188070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cxnSp>
          <p:nvCxnSpPr>
            <p:cNvPr id="3" name="直接连接符 2"/>
            <p:cNvCxnSpPr/>
            <p:nvPr/>
          </p:nvCxnSpPr>
          <p:spPr>
            <a:xfrm>
              <a:off x="179512" y="2398703"/>
              <a:ext cx="3960000" cy="0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/>
            <p:cNvSpPr txBox="1"/>
            <p:nvPr/>
          </p:nvSpPr>
          <p:spPr>
            <a:xfrm>
              <a:off x="467324" y="1822639"/>
              <a:ext cx="3384376" cy="9448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mtClean="0" sz="2800">
                  <a:solidFill>
                    <a:srgbClr val="C00000"/>
                  </a:solidFill>
                </a:rPr>
                <a:t>为什么 这会是一个难题？</a:t>
              </a:r>
            </a:p>
          </p:txBody>
        </p:sp>
        <p:sp>
          <p:nvSpPr>
            <p:cNvPr id="5" name="矩形 4"/>
            <p:cNvSpPr/>
            <p:nvPr/>
          </p:nvSpPr>
          <p:spPr>
            <a:xfrm>
              <a:off x="408936" y="2470711"/>
              <a:ext cx="3535680" cy="762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lvl="0"/>
              <a:r>
                <a:rPr altLang="en-US" b="1" lang="zh-CN" sz="4400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没有行为榜样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825176" y="1370124"/>
            <a:ext cx="5795496" cy="2062103"/>
            <a:chOff x="4825176" y="1347614"/>
            <a:chExt cx="5795496" cy="2062103"/>
          </a:xfrm>
        </p:grpSpPr>
        <p:sp>
          <p:nvSpPr>
            <p:cNvPr id="6" name="矩形 5"/>
            <p:cNvSpPr/>
            <p:nvPr/>
          </p:nvSpPr>
          <p:spPr>
            <a:xfrm>
              <a:off x="5364089" y="1347614"/>
              <a:ext cx="5256584" cy="20421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  <a:spcBef>
                  <a:spcPts val="1200"/>
                </a:spcBef>
              </a:pPr>
              <a:r>
                <a:rPr altLang="en-US" lang="zh-CN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有效的团队需要严格的行为准则</a:t>
              </a:r>
            </a:p>
            <a:p>
              <a:pPr>
                <a:lnSpc>
                  <a:spcPct val="200000"/>
                </a:lnSpc>
                <a:spcBef>
                  <a:spcPts val="1200"/>
                </a:spcBef>
              </a:pPr>
              <a:r>
                <a:rPr altLang="en-US" lang="zh-CN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团队需要产生成果</a:t>
              </a:r>
            </a:p>
            <a:p>
              <a:pPr>
                <a:lnSpc>
                  <a:spcPct val="200000"/>
                </a:lnSpc>
                <a:spcBef>
                  <a:spcPts val="1200"/>
                </a:spcBef>
              </a:pPr>
              <a:r>
                <a:rPr altLang="en-US" lang="zh-CN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团队需要明确衡量成功的标准</a:t>
              </a:r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4825176" y="2859782"/>
              <a:ext cx="480618" cy="483299"/>
              <a:chOff x="4825176" y="3114981"/>
              <a:chExt cx="480618" cy="483299"/>
            </a:xfrm>
          </p:grpSpPr>
          <p:sp>
            <p:nvSpPr>
              <p:cNvPr id="12" name="圆角矩形 11"/>
              <p:cNvSpPr/>
              <p:nvPr/>
            </p:nvSpPr>
            <p:spPr>
              <a:xfrm>
                <a:off x="4825176" y="3117797"/>
                <a:ext cx="480618" cy="480483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/>
                  </a:ext>
                </a:extLst>
              </a:blip>
              <a:stretch>
                <a:fillRect/>
              </a:stretch>
            </p:blipFill>
            <p:spPr>
              <a:xfrm>
                <a:off x="4825176" y="3114981"/>
                <a:ext cx="480618" cy="480618"/>
              </a:xfrm>
              <a:prstGeom prst="rect">
                <a:avLst/>
              </a:prstGeom>
            </p:spPr>
          </p:pic>
        </p:grpSp>
        <p:grpSp>
          <p:nvGrpSpPr>
            <p:cNvPr id="14" name="组合 13"/>
            <p:cNvGrpSpPr/>
            <p:nvPr/>
          </p:nvGrpSpPr>
          <p:grpSpPr>
            <a:xfrm>
              <a:off x="4825176" y="1512387"/>
              <a:ext cx="480618" cy="483299"/>
              <a:chOff x="4825176" y="1455999"/>
              <a:chExt cx="480618" cy="483299"/>
            </a:xfrm>
          </p:grpSpPr>
          <p:sp>
            <p:nvSpPr>
              <p:cNvPr id="10" name="圆角矩形 9"/>
              <p:cNvSpPr/>
              <p:nvPr/>
            </p:nvSpPr>
            <p:spPr>
              <a:xfrm>
                <a:off x="4825176" y="1458815"/>
                <a:ext cx="480618" cy="480483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pic>
            <p:nvPicPr>
              <p:cNvPr id="8" name="图片 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/>
                  </a:ext>
                </a:extLst>
              </a:blip>
              <a:stretch>
                <a:fillRect/>
              </a:stretch>
            </p:blipFill>
            <p:spPr>
              <a:xfrm>
                <a:off x="4825244" y="1455999"/>
                <a:ext cx="480483" cy="480483"/>
              </a:xfrm>
              <a:prstGeom prst="rect">
                <a:avLst/>
              </a:prstGeom>
            </p:spPr>
          </p:pic>
        </p:grpSp>
        <p:grpSp>
          <p:nvGrpSpPr>
            <p:cNvPr id="15" name="组合 14"/>
            <p:cNvGrpSpPr/>
            <p:nvPr/>
          </p:nvGrpSpPr>
          <p:grpSpPr>
            <a:xfrm>
              <a:off x="4825176" y="2186085"/>
              <a:ext cx="480618" cy="483298"/>
              <a:chOff x="4825176" y="2285490"/>
              <a:chExt cx="480618" cy="483298"/>
            </a:xfrm>
          </p:grpSpPr>
          <p:sp>
            <p:nvSpPr>
              <p:cNvPr id="11" name="圆角矩形 10"/>
              <p:cNvSpPr/>
              <p:nvPr/>
            </p:nvSpPr>
            <p:spPr>
              <a:xfrm>
                <a:off x="4825176" y="2288305"/>
                <a:ext cx="480618" cy="480483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/>
                  </a:ext>
                </a:extLst>
              </a:blip>
              <a:stretch>
                <a:fillRect/>
              </a:stretch>
            </p:blipFill>
            <p:spPr>
              <a:xfrm>
                <a:off x="4825244" y="2285490"/>
                <a:ext cx="480483" cy="48048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val="1977749974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2">
            <a:lum/>
            <a:extLst>
              <a:ext uri="{28A0092B-C50C-407E-A947-70E740481C1C}">
                <a14:useLocalDpi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0" y="411510"/>
            <a:ext cx="2554243" cy="1368152"/>
          </a:xfrm>
          <a:prstGeom prst="rect">
            <a:avLst/>
          </a:prstGeom>
          <a:solidFill>
            <a:srgbClr val="FFFF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r>
              <a:rPr altLang="en-US" lang="zh-CN" smtClean="0" sz="2000">
                <a:solidFill>
                  <a:schemeClr val="tx1">
                    <a:lumMod val="85000"/>
                    <a:lumOff val="15000"/>
                  </a:schemeClr>
                </a:solidFill>
              </a:rPr>
              <a:t>难题三</a:t>
            </a:r>
          </a:p>
          <a:p>
            <a:r>
              <a:rPr altLang="en-US" lang="zh-CN" smtClean="0" sz="2000">
                <a:solidFill>
                  <a:schemeClr val="tx1">
                    <a:lumMod val="85000"/>
                    <a:lumOff val="15000"/>
                  </a:schemeClr>
                </a:solidFill>
              </a:rPr>
              <a:t>团队泛滥</a:t>
            </a:r>
          </a:p>
        </p:txBody>
      </p:sp>
    </p:spTree>
    <p:extLst>
      <p:ext uri="{BB962C8B-B14F-4D97-AF65-F5344CB8AC3E}">
        <p14:creationId val="1337665487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 rot="20160000">
            <a:off x="-387830" y="-656864"/>
            <a:ext cx="4427984" cy="36679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TextBox 7"/>
          <p:cNvSpPr txBox="1"/>
          <p:nvPr/>
        </p:nvSpPr>
        <p:spPr>
          <a:xfrm rot="20160000">
            <a:off x="3039880" y="2287061"/>
            <a:ext cx="6174720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2400">
                <a:solidFill>
                  <a:schemeClr val="tx1">
                    <a:lumMod val="85000"/>
                    <a:lumOff val="15000"/>
                  </a:schemeClr>
                </a:solidFill>
              </a:rPr>
              <a:t>团队被人们认为是任何情况下的解决办法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2627784" y="3819459"/>
            <a:ext cx="480618" cy="480483"/>
            <a:chOff x="1343637" y="3748047"/>
            <a:chExt cx="480618" cy="480483"/>
          </a:xfrm>
        </p:grpSpPr>
        <p:sp>
          <p:nvSpPr>
            <p:cNvPr id="12" name="圆角矩形 11"/>
            <p:cNvSpPr/>
            <p:nvPr/>
          </p:nvSpPr>
          <p:spPr>
            <a:xfrm rot="20160000">
              <a:off x="1343637" y="3748047"/>
              <a:ext cx="480618" cy="480483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 rot="20160000">
              <a:off x="1343705" y="3748047"/>
              <a:ext cx="480483" cy="480483"/>
            </a:xfrm>
            <a:prstGeom prst="rect">
              <a:avLst/>
            </a:prstGeom>
          </p:spPr>
        </p:pic>
      </p:grpSp>
      <p:grpSp>
        <p:nvGrpSpPr>
          <p:cNvPr id="19" name="组合 18"/>
          <p:cNvGrpSpPr/>
          <p:nvPr/>
        </p:nvGrpSpPr>
        <p:grpSpPr>
          <a:xfrm rot="20160000">
            <a:off x="134862" y="1130253"/>
            <a:ext cx="3960000" cy="1417513"/>
            <a:chOff x="179512" y="1728319"/>
            <a:chExt cx="3960000" cy="1417513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179512" y="2304383"/>
              <a:ext cx="3960000" cy="0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467324" y="1728319"/>
              <a:ext cx="3384376" cy="9448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mtClean="0" sz="2800">
                  <a:solidFill>
                    <a:srgbClr val="C00000"/>
                  </a:solidFill>
                </a:rPr>
                <a:t>为什么 这会是一个难题？</a:t>
              </a:r>
            </a:p>
          </p:txBody>
        </p:sp>
        <p:sp>
          <p:nvSpPr>
            <p:cNvPr id="18" name="矩形 17"/>
            <p:cNvSpPr/>
            <p:nvPr/>
          </p:nvSpPr>
          <p:spPr>
            <a:xfrm>
              <a:off x="962279" y="2376391"/>
              <a:ext cx="2418080" cy="762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lvl="0"/>
              <a:r>
                <a:rPr altLang="en-US" b="1" lang="zh-CN" smtClean="0" sz="4400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团队泛滥</a:t>
              </a:r>
            </a:p>
          </p:txBody>
        </p:sp>
      </p:grpSp>
    </p:spTree>
    <p:extLst>
      <p:ext uri="{BB962C8B-B14F-4D97-AF65-F5344CB8AC3E}">
        <p14:creationId val="3146434275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2">
            <a:lum/>
            <a:extLst>
              <a:ext uri="{28A0092B-C50C-407E-A947-70E740481C1C}">
                <a14:useLocalDpi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0" y="411510"/>
            <a:ext cx="2554243" cy="1368152"/>
          </a:xfrm>
          <a:prstGeom prst="rect">
            <a:avLst/>
          </a:prstGeom>
          <a:solidFill>
            <a:srgbClr val="FFFF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r>
              <a:rPr altLang="en-US" lang="zh-CN" smtClean="0" sz="2000">
                <a:solidFill>
                  <a:schemeClr val="tx1">
                    <a:lumMod val="85000"/>
                    <a:lumOff val="15000"/>
                  </a:schemeClr>
                </a:solidFill>
              </a:rPr>
              <a:t>难题四</a:t>
            </a:r>
          </a:p>
          <a:p>
            <a:r>
              <a:rPr altLang="en-US" lang="zh-CN" smtClean="0" sz="2000">
                <a:solidFill>
                  <a:schemeClr val="tx1">
                    <a:lumMod val="85000"/>
                    <a:lumOff val="15000"/>
                  </a:schemeClr>
                </a:solidFill>
              </a:rPr>
              <a:t>强调个人</a:t>
            </a:r>
          </a:p>
        </p:txBody>
      </p:sp>
    </p:spTree>
    <p:extLst>
      <p:ext uri="{BB962C8B-B14F-4D97-AF65-F5344CB8AC3E}">
        <p14:creationId val="3837256542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" name="组合 6"/>
          <p:cNvGrpSpPr/>
          <p:nvPr/>
        </p:nvGrpSpPr>
        <p:grpSpPr>
          <a:xfrm>
            <a:off x="4716016" y="4544"/>
            <a:ext cx="4427984" cy="1880701"/>
            <a:chOff x="0" y="691049"/>
            <a:chExt cx="4427984" cy="1880701"/>
          </a:xfrm>
        </p:grpSpPr>
        <p:sp>
          <p:nvSpPr>
            <p:cNvPr id="3" name="矩形 2"/>
            <p:cNvSpPr/>
            <p:nvPr/>
          </p:nvSpPr>
          <p:spPr>
            <a:xfrm>
              <a:off x="0" y="691049"/>
              <a:ext cx="4427984" cy="188070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cxnSp>
          <p:nvCxnSpPr>
            <p:cNvPr id="4" name="直接连接符 3"/>
            <p:cNvCxnSpPr/>
            <p:nvPr/>
          </p:nvCxnSpPr>
          <p:spPr>
            <a:xfrm>
              <a:off x="233992" y="1534607"/>
              <a:ext cx="3960000" cy="0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>
              <a:off x="521804" y="958543"/>
              <a:ext cx="3384376" cy="9448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mtClean="0" sz="2800">
                  <a:solidFill>
                    <a:srgbClr val="C00000"/>
                  </a:solidFill>
                </a:rPr>
                <a:t>为什么 这会是一个难题？</a:t>
              </a:r>
            </a:p>
          </p:txBody>
        </p:sp>
        <p:sp>
          <p:nvSpPr>
            <p:cNvPr id="6" name="矩形 5"/>
            <p:cNvSpPr/>
            <p:nvPr/>
          </p:nvSpPr>
          <p:spPr>
            <a:xfrm>
              <a:off x="1016758" y="1606615"/>
              <a:ext cx="2418080" cy="762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lvl="0"/>
              <a:r>
                <a:rPr altLang="en-US" b="1" lang="zh-CN" smtClean="0" sz="4400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强调个人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67544" y="2715766"/>
            <a:ext cx="5795496" cy="2062103"/>
            <a:chOff x="4825176" y="1347614"/>
            <a:chExt cx="5795496" cy="2062103"/>
          </a:xfrm>
        </p:grpSpPr>
        <p:sp>
          <p:nvSpPr>
            <p:cNvPr id="9" name="矩形 8"/>
            <p:cNvSpPr/>
            <p:nvPr/>
          </p:nvSpPr>
          <p:spPr>
            <a:xfrm>
              <a:off x="5364088" y="1347614"/>
              <a:ext cx="5256584" cy="20421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  <a:spcBef>
                  <a:spcPts val="1200"/>
                </a:spcBef>
              </a:pPr>
              <a:r>
                <a:rPr altLang="en-US" lang="zh-CN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评估机制总是与个人业绩相联系</a:t>
              </a:r>
            </a:p>
            <a:p>
              <a:pPr>
                <a:lnSpc>
                  <a:spcPct val="200000"/>
                </a:lnSpc>
                <a:spcBef>
                  <a:spcPts val="1200"/>
                </a:spcBef>
              </a:pPr>
              <a:r>
                <a:rPr altLang="en-US" lang="zh-CN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奖励/加薪也常常与个人贡献相关</a:t>
              </a:r>
            </a:p>
            <a:p>
              <a:pPr>
                <a:lnSpc>
                  <a:spcPct val="200000"/>
                </a:lnSpc>
                <a:spcBef>
                  <a:spcPts val="1200"/>
                </a:spcBef>
              </a:pPr>
              <a:r>
                <a:rPr altLang="en-US" lang="zh-CN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团队中有成员可能担负多功能职责</a:t>
              </a: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4825176" y="2859782"/>
              <a:ext cx="480618" cy="483299"/>
              <a:chOff x="4825176" y="3114981"/>
              <a:chExt cx="480618" cy="483299"/>
            </a:xfrm>
          </p:grpSpPr>
          <p:sp>
            <p:nvSpPr>
              <p:cNvPr id="17" name="圆角矩形 16"/>
              <p:cNvSpPr/>
              <p:nvPr/>
            </p:nvSpPr>
            <p:spPr>
              <a:xfrm>
                <a:off x="4825176" y="3117797"/>
                <a:ext cx="480618" cy="480483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18" name="图片 17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/>
                  </a:ext>
                </a:extLst>
              </a:blip>
              <a:stretch>
                <a:fillRect/>
              </a:stretch>
            </p:blipFill>
            <p:spPr>
              <a:xfrm>
                <a:off x="4825176" y="3114981"/>
                <a:ext cx="480618" cy="480618"/>
              </a:xfrm>
              <a:prstGeom prst="rect">
                <a:avLst/>
              </a:prstGeom>
            </p:spPr>
          </p:pic>
        </p:grpSp>
        <p:grpSp>
          <p:nvGrpSpPr>
            <p:cNvPr id="11" name="组合 10"/>
            <p:cNvGrpSpPr/>
            <p:nvPr/>
          </p:nvGrpSpPr>
          <p:grpSpPr>
            <a:xfrm>
              <a:off x="4825176" y="1512387"/>
              <a:ext cx="480618" cy="483299"/>
              <a:chOff x="4825176" y="1455999"/>
              <a:chExt cx="480618" cy="483299"/>
            </a:xfrm>
          </p:grpSpPr>
          <p:sp>
            <p:nvSpPr>
              <p:cNvPr id="15" name="圆角矩形 14"/>
              <p:cNvSpPr/>
              <p:nvPr/>
            </p:nvSpPr>
            <p:spPr>
              <a:xfrm>
                <a:off x="4825176" y="1458815"/>
                <a:ext cx="480618" cy="480483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16" name="图片 1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/>
                  </a:ext>
                </a:extLst>
              </a:blip>
              <a:stretch>
                <a:fillRect/>
              </a:stretch>
            </p:blipFill>
            <p:spPr>
              <a:xfrm>
                <a:off x="4825244" y="1455999"/>
                <a:ext cx="480483" cy="480483"/>
              </a:xfrm>
              <a:prstGeom prst="rect">
                <a:avLst/>
              </a:prstGeom>
            </p:spPr>
          </p:pic>
        </p:grpSp>
        <p:grpSp>
          <p:nvGrpSpPr>
            <p:cNvPr id="12" name="组合 11"/>
            <p:cNvGrpSpPr/>
            <p:nvPr/>
          </p:nvGrpSpPr>
          <p:grpSpPr>
            <a:xfrm>
              <a:off x="4825176" y="2186085"/>
              <a:ext cx="480618" cy="483298"/>
              <a:chOff x="4825176" y="2285490"/>
              <a:chExt cx="480618" cy="483298"/>
            </a:xfrm>
          </p:grpSpPr>
          <p:sp>
            <p:nvSpPr>
              <p:cNvPr id="13" name="圆角矩形 12"/>
              <p:cNvSpPr/>
              <p:nvPr/>
            </p:nvSpPr>
            <p:spPr>
              <a:xfrm>
                <a:off x="4825176" y="2288305"/>
                <a:ext cx="480618" cy="480483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14" name="图片 13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/>
                  </a:ext>
                </a:extLst>
              </a:blip>
              <a:stretch>
                <a:fillRect/>
              </a:stretch>
            </p:blipFill>
            <p:spPr>
              <a:xfrm>
                <a:off x="4825244" y="2285490"/>
                <a:ext cx="480483" cy="480483"/>
              </a:xfrm>
              <a:prstGeom prst="rect">
                <a:avLst/>
              </a:prstGeom>
            </p:spPr>
          </p:pic>
        </p:grpSp>
      </p:grpSp>
      <p:sp>
        <p:nvSpPr>
          <p:cNvPr id="19" name="矩形 18"/>
          <p:cNvSpPr/>
          <p:nvPr/>
        </p:nvSpPr>
        <p:spPr>
          <a:xfrm>
            <a:off x="4644008" y="1864444"/>
            <a:ext cx="4608512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altLang="en-US" lang="zh-CN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团队通常作为一个绩效单位建立起来，但是组织通常认可个人而非团队</a:t>
            </a:r>
          </a:p>
        </p:txBody>
      </p:sp>
    </p:spTree>
    <p:extLst>
      <p:ext uri="{BB962C8B-B14F-4D97-AF65-F5344CB8AC3E}">
        <p14:creationId val="1484435422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2">
            <a:lum/>
            <a:extLst>
              <a:ext uri="{28A0092B-C50C-407E-A947-70E740481C1C}">
                <a14:useLocalDpi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6589757" y="1347614"/>
            <a:ext cx="2554243" cy="1368152"/>
          </a:xfrm>
          <a:prstGeom prst="rect">
            <a:avLst/>
          </a:prstGeom>
          <a:solidFill>
            <a:srgbClr val="FFFF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r>
              <a:rPr altLang="en-US" lang="zh-CN" smtClean="0" sz="2000">
                <a:solidFill>
                  <a:schemeClr val="tx1">
                    <a:lumMod val="85000"/>
                    <a:lumOff val="15000"/>
                  </a:schemeClr>
                </a:solidFill>
              </a:rPr>
              <a:t>难题五</a:t>
            </a:r>
          </a:p>
          <a:p>
            <a:r>
              <a:rPr altLang="en-US" lang="zh-CN" smtClean="0" sz="2000">
                <a:solidFill>
                  <a:schemeClr val="tx1">
                    <a:lumMod val="85000"/>
                    <a:lumOff val="15000"/>
                  </a:schemeClr>
                </a:solidFill>
              </a:rPr>
              <a:t>竞争文化</a:t>
            </a:r>
          </a:p>
        </p:txBody>
      </p:sp>
    </p:spTree>
    <p:extLst>
      <p:ext uri="{BB962C8B-B14F-4D97-AF65-F5344CB8AC3E}">
        <p14:creationId val="3222795446"/>
      </p:ext>
    </p:extLst>
  </p:cSld>
  <p:clrMapOvr>
    <a:masterClrMapping/>
  </p:clrMapOvr>
  <p:transition/>
  <p:timing/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0" y="2989310"/>
            <a:ext cx="8279904" cy="217472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4" name="直接连接符 3"/>
          <p:cNvCxnSpPr/>
          <p:nvPr/>
        </p:nvCxnSpPr>
        <p:spPr>
          <a:xfrm>
            <a:off x="4607496" y="3832868"/>
            <a:ext cx="3420000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643120" y="3256804"/>
            <a:ext cx="3384376" cy="9448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en-US" b="1" lang="zh-CN" smtClean="0" sz="2800">
                <a:solidFill>
                  <a:srgbClr val="C00000"/>
                </a:solidFill>
              </a:rPr>
              <a:t>为什么 这会是一个难题？</a:t>
            </a:r>
          </a:p>
        </p:txBody>
      </p:sp>
      <p:sp>
        <p:nvSpPr>
          <p:cNvPr id="6" name="矩形 5"/>
          <p:cNvSpPr/>
          <p:nvPr/>
        </p:nvSpPr>
        <p:spPr>
          <a:xfrm>
            <a:off x="5609416" y="3904875"/>
            <a:ext cx="2418080" cy="762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lvl="0"/>
            <a:r>
              <a:rPr altLang="en-US" b="1" lang="zh-CN" smtClean="0" sz="4400">
                <a:solidFill>
                  <a:prstClr val="black">
                    <a:lumMod val="85000"/>
                    <a:lumOff val="15000"/>
                  </a:prstClr>
                </a:solidFill>
              </a:rPr>
              <a:t>竞争文化</a:t>
            </a:r>
          </a:p>
        </p:txBody>
      </p:sp>
      <p:sp>
        <p:nvSpPr>
          <p:cNvPr id="7" name="矩形 6"/>
          <p:cNvSpPr/>
          <p:nvPr/>
        </p:nvSpPr>
        <p:spPr>
          <a:xfrm>
            <a:off x="5327415" y="4515966"/>
            <a:ext cx="2700080" cy="480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spcBef>
                <a:spcPts val="1200"/>
              </a:spcBef>
            </a:pPr>
            <a:r>
              <a:rPr altLang="en-US" lang="zh-CN" sz="1700">
                <a:solidFill>
                  <a:schemeClr val="tx1">
                    <a:lumMod val="85000"/>
                    <a:lumOff val="15000"/>
                  </a:schemeClr>
                </a:solidFill>
              </a:rPr>
              <a:t>组织文化不鼓励相互合作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1187624" y="576214"/>
            <a:ext cx="4704931" cy="2062103"/>
            <a:chOff x="3689548" y="77599"/>
            <a:chExt cx="4704931" cy="2062103"/>
          </a:xfrm>
        </p:grpSpPr>
        <p:sp>
          <p:nvSpPr>
            <p:cNvPr id="9" name="矩形 8"/>
            <p:cNvSpPr/>
            <p:nvPr/>
          </p:nvSpPr>
          <p:spPr>
            <a:xfrm>
              <a:off x="4276056" y="77599"/>
              <a:ext cx="4118422" cy="20421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  <a:spcBef>
                  <a:spcPts val="1200"/>
                </a:spcBef>
              </a:pPr>
              <a:r>
                <a:rPr altLang="en-US" lang="zh-CN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组织架构和体制鼓励内部竞争和冲突</a:t>
              </a:r>
            </a:p>
            <a:p>
              <a:pPr>
                <a:lnSpc>
                  <a:spcPct val="200000"/>
                </a:lnSpc>
                <a:spcBef>
                  <a:spcPts val="1200"/>
                </a:spcBef>
              </a:pPr>
              <a:r>
                <a:rPr altLang="en-US" lang="zh-CN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组织不是在信任的基础上建立起来的</a:t>
              </a:r>
            </a:p>
            <a:p>
              <a:pPr>
                <a:lnSpc>
                  <a:spcPct val="200000"/>
                </a:lnSpc>
                <a:spcBef>
                  <a:spcPts val="1200"/>
                </a:spcBef>
              </a:pPr>
              <a:r>
                <a:rPr altLang="en-US" lang="zh-CN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组织反对冒险，成员冒险需要付出代价</a:t>
              </a: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3689548" y="242372"/>
              <a:ext cx="480618" cy="483299"/>
              <a:chOff x="4825176" y="1455999"/>
              <a:chExt cx="480618" cy="483299"/>
            </a:xfrm>
          </p:grpSpPr>
          <p:sp>
            <p:nvSpPr>
              <p:cNvPr id="15" name="圆角矩形 14"/>
              <p:cNvSpPr/>
              <p:nvPr/>
            </p:nvSpPr>
            <p:spPr>
              <a:xfrm>
                <a:off x="4825176" y="1458815"/>
                <a:ext cx="480618" cy="480483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16" name="图片 1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/>
                  </a:ext>
                </a:extLst>
              </a:blip>
              <a:stretch>
                <a:fillRect/>
              </a:stretch>
            </p:blipFill>
            <p:spPr>
              <a:xfrm>
                <a:off x="4825244" y="1455999"/>
                <a:ext cx="480483" cy="480483"/>
              </a:xfrm>
              <a:prstGeom prst="rect">
                <a:avLst/>
              </a:prstGeom>
            </p:spPr>
          </p:pic>
        </p:grpSp>
        <p:grpSp>
          <p:nvGrpSpPr>
            <p:cNvPr id="12" name="组合 11"/>
            <p:cNvGrpSpPr/>
            <p:nvPr/>
          </p:nvGrpSpPr>
          <p:grpSpPr>
            <a:xfrm>
              <a:off x="3689548" y="913385"/>
              <a:ext cx="480618" cy="483298"/>
              <a:chOff x="4825176" y="2285490"/>
              <a:chExt cx="480618" cy="483298"/>
            </a:xfrm>
          </p:grpSpPr>
          <p:sp>
            <p:nvSpPr>
              <p:cNvPr id="13" name="圆角矩形 12"/>
              <p:cNvSpPr/>
              <p:nvPr/>
            </p:nvSpPr>
            <p:spPr>
              <a:xfrm>
                <a:off x="4825176" y="2288305"/>
                <a:ext cx="480618" cy="480483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14" name="图片 1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/>
                  </a:ext>
                </a:extLst>
              </a:blip>
              <a:stretch>
                <a:fillRect/>
              </a:stretch>
            </p:blipFill>
            <p:spPr>
              <a:xfrm>
                <a:off x="4825244" y="2285490"/>
                <a:ext cx="480483" cy="480483"/>
              </a:xfrm>
              <a:prstGeom prst="rect">
                <a:avLst/>
              </a:prstGeom>
            </p:spPr>
          </p:pic>
        </p:grpSp>
        <p:grpSp>
          <p:nvGrpSpPr>
            <p:cNvPr id="20" name="组合 19"/>
            <p:cNvGrpSpPr/>
            <p:nvPr/>
          </p:nvGrpSpPr>
          <p:grpSpPr>
            <a:xfrm>
              <a:off x="3689548" y="1584396"/>
              <a:ext cx="480618" cy="483298"/>
              <a:chOff x="4825176" y="2285490"/>
              <a:chExt cx="480618" cy="483298"/>
            </a:xfrm>
          </p:grpSpPr>
          <p:sp>
            <p:nvSpPr>
              <p:cNvPr id="21" name="圆角矩形 20"/>
              <p:cNvSpPr/>
              <p:nvPr/>
            </p:nvSpPr>
            <p:spPr>
              <a:xfrm>
                <a:off x="4825176" y="2288305"/>
                <a:ext cx="480618" cy="480483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22" name="图片 21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/>
                  </a:ext>
                </a:extLst>
              </a:blip>
              <a:stretch>
                <a:fillRect/>
              </a:stretch>
            </p:blipFill>
            <p:spPr>
              <a:xfrm>
                <a:off x="4825244" y="2285490"/>
                <a:ext cx="480483" cy="48048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val="2292051742"/>
      </p:ext>
    </p:extLst>
  </p:cSld>
  <p:clrMapOvr>
    <a:masterClrMapping/>
  </p:clrMapOvr>
  <p:transition/>
  <p:timing/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2">
            <a:lum/>
            <a:extLst>
              <a:ext uri="{28A0092B-C50C-407E-A947-70E740481C1C}">
                <a14:useLocalDpi/>
              </a:ext>
            </a:extLst>
          </a:blip>
          <a:stretch>
            <a:fillRect r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6601417" y="339502"/>
            <a:ext cx="2554243" cy="1368152"/>
          </a:xfrm>
          <a:prstGeom prst="rect">
            <a:avLst/>
          </a:prstGeom>
          <a:solidFill>
            <a:srgbClr val="FFFF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r>
              <a:rPr altLang="en-US" lang="zh-CN" smtClean="0" sz="2000">
                <a:solidFill>
                  <a:schemeClr val="tx1">
                    <a:lumMod val="85000"/>
                    <a:lumOff val="15000"/>
                  </a:schemeClr>
                </a:solidFill>
              </a:rPr>
              <a:t>难题五</a:t>
            </a:r>
          </a:p>
          <a:p>
            <a:r>
              <a:rPr altLang="en-US" lang="zh-CN" smtClean="0" sz="2000">
                <a:solidFill>
                  <a:schemeClr val="tx1">
                    <a:lumMod val="85000"/>
                    <a:lumOff val="15000"/>
                  </a:schemeClr>
                </a:solidFill>
              </a:rPr>
              <a:t>团队庞大</a:t>
            </a:r>
          </a:p>
        </p:txBody>
      </p:sp>
    </p:spTree>
    <p:extLst>
      <p:ext uri="{BB962C8B-B14F-4D97-AF65-F5344CB8AC3E}">
        <p14:creationId val="3475918650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3" name="直接连接符 2"/>
          <p:cNvCxnSpPr/>
          <p:nvPr/>
        </p:nvCxnSpPr>
        <p:spPr>
          <a:xfrm>
            <a:off x="827584" y="3147814"/>
            <a:ext cx="7668000" cy="0"/>
          </a:xfrm>
          <a:prstGeom prst="line">
            <a:avLst/>
          </a:prstGeom>
          <a:ln w="762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燕尾形 4"/>
          <p:cNvSpPr/>
          <p:nvPr/>
        </p:nvSpPr>
        <p:spPr>
          <a:xfrm>
            <a:off x="8748713" y="2121448"/>
            <a:ext cx="252412" cy="252413"/>
          </a:xfrm>
          <a:prstGeom prst="chevron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6" name="燕尾形 5"/>
          <p:cNvSpPr/>
          <p:nvPr/>
        </p:nvSpPr>
        <p:spPr>
          <a:xfrm flipH="1">
            <a:off x="179388" y="2121448"/>
            <a:ext cx="252412" cy="252413"/>
          </a:xfrm>
          <a:prstGeom prst="chevron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srgbClr val="FF0000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849460" y="1707654"/>
            <a:ext cx="1346276" cy="1080000"/>
          </a:xfrm>
          <a:prstGeom prst="roundRect">
            <a:avLst>
              <a:gd fmla="val 8594" name="adj"/>
            </a:avLst>
          </a:prstGeom>
          <a:solidFill>
            <a:srgbClr val="FFFFFF">
              <a:shade val="85000"/>
            </a:srgb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reflection algn="bl" blurRad="6350" dir="5400000" endA="300" endPos="35000" rotWithShape="0" stA="52000" sy="-100000"/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2389520" y="1707654"/>
            <a:ext cx="1316573" cy="1080000"/>
          </a:xfrm>
          <a:prstGeom prst="roundRect">
            <a:avLst>
              <a:gd fmla="val 8594" name="adj"/>
            </a:avLst>
          </a:prstGeom>
          <a:solidFill>
            <a:srgbClr val="FFFFFF">
              <a:shade val="85000"/>
            </a:srgb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reflection algn="bl" blurRad="6350" dir="5400000" endA="300" endPos="35000" rotWithShape="0" stA="52000" sy="-100000"/>
          </a:effec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3921753" y="1707654"/>
            <a:ext cx="1354430" cy="1080000"/>
          </a:xfrm>
          <a:prstGeom prst="roundRect">
            <a:avLst>
              <a:gd fmla="val 8594" name="adj"/>
            </a:avLst>
          </a:prstGeom>
          <a:solidFill>
            <a:srgbClr val="FFFFFF">
              <a:shade val="85000"/>
            </a:srgb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reflection algn="bl" blurRad="6350" dir="5400000" endA="300" endPos="35000" rotWithShape="0" stA="52000" sy="-100000"/>
          </a:effectLst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5491843" y="1707654"/>
            <a:ext cx="1411806" cy="1080000"/>
          </a:xfrm>
          <a:prstGeom prst="roundRect">
            <a:avLst>
              <a:gd fmla="val 8594" name="adj"/>
            </a:avLst>
          </a:prstGeom>
          <a:solidFill>
            <a:srgbClr val="FFFFFF">
              <a:shade val="85000"/>
            </a:srgb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reflection algn="bl" blurRad="6350" dir="5400000" endA="300" endPos="35000" rotWithShape="0" stA="52000" sy="-100000"/>
          </a:effectLst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7119308" y="1707654"/>
            <a:ext cx="1341124" cy="1080000"/>
          </a:xfrm>
          <a:prstGeom prst="roundRect">
            <a:avLst>
              <a:gd fmla="val 8594" name="adj"/>
            </a:avLst>
          </a:prstGeom>
          <a:solidFill>
            <a:srgbClr val="FFFFFF">
              <a:shade val="85000"/>
            </a:srgb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reflection algn="bl" blurRad="6350" dir="5400000" endA="300" endPos="35000" rotWithShape="0" stA="52000" sy="-100000"/>
          </a:effectLst>
        </p:spPr>
      </p:pic>
      <p:sp>
        <p:nvSpPr>
          <p:cNvPr id="16" name="TextBox 15"/>
          <p:cNvSpPr txBox="1"/>
          <p:nvPr/>
        </p:nvSpPr>
        <p:spPr>
          <a:xfrm>
            <a:off x="755576" y="3356287"/>
            <a:ext cx="1440160" cy="60350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altLang="en-US" b="1" lang="zh-CN" sz="1400">
                <a:solidFill>
                  <a:schemeClr val="tx1">
                    <a:lumMod val="50000"/>
                    <a:lumOff val="50000"/>
                  </a:schemeClr>
                </a:solidFill>
              </a:rPr>
              <a:t>第一部分</a:t>
            </a:r>
          </a:p>
          <a:p>
            <a:pPr algn="ctr">
              <a:lnSpc>
                <a:spcPct val="120000"/>
              </a:lnSpc>
            </a:pPr>
            <a:r>
              <a:rPr altLang="en-US" b="1" lang="zh-CN" sz="1400">
                <a:solidFill>
                  <a:schemeClr val="tx1">
                    <a:lumMod val="50000"/>
                    <a:lumOff val="50000"/>
                  </a:schemeClr>
                </a:solidFill>
              </a:rPr>
              <a:t>关于团队</a:t>
            </a:r>
          </a:p>
        </p:txBody>
      </p:sp>
      <p:sp>
        <p:nvSpPr>
          <p:cNvPr id="25" name="矩形 24"/>
          <p:cNvSpPr/>
          <p:nvPr/>
        </p:nvSpPr>
        <p:spPr>
          <a:xfrm>
            <a:off x="3422991" y="444609"/>
            <a:ext cx="2011680" cy="822960"/>
          </a:xfrm>
          <a:prstGeom prst="rect">
            <a:avLst/>
          </a:prstGeom>
          <a:noFill/>
        </p:spPr>
        <p:txBody>
          <a:bodyPr bIns="45720" lIns="91440" rIns="91440" tIns="45720" wrap="none">
            <a:spAutoFit/>
          </a:bodyPr>
          <a:lstStyle/>
          <a:p>
            <a:pPr algn="ctr"/>
            <a:r>
              <a:rPr altLang="en-US" b="1" cap="none" lang="zh-CN" smtClean="0" spc="0" sz="4800">
                <a:ln cmpd="sng" w="17780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0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algn="tl" blurRad="55000" dir="5400000" dist="50800">
                    <a:srgbClr val="000000">
                      <a:alpha val="33000"/>
                    </a:srgbClr>
                  </a:outerShdw>
                </a:effectLst>
              </a:rPr>
              <a:t>目  录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328696" y="3356287"/>
            <a:ext cx="1440160" cy="60350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altLang="en-US" b="1" lang="zh-CN" smtClean="0" sz="1400">
                <a:solidFill>
                  <a:schemeClr val="tx1">
                    <a:lumMod val="50000"/>
                    <a:lumOff val="50000"/>
                  </a:schemeClr>
                </a:solidFill>
              </a:rPr>
              <a:t>第二部分</a:t>
            </a:r>
          </a:p>
          <a:p>
            <a:pPr algn="ctr">
              <a:lnSpc>
                <a:spcPct val="120000"/>
              </a:lnSpc>
            </a:pPr>
            <a:r>
              <a:rPr altLang="en-US" b="1" lang="zh-CN" smtClean="0" sz="1400">
                <a:solidFill>
                  <a:schemeClr val="tx1">
                    <a:lumMod val="50000"/>
                    <a:lumOff val="50000"/>
                  </a:schemeClr>
                </a:solidFill>
              </a:rPr>
              <a:t>面临难题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901816" y="3356287"/>
            <a:ext cx="1440160" cy="60350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altLang="en-US" b="1" lang="zh-CN" smtClean="0" sz="1400">
                <a:solidFill>
                  <a:schemeClr val="tx1">
                    <a:lumMod val="50000"/>
                    <a:lumOff val="50000"/>
                  </a:schemeClr>
                </a:solidFill>
              </a:rPr>
              <a:t>第三部分</a:t>
            </a:r>
          </a:p>
          <a:p>
            <a:pPr algn="ctr">
              <a:lnSpc>
                <a:spcPct val="120000"/>
              </a:lnSpc>
            </a:pPr>
            <a:r>
              <a:rPr altLang="en-US" b="1" lang="zh-CN" smtClean="0" sz="1400">
                <a:solidFill>
                  <a:schemeClr val="tx1">
                    <a:lumMod val="50000"/>
                    <a:lumOff val="50000"/>
                  </a:schemeClr>
                </a:solidFill>
              </a:rPr>
              <a:t>建立团队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474936" y="3356287"/>
            <a:ext cx="1440160" cy="60350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altLang="en-US" b="1" lang="zh-CN" smtClean="0" sz="1400">
                <a:solidFill>
                  <a:schemeClr val="tx1">
                    <a:lumMod val="50000"/>
                    <a:lumOff val="50000"/>
                  </a:schemeClr>
                </a:solidFill>
              </a:rPr>
              <a:t>第四部分</a:t>
            </a:r>
          </a:p>
          <a:p>
            <a:pPr algn="ctr">
              <a:lnSpc>
                <a:spcPct val="120000"/>
              </a:lnSpc>
            </a:pPr>
            <a:r>
              <a:rPr altLang="en-US" b="1" lang="zh-CN" smtClean="0" sz="1400">
                <a:solidFill>
                  <a:schemeClr val="tx1">
                    <a:lumMod val="50000"/>
                    <a:lumOff val="50000"/>
                  </a:schemeClr>
                </a:solidFill>
              </a:rPr>
              <a:t>领导团队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048057" y="3356287"/>
            <a:ext cx="1440160" cy="60350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altLang="en-US" b="1" lang="zh-CN" smtClean="0" sz="1400">
                <a:solidFill>
                  <a:schemeClr val="tx1">
                    <a:lumMod val="50000"/>
                    <a:lumOff val="50000"/>
                  </a:schemeClr>
                </a:solidFill>
              </a:rPr>
              <a:t>第五部分</a:t>
            </a:r>
          </a:p>
          <a:p>
            <a:pPr algn="ctr">
              <a:lnSpc>
                <a:spcPct val="120000"/>
              </a:lnSpc>
            </a:pPr>
            <a:r>
              <a:rPr altLang="en-US" b="1" lang="zh-CN" smtClean="0" sz="1400">
                <a:solidFill>
                  <a:schemeClr val="tx1">
                    <a:lumMod val="50000"/>
                    <a:lumOff val="50000"/>
                  </a:schemeClr>
                </a:solidFill>
              </a:rPr>
              <a:t>处理问题</a:t>
            </a:r>
          </a:p>
        </p:txBody>
      </p:sp>
    </p:spTree>
    <p:extLst>
      <p:ext uri="{BB962C8B-B14F-4D97-AF65-F5344CB8AC3E}">
        <p14:creationId val="3651837751"/>
      </p:ext>
    </p:extLst>
  </p:cSld>
  <p:clrMapOvr>
    <a:masterClrMapping/>
  </p:clrMapOvr>
  <p:transition/>
  <p:timing/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0" y="431750"/>
            <a:ext cx="4193992" cy="188070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4" name="直接连接符 3"/>
          <p:cNvCxnSpPr/>
          <p:nvPr/>
        </p:nvCxnSpPr>
        <p:spPr>
          <a:xfrm>
            <a:off x="116996" y="1275308"/>
            <a:ext cx="3960000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04808" y="699244"/>
            <a:ext cx="3384376" cy="9448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2800">
                <a:solidFill>
                  <a:srgbClr val="C00000"/>
                </a:solidFill>
              </a:rPr>
              <a:t>为什么 这会是一个难题？</a:t>
            </a:r>
          </a:p>
        </p:txBody>
      </p:sp>
      <p:sp>
        <p:nvSpPr>
          <p:cNvPr id="6" name="矩形 5"/>
          <p:cNvSpPr/>
          <p:nvPr/>
        </p:nvSpPr>
        <p:spPr>
          <a:xfrm>
            <a:off x="899763" y="1347316"/>
            <a:ext cx="2418080" cy="762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lvl="0"/>
            <a:r>
              <a:rPr altLang="en-US" b="1" lang="zh-CN" smtClean="0" sz="4400">
                <a:solidFill>
                  <a:prstClr val="black">
                    <a:lumMod val="85000"/>
                    <a:lumOff val="15000"/>
                  </a:prstClr>
                </a:solidFill>
              </a:rPr>
              <a:t>团队太大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179512" y="2597879"/>
            <a:ext cx="4176464" cy="2062103"/>
            <a:chOff x="3689548" y="77599"/>
            <a:chExt cx="4176464" cy="2062103"/>
          </a:xfrm>
        </p:grpSpPr>
        <p:sp>
          <p:nvSpPr>
            <p:cNvPr id="8" name="矩形 7"/>
            <p:cNvSpPr/>
            <p:nvPr/>
          </p:nvSpPr>
          <p:spPr>
            <a:xfrm>
              <a:off x="4276057" y="77599"/>
              <a:ext cx="3589955" cy="20421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  <a:spcBef>
                  <a:spcPts val="1200"/>
                </a:spcBef>
              </a:pPr>
              <a:r>
                <a:rPr altLang="zh-CN" lang="en-US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15-20人组成的团队，难以管理</a:t>
              </a:r>
            </a:p>
            <a:p>
              <a:pPr>
                <a:lnSpc>
                  <a:spcPct val="200000"/>
                </a:lnSpc>
                <a:spcBef>
                  <a:spcPts val="1200"/>
                </a:spcBef>
              </a:pPr>
              <a:r>
                <a:rPr altLang="zh-CN" lang="en-US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团队越大，交流和控制越难</a:t>
              </a:r>
            </a:p>
            <a:p>
              <a:pPr>
                <a:lnSpc>
                  <a:spcPct val="200000"/>
                </a:lnSpc>
                <a:spcBef>
                  <a:spcPts val="1200"/>
                </a:spcBef>
              </a:pPr>
              <a:r>
                <a:rPr altLang="zh-CN" lang="en-US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团队越大，潜在的危险越高</a:t>
              </a: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3689548" y="242372"/>
              <a:ext cx="480618" cy="483299"/>
              <a:chOff x="4825176" y="1455999"/>
              <a:chExt cx="480618" cy="483299"/>
            </a:xfrm>
          </p:grpSpPr>
          <p:sp>
            <p:nvSpPr>
              <p:cNvPr id="16" name="圆角矩形 15"/>
              <p:cNvSpPr/>
              <p:nvPr/>
            </p:nvSpPr>
            <p:spPr>
              <a:xfrm>
                <a:off x="4825176" y="1458815"/>
                <a:ext cx="480618" cy="480483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17" name="图片 16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/>
                  </a:ext>
                </a:extLst>
              </a:blip>
              <a:stretch>
                <a:fillRect/>
              </a:stretch>
            </p:blipFill>
            <p:spPr>
              <a:xfrm>
                <a:off x="4825244" y="1455999"/>
                <a:ext cx="480483" cy="480483"/>
              </a:xfrm>
              <a:prstGeom prst="rect">
                <a:avLst/>
              </a:prstGeom>
            </p:spPr>
          </p:pic>
        </p:grpSp>
        <p:grpSp>
          <p:nvGrpSpPr>
            <p:cNvPr id="10" name="组合 9"/>
            <p:cNvGrpSpPr/>
            <p:nvPr/>
          </p:nvGrpSpPr>
          <p:grpSpPr>
            <a:xfrm>
              <a:off x="3689548" y="913385"/>
              <a:ext cx="480618" cy="483298"/>
              <a:chOff x="4825176" y="2285490"/>
              <a:chExt cx="480618" cy="483298"/>
            </a:xfrm>
          </p:grpSpPr>
          <p:sp>
            <p:nvSpPr>
              <p:cNvPr id="14" name="圆角矩形 13"/>
              <p:cNvSpPr/>
              <p:nvPr/>
            </p:nvSpPr>
            <p:spPr>
              <a:xfrm>
                <a:off x="4825176" y="2288305"/>
                <a:ext cx="480618" cy="480483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15" name="图片 1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/>
                  </a:ext>
                </a:extLst>
              </a:blip>
              <a:stretch>
                <a:fillRect/>
              </a:stretch>
            </p:blipFill>
            <p:spPr>
              <a:xfrm>
                <a:off x="4825244" y="2285490"/>
                <a:ext cx="480483" cy="480483"/>
              </a:xfrm>
              <a:prstGeom prst="rect">
                <a:avLst/>
              </a:prstGeom>
            </p:spPr>
          </p:pic>
        </p:grpSp>
        <p:grpSp>
          <p:nvGrpSpPr>
            <p:cNvPr id="11" name="组合 10"/>
            <p:cNvGrpSpPr/>
            <p:nvPr/>
          </p:nvGrpSpPr>
          <p:grpSpPr>
            <a:xfrm>
              <a:off x="3689548" y="1584396"/>
              <a:ext cx="480618" cy="483298"/>
              <a:chOff x="4825176" y="2285490"/>
              <a:chExt cx="480618" cy="483298"/>
            </a:xfrm>
          </p:grpSpPr>
          <p:sp>
            <p:nvSpPr>
              <p:cNvPr id="12" name="圆角矩形 11"/>
              <p:cNvSpPr/>
              <p:nvPr/>
            </p:nvSpPr>
            <p:spPr>
              <a:xfrm>
                <a:off x="4825176" y="2288305"/>
                <a:ext cx="480618" cy="480483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/>
                  </a:ext>
                </a:extLst>
              </a:blip>
              <a:stretch>
                <a:fillRect/>
              </a:stretch>
            </p:blipFill>
            <p:spPr>
              <a:xfrm>
                <a:off x="4825244" y="2285490"/>
                <a:ext cx="480483" cy="480483"/>
              </a:xfrm>
              <a:prstGeom prst="rect">
                <a:avLst/>
              </a:prstGeom>
            </p:spPr>
          </p:pic>
        </p:grpSp>
      </p:grpSp>
      <p:graphicFrame>
        <p:nvGraphicFramePr>
          <p:cNvPr id="19" name="表格 18"/>
          <p:cNvGraphicFramePr>
            <a:graphicFrameLocks noGrp="1"/>
          </p:cNvGraphicFramePr>
          <p:nvPr>
            <p:extLst>
              <p:ext uri="{D42A27DB-BD31-4B8C-83A1-F6EECF244321}">
                <p14:modId val="1830944220"/>
              </p:ext>
            </p:extLst>
          </p:nvPr>
        </p:nvGraphicFramePr>
        <p:xfrm>
          <a:off x="4427984" y="448813"/>
          <a:ext cx="4464496" cy="4140460"/>
        </p:xfrm>
        <a:graphic>
          <a:graphicData uri="http://schemas.openxmlformats.org/drawingml/2006/table">
            <a:tbl>
              <a:tblPr bandRow="1" firstRow="1">
                <a:tableStyleId>{5C22544A-7EE6-4342-B048-85BDC9FD1C3A}</a:tableStyleId>
              </a:tblPr>
              <a:tblGrid>
                <a:gridCol w="1080120"/>
                <a:gridCol w="648072"/>
                <a:gridCol w="864096"/>
                <a:gridCol w="1008112"/>
                <a:gridCol w="864096"/>
              </a:tblGrid>
              <a:tr h="576064">
                <a:tc gridSpan="5">
                  <a:txBody>
                    <a:bodyPr vert="horz" wrap="square"/>
                    <a:lstStyle/>
                    <a:p>
                      <a:pPr algn="ctr"/>
                      <a:r>
                        <a:rPr altLang="en-US" lang="zh-CN" smtClean="0" sz="16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团队大小参考（</a:t>
                      </a:r>
                      <a:r>
                        <a:rPr altLang="zh-CN" lang="en-US" smtClean="0" sz="16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1=</a:t>
                      </a:r>
                      <a:r>
                        <a:rPr altLang="en-US" lang="zh-CN" smtClean="0" sz="16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有效，</a:t>
                      </a:r>
                      <a:r>
                        <a:rPr altLang="zh-CN" lang="en-US" smtClean="0" sz="16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4</a:t>
                      </a:r>
                      <a:r>
                        <a:rPr altLang="en-US" lang="zh-CN" smtClean="0" sz="16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无效）</a:t>
                      </a:r>
                      <a:endParaRPr altLang="en-US" lang="zh-CN" sz="16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algn="ctr" cap="flat" cmpd="sng" w="1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 vert="horz" wrap="square"/>
                    <a:lstStyle/>
                    <a:p>
                      <a:endParaRPr altLang="en-US" lang="zh-CN"/>
                    </a:p>
                  </a:txBody>
                  <a:tcPr>
                    <a:lnL algn="ctr" cap="flat" cmpd="sng" w="1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 vert="horz" wrap="square"/>
                    <a:lstStyle/>
                    <a:p>
                      <a:endParaRPr altLang="en-US" lang="zh-CN"/>
                    </a:p>
                  </a:txBody>
                  <a:tcPr>
                    <a:lnL algn="ctr" cap="flat" cmpd="sng" w="1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 vert="horz" wrap="square"/>
                    <a:lstStyle/>
                    <a:p>
                      <a:endParaRPr altLang="en-US" lang="zh-CN"/>
                    </a:p>
                  </a:txBody>
                  <a:tcPr>
                    <a:lnL algn="ctr" cap="flat" cmpd="sng" w="1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 vert="horz" wrap="square"/>
                    <a:lstStyle/>
                    <a:p>
                      <a:endParaRPr altLang="en-US" lang="zh-CN"/>
                    </a:p>
                  </a:txBody>
                  <a:tcPr>
                    <a:lnL algn="ctr" cap="flat" cmpd="sng" w="1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FFFF00"/>
                    </a:solidFill>
                  </a:tcPr>
                </a:tc>
              </a:tr>
              <a:tr h="396044">
                <a:tc>
                  <a:txBody>
                    <a:bodyPr vert="horz" wrap="square"/>
                    <a:lstStyle/>
                    <a:p>
                      <a:pPr algn="ctr"/>
                      <a:endParaRPr altLang="en-US" lang="zh-CN" sz="14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algn="ctr" cap="flat" cmpd="sng" w="1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altLang="en-US" lang="zh-CN" smtClean="0" sz="14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≤</a:t>
                      </a:r>
                      <a:r>
                        <a:rPr altLang="zh-CN" lang="en-US" smtClean="0" sz="14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5</a:t>
                      </a:r>
                      <a:r>
                        <a:rPr altLang="en-US" lang="zh-CN" smtClean="0" sz="14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人</a:t>
                      </a:r>
                      <a:endParaRPr altLang="en-US" lang="zh-CN" sz="14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algn="ctr" cap="flat" cmpd="sng" w="1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altLang="zh-CN" lang="en-US" smtClean="0" sz="14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6~12</a:t>
                      </a:r>
                      <a:r>
                        <a:rPr altLang="en-US" lang="zh-CN" smtClean="0" sz="14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人</a:t>
                      </a:r>
                      <a:endParaRPr altLang="en-US" lang="zh-CN" sz="14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algn="ctr" cap="flat" cmpd="sng" w="1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altLang="zh-CN" lang="en-US" smtClean="0" sz="14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13~15</a:t>
                      </a:r>
                      <a:r>
                        <a:rPr altLang="en-US" lang="zh-CN" smtClean="0" sz="14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人</a:t>
                      </a:r>
                      <a:endParaRPr altLang="en-US" lang="zh-CN" sz="14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algn="ctr" cap="flat" cmpd="sng" w="1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altLang="en-US" lang="zh-CN" smtClean="0" sz="14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≥</a:t>
                      </a:r>
                      <a:r>
                        <a:rPr altLang="zh-CN" lang="en-US" smtClean="0" sz="14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15</a:t>
                      </a:r>
                      <a:r>
                        <a:rPr altLang="en-US" lang="zh-CN" smtClean="0" sz="14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人</a:t>
                      </a:r>
                      <a:endParaRPr altLang="en-US" lang="zh-CN" sz="14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algn="ctr" cap="flat" cmpd="sng" w="1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/>
                    </a:solidFill>
                  </a:tcPr>
                </a:tc>
              </a:tr>
              <a:tr h="396044">
                <a:tc>
                  <a:txBody>
                    <a:bodyPr vert="horz" wrap="square"/>
                    <a:lstStyle/>
                    <a:p>
                      <a:pPr algn="ctr"/>
                      <a:r>
                        <a:rPr altLang="en-US" lang="zh-CN" smtClean="0" sz="16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解决问题</a:t>
                      </a:r>
                      <a:endParaRPr altLang="en-US" lang="zh-CN" sz="16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algn="ctr" cap="flat" cmpd="sng" w="1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altLang="zh-CN" lang="en-US" smtClean="0" sz="16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3</a:t>
                      </a:r>
                      <a:endParaRPr altLang="en-US" lang="zh-CN" sz="16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algn="ctr" cap="flat" cmpd="sng" w="1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altLang="zh-CN" lang="en-US" smtClean="0" sz="16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</a:t>
                      </a:r>
                      <a:endParaRPr altLang="en-US" lang="zh-CN" sz="16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algn="ctr" cap="flat" cmpd="sng" w="1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altLang="zh-CN" lang="en-US" smtClean="0" sz="1600">
                          <a:solidFill>
                            <a:srgbClr val="C00000"/>
                          </a:solidFill>
                        </a:rPr>
                        <a:t>1</a:t>
                      </a:r>
                      <a:endParaRPr altLang="en-US" lang="zh-CN" sz="160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algn="ctr" cap="flat" cmpd="sng" w="1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altLang="zh-CN" lang="en-US" smtClean="0" sz="16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4</a:t>
                      </a:r>
                      <a:endParaRPr altLang="en-US" lang="zh-CN" sz="16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algn="ctr" cap="flat" cmpd="sng" w="1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/>
                    </a:solidFill>
                  </a:tcPr>
                </a:tc>
              </a:tr>
              <a:tr h="396044">
                <a:tc>
                  <a:txBody>
                    <a:bodyPr vert="horz" wrap="square"/>
                    <a:lstStyle/>
                    <a:p>
                      <a:pPr algn="ctr"/>
                      <a:r>
                        <a:rPr altLang="en-US" lang="zh-CN" smtClean="0" sz="16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判断速度</a:t>
                      </a:r>
                      <a:endParaRPr altLang="en-US" lang="zh-CN" sz="16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algn="ctr" cap="flat" cmpd="sng" w="1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altLang="zh-CN" lang="en-US" smtClean="0" sz="1600">
                          <a:solidFill>
                            <a:srgbClr val="C00000"/>
                          </a:solidFill>
                        </a:rPr>
                        <a:t>1</a:t>
                      </a:r>
                      <a:endParaRPr altLang="en-US" lang="zh-CN" sz="160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algn="ctr" cap="flat" cmpd="sng" w="1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altLang="zh-CN" lang="en-US" smtClean="0" sz="16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</a:t>
                      </a:r>
                      <a:endParaRPr altLang="en-US" lang="zh-CN" sz="16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algn="ctr" cap="flat" cmpd="sng" w="1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altLang="zh-CN" lang="en-US" smtClean="0" sz="16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3</a:t>
                      </a:r>
                      <a:endParaRPr altLang="en-US" lang="zh-CN" sz="16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algn="ctr" cap="flat" cmpd="sng" w="1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altLang="zh-CN" lang="en-US" smtClean="0" sz="16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4</a:t>
                      </a:r>
                      <a:endParaRPr altLang="en-US" lang="zh-CN" smtClean="0" sz="16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algn="ctr" cap="flat" cmpd="sng" w="1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/>
                    </a:solidFill>
                  </a:tcPr>
                </a:tc>
              </a:tr>
              <a:tr h="396044">
                <a:tc>
                  <a:txBody>
                    <a:bodyPr vert="horz" wrap="square"/>
                    <a:lstStyle/>
                    <a:p>
                      <a:pPr algn="ctr"/>
                      <a:r>
                        <a:rPr altLang="en-US" lang="zh-CN" smtClean="0" sz="16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成员参与</a:t>
                      </a:r>
                      <a:endParaRPr altLang="en-US" lang="zh-CN" sz="16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algn="ctr" cap="flat" cmpd="sng" w="1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altLang="zh-CN" lang="en-US" smtClean="0" sz="1600">
                          <a:solidFill>
                            <a:srgbClr val="C00000"/>
                          </a:solidFill>
                        </a:rPr>
                        <a:t>1</a:t>
                      </a:r>
                      <a:endParaRPr altLang="en-US" lang="zh-CN" sz="160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algn="ctr" cap="flat" cmpd="sng" w="1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altLang="zh-CN" lang="en-US" smtClean="0" sz="16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</a:t>
                      </a:r>
                      <a:endParaRPr altLang="en-US" lang="zh-CN" sz="16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algn="ctr" cap="flat" cmpd="sng" w="1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altLang="zh-CN" lang="en-US" smtClean="0" sz="16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3</a:t>
                      </a:r>
                      <a:endParaRPr altLang="en-US" lang="zh-CN" sz="16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algn="ctr" cap="flat" cmpd="sng" w="1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altLang="zh-CN" lang="en-US" smtClean="0" sz="16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4</a:t>
                      </a:r>
                      <a:endParaRPr altLang="en-US" lang="zh-CN" sz="16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algn="ctr" cap="flat" cmpd="sng" w="1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/>
                    </a:solidFill>
                  </a:tcPr>
                </a:tc>
              </a:tr>
              <a:tr h="396044">
                <a:tc>
                  <a:txBody>
                    <a:bodyPr vert="horz" wrap="square"/>
                    <a:lstStyle/>
                    <a:p>
                      <a:pPr algn="ctr"/>
                      <a:r>
                        <a:rPr altLang="en-US" lang="zh-CN" smtClean="0" sz="16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凝聚力</a:t>
                      </a:r>
                      <a:endParaRPr altLang="en-US" lang="zh-CN" sz="16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algn="ctr" cap="flat" cmpd="sng" w="1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altLang="zh-CN" lang="en-US" smtClean="0" sz="1600">
                          <a:solidFill>
                            <a:srgbClr val="C00000"/>
                          </a:solidFill>
                        </a:rPr>
                        <a:t>1</a:t>
                      </a:r>
                      <a:endParaRPr altLang="en-US" lang="zh-CN" sz="160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algn="ctr" cap="flat" cmpd="sng" w="1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altLang="zh-CN" lang="en-US" smtClean="0" sz="16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</a:t>
                      </a:r>
                      <a:endParaRPr altLang="en-US" lang="zh-CN" sz="16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algn="ctr" cap="flat" cmpd="sng" w="1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altLang="zh-CN" lang="en-US" smtClean="0" sz="16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3</a:t>
                      </a:r>
                      <a:endParaRPr altLang="en-US" lang="zh-CN" sz="16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algn="ctr" cap="flat" cmpd="sng" w="1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altLang="zh-CN" lang="en-US" smtClean="0" sz="16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4</a:t>
                      </a:r>
                      <a:endParaRPr altLang="en-US" lang="zh-CN" smtClean="0" sz="16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algn="ctr" cap="flat" cmpd="sng" w="1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/>
                    </a:solidFill>
                  </a:tcPr>
                </a:tc>
              </a:tr>
              <a:tr h="396044">
                <a:tc>
                  <a:txBody>
                    <a:bodyPr vert="horz" wrap="square"/>
                    <a:lstStyle/>
                    <a:p>
                      <a:pPr algn="ctr"/>
                      <a:r>
                        <a:rPr altLang="en-US" lang="zh-CN" smtClean="0" sz="16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意见一致</a:t>
                      </a:r>
                      <a:endParaRPr altLang="en-US" lang="zh-CN" sz="16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algn="ctr" cap="flat" cmpd="sng" w="1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altLang="zh-CN" lang="en-US" smtClean="0" sz="16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3</a:t>
                      </a:r>
                      <a:endParaRPr altLang="en-US" lang="zh-CN" sz="16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algn="ctr" cap="flat" cmpd="sng" w="1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altLang="zh-CN" lang="en-US" smtClean="0" sz="16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</a:t>
                      </a:r>
                      <a:endParaRPr altLang="en-US" lang="zh-CN" sz="16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algn="ctr" cap="flat" cmpd="sng" w="1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altLang="zh-CN" lang="en-US" smtClean="0" sz="1600">
                          <a:solidFill>
                            <a:srgbClr val="C00000"/>
                          </a:solidFill>
                        </a:rPr>
                        <a:t>1</a:t>
                      </a:r>
                      <a:endParaRPr altLang="en-US" lang="zh-CN" sz="160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algn="ctr" cap="flat" cmpd="sng" w="1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altLang="zh-CN" lang="en-US" smtClean="0" sz="16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4</a:t>
                      </a:r>
                      <a:endParaRPr altLang="en-US" lang="zh-CN" sz="16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algn="ctr" cap="flat" cmpd="sng" w="1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/>
                    </a:solidFill>
                  </a:tcPr>
                </a:tc>
              </a:tr>
              <a:tr h="396044">
                <a:tc>
                  <a:txBody>
                    <a:bodyPr vert="horz" wrap="square"/>
                    <a:lstStyle/>
                    <a:p>
                      <a:pPr algn="ctr"/>
                      <a:r>
                        <a:rPr altLang="en-US" lang="zh-CN" smtClean="0" sz="16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灵活性</a:t>
                      </a:r>
                      <a:endParaRPr altLang="en-US" lang="zh-CN" sz="16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algn="ctr" cap="flat" cmpd="sng" w="1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altLang="zh-CN" lang="en-US" smtClean="0" sz="1600">
                          <a:solidFill>
                            <a:srgbClr val="C00000"/>
                          </a:solidFill>
                        </a:rPr>
                        <a:t>1</a:t>
                      </a:r>
                      <a:endParaRPr altLang="en-US" lang="zh-CN" sz="160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algn="ctr" cap="flat" cmpd="sng" w="1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altLang="zh-CN" lang="en-US" smtClean="0" sz="16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</a:t>
                      </a:r>
                      <a:endParaRPr altLang="en-US" lang="zh-CN" sz="16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algn="ctr" cap="flat" cmpd="sng" w="1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altLang="zh-CN" lang="en-US" smtClean="0" sz="16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3</a:t>
                      </a:r>
                      <a:endParaRPr altLang="en-US" lang="zh-CN" sz="16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algn="ctr" cap="flat" cmpd="sng" w="1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altLang="zh-CN" lang="en-US" smtClean="0" sz="16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4</a:t>
                      </a:r>
                      <a:endParaRPr altLang="en-US" lang="zh-CN" smtClean="0" sz="16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algn="ctr" cap="flat" cmpd="sng" w="1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/>
                    </a:solidFill>
                  </a:tcPr>
                </a:tc>
              </a:tr>
              <a:tr h="396044">
                <a:tc>
                  <a:txBody>
                    <a:bodyPr vert="horz" wrap="square"/>
                    <a:lstStyle/>
                    <a:p>
                      <a:pPr algn="ctr"/>
                      <a:r>
                        <a:rPr altLang="en-US" lang="zh-CN" smtClean="0" sz="16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个人效率</a:t>
                      </a:r>
                      <a:endParaRPr altLang="en-US" lang="zh-CN" sz="16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algn="ctr" cap="flat" cmpd="sng" w="1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altLang="zh-CN" lang="en-US" smtClean="0" sz="16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</a:t>
                      </a:r>
                      <a:endParaRPr altLang="en-US" lang="zh-CN" sz="16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algn="ctr" cap="flat" cmpd="sng" w="1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altLang="zh-CN" lang="en-US" smtClean="0" sz="1600">
                          <a:solidFill>
                            <a:srgbClr val="C00000"/>
                          </a:solidFill>
                        </a:rPr>
                        <a:t>1</a:t>
                      </a:r>
                      <a:endParaRPr altLang="en-US" lang="zh-CN" sz="160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algn="ctr" cap="flat" cmpd="sng" w="1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altLang="zh-CN" lang="en-US" smtClean="0" sz="16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3</a:t>
                      </a:r>
                      <a:endParaRPr altLang="en-US" lang="zh-CN" sz="16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algn="ctr" cap="flat" cmpd="sng" w="1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altLang="zh-CN" lang="en-US" smtClean="0" sz="16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4</a:t>
                      </a:r>
                      <a:endParaRPr altLang="en-US" lang="zh-CN" sz="16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algn="ctr" cap="flat" cmpd="sng" w="1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/>
                    </a:solidFill>
                  </a:tcPr>
                </a:tc>
              </a:tr>
              <a:tr h="396044">
                <a:tc>
                  <a:txBody>
                    <a:bodyPr vert="horz" wrap="square"/>
                    <a:lstStyle/>
                    <a:p>
                      <a:pPr algn="ctr"/>
                      <a:r>
                        <a:rPr altLang="en-US" lang="zh-CN" smtClean="0" sz="16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团队效率</a:t>
                      </a:r>
                      <a:endParaRPr altLang="en-US" lang="zh-CN" sz="16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algn="ctr" cap="flat" cmpd="sng" w="1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altLang="zh-CN" lang="en-US" smtClean="0" sz="16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3</a:t>
                      </a:r>
                      <a:endParaRPr altLang="en-US" lang="zh-CN" sz="16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algn="ctr" cap="flat" cmpd="sng" w="1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altLang="zh-CN" lang="en-US" smtClean="0" sz="16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</a:t>
                      </a:r>
                      <a:endParaRPr altLang="en-US" lang="zh-CN" sz="16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algn="ctr" cap="flat" cmpd="sng" w="1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altLang="zh-CN" lang="en-US" smtClean="0" sz="1600">
                          <a:solidFill>
                            <a:srgbClr val="C00000"/>
                          </a:solidFill>
                        </a:rPr>
                        <a:t>1</a:t>
                      </a:r>
                      <a:endParaRPr altLang="en-US" lang="zh-CN" sz="160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algn="ctr" cap="flat" cmpd="sng" w="1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altLang="zh-CN" lang="en-US" smtClean="0" sz="16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4</a:t>
                      </a:r>
                      <a:endParaRPr altLang="en-US" lang="zh-CN" smtClean="0" sz="16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algn="ctr" cap="flat" cmpd="sng" w="1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val="1504415215"/>
      </p:ext>
    </p:extLst>
  </p:cSld>
  <p:clrMapOvr>
    <a:masterClrMapping/>
  </p:clrMapOvr>
  <p:transition/>
  <p:timing/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3" name="直接连接符 2"/>
          <p:cNvCxnSpPr/>
          <p:nvPr/>
        </p:nvCxnSpPr>
        <p:spPr>
          <a:xfrm>
            <a:off x="2070036" y="3867894"/>
            <a:ext cx="5652000" cy="0"/>
          </a:xfrm>
          <a:prstGeom prst="line">
            <a:avLst/>
          </a:prstGeom>
          <a:ln w="762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015716" y="3219821"/>
            <a:ext cx="5760640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3200">
                <a:solidFill>
                  <a:schemeClr val="tx1">
                    <a:lumMod val="65000"/>
                    <a:lumOff val="35000"/>
                  </a:schemeClr>
                </a:solidFill>
              </a:rPr>
              <a:t>HOW TO BUILD A TEAM 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47764" y="3952677"/>
            <a:ext cx="4896544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mtClean="0" sz="5400">
                <a:solidFill>
                  <a:srgbClr val="C00000"/>
                </a:solidFill>
              </a:rPr>
              <a:t>怎样建立团队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2070036" y="3939902"/>
            <a:ext cx="565200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3636036" y="786035"/>
            <a:ext cx="2520000" cy="2009411"/>
          </a:xfrm>
          <a:prstGeom prst="roundRect">
            <a:avLst>
              <a:gd fmla="val 8594" name="adj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2" name="圆角矩形 11"/>
          <p:cNvSpPr/>
          <p:nvPr/>
        </p:nvSpPr>
        <p:spPr>
          <a:xfrm>
            <a:off x="3455876" y="627534"/>
            <a:ext cx="2880320" cy="2326412"/>
          </a:xfrm>
          <a:prstGeom prst="roundRect">
            <a:avLst>
              <a:gd fmla="val 7234" name="adj"/>
            </a:avLst>
          </a:prstGeom>
          <a:noFill/>
          <a:ln w="76200">
            <a:solidFill>
              <a:schemeClr val="bg1">
                <a:lumMod val="65000"/>
              </a:schemeClr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1465367444"/>
      </p:ext>
    </p:extLst>
  </p:cSld>
  <p:clrMapOvr>
    <a:masterClrMapping/>
  </p:clrMapOvr>
  <p:transition/>
  <p:timing/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椭圆 2"/>
          <p:cNvSpPr/>
          <p:nvPr/>
        </p:nvSpPr>
        <p:spPr>
          <a:xfrm>
            <a:off x="3707904" y="293983"/>
            <a:ext cx="4799007" cy="4654031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椭圆 3"/>
          <p:cNvSpPr/>
          <p:nvPr/>
        </p:nvSpPr>
        <p:spPr>
          <a:xfrm>
            <a:off x="3816609" y="293983"/>
            <a:ext cx="4799007" cy="4654031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任意多边形 4"/>
          <p:cNvSpPr/>
          <p:nvPr/>
        </p:nvSpPr>
        <p:spPr>
          <a:xfrm>
            <a:off x="3993809" y="484724"/>
            <a:ext cx="4463290" cy="4463290"/>
          </a:xfrm>
          <a:custGeom>
            <a:gdLst>
              <a:gd fmla="*/ 1706880 w 3413760" name="connsiteX0"/>
              <a:gd fmla="*/ 0 h 3413760" name="connsiteY0"/>
              <a:gd fmla="*/ 3041373 w 3413760" name="connsiteX1"/>
              <a:gd fmla="*/ 642658 h 3413760" name="connsiteY1"/>
              <a:gd fmla="*/ 1706880 w 3413760" name="connsiteX2"/>
              <a:gd fmla="*/ 1706880 h 3413760" name="connsiteY2"/>
              <a:gd fmla="*/ 1706880 w 3413760" name="connsiteX3"/>
              <a:gd fmla="*/ 0 h 341376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3413760" w="3413760">
                <a:moveTo>
                  <a:pt x="1706880" y="0"/>
                </a:moveTo>
                <a:cubicBezTo>
                  <a:pt x="2226326" y="0"/>
                  <a:pt x="2717504" y="236539"/>
                  <a:pt x="3041373" y="642658"/>
                </a:cubicBezTo>
                <a:lnTo>
                  <a:pt x="1706880" y="1706880"/>
                </a:lnTo>
                <a:lnTo>
                  <a:pt x="1706880" y="0"/>
                </a:lnTo>
                <a:close/>
              </a:path>
            </a:pathLst>
          </a:custGeom>
          <a:blipFill dpi="0" rotWithShape="0">
            <a:blip r:embed="rId2">
              <a:extLst>
                <a:ext uri="{28A0092B-C50C-407E-A947-70E740481C1C}">
                  <a14:useLocalDpi/>
                </a:ext>
              </a:extLst>
            </a:blip>
            <a:stretch>
              <a:fillRect b="20000"/>
            </a:stretch>
          </a:blip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b="0" g="0" r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 bIns="2532380" lIns="1773631" numCol="1" rIns="771449" spcCol="1270" spcFirstLastPara="0" tIns="358140" vert="horz" wrap="square">
            <a:noAutofit/>
          </a:bodyPr>
          <a:lstStyle/>
          <a:p>
            <a:pPr algn="ctr" defTabSz="1155700" lv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altLang="en-US" kern="1200" lang="zh-CN" sz="2600"/>
          </a:p>
        </p:txBody>
      </p:sp>
      <p:sp>
        <p:nvSpPr>
          <p:cNvPr id="6" name="任意多边形 5"/>
          <p:cNvSpPr/>
          <p:nvPr/>
        </p:nvSpPr>
        <p:spPr>
          <a:xfrm>
            <a:off x="4002452" y="482275"/>
            <a:ext cx="4463290" cy="4463290"/>
          </a:xfrm>
          <a:custGeom>
            <a:gdLst>
              <a:gd fmla="*/ 3041373 w 3413760" name="connsiteX0"/>
              <a:gd fmla="*/ 642658 h 3413760" name="connsiteY0"/>
              <a:gd fmla="*/ 3370965 w 3413760" name="connsiteX1"/>
              <a:gd fmla="*/ 2086696 h 3413760" name="connsiteY1"/>
              <a:gd fmla="*/ 1706880 w 3413760" name="connsiteX2"/>
              <a:gd fmla="*/ 1706880 h 3413760" name="connsiteY2"/>
              <a:gd fmla="*/ 3041373 w 3413760" name="connsiteX3"/>
              <a:gd fmla="*/ 642658 h 341376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3413760" w="3413760">
                <a:moveTo>
                  <a:pt x="3041373" y="642658"/>
                </a:moveTo>
                <a:cubicBezTo>
                  <a:pt x="3365242" y="1048777"/>
                  <a:pt x="3486552" y="1580274"/>
                  <a:pt x="3370965" y="2086696"/>
                </a:cubicBezTo>
                <a:lnTo>
                  <a:pt x="1706880" y="1706880"/>
                </a:lnTo>
                <a:lnTo>
                  <a:pt x="3041373" y="642658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 bIns="1612899" lIns="2385060" numCol="1" rIns="133604" spcCol="1270" spcFirstLastPara="0" tIns="1267461" vert="horz" wrap="square">
            <a:noAutofit/>
          </a:bodyPr>
          <a:lstStyle/>
          <a:p>
            <a:pPr algn="ctr" defTabSz="1689100" lv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altLang="en-US" kern="1200" lang="zh-CN" sz="3800"/>
          </a:p>
        </p:txBody>
      </p:sp>
      <p:sp>
        <p:nvSpPr>
          <p:cNvPr id="7" name="任意多边形 6"/>
          <p:cNvSpPr/>
          <p:nvPr/>
        </p:nvSpPr>
        <p:spPr>
          <a:xfrm>
            <a:off x="4002452" y="482275"/>
            <a:ext cx="4463290" cy="4463290"/>
          </a:xfrm>
          <a:custGeom>
            <a:gdLst>
              <a:gd fmla="*/ 3370965 w 3413760" name="connsiteX0"/>
              <a:gd fmla="*/ 2086696 h 3413760" name="connsiteY0"/>
              <a:gd fmla="*/ 2447467 w 3413760" name="connsiteX1"/>
              <a:gd fmla="*/ 3244726 h 3413760" name="connsiteY1"/>
              <a:gd fmla="*/ 1706880 w 3413760" name="connsiteX2"/>
              <a:gd fmla="*/ 1706880 h 3413760" name="connsiteY2"/>
              <a:gd fmla="*/ 3370965 w 3413760" name="connsiteX3"/>
              <a:gd fmla="*/ 2086696 h 341376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3413760" w="3413760">
                <a:moveTo>
                  <a:pt x="3370965" y="2086696"/>
                </a:moveTo>
                <a:cubicBezTo>
                  <a:pt x="3255378" y="2593118"/>
                  <a:pt x="2915472" y="3019346"/>
                  <a:pt x="2447467" y="3244726"/>
                </a:cubicBezTo>
                <a:lnTo>
                  <a:pt x="1706880" y="1706880"/>
                </a:lnTo>
                <a:lnTo>
                  <a:pt x="3370965" y="2086696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 bIns="781050" lIns="2244090" numCol="1" rIns="374650" spcCol="1270" spcFirstLastPara="0" tIns="2081530" vert="horz" wrap="square">
            <a:noAutofit/>
          </a:bodyPr>
          <a:lstStyle/>
          <a:p>
            <a:pPr algn="ctr" defTabSz="1733550" lv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altLang="en-US" kern="1200" lang="zh-CN" sz="3900"/>
          </a:p>
        </p:txBody>
      </p:sp>
      <p:sp>
        <p:nvSpPr>
          <p:cNvPr id="8" name="任意多边形 7"/>
          <p:cNvSpPr/>
          <p:nvPr/>
        </p:nvSpPr>
        <p:spPr>
          <a:xfrm>
            <a:off x="4002452" y="482275"/>
            <a:ext cx="4463290" cy="4463290"/>
          </a:xfrm>
          <a:custGeom>
            <a:gdLst>
              <a:gd fmla="*/ 2447430 w 3413760" name="connsiteX0"/>
              <a:gd fmla="*/ 3244744 h 3413760" name="connsiteY0"/>
              <a:gd fmla="*/ 966292 w 3413760" name="connsiteX1"/>
              <a:gd fmla="*/ 3244726 h 3413760" name="connsiteY1"/>
              <a:gd fmla="*/ 1706880 w 3413760" name="connsiteX2"/>
              <a:gd fmla="*/ 1706880 h 3413760" name="connsiteY2"/>
              <a:gd fmla="*/ 2447430 w 3413760" name="connsiteX3"/>
              <a:gd fmla="*/ 3244744 h 341376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3413760" w="3413760">
                <a:moveTo>
                  <a:pt x="2447430" y="3244744"/>
                </a:moveTo>
                <a:cubicBezTo>
                  <a:pt x="1979433" y="3470105"/>
                  <a:pt x="1434283" y="3470099"/>
                  <a:pt x="966292" y="3244726"/>
                </a:cubicBezTo>
                <a:lnTo>
                  <a:pt x="1706880" y="1706880"/>
                </a:lnTo>
                <a:lnTo>
                  <a:pt x="2447430" y="3244744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/>
                </a:ext>
              </a:extLst>
            </a:blip>
            <a:stretch>
              <a:fillRect l="2000" r="0" t="30000"/>
            </a:stretch>
          </a:blipFill>
          <a:ln w="38100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 bIns="130809" lIns="1299210" numCol="1" rIns="1299210" spcCol="1270" spcFirstLastPara="0" tIns="2731771" vert="horz" wrap="square">
            <a:noAutofit/>
          </a:bodyPr>
          <a:lstStyle/>
          <a:p>
            <a:pPr algn="ctr" defTabSz="1733550" lv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altLang="en-US" kern="1200" lang="zh-CN" sz="3900"/>
          </a:p>
        </p:txBody>
      </p:sp>
      <p:sp>
        <p:nvSpPr>
          <p:cNvPr id="9" name="任意多边形 8"/>
          <p:cNvSpPr/>
          <p:nvPr/>
        </p:nvSpPr>
        <p:spPr>
          <a:xfrm>
            <a:off x="4002452" y="482275"/>
            <a:ext cx="4463290" cy="4463290"/>
          </a:xfrm>
          <a:custGeom>
            <a:gdLst>
              <a:gd fmla="*/ 966292 w 3413760" name="connsiteX0"/>
              <a:gd fmla="*/ 3244726 h 3413760" name="connsiteY0"/>
              <a:gd fmla="*/ 42795 w 3413760" name="connsiteX1"/>
              <a:gd fmla="*/ 2086696 h 3413760" name="connsiteY1"/>
              <a:gd fmla="*/ 1706880 w 3413760" name="connsiteX2"/>
              <a:gd fmla="*/ 1706880 h 3413760" name="connsiteY2"/>
              <a:gd fmla="*/ 966292 w 3413760" name="connsiteX3"/>
              <a:gd fmla="*/ 3244726 h 341376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3413760" w="3413760">
                <a:moveTo>
                  <a:pt x="966292" y="3244726"/>
                </a:moveTo>
                <a:cubicBezTo>
                  <a:pt x="498287" y="3019347"/>
                  <a:pt x="158382" y="2593118"/>
                  <a:pt x="42795" y="2086696"/>
                </a:cubicBezTo>
                <a:lnTo>
                  <a:pt x="1706880" y="1706880"/>
                </a:lnTo>
                <a:lnTo>
                  <a:pt x="966292" y="3244726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 bIns="781050" lIns="374650" numCol="1" rIns="2244090" spcCol="1270" spcFirstLastPara="0" tIns="2081530" vert="horz" wrap="square">
            <a:noAutofit/>
          </a:bodyPr>
          <a:lstStyle/>
          <a:p>
            <a:pPr algn="ctr" defTabSz="1733550" lv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altLang="en-US" kern="1200" lang="zh-CN" sz="3900"/>
          </a:p>
        </p:txBody>
      </p:sp>
      <p:sp>
        <p:nvSpPr>
          <p:cNvPr id="10" name="任意多边形 9"/>
          <p:cNvSpPr/>
          <p:nvPr/>
        </p:nvSpPr>
        <p:spPr>
          <a:xfrm>
            <a:off x="4002452" y="482275"/>
            <a:ext cx="4463290" cy="4463290"/>
          </a:xfrm>
          <a:custGeom>
            <a:gdLst>
              <a:gd fmla="*/ 42795 w 3413760" name="connsiteX0"/>
              <a:gd fmla="*/ 2086695 h 3413760" name="connsiteY0"/>
              <a:gd fmla="*/ 372387 w 3413760" name="connsiteX1"/>
              <a:gd fmla="*/ 642658 h 3413760" name="connsiteY1"/>
              <a:gd fmla="*/ 1706880 w 3413760" name="connsiteX2"/>
              <a:gd fmla="*/ 1706880 h 3413760" name="connsiteY2"/>
              <a:gd fmla="*/ 42795 w 3413760" name="connsiteX3"/>
              <a:gd fmla="*/ 2086695 h 341376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3413760" w="3413760">
                <a:moveTo>
                  <a:pt x="42795" y="2086695"/>
                </a:moveTo>
                <a:cubicBezTo>
                  <a:pt x="-72792" y="1580274"/>
                  <a:pt x="48519" y="1048777"/>
                  <a:pt x="372387" y="642658"/>
                </a:cubicBezTo>
                <a:lnTo>
                  <a:pt x="1706880" y="1706880"/>
                </a:lnTo>
                <a:lnTo>
                  <a:pt x="42795" y="2086695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/>
                </a:ext>
              </a:extLst>
            </a:blip>
            <a:stretch>
              <a:fillRect b="-10000" r="40000" t="30000"/>
            </a:stretch>
          </a:blip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 bIns="1598929" lIns="119634" numCol="1" rIns="2371090" spcCol="1270" spcFirstLastPara="0" tIns="1253491" vert="horz" wrap="square">
            <a:noAutofit/>
          </a:bodyPr>
          <a:lstStyle/>
          <a:p>
            <a:pPr algn="ctr" defTabSz="1200150" lv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altLang="en-US" kern="1200" lang="zh-CN" sz="2700"/>
          </a:p>
        </p:txBody>
      </p:sp>
      <p:sp>
        <p:nvSpPr>
          <p:cNvPr id="11" name="任意多边形 10"/>
          <p:cNvSpPr/>
          <p:nvPr/>
        </p:nvSpPr>
        <p:spPr>
          <a:xfrm>
            <a:off x="4002452" y="482275"/>
            <a:ext cx="4463290" cy="4463290"/>
          </a:xfrm>
          <a:custGeom>
            <a:gdLst>
              <a:gd fmla="*/ 372387 w 3413760" name="connsiteX0"/>
              <a:gd fmla="*/ 642658 h 3413760" name="connsiteY0"/>
              <a:gd fmla="*/ 1706880 w 3413760" name="connsiteX1"/>
              <a:gd fmla="*/ 0 h 3413760" name="connsiteY1"/>
              <a:gd fmla="*/ 1706880 w 3413760" name="connsiteX2"/>
              <a:gd fmla="*/ 1706880 h 3413760" name="connsiteY2"/>
              <a:gd fmla="*/ 372387 w 3413760" name="connsiteX3"/>
              <a:gd fmla="*/ 642658 h 341376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3413760" w="3413760">
                <a:moveTo>
                  <a:pt x="372387" y="642658"/>
                </a:moveTo>
                <a:cubicBezTo>
                  <a:pt x="696256" y="236539"/>
                  <a:pt x="1187434" y="0"/>
                  <a:pt x="1706880" y="0"/>
                </a:cubicBezTo>
                <a:lnTo>
                  <a:pt x="1706880" y="1706880"/>
                </a:lnTo>
                <a:lnTo>
                  <a:pt x="372387" y="642658"/>
                </a:lnTo>
                <a:close/>
              </a:path>
            </a:pathLst>
          </a:custGeom>
          <a:blipFill dpi="0" rotWithShape="1">
            <a:blip r:embed="rId8">
              <a:extLst>
                <a:ext uri="{28A0092B-C50C-407E-A947-70E740481C1C}">
                  <a14:useLocalDpi/>
                </a:ext>
              </a:extLst>
            </a:blip>
            <a:stretch>
              <a:fillRect b="20000"/>
            </a:stretch>
          </a:blip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 bIns="2532379" lIns="772668" numCol="1" rIns="1772412" spcCol="1270" spcFirstLastPara="0" tIns="358141" vert="horz" wrap="square">
            <a:noAutofit/>
          </a:bodyPr>
          <a:lstStyle/>
          <a:p>
            <a:pPr algn="ctr" defTabSz="1155700" lv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altLang="en-US" kern="1200" lang="zh-CN" sz="2600"/>
          </a:p>
        </p:txBody>
      </p:sp>
      <p:sp>
        <p:nvSpPr>
          <p:cNvPr id="12" name="椭圆 11"/>
          <p:cNvSpPr/>
          <p:nvPr/>
        </p:nvSpPr>
        <p:spPr>
          <a:xfrm>
            <a:off x="5508791" y="2056121"/>
            <a:ext cx="1444380" cy="144438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mtClean="0" sz="2800"/>
              <a:t>团队</a:t>
            </a:r>
          </a:p>
          <a:p>
            <a:pPr algn="ctr"/>
            <a:r>
              <a:rPr altLang="en-US" b="1" lang="zh-CN" smtClean="0" sz="2800"/>
              <a:t>要素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864746" y="2139702"/>
            <a:ext cx="2483118" cy="381258"/>
            <a:chOff x="864746" y="2275904"/>
            <a:chExt cx="2483118" cy="381258"/>
          </a:xfrm>
        </p:grpSpPr>
        <p:sp>
          <p:nvSpPr>
            <p:cNvPr id="14" name="矩形 13"/>
            <p:cNvSpPr/>
            <p:nvPr/>
          </p:nvSpPr>
          <p:spPr>
            <a:xfrm>
              <a:off x="864746" y="2347912"/>
              <a:ext cx="537011" cy="250198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 smtClean="0"/>
                <a:t>01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401757" y="2275904"/>
              <a:ext cx="1946107" cy="408432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altLang="en-US" lang="zh-CN" smtClean="0" sz="16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团队领导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864746" y="2532076"/>
            <a:ext cx="2483118" cy="381258"/>
            <a:chOff x="864746" y="2645578"/>
            <a:chExt cx="2483118" cy="381258"/>
          </a:xfrm>
        </p:grpSpPr>
        <p:sp>
          <p:nvSpPr>
            <p:cNvPr id="16" name="矩形 15"/>
            <p:cNvSpPr/>
            <p:nvPr/>
          </p:nvSpPr>
          <p:spPr>
            <a:xfrm>
              <a:off x="864746" y="2717586"/>
              <a:ext cx="537011" cy="250198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 smtClean="0"/>
                <a:t>02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401757" y="2645578"/>
              <a:ext cx="1946107" cy="408432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altLang="en-US" lang="zh-CN" smtClean="0" sz="16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团队目标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864746" y="2924450"/>
            <a:ext cx="2483118" cy="381258"/>
            <a:chOff x="864746" y="3015252"/>
            <a:chExt cx="2483118" cy="381258"/>
          </a:xfrm>
        </p:grpSpPr>
        <p:sp>
          <p:nvSpPr>
            <p:cNvPr id="18" name="矩形 17"/>
            <p:cNvSpPr/>
            <p:nvPr/>
          </p:nvSpPr>
          <p:spPr>
            <a:xfrm>
              <a:off x="864746" y="3087260"/>
              <a:ext cx="537011" cy="250198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 smtClean="0"/>
                <a:t>03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401757" y="3015252"/>
              <a:ext cx="1946107" cy="408432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altLang="en-US" lang="zh-CN" smtClean="0" sz="16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团队工作方式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864746" y="3316824"/>
            <a:ext cx="2483118" cy="381258"/>
            <a:chOff x="864746" y="3384926"/>
            <a:chExt cx="2483118" cy="381258"/>
          </a:xfrm>
        </p:grpSpPr>
        <p:sp>
          <p:nvSpPr>
            <p:cNvPr id="20" name="矩形 19"/>
            <p:cNvSpPr/>
            <p:nvPr/>
          </p:nvSpPr>
          <p:spPr>
            <a:xfrm>
              <a:off x="864746" y="3456934"/>
              <a:ext cx="537011" cy="250198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 smtClean="0"/>
                <a:t>04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401757" y="3384925"/>
              <a:ext cx="1946107" cy="408432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altLang="en-US" lang="zh-CN" smtClean="0" sz="16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成员相互信任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864746" y="3709198"/>
            <a:ext cx="2483118" cy="381258"/>
            <a:chOff x="864746" y="3754600"/>
            <a:chExt cx="2483118" cy="381258"/>
          </a:xfrm>
        </p:grpSpPr>
        <p:sp>
          <p:nvSpPr>
            <p:cNvPr id="22" name="矩形 21"/>
            <p:cNvSpPr/>
            <p:nvPr/>
          </p:nvSpPr>
          <p:spPr>
            <a:xfrm>
              <a:off x="864746" y="3826608"/>
              <a:ext cx="537011" cy="250198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 smtClean="0"/>
                <a:t>05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401757" y="3754600"/>
              <a:ext cx="1946107" cy="408432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altLang="en-US" lang="zh-CN" smtClean="0" sz="16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成员技能识别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864746" y="4101572"/>
            <a:ext cx="2483118" cy="381258"/>
            <a:chOff x="864746" y="4124274"/>
            <a:chExt cx="2483118" cy="381258"/>
          </a:xfrm>
        </p:grpSpPr>
        <p:sp>
          <p:nvSpPr>
            <p:cNvPr id="24" name="矩形 23"/>
            <p:cNvSpPr/>
            <p:nvPr/>
          </p:nvSpPr>
          <p:spPr>
            <a:xfrm>
              <a:off x="864746" y="4196282"/>
              <a:ext cx="537011" cy="250198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 smtClean="0"/>
                <a:t>06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401757" y="4124273"/>
              <a:ext cx="1946107" cy="408432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altLang="en-US" lang="zh-CN" smtClean="0" sz="16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团队成员角色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864746" y="4493948"/>
            <a:ext cx="2483118" cy="381258"/>
            <a:chOff x="864746" y="4493948"/>
            <a:chExt cx="2483118" cy="381258"/>
          </a:xfrm>
        </p:grpSpPr>
        <p:sp>
          <p:nvSpPr>
            <p:cNvPr id="26" name="矩形 25"/>
            <p:cNvSpPr/>
            <p:nvPr/>
          </p:nvSpPr>
          <p:spPr>
            <a:xfrm>
              <a:off x="864746" y="4565956"/>
              <a:ext cx="537011" cy="250198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 smtClean="0"/>
                <a:t>07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401757" y="4493948"/>
              <a:ext cx="1946107" cy="408432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altLang="en-US" lang="zh-CN" smtClean="0" sz="16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团队回顾进展</a:t>
              </a:r>
            </a:p>
          </p:txBody>
        </p:sp>
      </p:grpSp>
    </p:spTree>
    <p:extLst>
      <p:ext uri="{BB962C8B-B14F-4D97-AF65-F5344CB8AC3E}">
        <p14:creationId val="1714227980"/>
      </p:ext>
    </p:extLst>
  </p:cSld>
  <p:clrMapOvr>
    <a:masterClrMapping/>
  </p:clrMapOvr>
  <p:transition/>
  <p:timing/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6">
            <a:alphaModFix amt="30000"/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" name="组合 4"/>
          <p:cNvGrpSpPr/>
          <p:nvPr/>
        </p:nvGrpSpPr>
        <p:grpSpPr>
          <a:xfrm>
            <a:off x="160198" y="267494"/>
            <a:ext cx="2683610" cy="597921"/>
            <a:chOff x="160198" y="267494"/>
            <a:chExt cx="2683610" cy="597921"/>
          </a:xfrm>
        </p:grpSpPr>
        <p:sp>
          <p:nvSpPr>
            <p:cNvPr id="3" name="矩形 2"/>
            <p:cNvSpPr/>
            <p:nvPr/>
          </p:nvSpPr>
          <p:spPr>
            <a:xfrm>
              <a:off x="160198" y="413717"/>
              <a:ext cx="772770" cy="36004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 smtClean="0" sz="3200"/>
                <a:t>01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969709" y="267494"/>
              <a:ext cx="1874099" cy="646176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altLang="en-US" b="1" lang="zh-CN" smtClean="0" sz="2800">
                  <a:solidFill>
                    <a:schemeClr val="tx1">
                      <a:lumMod val="95000"/>
                      <a:lumOff val="5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团队领导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221462" y="2194944"/>
            <a:ext cx="6806922" cy="1660700"/>
            <a:chOff x="827584" y="2492896"/>
            <a:chExt cx="7673856" cy="1872208"/>
          </a:xfrm>
        </p:grpSpPr>
        <p:sp>
          <p:nvSpPr>
            <p:cNvPr id="7" name="矩形 6"/>
            <p:cNvSpPr/>
            <p:nvPr/>
          </p:nvSpPr>
          <p:spPr>
            <a:xfrm>
              <a:off x="827584" y="2492896"/>
              <a:ext cx="7673856" cy="1872208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899592" y="2561377"/>
              <a:ext cx="7530267" cy="126014"/>
              <a:chOff x="899592" y="2561377"/>
              <a:chExt cx="7530267" cy="126014"/>
            </a:xfrm>
          </p:grpSpPr>
          <p:sp>
            <p:nvSpPr>
              <p:cNvPr id="56" name="矩形 55"/>
              <p:cNvSpPr/>
              <p:nvPr/>
            </p:nvSpPr>
            <p:spPr>
              <a:xfrm>
                <a:off x="899592" y="2561377"/>
                <a:ext cx="61437" cy="1260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57" name="矩形 56"/>
              <p:cNvSpPr/>
              <p:nvPr/>
            </p:nvSpPr>
            <p:spPr>
              <a:xfrm>
                <a:off x="1065566" y="2561377"/>
                <a:ext cx="61437" cy="1260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58" name="矩形 57"/>
              <p:cNvSpPr/>
              <p:nvPr/>
            </p:nvSpPr>
            <p:spPr>
              <a:xfrm>
                <a:off x="1231540" y="2561377"/>
                <a:ext cx="61437" cy="1260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59" name="矩形 58"/>
              <p:cNvSpPr/>
              <p:nvPr/>
            </p:nvSpPr>
            <p:spPr>
              <a:xfrm>
                <a:off x="1397514" y="2561377"/>
                <a:ext cx="61437" cy="1260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60" name="矩形 59"/>
              <p:cNvSpPr/>
              <p:nvPr/>
            </p:nvSpPr>
            <p:spPr>
              <a:xfrm>
                <a:off x="1563488" y="2561377"/>
                <a:ext cx="61437" cy="1260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61" name="矩形 60"/>
              <p:cNvSpPr/>
              <p:nvPr/>
            </p:nvSpPr>
            <p:spPr>
              <a:xfrm>
                <a:off x="1729462" y="2561377"/>
                <a:ext cx="61437" cy="1260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62" name="矩形 61"/>
              <p:cNvSpPr/>
              <p:nvPr/>
            </p:nvSpPr>
            <p:spPr>
              <a:xfrm>
                <a:off x="1895436" y="2561377"/>
                <a:ext cx="61437" cy="1260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63" name="矩形 62"/>
              <p:cNvSpPr/>
              <p:nvPr/>
            </p:nvSpPr>
            <p:spPr>
              <a:xfrm>
                <a:off x="2061410" y="2561377"/>
                <a:ext cx="61437" cy="1260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64" name="矩形 63"/>
              <p:cNvSpPr/>
              <p:nvPr/>
            </p:nvSpPr>
            <p:spPr>
              <a:xfrm>
                <a:off x="2227384" y="2561377"/>
                <a:ext cx="61437" cy="1260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65" name="矩形 64"/>
              <p:cNvSpPr/>
              <p:nvPr/>
            </p:nvSpPr>
            <p:spPr>
              <a:xfrm>
                <a:off x="2393358" y="2561377"/>
                <a:ext cx="61437" cy="1260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66" name="矩形 65"/>
              <p:cNvSpPr/>
              <p:nvPr/>
            </p:nvSpPr>
            <p:spPr>
              <a:xfrm>
                <a:off x="2559332" y="2561377"/>
                <a:ext cx="61437" cy="1260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67" name="矩形 66"/>
              <p:cNvSpPr/>
              <p:nvPr/>
            </p:nvSpPr>
            <p:spPr>
              <a:xfrm>
                <a:off x="2725306" y="2561377"/>
                <a:ext cx="61437" cy="1260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68" name="矩形 67"/>
              <p:cNvSpPr/>
              <p:nvPr/>
            </p:nvSpPr>
            <p:spPr>
              <a:xfrm>
                <a:off x="2891280" y="2561377"/>
                <a:ext cx="61437" cy="1260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69" name="矩形 68"/>
              <p:cNvSpPr/>
              <p:nvPr/>
            </p:nvSpPr>
            <p:spPr>
              <a:xfrm>
                <a:off x="3057254" y="2561377"/>
                <a:ext cx="61437" cy="1260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70" name="矩形 69"/>
              <p:cNvSpPr/>
              <p:nvPr/>
            </p:nvSpPr>
            <p:spPr>
              <a:xfrm>
                <a:off x="3223228" y="2561377"/>
                <a:ext cx="61437" cy="1260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71" name="矩形 70"/>
              <p:cNvSpPr/>
              <p:nvPr/>
            </p:nvSpPr>
            <p:spPr>
              <a:xfrm>
                <a:off x="3389202" y="2561377"/>
                <a:ext cx="61437" cy="1260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72" name="矩形 71"/>
              <p:cNvSpPr/>
              <p:nvPr/>
            </p:nvSpPr>
            <p:spPr>
              <a:xfrm>
                <a:off x="3555176" y="2561377"/>
                <a:ext cx="61437" cy="1260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73" name="矩形 72"/>
              <p:cNvSpPr/>
              <p:nvPr/>
            </p:nvSpPr>
            <p:spPr>
              <a:xfrm>
                <a:off x="3721150" y="2561377"/>
                <a:ext cx="61437" cy="1260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74" name="矩形 73"/>
              <p:cNvSpPr/>
              <p:nvPr/>
            </p:nvSpPr>
            <p:spPr>
              <a:xfrm>
                <a:off x="3887124" y="2561377"/>
                <a:ext cx="61437" cy="1260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75" name="矩形 74"/>
              <p:cNvSpPr/>
              <p:nvPr/>
            </p:nvSpPr>
            <p:spPr>
              <a:xfrm>
                <a:off x="4053098" y="2561377"/>
                <a:ext cx="61437" cy="1260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76" name="矩形 75"/>
              <p:cNvSpPr/>
              <p:nvPr/>
            </p:nvSpPr>
            <p:spPr>
              <a:xfrm>
                <a:off x="4219072" y="2561377"/>
                <a:ext cx="61437" cy="1260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77" name="矩形 76"/>
              <p:cNvSpPr/>
              <p:nvPr/>
            </p:nvSpPr>
            <p:spPr>
              <a:xfrm>
                <a:off x="4385046" y="2561377"/>
                <a:ext cx="61437" cy="1260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78" name="矩形 77"/>
              <p:cNvSpPr/>
              <p:nvPr/>
            </p:nvSpPr>
            <p:spPr>
              <a:xfrm>
                <a:off x="4551020" y="2561377"/>
                <a:ext cx="61437" cy="1260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79" name="矩形 78"/>
              <p:cNvSpPr/>
              <p:nvPr/>
            </p:nvSpPr>
            <p:spPr>
              <a:xfrm>
                <a:off x="4716994" y="2561377"/>
                <a:ext cx="61437" cy="1260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80" name="矩形 79"/>
              <p:cNvSpPr/>
              <p:nvPr/>
            </p:nvSpPr>
            <p:spPr>
              <a:xfrm>
                <a:off x="4882968" y="2561377"/>
                <a:ext cx="61437" cy="1260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81" name="矩形 80"/>
              <p:cNvSpPr/>
              <p:nvPr/>
            </p:nvSpPr>
            <p:spPr>
              <a:xfrm>
                <a:off x="5048942" y="2561377"/>
                <a:ext cx="61437" cy="1260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82" name="矩形 81"/>
              <p:cNvSpPr/>
              <p:nvPr/>
            </p:nvSpPr>
            <p:spPr>
              <a:xfrm>
                <a:off x="5214916" y="2561377"/>
                <a:ext cx="61437" cy="1260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83" name="矩形 82"/>
              <p:cNvSpPr/>
              <p:nvPr/>
            </p:nvSpPr>
            <p:spPr>
              <a:xfrm>
                <a:off x="5380890" y="2561377"/>
                <a:ext cx="61437" cy="1260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84" name="矩形 83"/>
              <p:cNvSpPr/>
              <p:nvPr/>
            </p:nvSpPr>
            <p:spPr>
              <a:xfrm>
                <a:off x="5546864" y="2561377"/>
                <a:ext cx="61437" cy="1260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85" name="矩形 84"/>
              <p:cNvSpPr/>
              <p:nvPr/>
            </p:nvSpPr>
            <p:spPr>
              <a:xfrm>
                <a:off x="5712838" y="2561377"/>
                <a:ext cx="61437" cy="1260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86" name="矩形 85"/>
              <p:cNvSpPr/>
              <p:nvPr/>
            </p:nvSpPr>
            <p:spPr>
              <a:xfrm>
                <a:off x="5878812" y="2561377"/>
                <a:ext cx="61437" cy="1260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87" name="矩形 86"/>
              <p:cNvSpPr/>
              <p:nvPr/>
            </p:nvSpPr>
            <p:spPr>
              <a:xfrm>
                <a:off x="6044786" y="2561377"/>
                <a:ext cx="61437" cy="1260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88" name="矩形 87"/>
              <p:cNvSpPr/>
              <p:nvPr/>
            </p:nvSpPr>
            <p:spPr>
              <a:xfrm>
                <a:off x="6210760" y="2561377"/>
                <a:ext cx="61437" cy="1260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89" name="矩形 88"/>
              <p:cNvSpPr/>
              <p:nvPr/>
            </p:nvSpPr>
            <p:spPr>
              <a:xfrm>
                <a:off x="6376734" y="2561377"/>
                <a:ext cx="61437" cy="1260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90" name="矩形 89"/>
              <p:cNvSpPr/>
              <p:nvPr/>
            </p:nvSpPr>
            <p:spPr>
              <a:xfrm>
                <a:off x="6542708" y="2561377"/>
                <a:ext cx="61437" cy="1260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91" name="矩形 90"/>
              <p:cNvSpPr/>
              <p:nvPr/>
            </p:nvSpPr>
            <p:spPr>
              <a:xfrm>
                <a:off x="6708682" y="2561377"/>
                <a:ext cx="61437" cy="1260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92" name="矩形 91"/>
              <p:cNvSpPr/>
              <p:nvPr/>
            </p:nvSpPr>
            <p:spPr>
              <a:xfrm>
                <a:off x="6874656" y="2561377"/>
                <a:ext cx="61437" cy="1260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93" name="矩形 92"/>
              <p:cNvSpPr/>
              <p:nvPr/>
            </p:nvSpPr>
            <p:spPr>
              <a:xfrm>
                <a:off x="7040630" y="2561377"/>
                <a:ext cx="61437" cy="1260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94" name="矩形 93"/>
              <p:cNvSpPr/>
              <p:nvPr/>
            </p:nvSpPr>
            <p:spPr>
              <a:xfrm>
                <a:off x="7206604" y="2561377"/>
                <a:ext cx="61437" cy="1260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95" name="矩形 94"/>
              <p:cNvSpPr/>
              <p:nvPr/>
            </p:nvSpPr>
            <p:spPr>
              <a:xfrm>
                <a:off x="7372578" y="2561377"/>
                <a:ext cx="61437" cy="1260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96" name="矩形 95"/>
              <p:cNvSpPr/>
              <p:nvPr/>
            </p:nvSpPr>
            <p:spPr>
              <a:xfrm>
                <a:off x="7538552" y="2561377"/>
                <a:ext cx="61437" cy="1260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97" name="矩形 96"/>
              <p:cNvSpPr/>
              <p:nvPr/>
            </p:nvSpPr>
            <p:spPr>
              <a:xfrm>
                <a:off x="7704526" y="2561377"/>
                <a:ext cx="61437" cy="1260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98" name="矩形 97"/>
              <p:cNvSpPr/>
              <p:nvPr/>
            </p:nvSpPr>
            <p:spPr>
              <a:xfrm>
                <a:off x="7870500" y="2561377"/>
                <a:ext cx="61437" cy="1260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99" name="矩形 98"/>
              <p:cNvSpPr/>
              <p:nvPr/>
            </p:nvSpPr>
            <p:spPr>
              <a:xfrm>
                <a:off x="8036474" y="2561377"/>
                <a:ext cx="61437" cy="1260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00" name="矩形 99"/>
              <p:cNvSpPr/>
              <p:nvPr/>
            </p:nvSpPr>
            <p:spPr>
              <a:xfrm>
                <a:off x="8202448" y="2561377"/>
                <a:ext cx="61437" cy="1260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01" name="矩形 100"/>
              <p:cNvSpPr/>
              <p:nvPr/>
            </p:nvSpPr>
            <p:spPr>
              <a:xfrm>
                <a:off x="8368422" y="2561377"/>
                <a:ext cx="61437" cy="1260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899592" y="4178340"/>
              <a:ext cx="7530267" cy="126014"/>
              <a:chOff x="899592" y="2561377"/>
              <a:chExt cx="7530267" cy="126014"/>
            </a:xfrm>
          </p:grpSpPr>
          <p:sp>
            <p:nvSpPr>
              <p:cNvPr id="10" name="矩形 9"/>
              <p:cNvSpPr/>
              <p:nvPr/>
            </p:nvSpPr>
            <p:spPr>
              <a:xfrm>
                <a:off x="899592" y="2561377"/>
                <a:ext cx="61437" cy="1260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1065566" y="2561377"/>
                <a:ext cx="61437" cy="1260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1231540" y="2561377"/>
                <a:ext cx="61437" cy="1260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1397514" y="2561377"/>
                <a:ext cx="61437" cy="1260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1563488" y="2561377"/>
                <a:ext cx="61437" cy="1260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1729462" y="2561377"/>
                <a:ext cx="61437" cy="1260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1895436" y="2561377"/>
                <a:ext cx="61437" cy="1260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2061410" y="2561377"/>
                <a:ext cx="61437" cy="1260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2227384" y="2561377"/>
                <a:ext cx="61437" cy="1260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2393358" y="2561377"/>
                <a:ext cx="61437" cy="1260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2559332" y="2561377"/>
                <a:ext cx="61437" cy="1260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2725306" y="2561377"/>
                <a:ext cx="61437" cy="1260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2891280" y="2561377"/>
                <a:ext cx="61437" cy="1260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3057254" y="2561377"/>
                <a:ext cx="61437" cy="1260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3223228" y="2561377"/>
                <a:ext cx="61437" cy="1260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3389202" y="2561377"/>
                <a:ext cx="61437" cy="1260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3555176" y="2561377"/>
                <a:ext cx="61437" cy="1260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7" name="矩形 26"/>
              <p:cNvSpPr/>
              <p:nvPr/>
            </p:nvSpPr>
            <p:spPr>
              <a:xfrm>
                <a:off x="3721150" y="2561377"/>
                <a:ext cx="61437" cy="1260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8" name="矩形 27"/>
              <p:cNvSpPr/>
              <p:nvPr/>
            </p:nvSpPr>
            <p:spPr>
              <a:xfrm>
                <a:off x="3887124" y="2561377"/>
                <a:ext cx="61437" cy="1260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4053098" y="2561377"/>
                <a:ext cx="61437" cy="1260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0" name="矩形 29"/>
              <p:cNvSpPr/>
              <p:nvPr/>
            </p:nvSpPr>
            <p:spPr>
              <a:xfrm>
                <a:off x="4219072" y="2561377"/>
                <a:ext cx="61437" cy="1260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1" name="矩形 30"/>
              <p:cNvSpPr/>
              <p:nvPr/>
            </p:nvSpPr>
            <p:spPr>
              <a:xfrm>
                <a:off x="4385046" y="2561377"/>
                <a:ext cx="61437" cy="1260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2" name="矩形 31"/>
              <p:cNvSpPr/>
              <p:nvPr/>
            </p:nvSpPr>
            <p:spPr>
              <a:xfrm>
                <a:off x="4551020" y="2561377"/>
                <a:ext cx="61437" cy="1260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3" name="矩形 32"/>
              <p:cNvSpPr/>
              <p:nvPr/>
            </p:nvSpPr>
            <p:spPr>
              <a:xfrm>
                <a:off x="4716994" y="2561377"/>
                <a:ext cx="61437" cy="1260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4" name="矩形 33"/>
              <p:cNvSpPr/>
              <p:nvPr/>
            </p:nvSpPr>
            <p:spPr>
              <a:xfrm>
                <a:off x="4882968" y="2561377"/>
                <a:ext cx="61437" cy="1260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5" name="矩形 34"/>
              <p:cNvSpPr/>
              <p:nvPr/>
            </p:nvSpPr>
            <p:spPr>
              <a:xfrm>
                <a:off x="5048942" y="2561377"/>
                <a:ext cx="61437" cy="1260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6" name="矩形 35"/>
              <p:cNvSpPr/>
              <p:nvPr/>
            </p:nvSpPr>
            <p:spPr>
              <a:xfrm>
                <a:off x="5214916" y="2561377"/>
                <a:ext cx="61437" cy="1260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7" name="矩形 36"/>
              <p:cNvSpPr/>
              <p:nvPr/>
            </p:nvSpPr>
            <p:spPr>
              <a:xfrm>
                <a:off x="5380890" y="2561377"/>
                <a:ext cx="61437" cy="1260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8" name="矩形 37"/>
              <p:cNvSpPr/>
              <p:nvPr/>
            </p:nvSpPr>
            <p:spPr>
              <a:xfrm>
                <a:off x="5546864" y="2561377"/>
                <a:ext cx="61437" cy="1260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9" name="矩形 38"/>
              <p:cNvSpPr/>
              <p:nvPr/>
            </p:nvSpPr>
            <p:spPr>
              <a:xfrm>
                <a:off x="5712838" y="2561377"/>
                <a:ext cx="61437" cy="1260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0" name="矩形 39"/>
              <p:cNvSpPr/>
              <p:nvPr/>
            </p:nvSpPr>
            <p:spPr>
              <a:xfrm>
                <a:off x="5878812" y="2561377"/>
                <a:ext cx="61437" cy="1260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1" name="矩形 40"/>
              <p:cNvSpPr/>
              <p:nvPr/>
            </p:nvSpPr>
            <p:spPr>
              <a:xfrm>
                <a:off x="6044786" y="2561377"/>
                <a:ext cx="61437" cy="1260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2" name="矩形 41"/>
              <p:cNvSpPr/>
              <p:nvPr/>
            </p:nvSpPr>
            <p:spPr>
              <a:xfrm>
                <a:off x="6210760" y="2561377"/>
                <a:ext cx="61437" cy="1260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3" name="矩形 42"/>
              <p:cNvSpPr/>
              <p:nvPr/>
            </p:nvSpPr>
            <p:spPr>
              <a:xfrm>
                <a:off x="6376734" y="2561377"/>
                <a:ext cx="61437" cy="1260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4" name="矩形 43"/>
              <p:cNvSpPr/>
              <p:nvPr/>
            </p:nvSpPr>
            <p:spPr>
              <a:xfrm>
                <a:off x="6542708" y="2561377"/>
                <a:ext cx="61437" cy="1260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5" name="矩形 44"/>
              <p:cNvSpPr/>
              <p:nvPr/>
            </p:nvSpPr>
            <p:spPr>
              <a:xfrm>
                <a:off x="6708682" y="2561377"/>
                <a:ext cx="61437" cy="1260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6" name="矩形 45"/>
              <p:cNvSpPr/>
              <p:nvPr/>
            </p:nvSpPr>
            <p:spPr>
              <a:xfrm>
                <a:off x="6874656" y="2561377"/>
                <a:ext cx="61437" cy="1260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7" name="矩形 46"/>
              <p:cNvSpPr/>
              <p:nvPr/>
            </p:nvSpPr>
            <p:spPr>
              <a:xfrm>
                <a:off x="7040630" y="2561377"/>
                <a:ext cx="61437" cy="1260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8" name="矩形 47"/>
              <p:cNvSpPr/>
              <p:nvPr/>
            </p:nvSpPr>
            <p:spPr>
              <a:xfrm>
                <a:off x="7206604" y="2561377"/>
                <a:ext cx="61437" cy="1260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9" name="矩形 48"/>
              <p:cNvSpPr/>
              <p:nvPr/>
            </p:nvSpPr>
            <p:spPr>
              <a:xfrm>
                <a:off x="7372578" y="2561377"/>
                <a:ext cx="61437" cy="1260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50" name="矩形 49"/>
              <p:cNvSpPr/>
              <p:nvPr/>
            </p:nvSpPr>
            <p:spPr>
              <a:xfrm>
                <a:off x="7538552" y="2561377"/>
                <a:ext cx="61437" cy="1260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51" name="矩形 50"/>
              <p:cNvSpPr/>
              <p:nvPr/>
            </p:nvSpPr>
            <p:spPr>
              <a:xfrm>
                <a:off x="7704526" y="2561377"/>
                <a:ext cx="61437" cy="1260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52" name="矩形 51"/>
              <p:cNvSpPr/>
              <p:nvPr/>
            </p:nvSpPr>
            <p:spPr>
              <a:xfrm>
                <a:off x="7870500" y="2561377"/>
                <a:ext cx="61437" cy="1260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53" name="矩形 52"/>
              <p:cNvSpPr/>
              <p:nvPr/>
            </p:nvSpPr>
            <p:spPr>
              <a:xfrm>
                <a:off x="8036474" y="2561377"/>
                <a:ext cx="61437" cy="1260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54" name="矩形 53"/>
              <p:cNvSpPr/>
              <p:nvPr/>
            </p:nvSpPr>
            <p:spPr>
              <a:xfrm>
                <a:off x="8202448" y="2561377"/>
                <a:ext cx="61437" cy="1260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55" name="矩形 54"/>
              <p:cNvSpPr/>
              <p:nvPr/>
            </p:nvSpPr>
            <p:spPr>
              <a:xfrm>
                <a:off x="8368422" y="2561377"/>
                <a:ext cx="61437" cy="1260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</p:grpSp>
      <p:grpSp>
        <p:nvGrpSpPr>
          <p:cNvPr id="102" name="组合 101"/>
          <p:cNvGrpSpPr/>
          <p:nvPr/>
        </p:nvGrpSpPr>
        <p:grpSpPr>
          <a:xfrm>
            <a:off x="1513329" y="2487216"/>
            <a:ext cx="6259563" cy="1076159"/>
            <a:chOff x="1156624" y="2791845"/>
            <a:chExt cx="7056784" cy="1213219"/>
          </a:xfrm>
        </p:grpSpPr>
        <p:sp>
          <p:nvSpPr>
            <p:cNvPr id="103" name="矩形 102"/>
            <p:cNvSpPr/>
            <p:nvPr/>
          </p:nvSpPr>
          <p:spPr>
            <a:xfrm>
              <a:off x="1156624" y="2791847"/>
              <a:ext cx="1656184" cy="1213217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/>
                  </a:ext>
                </a:extLst>
              </a:blip>
              <a:stretch>
                <a:fillRect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04" name="矩形 103"/>
            <p:cNvSpPr/>
            <p:nvPr/>
          </p:nvSpPr>
          <p:spPr>
            <a:xfrm>
              <a:off x="2956824" y="2791846"/>
              <a:ext cx="1656184" cy="1213217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/>
                  </a:ext>
                </a:extLst>
              </a:blip>
              <a:stretch>
                <a:fillRect/>
              </a:stretch>
            </a:blip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05" name="矩形 104"/>
            <p:cNvSpPr/>
            <p:nvPr/>
          </p:nvSpPr>
          <p:spPr>
            <a:xfrm>
              <a:off x="4757024" y="2791846"/>
              <a:ext cx="1656184" cy="1213217"/>
            </a:xfrm>
            <a:prstGeom prst="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/>
                  </a:ext>
                </a:extLst>
              </a:blip>
              <a:stretch>
                <a:fillRect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06" name="矩形 105"/>
            <p:cNvSpPr/>
            <p:nvPr/>
          </p:nvSpPr>
          <p:spPr>
            <a:xfrm>
              <a:off x="6557224" y="2791845"/>
              <a:ext cx="1656184" cy="1213217"/>
            </a:xfrm>
            <a:prstGeom prst="rect">
              <a:avLst/>
            </a:prstGeom>
            <a:blipFill dpi="0" rotWithShape="1">
              <a:blip r:embed="rId5">
                <a:extLst>
                  <a:ext uri="{28A0092B-C50C-407E-A947-70E740481C1C}">
                    <a14:useLocalDpi/>
                  </a:ext>
                </a:extLst>
              </a:blip>
              <a:stretch>
                <a:fillRect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107" name="上箭头 106"/>
          <p:cNvSpPr/>
          <p:nvPr/>
        </p:nvSpPr>
        <p:spPr>
          <a:xfrm>
            <a:off x="3565847" y="1971389"/>
            <a:ext cx="319145" cy="223556"/>
          </a:xfrm>
          <a:prstGeom prst="up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8" name="TextBox 107"/>
          <p:cNvSpPr txBox="1"/>
          <p:nvPr/>
        </p:nvSpPr>
        <p:spPr>
          <a:xfrm>
            <a:off x="1175792" y="1217420"/>
            <a:ext cx="2144154" cy="64617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altLang="en-US" lang="zh-CN" smtClean="0" sz="1400">
                <a:solidFill>
                  <a:schemeClr val="tx1">
                    <a:lumMod val="95000"/>
                    <a:lumOff val="5000"/>
                  </a:schemeClr>
                </a:solidFill>
              </a:rPr>
              <a:t>整体概念是什么？</a:t>
            </a:r>
          </a:p>
          <a:p>
            <a:pPr algn="r">
              <a:lnSpc>
                <a:spcPct val="130000"/>
              </a:lnSpc>
            </a:pPr>
            <a:r>
              <a:rPr altLang="en-US" lang="zh-CN" smtClean="0" sz="1400">
                <a:solidFill>
                  <a:schemeClr val="tx1">
                    <a:lumMod val="95000"/>
                    <a:lumOff val="5000"/>
                  </a:schemeClr>
                </a:solidFill>
              </a:rPr>
              <a:t>成功标准是什么？</a:t>
            </a:r>
          </a:p>
        </p:txBody>
      </p:sp>
      <p:sp>
        <p:nvSpPr>
          <p:cNvPr id="109" name="上箭头 108"/>
          <p:cNvSpPr/>
          <p:nvPr/>
        </p:nvSpPr>
        <p:spPr>
          <a:xfrm>
            <a:off x="6934325" y="1971389"/>
            <a:ext cx="319145" cy="223556"/>
          </a:xfrm>
          <a:prstGeom prst="up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0" name="上箭头 109"/>
          <p:cNvSpPr/>
          <p:nvPr/>
        </p:nvSpPr>
        <p:spPr>
          <a:xfrm flipH="1" flipV="1">
            <a:off x="1796319" y="3855645"/>
            <a:ext cx="319145" cy="223556"/>
          </a:xfrm>
          <a:prstGeom prst="up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1" name="TextBox 110"/>
          <p:cNvSpPr txBox="1"/>
          <p:nvPr/>
        </p:nvSpPr>
        <p:spPr>
          <a:xfrm>
            <a:off x="4499992" y="1217420"/>
            <a:ext cx="2144154" cy="92354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altLang="en-US" lang="zh-CN" smtClean="0" sz="1400">
                <a:solidFill>
                  <a:schemeClr val="tx1">
                    <a:lumMod val="95000"/>
                    <a:lumOff val="5000"/>
                  </a:schemeClr>
                </a:solidFill>
              </a:rPr>
              <a:t>我们不应该做的是什么？</a:t>
            </a:r>
          </a:p>
          <a:p>
            <a:pPr algn="r">
              <a:lnSpc>
                <a:spcPct val="130000"/>
              </a:lnSpc>
            </a:pPr>
            <a:r>
              <a:rPr altLang="en-US" lang="zh-CN" smtClean="0" sz="1400">
                <a:solidFill>
                  <a:schemeClr val="tx1">
                    <a:lumMod val="95000"/>
                    <a:lumOff val="5000"/>
                  </a:schemeClr>
                </a:solidFill>
              </a:rPr>
              <a:t>还有什么是我们不知道的？</a:t>
            </a:r>
          </a:p>
        </p:txBody>
      </p:sp>
      <p:grpSp>
        <p:nvGrpSpPr>
          <p:cNvPr id="112" name="组合 111"/>
          <p:cNvGrpSpPr/>
          <p:nvPr/>
        </p:nvGrpSpPr>
        <p:grpSpPr>
          <a:xfrm>
            <a:off x="1668573" y="4160606"/>
            <a:ext cx="659626" cy="652752"/>
            <a:chOff x="3096307" y="1124743"/>
            <a:chExt cx="989934" cy="979619"/>
          </a:xfrm>
          <a:effectLst>
            <a:outerShdw blurRad="152400" dir="5400000" rotWithShape="0" sx="90000" sy="-19000">
              <a:prstClr val="black">
                <a:alpha val="30000"/>
              </a:prstClr>
            </a:outerShdw>
          </a:effectLst>
        </p:grpSpPr>
        <p:sp>
          <p:nvSpPr>
            <p:cNvPr id="113" name="Oval 19"/>
            <p:cNvSpPr>
              <a:spLocks noChangeArrowheads="1"/>
            </p:cNvSpPr>
            <p:nvPr/>
          </p:nvSpPr>
          <p:spPr bwMode="auto">
            <a:xfrm>
              <a:off x="3096307" y="1124743"/>
              <a:ext cx="974097" cy="974317"/>
            </a:xfrm>
            <a:prstGeom prst="ellipse">
              <a:avLst/>
            </a:prstGeom>
            <a:gradFill rotWithShape="1">
              <a:gsLst>
                <a:gs pos="90750">
                  <a:srgbClr val="508CDC"/>
                </a:gs>
                <a:gs pos="81500">
                  <a:srgbClr val="5F97E8"/>
                </a:gs>
                <a:gs pos="63000">
                  <a:srgbClr val="2676FF">
                    <a:lumMod val="60000"/>
                    <a:lumOff val="40000"/>
                  </a:srgbClr>
                </a:gs>
                <a:gs pos="100000">
                  <a:srgbClr val="4081D0"/>
                </a:gs>
              </a:gsLst>
              <a:path path="shape">
                <a:fillToRect b="50000" l="50000" r="50000" t="50000"/>
              </a:path>
            </a:gradFill>
            <a:ln w="9525">
              <a:solidFill>
                <a:srgbClr val="2676FF"/>
              </a:solidFill>
              <a:round/>
            </a:ln>
            <a:effectLst/>
          </p:spPr>
          <p:txBody>
            <a:bodyPr anchor="ctr" wrap="none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1" kern="0" lang="zh-CN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目标</a:t>
              </a:r>
            </a:p>
          </p:txBody>
        </p:sp>
        <p:sp>
          <p:nvSpPr>
            <p:cNvPr id="114" name="未知"/>
            <p:cNvSpPr/>
            <p:nvPr/>
          </p:nvSpPr>
          <p:spPr bwMode="auto">
            <a:xfrm>
              <a:off x="3208039" y="1147095"/>
              <a:ext cx="751649" cy="366766"/>
            </a:xfrm>
            <a:custGeom>
              <a:gdLst>
                <a:gd fmla="*/ 729 w 1321" name="T0"/>
                <a:gd fmla="*/ 203 h 712" name="T1"/>
                <a:gd fmla="*/ 738 w 1321" name="T2"/>
                <a:gd fmla="*/ 224 h 712" name="T3"/>
                <a:gd fmla="*/ 740 w 1321" name="T4"/>
                <a:gd fmla="*/ 244 h 712" name="T5"/>
                <a:gd fmla="*/ 737 w 1321" name="T6"/>
                <a:gd fmla="*/ 262 h 712" name="T7"/>
                <a:gd fmla="*/ 727 w 1321" name="T8"/>
                <a:gd fmla="*/ 279 h 712" name="T9"/>
                <a:gd fmla="*/ 713 w 1321" name="T10"/>
                <a:gd fmla="*/ 294 h 712" name="T11"/>
                <a:gd fmla="*/ 694 w 1321" name="T12"/>
                <a:gd fmla="*/ 306 h 712" name="T13"/>
                <a:gd fmla="*/ 670 w 1321" name="T14"/>
                <a:gd fmla="*/ 318 h 712" name="T15"/>
                <a:gd fmla="*/ 643 w 1321" name="T16"/>
                <a:gd fmla="*/ 329 h 712" name="T17"/>
                <a:gd fmla="*/ 612 w 1321" name="T18"/>
                <a:gd fmla="*/ 338 h 712" name="T19"/>
                <a:gd fmla="*/ 578 w 1321" name="T20"/>
                <a:gd fmla="*/ 346 h 712" name="T21"/>
                <a:gd fmla="*/ 542 w 1321" name="T22"/>
                <a:gd fmla="*/ 352 h 712" name="T23"/>
                <a:gd fmla="*/ 502 w 1321" name="T24"/>
                <a:gd fmla="*/ 357 h 712" name="T25"/>
                <a:gd fmla="*/ 462 w 1321" name="T26"/>
                <a:gd fmla="*/ 360 h 712" name="T27"/>
                <a:gd fmla="*/ 445 w 1321" name="T28"/>
                <a:gd fmla="*/ 361 h 712" name="T29"/>
                <a:gd fmla="*/ 267 w 1321" name="T30"/>
                <a:gd fmla="*/ 361 h 712" name="T31"/>
                <a:gd fmla="*/ 264 w 1321" name="T32"/>
                <a:gd fmla="*/ 361 h 712" name="T33"/>
                <a:gd fmla="*/ 229 w 1321" name="T34"/>
                <a:gd fmla="*/ 359 h 712" name="T35"/>
                <a:gd fmla="*/ 195 w 1321" name="T36"/>
                <a:gd fmla="*/ 357 h 712" name="T37"/>
                <a:gd fmla="*/ 162 w 1321" name="T38"/>
                <a:gd fmla="*/ 353 h 712" name="T39"/>
                <a:gd fmla="*/ 132 w 1321" name="T40"/>
                <a:gd fmla="*/ 349 h 712" name="T41"/>
                <a:gd fmla="*/ 104 w 1321" name="T42"/>
                <a:gd fmla="*/ 343 h 712" name="T43"/>
                <a:gd fmla="*/ 79 w 1321" name="T44"/>
                <a:gd fmla="*/ 336 h 712" name="T45"/>
                <a:gd fmla="*/ 57 w 1321" name="T46"/>
                <a:gd fmla="*/ 329 h 712" name="T47"/>
                <a:gd fmla="*/ 38 w 1321" name="T48"/>
                <a:gd fmla="*/ 319 h 712" name="T49"/>
                <a:gd fmla="*/ 22 w 1321" name="T50"/>
                <a:gd fmla="*/ 308 h 712" name="T51"/>
                <a:gd fmla="*/ 10 w 1321" name="T52"/>
                <a:gd fmla="*/ 296 h 712" name="T53"/>
                <a:gd fmla="*/ 3 w 1321" name="T54"/>
                <a:gd fmla="*/ 281 h 712" name="T55"/>
                <a:gd fmla="*/ 0 w 1321" name="T56"/>
                <a:gd fmla="*/ 266 h 712" name="T57"/>
                <a:gd fmla="*/ 0 w 1321" name="T58"/>
                <a:gd fmla="*/ 264 h 712" name="T59"/>
                <a:gd fmla="*/ 2 w 1321" name="T60"/>
                <a:gd fmla="*/ 247 h 712" name="T61"/>
                <a:gd fmla="*/ 9 w 1321" name="T62"/>
                <a:gd fmla="*/ 226 h 712" name="T63"/>
                <a:gd fmla="*/ 29 w 1321" name="T64"/>
                <a:gd fmla="*/ 188 h 712" name="T65"/>
                <a:gd fmla="*/ 53 w 1321" name="T66"/>
                <a:gd fmla="*/ 152 h 712" name="T67"/>
                <a:gd fmla="*/ 82 w 1321" name="T68"/>
                <a:gd fmla="*/ 119 h 712" name="T69"/>
                <a:gd fmla="*/ 114 w 1321" name="T70"/>
                <a:gd fmla="*/ 89 h 712" name="T71"/>
                <a:gd fmla="*/ 151 w 1321" name="T72"/>
                <a:gd fmla="*/ 63 h 712" name="T73"/>
                <a:gd fmla="*/ 191 w 1321" name="T74"/>
                <a:gd fmla="*/ 42 h 712" name="T75"/>
                <a:gd fmla="*/ 232 w 1321" name="T76"/>
                <a:gd fmla="*/ 24 h 712" name="T77"/>
                <a:gd fmla="*/ 278 w 1321" name="T78"/>
                <a:gd fmla="*/ 11 h 712" name="T79"/>
                <a:gd fmla="*/ 325 w 1321" name="T80"/>
                <a:gd fmla="*/ 3 h 712" name="T81"/>
                <a:gd fmla="*/ 374 w 1321" name="T82"/>
                <a:gd fmla="*/ 0 h 712" name="T83"/>
                <a:gd fmla="*/ 374 w 1321" name="T84"/>
                <a:gd fmla="*/ 0 h 712" name="T85"/>
                <a:gd fmla="*/ 425 w 1321" name="T86"/>
                <a:gd fmla="*/ 3 h 712" name="T87"/>
                <a:gd fmla="*/ 474 w 1321" name="T88"/>
                <a:gd fmla="*/ 12 h 712" name="T89"/>
                <a:gd fmla="*/ 522 w 1321" name="T90"/>
                <a:gd fmla="*/ 27 h 712" name="T91"/>
                <a:gd fmla="*/ 566 w 1321" name="T92"/>
                <a:gd fmla="*/ 46 h 712" name="T93"/>
                <a:gd fmla="*/ 606 w 1321" name="T94"/>
                <a:gd fmla="*/ 69 h 712" name="T95"/>
                <a:gd fmla="*/ 644 w 1321" name="T96"/>
                <a:gd fmla="*/ 98 h 712" name="T97"/>
                <a:gd fmla="*/ 677 w 1321" name="T98"/>
                <a:gd fmla="*/ 130 h 712" name="T99"/>
                <a:gd fmla="*/ 705 w 1321" name="T100"/>
                <a:gd fmla="*/ 165 h 712" name="T101"/>
                <a:gd fmla="*/ 729 w 1321" name="T102"/>
                <a:gd fmla="*/ 203 h 712" name="T103"/>
                <a:gd fmla="*/ 729 w 1321" name="T104"/>
                <a:gd fmla="*/ 203 h 712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w 1321" name="T159"/>
                <a:gd fmla="*/ 0 h 712" name="T160"/>
                <a:gd fmla="*/ 1321 w 1321" name="T161"/>
                <a:gd fmla="*/ 712 h 712" name="T162"/>
              </a:gdLst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b="T162" l="T159" r="T161" t="T160"/>
              <a:pathLst>
                <a:path h="712" w="1321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mtClean="0" spc="0" strike="noStrike" sz="1600" u="none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</a:endParaRPr>
            </a:p>
          </p:txBody>
        </p:sp>
        <p:grpSp>
          <p:nvGrpSpPr>
            <p:cNvPr id="115" name="Group 12"/>
            <p:cNvGrpSpPr/>
            <p:nvPr/>
          </p:nvGrpSpPr>
          <p:grpSpPr>
            <a:xfrm flipH="1" flipV="1" rot="19906246">
              <a:off x="3236015" y="1898732"/>
              <a:ext cx="850226" cy="205630"/>
              <a:chOff x="2532" y="1051"/>
              <a:chExt cx="837" cy="233"/>
            </a:xfrm>
          </p:grpSpPr>
          <p:grpSp>
            <p:nvGrpSpPr>
              <p:cNvPr id="116" name="Group 13"/>
              <p:cNvGrpSpPr/>
              <p:nvPr/>
            </p:nvGrpSpPr>
            <p:grpSpPr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20" name="AutoShape 14"/>
                <p:cNvSpPr>
                  <a:spLocks noChangeArrowheads="1"/>
                </p:cNvSpPr>
                <p:nvPr/>
              </p:nvSpPr>
              <p:spPr bwMode="ltGray">
                <a:xfrm rot="5263130">
                  <a:off x="1859" y="2274"/>
                  <a:ext cx="227" cy="816"/>
                </a:xfrm>
                <a:prstGeom prst="moon">
                  <a:avLst>
                    <a:gd fmla="val 49773" name="adj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algn="ctr" dir="2700000" dist="35921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 wrap="none"/>
                <a:lstStyle/>
                <a:p>
                  <a:pPr defTabSz="914400" eaLnBrk="1" fontAlgn="auto" hangingPunct="1" indent="0" latinLnBrk="0" lvl="0" marL="0" marR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altLang="en-US" b="0" baseline="0" cap="none" i="0" kern="0" kumimoji="0" lang="zh-CN" noProof="0" normalizeH="0" spc="0" strike="noStrike" sz="1600" u="none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charset="-122" pitchFamily="34" typeface="微软雅黑"/>
                    <a:ea charset="-122" pitchFamily="34" typeface="微软雅黑"/>
                  </a:endParaRPr>
                </a:p>
              </p:txBody>
            </p:sp>
            <p:sp>
              <p:nvSpPr>
                <p:cNvPr id="121" name="AutoShape 15"/>
                <p:cNvSpPr>
                  <a:spLocks noChangeArrowheads="1"/>
                </p:cNvSpPr>
                <p:nvPr/>
              </p:nvSpPr>
              <p:spPr bwMode="ltGray">
                <a:xfrm rot="6078281">
                  <a:off x="1995" y="2274"/>
                  <a:ext cx="227" cy="816"/>
                </a:xfrm>
                <a:prstGeom prst="moon">
                  <a:avLst>
                    <a:gd fmla="val 49773" name="adj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algn="ctr" dir="2700000" dist="35921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 wrap="none"/>
                <a:lstStyle/>
                <a:p>
                  <a:pPr defTabSz="914400" eaLnBrk="1" fontAlgn="auto" hangingPunct="1" indent="0" latinLnBrk="0" lvl="0" marL="0" marR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altLang="en-US" b="0" baseline="0" cap="none" i="0" kern="0" kumimoji="0" lang="zh-CN" noProof="0" normalizeH="0" spc="0" strike="noStrike" sz="1600" u="none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charset="-122" pitchFamily="34" typeface="微软雅黑"/>
                    <a:ea charset="-122" pitchFamily="34" typeface="微软雅黑"/>
                  </a:endParaRPr>
                </a:p>
              </p:txBody>
            </p:sp>
            <p:sp>
              <p:nvSpPr>
                <p:cNvPr id="122" name="AutoShape 17"/>
                <p:cNvSpPr>
                  <a:spLocks noChangeArrowheads="1"/>
                </p:cNvSpPr>
                <p:nvPr/>
              </p:nvSpPr>
              <p:spPr bwMode="ltGray">
                <a:xfrm rot="6906312">
                  <a:off x="2161" y="2326"/>
                  <a:ext cx="227" cy="816"/>
                </a:xfrm>
                <a:prstGeom prst="moon">
                  <a:avLst>
                    <a:gd fmla="val 49773" name="adj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algn="ctr" dir="2700000" dist="35921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 wrap="none"/>
                <a:lstStyle/>
                <a:p>
                  <a:pPr defTabSz="914400" eaLnBrk="1" fontAlgn="auto" hangingPunct="1" indent="0" latinLnBrk="0" lvl="0" marL="0" marR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altLang="en-US" b="0" baseline="0" cap="none" i="0" kern="0" kumimoji="0" lang="zh-CN" noProof="0" normalizeH="0" spc="0" strike="noStrike" sz="1600" u="none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charset="-122" pitchFamily="34" typeface="微软雅黑"/>
                    <a:ea charset="-122" pitchFamily="34" typeface="微软雅黑"/>
                  </a:endParaRPr>
                </a:p>
              </p:txBody>
            </p:sp>
          </p:grpSp>
          <p:grpSp>
            <p:nvGrpSpPr>
              <p:cNvPr id="117" name="Group 18"/>
              <p:cNvGrpSpPr/>
              <p:nvPr/>
            </p:nvGrpSpPr>
            <p:grpSpPr>
              <a:xfrm rot="1353540">
                <a:off x="2776" y="1118"/>
                <a:ext cx="593" cy="166"/>
                <a:chOff x="1701" y="2568"/>
                <a:chExt cx="892" cy="249"/>
              </a:xfrm>
            </p:grpSpPr>
            <p:sp>
              <p:nvSpPr>
                <p:cNvPr id="118" name="AutoShape 20"/>
                <p:cNvSpPr>
                  <a:spLocks noChangeArrowheads="1"/>
                </p:cNvSpPr>
                <p:nvPr/>
              </p:nvSpPr>
              <p:spPr bwMode="ltGray">
                <a:xfrm rot="6078281">
                  <a:off x="1995" y="2274"/>
                  <a:ext cx="227" cy="816"/>
                </a:xfrm>
                <a:prstGeom prst="moon">
                  <a:avLst>
                    <a:gd fmla="val 49773" name="adj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algn="ctr" dir="2700000" dist="35921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 wrap="none"/>
                <a:lstStyle/>
                <a:p>
                  <a:pPr defTabSz="914400" eaLnBrk="1" fontAlgn="auto" hangingPunct="1" indent="0" latinLnBrk="0" lvl="0" marL="0" marR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altLang="en-US" b="0" baseline="0" cap="none" i="0" kern="0" kumimoji="0" lang="zh-CN" noProof="0" normalizeH="0" spc="0" strike="noStrike" sz="1600" u="none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charset="-122" pitchFamily="34" typeface="微软雅黑"/>
                    <a:ea charset="-122" pitchFamily="34" typeface="微软雅黑"/>
                  </a:endParaRPr>
                </a:p>
              </p:txBody>
            </p:sp>
            <p:sp>
              <p:nvSpPr>
                <p:cNvPr id="119" name="AutoShape 21"/>
                <p:cNvSpPr>
                  <a:spLocks noChangeArrowheads="1"/>
                </p:cNvSpPr>
                <p:nvPr/>
              </p:nvSpPr>
              <p:spPr bwMode="ltGray">
                <a:xfrm rot="6373927">
                  <a:off x="2071" y="2296"/>
                  <a:ext cx="227" cy="816"/>
                </a:xfrm>
                <a:prstGeom prst="moon">
                  <a:avLst>
                    <a:gd fmla="val 49773" name="adj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algn="ctr" dir="2700000" dist="35921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 wrap="none"/>
                <a:lstStyle/>
                <a:p>
                  <a:pPr defTabSz="914400" eaLnBrk="1" fontAlgn="auto" hangingPunct="1" indent="0" latinLnBrk="0" lvl="0" marL="0" marR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altLang="en-US" b="0" baseline="0" cap="none" i="0" kern="0" kumimoji="0" lang="zh-CN" noProof="0" normalizeH="0" spc="0" strike="noStrike" sz="1600" u="none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charset="-122" pitchFamily="34" typeface="微软雅黑"/>
                    <a:ea charset="-122" pitchFamily="34" typeface="微软雅黑"/>
                  </a:endParaRPr>
                </a:p>
              </p:txBody>
            </p:sp>
          </p:grpSp>
        </p:grpSp>
      </p:grpSp>
      <p:sp>
        <p:nvSpPr>
          <p:cNvPr id="123" name="TextBox 122"/>
          <p:cNvSpPr txBox="1"/>
          <p:nvPr/>
        </p:nvSpPr>
        <p:spPr>
          <a:xfrm>
            <a:off x="2355838" y="4034390"/>
            <a:ext cx="2144154" cy="92354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zh-CN" lang="en-US" smtClean="0" sz="1400">
                <a:solidFill>
                  <a:schemeClr val="tx1">
                    <a:lumMod val="95000"/>
                    <a:lumOff val="5000"/>
                  </a:schemeClr>
                </a:solidFill>
              </a:rPr>
              <a:t>SMART</a:t>
            </a:r>
          </a:p>
          <a:p>
            <a:pPr>
              <a:lnSpc>
                <a:spcPct val="130000"/>
              </a:lnSpc>
            </a:pPr>
            <a:r>
              <a:rPr altLang="zh-CN" lang="en-US" smtClean="0" sz="1400">
                <a:solidFill>
                  <a:schemeClr val="tx1">
                    <a:lumMod val="95000"/>
                    <a:lumOff val="5000"/>
                  </a:schemeClr>
                </a:solidFill>
              </a:rPr>
              <a:t>是否具体/明确/有挑战/可衡量/时间？</a:t>
            </a:r>
          </a:p>
        </p:txBody>
      </p:sp>
      <p:sp>
        <p:nvSpPr>
          <p:cNvPr id="124" name="上箭头 123"/>
          <p:cNvSpPr/>
          <p:nvPr/>
        </p:nvSpPr>
        <p:spPr>
          <a:xfrm flipH="1" flipV="1">
            <a:off x="5057805" y="3855645"/>
            <a:ext cx="319145" cy="223556"/>
          </a:xfrm>
          <a:prstGeom prst="up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5" name="TextBox 124"/>
          <p:cNvSpPr txBox="1"/>
          <p:nvPr/>
        </p:nvSpPr>
        <p:spPr>
          <a:xfrm>
            <a:off x="5652120" y="4332613"/>
            <a:ext cx="2389180" cy="36880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mtClean="0" sz="1400">
                <a:solidFill>
                  <a:schemeClr val="tx1">
                    <a:lumMod val="95000"/>
                    <a:lumOff val="5000"/>
                  </a:schemeClr>
                </a:solidFill>
              </a:rPr>
              <a:t>人力/时间/财力/设备/现状</a:t>
            </a:r>
          </a:p>
        </p:txBody>
      </p:sp>
      <p:grpSp>
        <p:nvGrpSpPr>
          <p:cNvPr id="126" name="组合 125"/>
          <p:cNvGrpSpPr/>
          <p:nvPr/>
        </p:nvGrpSpPr>
        <p:grpSpPr>
          <a:xfrm>
            <a:off x="3365595" y="1203598"/>
            <a:ext cx="659626" cy="652752"/>
            <a:chOff x="3096307" y="1124743"/>
            <a:chExt cx="989934" cy="979619"/>
          </a:xfrm>
          <a:effectLst>
            <a:outerShdw blurRad="152400" dir="5400000" rotWithShape="0" sx="90000" sy="-19000">
              <a:prstClr val="black">
                <a:alpha val="30000"/>
              </a:prstClr>
            </a:outerShdw>
          </a:effectLst>
        </p:grpSpPr>
        <p:sp>
          <p:nvSpPr>
            <p:cNvPr id="127" name="Oval 19"/>
            <p:cNvSpPr>
              <a:spLocks noChangeArrowheads="1"/>
            </p:cNvSpPr>
            <p:nvPr/>
          </p:nvSpPr>
          <p:spPr bwMode="auto">
            <a:xfrm>
              <a:off x="3096307" y="1124743"/>
              <a:ext cx="974097" cy="974317"/>
            </a:xfrm>
            <a:prstGeom prst="ellipse">
              <a:avLst/>
            </a:prstGeom>
            <a:gradFill rotWithShape="1">
              <a:gsLst>
                <a:gs pos="90750">
                  <a:srgbClr val="508CDC"/>
                </a:gs>
                <a:gs pos="81500">
                  <a:srgbClr val="5F97E8"/>
                </a:gs>
                <a:gs pos="63000">
                  <a:srgbClr val="2676FF">
                    <a:lumMod val="60000"/>
                    <a:lumOff val="40000"/>
                  </a:srgbClr>
                </a:gs>
                <a:gs pos="100000">
                  <a:srgbClr val="4081D0"/>
                </a:gs>
              </a:gsLst>
              <a:path path="shape">
                <a:fillToRect b="50000" l="50000" r="50000" t="50000"/>
              </a:path>
            </a:gradFill>
            <a:ln w="9525">
              <a:solidFill>
                <a:srgbClr val="2676FF"/>
              </a:solidFill>
              <a:round/>
            </a:ln>
            <a:effectLst/>
          </p:spPr>
          <p:txBody>
            <a:bodyPr anchor="ctr" wrap="none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1" kern="0" lang="zh-CN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标准</a:t>
              </a:r>
            </a:p>
          </p:txBody>
        </p:sp>
        <p:sp>
          <p:nvSpPr>
            <p:cNvPr id="128" name="未知"/>
            <p:cNvSpPr/>
            <p:nvPr/>
          </p:nvSpPr>
          <p:spPr bwMode="auto">
            <a:xfrm>
              <a:off x="3208039" y="1147095"/>
              <a:ext cx="751649" cy="366766"/>
            </a:xfrm>
            <a:custGeom>
              <a:gdLst>
                <a:gd fmla="*/ 729 w 1321" name="T0"/>
                <a:gd fmla="*/ 203 h 712" name="T1"/>
                <a:gd fmla="*/ 738 w 1321" name="T2"/>
                <a:gd fmla="*/ 224 h 712" name="T3"/>
                <a:gd fmla="*/ 740 w 1321" name="T4"/>
                <a:gd fmla="*/ 244 h 712" name="T5"/>
                <a:gd fmla="*/ 737 w 1321" name="T6"/>
                <a:gd fmla="*/ 262 h 712" name="T7"/>
                <a:gd fmla="*/ 727 w 1321" name="T8"/>
                <a:gd fmla="*/ 279 h 712" name="T9"/>
                <a:gd fmla="*/ 713 w 1321" name="T10"/>
                <a:gd fmla="*/ 294 h 712" name="T11"/>
                <a:gd fmla="*/ 694 w 1321" name="T12"/>
                <a:gd fmla="*/ 306 h 712" name="T13"/>
                <a:gd fmla="*/ 670 w 1321" name="T14"/>
                <a:gd fmla="*/ 318 h 712" name="T15"/>
                <a:gd fmla="*/ 643 w 1321" name="T16"/>
                <a:gd fmla="*/ 329 h 712" name="T17"/>
                <a:gd fmla="*/ 612 w 1321" name="T18"/>
                <a:gd fmla="*/ 338 h 712" name="T19"/>
                <a:gd fmla="*/ 578 w 1321" name="T20"/>
                <a:gd fmla="*/ 346 h 712" name="T21"/>
                <a:gd fmla="*/ 542 w 1321" name="T22"/>
                <a:gd fmla="*/ 352 h 712" name="T23"/>
                <a:gd fmla="*/ 502 w 1321" name="T24"/>
                <a:gd fmla="*/ 357 h 712" name="T25"/>
                <a:gd fmla="*/ 462 w 1321" name="T26"/>
                <a:gd fmla="*/ 360 h 712" name="T27"/>
                <a:gd fmla="*/ 445 w 1321" name="T28"/>
                <a:gd fmla="*/ 361 h 712" name="T29"/>
                <a:gd fmla="*/ 267 w 1321" name="T30"/>
                <a:gd fmla="*/ 361 h 712" name="T31"/>
                <a:gd fmla="*/ 264 w 1321" name="T32"/>
                <a:gd fmla="*/ 361 h 712" name="T33"/>
                <a:gd fmla="*/ 229 w 1321" name="T34"/>
                <a:gd fmla="*/ 359 h 712" name="T35"/>
                <a:gd fmla="*/ 195 w 1321" name="T36"/>
                <a:gd fmla="*/ 357 h 712" name="T37"/>
                <a:gd fmla="*/ 162 w 1321" name="T38"/>
                <a:gd fmla="*/ 353 h 712" name="T39"/>
                <a:gd fmla="*/ 132 w 1321" name="T40"/>
                <a:gd fmla="*/ 349 h 712" name="T41"/>
                <a:gd fmla="*/ 104 w 1321" name="T42"/>
                <a:gd fmla="*/ 343 h 712" name="T43"/>
                <a:gd fmla="*/ 79 w 1321" name="T44"/>
                <a:gd fmla="*/ 336 h 712" name="T45"/>
                <a:gd fmla="*/ 57 w 1321" name="T46"/>
                <a:gd fmla="*/ 329 h 712" name="T47"/>
                <a:gd fmla="*/ 38 w 1321" name="T48"/>
                <a:gd fmla="*/ 319 h 712" name="T49"/>
                <a:gd fmla="*/ 22 w 1321" name="T50"/>
                <a:gd fmla="*/ 308 h 712" name="T51"/>
                <a:gd fmla="*/ 10 w 1321" name="T52"/>
                <a:gd fmla="*/ 296 h 712" name="T53"/>
                <a:gd fmla="*/ 3 w 1321" name="T54"/>
                <a:gd fmla="*/ 281 h 712" name="T55"/>
                <a:gd fmla="*/ 0 w 1321" name="T56"/>
                <a:gd fmla="*/ 266 h 712" name="T57"/>
                <a:gd fmla="*/ 0 w 1321" name="T58"/>
                <a:gd fmla="*/ 264 h 712" name="T59"/>
                <a:gd fmla="*/ 2 w 1321" name="T60"/>
                <a:gd fmla="*/ 247 h 712" name="T61"/>
                <a:gd fmla="*/ 9 w 1321" name="T62"/>
                <a:gd fmla="*/ 226 h 712" name="T63"/>
                <a:gd fmla="*/ 29 w 1321" name="T64"/>
                <a:gd fmla="*/ 188 h 712" name="T65"/>
                <a:gd fmla="*/ 53 w 1321" name="T66"/>
                <a:gd fmla="*/ 152 h 712" name="T67"/>
                <a:gd fmla="*/ 82 w 1321" name="T68"/>
                <a:gd fmla="*/ 119 h 712" name="T69"/>
                <a:gd fmla="*/ 114 w 1321" name="T70"/>
                <a:gd fmla="*/ 89 h 712" name="T71"/>
                <a:gd fmla="*/ 151 w 1321" name="T72"/>
                <a:gd fmla="*/ 63 h 712" name="T73"/>
                <a:gd fmla="*/ 191 w 1321" name="T74"/>
                <a:gd fmla="*/ 42 h 712" name="T75"/>
                <a:gd fmla="*/ 232 w 1321" name="T76"/>
                <a:gd fmla="*/ 24 h 712" name="T77"/>
                <a:gd fmla="*/ 278 w 1321" name="T78"/>
                <a:gd fmla="*/ 11 h 712" name="T79"/>
                <a:gd fmla="*/ 325 w 1321" name="T80"/>
                <a:gd fmla="*/ 3 h 712" name="T81"/>
                <a:gd fmla="*/ 374 w 1321" name="T82"/>
                <a:gd fmla="*/ 0 h 712" name="T83"/>
                <a:gd fmla="*/ 374 w 1321" name="T84"/>
                <a:gd fmla="*/ 0 h 712" name="T85"/>
                <a:gd fmla="*/ 425 w 1321" name="T86"/>
                <a:gd fmla="*/ 3 h 712" name="T87"/>
                <a:gd fmla="*/ 474 w 1321" name="T88"/>
                <a:gd fmla="*/ 12 h 712" name="T89"/>
                <a:gd fmla="*/ 522 w 1321" name="T90"/>
                <a:gd fmla="*/ 27 h 712" name="T91"/>
                <a:gd fmla="*/ 566 w 1321" name="T92"/>
                <a:gd fmla="*/ 46 h 712" name="T93"/>
                <a:gd fmla="*/ 606 w 1321" name="T94"/>
                <a:gd fmla="*/ 69 h 712" name="T95"/>
                <a:gd fmla="*/ 644 w 1321" name="T96"/>
                <a:gd fmla="*/ 98 h 712" name="T97"/>
                <a:gd fmla="*/ 677 w 1321" name="T98"/>
                <a:gd fmla="*/ 130 h 712" name="T99"/>
                <a:gd fmla="*/ 705 w 1321" name="T100"/>
                <a:gd fmla="*/ 165 h 712" name="T101"/>
                <a:gd fmla="*/ 729 w 1321" name="T102"/>
                <a:gd fmla="*/ 203 h 712" name="T103"/>
                <a:gd fmla="*/ 729 w 1321" name="T104"/>
                <a:gd fmla="*/ 203 h 712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w 1321" name="T159"/>
                <a:gd fmla="*/ 0 h 712" name="T160"/>
                <a:gd fmla="*/ 1321 w 1321" name="T161"/>
                <a:gd fmla="*/ 712 h 712" name="T162"/>
              </a:gdLst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b="T162" l="T159" r="T161" t="T160"/>
              <a:pathLst>
                <a:path h="712" w="1321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mtClean="0" spc="0" strike="noStrike" sz="1600" u="none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</a:endParaRPr>
            </a:p>
          </p:txBody>
        </p:sp>
        <p:grpSp>
          <p:nvGrpSpPr>
            <p:cNvPr id="129" name="Group 12"/>
            <p:cNvGrpSpPr/>
            <p:nvPr/>
          </p:nvGrpSpPr>
          <p:grpSpPr>
            <a:xfrm flipH="1" flipV="1" rot="19906246">
              <a:off x="3236015" y="1898732"/>
              <a:ext cx="850226" cy="205630"/>
              <a:chOff x="2532" y="1051"/>
              <a:chExt cx="837" cy="233"/>
            </a:xfrm>
          </p:grpSpPr>
          <p:grpSp>
            <p:nvGrpSpPr>
              <p:cNvPr id="130" name="Group 13"/>
              <p:cNvGrpSpPr/>
              <p:nvPr/>
            </p:nvGrpSpPr>
            <p:grpSpPr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34" name="AutoShape 14"/>
                <p:cNvSpPr>
                  <a:spLocks noChangeArrowheads="1"/>
                </p:cNvSpPr>
                <p:nvPr/>
              </p:nvSpPr>
              <p:spPr bwMode="ltGray">
                <a:xfrm rot="5263130">
                  <a:off x="1859" y="2274"/>
                  <a:ext cx="227" cy="816"/>
                </a:xfrm>
                <a:prstGeom prst="moon">
                  <a:avLst>
                    <a:gd fmla="val 49773" name="adj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algn="ctr" dir="2700000" dist="35921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 wrap="none"/>
                <a:lstStyle/>
                <a:p>
                  <a:pPr defTabSz="914400" eaLnBrk="1" fontAlgn="auto" hangingPunct="1" indent="0" latinLnBrk="0" lvl="0" marL="0" marR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altLang="en-US" b="0" baseline="0" cap="none" i="0" kern="0" kumimoji="0" lang="zh-CN" noProof="0" normalizeH="0" spc="0" strike="noStrike" sz="1600" u="none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charset="-122" pitchFamily="34" typeface="微软雅黑"/>
                    <a:ea charset="-122" pitchFamily="34" typeface="微软雅黑"/>
                  </a:endParaRPr>
                </a:p>
              </p:txBody>
            </p:sp>
            <p:sp>
              <p:nvSpPr>
                <p:cNvPr id="135" name="AutoShape 15"/>
                <p:cNvSpPr>
                  <a:spLocks noChangeArrowheads="1"/>
                </p:cNvSpPr>
                <p:nvPr/>
              </p:nvSpPr>
              <p:spPr bwMode="ltGray">
                <a:xfrm rot="6078281">
                  <a:off x="1995" y="2274"/>
                  <a:ext cx="227" cy="816"/>
                </a:xfrm>
                <a:prstGeom prst="moon">
                  <a:avLst>
                    <a:gd fmla="val 49773" name="adj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algn="ctr" dir="2700000" dist="35921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 wrap="none"/>
                <a:lstStyle/>
                <a:p>
                  <a:pPr defTabSz="914400" eaLnBrk="1" fontAlgn="auto" hangingPunct="1" indent="0" latinLnBrk="0" lvl="0" marL="0" marR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altLang="en-US" b="0" baseline="0" cap="none" i="0" kern="0" kumimoji="0" lang="zh-CN" noProof="0" normalizeH="0" spc="0" strike="noStrike" sz="1600" u="none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charset="-122" pitchFamily="34" typeface="微软雅黑"/>
                    <a:ea charset="-122" pitchFamily="34" typeface="微软雅黑"/>
                  </a:endParaRPr>
                </a:p>
              </p:txBody>
            </p:sp>
            <p:sp>
              <p:nvSpPr>
                <p:cNvPr id="136" name="AutoShape 17"/>
                <p:cNvSpPr>
                  <a:spLocks noChangeArrowheads="1"/>
                </p:cNvSpPr>
                <p:nvPr/>
              </p:nvSpPr>
              <p:spPr bwMode="ltGray">
                <a:xfrm rot="6906312">
                  <a:off x="2161" y="2326"/>
                  <a:ext cx="227" cy="816"/>
                </a:xfrm>
                <a:prstGeom prst="moon">
                  <a:avLst>
                    <a:gd fmla="val 49773" name="adj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algn="ctr" dir="2700000" dist="35921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 wrap="none"/>
                <a:lstStyle/>
                <a:p>
                  <a:pPr defTabSz="914400" eaLnBrk="1" fontAlgn="auto" hangingPunct="1" indent="0" latinLnBrk="0" lvl="0" marL="0" marR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altLang="en-US" b="0" baseline="0" cap="none" i="0" kern="0" kumimoji="0" lang="zh-CN" noProof="0" normalizeH="0" spc="0" strike="noStrike" sz="1600" u="none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charset="-122" pitchFamily="34" typeface="微软雅黑"/>
                    <a:ea charset="-122" pitchFamily="34" typeface="微软雅黑"/>
                  </a:endParaRPr>
                </a:p>
              </p:txBody>
            </p:sp>
          </p:grpSp>
          <p:grpSp>
            <p:nvGrpSpPr>
              <p:cNvPr id="131" name="Group 18"/>
              <p:cNvGrpSpPr/>
              <p:nvPr/>
            </p:nvGrpSpPr>
            <p:grpSpPr>
              <a:xfrm rot="1353540">
                <a:off x="2776" y="1118"/>
                <a:ext cx="593" cy="166"/>
                <a:chOff x="1701" y="2568"/>
                <a:chExt cx="892" cy="249"/>
              </a:xfrm>
            </p:grpSpPr>
            <p:sp>
              <p:nvSpPr>
                <p:cNvPr id="132" name="AutoShape 20"/>
                <p:cNvSpPr>
                  <a:spLocks noChangeArrowheads="1"/>
                </p:cNvSpPr>
                <p:nvPr/>
              </p:nvSpPr>
              <p:spPr bwMode="ltGray">
                <a:xfrm rot="6078281">
                  <a:off x="1995" y="2274"/>
                  <a:ext cx="227" cy="816"/>
                </a:xfrm>
                <a:prstGeom prst="moon">
                  <a:avLst>
                    <a:gd fmla="val 49773" name="adj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algn="ctr" dir="2700000" dist="35921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 wrap="none"/>
                <a:lstStyle/>
                <a:p>
                  <a:pPr defTabSz="914400" eaLnBrk="1" fontAlgn="auto" hangingPunct="1" indent="0" latinLnBrk="0" lvl="0" marL="0" marR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altLang="en-US" b="0" baseline="0" cap="none" i="0" kern="0" kumimoji="0" lang="zh-CN" noProof="0" normalizeH="0" spc="0" strike="noStrike" sz="1600" u="none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charset="-122" pitchFamily="34" typeface="微软雅黑"/>
                    <a:ea charset="-122" pitchFamily="34" typeface="微软雅黑"/>
                  </a:endParaRPr>
                </a:p>
              </p:txBody>
            </p:sp>
            <p:sp>
              <p:nvSpPr>
                <p:cNvPr id="133" name="AutoShape 21"/>
                <p:cNvSpPr>
                  <a:spLocks noChangeArrowheads="1"/>
                </p:cNvSpPr>
                <p:nvPr/>
              </p:nvSpPr>
              <p:spPr bwMode="ltGray">
                <a:xfrm rot="6373927">
                  <a:off x="2071" y="2296"/>
                  <a:ext cx="227" cy="816"/>
                </a:xfrm>
                <a:prstGeom prst="moon">
                  <a:avLst>
                    <a:gd fmla="val 49773" name="adj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algn="ctr" dir="2700000" dist="35921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 wrap="none"/>
                <a:lstStyle/>
                <a:p>
                  <a:pPr defTabSz="914400" eaLnBrk="1" fontAlgn="auto" hangingPunct="1" indent="0" latinLnBrk="0" lvl="0" marL="0" marR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altLang="en-US" b="0" baseline="0" cap="none" i="0" kern="0" kumimoji="0" lang="zh-CN" noProof="0" normalizeH="0" spc="0" strike="noStrike" sz="1600" u="none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charset="-122" pitchFamily="34" typeface="微软雅黑"/>
                    <a:ea charset="-122" pitchFamily="34" typeface="微软雅黑"/>
                  </a:endParaRPr>
                </a:p>
              </p:txBody>
            </p:sp>
          </p:grpSp>
        </p:grpSp>
      </p:grpSp>
      <p:grpSp>
        <p:nvGrpSpPr>
          <p:cNvPr id="137" name="组合 136"/>
          <p:cNvGrpSpPr/>
          <p:nvPr/>
        </p:nvGrpSpPr>
        <p:grpSpPr>
          <a:xfrm>
            <a:off x="6778420" y="1203598"/>
            <a:ext cx="659626" cy="652752"/>
            <a:chOff x="3096307" y="1124743"/>
            <a:chExt cx="989934" cy="979619"/>
          </a:xfrm>
          <a:effectLst>
            <a:outerShdw blurRad="152400" dir="5400000" rotWithShape="0" sx="90000" sy="-19000">
              <a:prstClr val="black">
                <a:alpha val="30000"/>
              </a:prstClr>
            </a:outerShdw>
          </a:effectLst>
        </p:grpSpPr>
        <p:sp>
          <p:nvSpPr>
            <p:cNvPr id="138" name="Oval 19"/>
            <p:cNvSpPr>
              <a:spLocks noChangeArrowheads="1"/>
            </p:cNvSpPr>
            <p:nvPr/>
          </p:nvSpPr>
          <p:spPr bwMode="auto">
            <a:xfrm>
              <a:off x="3096307" y="1124743"/>
              <a:ext cx="974097" cy="974317"/>
            </a:xfrm>
            <a:prstGeom prst="ellipse">
              <a:avLst/>
            </a:prstGeom>
            <a:gradFill rotWithShape="1">
              <a:gsLst>
                <a:gs pos="90750">
                  <a:srgbClr val="508CDC"/>
                </a:gs>
                <a:gs pos="81500">
                  <a:srgbClr val="5F97E8"/>
                </a:gs>
                <a:gs pos="63000">
                  <a:srgbClr val="2676FF">
                    <a:lumMod val="60000"/>
                    <a:lumOff val="40000"/>
                  </a:srgbClr>
                </a:gs>
                <a:gs pos="100000">
                  <a:srgbClr val="4081D0"/>
                </a:gs>
              </a:gsLst>
              <a:path path="shape">
                <a:fillToRect b="50000" l="50000" r="50000" t="50000"/>
              </a:path>
            </a:gradFill>
            <a:ln w="9525">
              <a:solidFill>
                <a:srgbClr val="2676FF"/>
              </a:solidFill>
              <a:round/>
            </a:ln>
            <a:effectLst/>
          </p:spPr>
          <p:txBody>
            <a:bodyPr anchor="ctr" wrap="none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1" kern="0" lang="zh-CN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危险</a:t>
              </a:r>
            </a:p>
          </p:txBody>
        </p:sp>
        <p:sp>
          <p:nvSpPr>
            <p:cNvPr id="139" name="未知"/>
            <p:cNvSpPr/>
            <p:nvPr/>
          </p:nvSpPr>
          <p:spPr bwMode="auto">
            <a:xfrm>
              <a:off x="3208039" y="1147095"/>
              <a:ext cx="751649" cy="366766"/>
            </a:xfrm>
            <a:custGeom>
              <a:gdLst>
                <a:gd fmla="*/ 729 w 1321" name="T0"/>
                <a:gd fmla="*/ 203 h 712" name="T1"/>
                <a:gd fmla="*/ 738 w 1321" name="T2"/>
                <a:gd fmla="*/ 224 h 712" name="T3"/>
                <a:gd fmla="*/ 740 w 1321" name="T4"/>
                <a:gd fmla="*/ 244 h 712" name="T5"/>
                <a:gd fmla="*/ 737 w 1321" name="T6"/>
                <a:gd fmla="*/ 262 h 712" name="T7"/>
                <a:gd fmla="*/ 727 w 1321" name="T8"/>
                <a:gd fmla="*/ 279 h 712" name="T9"/>
                <a:gd fmla="*/ 713 w 1321" name="T10"/>
                <a:gd fmla="*/ 294 h 712" name="T11"/>
                <a:gd fmla="*/ 694 w 1321" name="T12"/>
                <a:gd fmla="*/ 306 h 712" name="T13"/>
                <a:gd fmla="*/ 670 w 1321" name="T14"/>
                <a:gd fmla="*/ 318 h 712" name="T15"/>
                <a:gd fmla="*/ 643 w 1321" name="T16"/>
                <a:gd fmla="*/ 329 h 712" name="T17"/>
                <a:gd fmla="*/ 612 w 1321" name="T18"/>
                <a:gd fmla="*/ 338 h 712" name="T19"/>
                <a:gd fmla="*/ 578 w 1321" name="T20"/>
                <a:gd fmla="*/ 346 h 712" name="T21"/>
                <a:gd fmla="*/ 542 w 1321" name="T22"/>
                <a:gd fmla="*/ 352 h 712" name="T23"/>
                <a:gd fmla="*/ 502 w 1321" name="T24"/>
                <a:gd fmla="*/ 357 h 712" name="T25"/>
                <a:gd fmla="*/ 462 w 1321" name="T26"/>
                <a:gd fmla="*/ 360 h 712" name="T27"/>
                <a:gd fmla="*/ 445 w 1321" name="T28"/>
                <a:gd fmla="*/ 361 h 712" name="T29"/>
                <a:gd fmla="*/ 267 w 1321" name="T30"/>
                <a:gd fmla="*/ 361 h 712" name="T31"/>
                <a:gd fmla="*/ 264 w 1321" name="T32"/>
                <a:gd fmla="*/ 361 h 712" name="T33"/>
                <a:gd fmla="*/ 229 w 1321" name="T34"/>
                <a:gd fmla="*/ 359 h 712" name="T35"/>
                <a:gd fmla="*/ 195 w 1321" name="T36"/>
                <a:gd fmla="*/ 357 h 712" name="T37"/>
                <a:gd fmla="*/ 162 w 1321" name="T38"/>
                <a:gd fmla="*/ 353 h 712" name="T39"/>
                <a:gd fmla="*/ 132 w 1321" name="T40"/>
                <a:gd fmla="*/ 349 h 712" name="T41"/>
                <a:gd fmla="*/ 104 w 1321" name="T42"/>
                <a:gd fmla="*/ 343 h 712" name="T43"/>
                <a:gd fmla="*/ 79 w 1321" name="T44"/>
                <a:gd fmla="*/ 336 h 712" name="T45"/>
                <a:gd fmla="*/ 57 w 1321" name="T46"/>
                <a:gd fmla="*/ 329 h 712" name="T47"/>
                <a:gd fmla="*/ 38 w 1321" name="T48"/>
                <a:gd fmla="*/ 319 h 712" name="T49"/>
                <a:gd fmla="*/ 22 w 1321" name="T50"/>
                <a:gd fmla="*/ 308 h 712" name="T51"/>
                <a:gd fmla="*/ 10 w 1321" name="T52"/>
                <a:gd fmla="*/ 296 h 712" name="T53"/>
                <a:gd fmla="*/ 3 w 1321" name="T54"/>
                <a:gd fmla="*/ 281 h 712" name="T55"/>
                <a:gd fmla="*/ 0 w 1321" name="T56"/>
                <a:gd fmla="*/ 266 h 712" name="T57"/>
                <a:gd fmla="*/ 0 w 1321" name="T58"/>
                <a:gd fmla="*/ 264 h 712" name="T59"/>
                <a:gd fmla="*/ 2 w 1321" name="T60"/>
                <a:gd fmla="*/ 247 h 712" name="T61"/>
                <a:gd fmla="*/ 9 w 1321" name="T62"/>
                <a:gd fmla="*/ 226 h 712" name="T63"/>
                <a:gd fmla="*/ 29 w 1321" name="T64"/>
                <a:gd fmla="*/ 188 h 712" name="T65"/>
                <a:gd fmla="*/ 53 w 1321" name="T66"/>
                <a:gd fmla="*/ 152 h 712" name="T67"/>
                <a:gd fmla="*/ 82 w 1321" name="T68"/>
                <a:gd fmla="*/ 119 h 712" name="T69"/>
                <a:gd fmla="*/ 114 w 1321" name="T70"/>
                <a:gd fmla="*/ 89 h 712" name="T71"/>
                <a:gd fmla="*/ 151 w 1321" name="T72"/>
                <a:gd fmla="*/ 63 h 712" name="T73"/>
                <a:gd fmla="*/ 191 w 1321" name="T74"/>
                <a:gd fmla="*/ 42 h 712" name="T75"/>
                <a:gd fmla="*/ 232 w 1321" name="T76"/>
                <a:gd fmla="*/ 24 h 712" name="T77"/>
                <a:gd fmla="*/ 278 w 1321" name="T78"/>
                <a:gd fmla="*/ 11 h 712" name="T79"/>
                <a:gd fmla="*/ 325 w 1321" name="T80"/>
                <a:gd fmla="*/ 3 h 712" name="T81"/>
                <a:gd fmla="*/ 374 w 1321" name="T82"/>
                <a:gd fmla="*/ 0 h 712" name="T83"/>
                <a:gd fmla="*/ 374 w 1321" name="T84"/>
                <a:gd fmla="*/ 0 h 712" name="T85"/>
                <a:gd fmla="*/ 425 w 1321" name="T86"/>
                <a:gd fmla="*/ 3 h 712" name="T87"/>
                <a:gd fmla="*/ 474 w 1321" name="T88"/>
                <a:gd fmla="*/ 12 h 712" name="T89"/>
                <a:gd fmla="*/ 522 w 1321" name="T90"/>
                <a:gd fmla="*/ 27 h 712" name="T91"/>
                <a:gd fmla="*/ 566 w 1321" name="T92"/>
                <a:gd fmla="*/ 46 h 712" name="T93"/>
                <a:gd fmla="*/ 606 w 1321" name="T94"/>
                <a:gd fmla="*/ 69 h 712" name="T95"/>
                <a:gd fmla="*/ 644 w 1321" name="T96"/>
                <a:gd fmla="*/ 98 h 712" name="T97"/>
                <a:gd fmla="*/ 677 w 1321" name="T98"/>
                <a:gd fmla="*/ 130 h 712" name="T99"/>
                <a:gd fmla="*/ 705 w 1321" name="T100"/>
                <a:gd fmla="*/ 165 h 712" name="T101"/>
                <a:gd fmla="*/ 729 w 1321" name="T102"/>
                <a:gd fmla="*/ 203 h 712" name="T103"/>
                <a:gd fmla="*/ 729 w 1321" name="T104"/>
                <a:gd fmla="*/ 203 h 712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w 1321" name="T159"/>
                <a:gd fmla="*/ 0 h 712" name="T160"/>
                <a:gd fmla="*/ 1321 w 1321" name="T161"/>
                <a:gd fmla="*/ 712 h 712" name="T162"/>
              </a:gdLst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b="T162" l="T159" r="T161" t="T160"/>
              <a:pathLst>
                <a:path h="712" w="1321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mtClean="0" spc="0" strike="noStrike" sz="1600" u="none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</a:endParaRPr>
            </a:p>
          </p:txBody>
        </p:sp>
        <p:grpSp>
          <p:nvGrpSpPr>
            <p:cNvPr id="140" name="Group 12"/>
            <p:cNvGrpSpPr/>
            <p:nvPr/>
          </p:nvGrpSpPr>
          <p:grpSpPr>
            <a:xfrm flipH="1" flipV="1" rot="19906246">
              <a:off x="3236015" y="1898732"/>
              <a:ext cx="850226" cy="205630"/>
              <a:chOff x="2532" y="1051"/>
              <a:chExt cx="837" cy="233"/>
            </a:xfrm>
          </p:grpSpPr>
          <p:grpSp>
            <p:nvGrpSpPr>
              <p:cNvPr id="141" name="Group 13"/>
              <p:cNvGrpSpPr/>
              <p:nvPr/>
            </p:nvGrpSpPr>
            <p:grpSpPr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45" name="AutoShape 14"/>
                <p:cNvSpPr>
                  <a:spLocks noChangeArrowheads="1"/>
                </p:cNvSpPr>
                <p:nvPr/>
              </p:nvSpPr>
              <p:spPr bwMode="ltGray">
                <a:xfrm rot="5263130">
                  <a:off x="1859" y="2274"/>
                  <a:ext cx="227" cy="816"/>
                </a:xfrm>
                <a:prstGeom prst="moon">
                  <a:avLst>
                    <a:gd fmla="val 49773" name="adj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algn="ctr" dir="2700000" dist="35921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 wrap="none"/>
                <a:lstStyle/>
                <a:p>
                  <a:pPr defTabSz="914400" eaLnBrk="1" fontAlgn="auto" hangingPunct="1" indent="0" latinLnBrk="0" lvl="0" marL="0" marR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altLang="en-US" b="0" baseline="0" cap="none" i="0" kern="0" kumimoji="0" lang="zh-CN" noProof="0" normalizeH="0" spc="0" strike="noStrike" sz="1600" u="none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charset="-122" pitchFamily="34" typeface="微软雅黑"/>
                    <a:ea charset="-122" pitchFamily="34" typeface="微软雅黑"/>
                  </a:endParaRPr>
                </a:p>
              </p:txBody>
            </p:sp>
            <p:sp>
              <p:nvSpPr>
                <p:cNvPr id="146" name="AutoShape 15"/>
                <p:cNvSpPr>
                  <a:spLocks noChangeArrowheads="1"/>
                </p:cNvSpPr>
                <p:nvPr/>
              </p:nvSpPr>
              <p:spPr bwMode="ltGray">
                <a:xfrm rot="6078281">
                  <a:off x="1995" y="2274"/>
                  <a:ext cx="227" cy="816"/>
                </a:xfrm>
                <a:prstGeom prst="moon">
                  <a:avLst>
                    <a:gd fmla="val 49773" name="adj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algn="ctr" dir="2700000" dist="35921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 wrap="none"/>
                <a:lstStyle/>
                <a:p>
                  <a:pPr defTabSz="914400" eaLnBrk="1" fontAlgn="auto" hangingPunct="1" indent="0" latinLnBrk="0" lvl="0" marL="0" marR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altLang="en-US" b="0" baseline="0" cap="none" i="0" kern="0" kumimoji="0" lang="zh-CN" noProof="0" normalizeH="0" spc="0" strike="noStrike" sz="1600" u="none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charset="-122" pitchFamily="34" typeface="微软雅黑"/>
                    <a:ea charset="-122" pitchFamily="34" typeface="微软雅黑"/>
                  </a:endParaRPr>
                </a:p>
              </p:txBody>
            </p:sp>
            <p:sp>
              <p:nvSpPr>
                <p:cNvPr id="147" name="AutoShape 17"/>
                <p:cNvSpPr>
                  <a:spLocks noChangeArrowheads="1"/>
                </p:cNvSpPr>
                <p:nvPr/>
              </p:nvSpPr>
              <p:spPr bwMode="ltGray">
                <a:xfrm rot="6906312">
                  <a:off x="2161" y="2326"/>
                  <a:ext cx="227" cy="816"/>
                </a:xfrm>
                <a:prstGeom prst="moon">
                  <a:avLst>
                    <a:gd fmla="val 49773" name="adj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algn="ctr" dir="2700000" dist="35921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 wrap="none"/>
                <a:lstStyle/>
                <a:p>
                  <a:pPr defTabSz="914400" eaLnBrk="1" fontAlgn="auto" hangingPunct="1" indent="0" latinLnBrk="0" lvl="0" marL="0" marR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altLang="en-US" b="0" baseline="0" cap="none" i="0" kern="0" kumimoji="0" lang="zh-CN" noProof="0" normalizeH="0" spc="0" strike="noStrike" sz="1600" u="none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charset="-122" pitchFamily="34" typeface="微软雅黑"/>
                    <a:ea charset="-122" pitchFamily="34" typeface="微软雅黑"/>
                  </a:endParaRPr>
                </a:p>
              </p:txBody>
            </p:sp>
          </p:grpSp>
          <p:grpSp>
            <p:nvGrpSpPr>
              <p:cNvPr id="142" name="Group 18"/>
              <p:cNvGrpSpPr/>
              <p:nvPr/>
            </p:nvGrpSpPr>
            <p:grpSpPr>
              <a:xfrm rot="1353540">
                <a:off x="2776" y="1118"/>
                <a:ext cx="593" cy="166"/>
                <a:chOff x="1701" y="2568"/>
                <a:chExt cx="892" cy="249"/>
              </a:xfrm>
            </p:grpSpPr>
            <p:sp>
              <p:nvSpPr>
                <p:cNvPr id="143" name="AutoShape 20"/>
                <p:cNvSpPr>
                  <a:spLocks noChangeArrowheads="1"/>
                </p:cNvSpPr>
                <p:nvPr/>
              </p:nvSpPr>
              <p:spPr bwMode="ltGray">
                <a:xfrm rot="6078281">
                  <a:off x="1995" y="2274"/>
                  <a:ext cx="227" cy="816"/>
                </a:xfrm>
                <a:prstGeom prst="moon">
                  <a:avLst>
                    <a:gd fmla="val 49773" name="adj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algn="ctr" dir="2700000" dist="35921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 wrap="none"/>
                <a:lstStyle/>
                <a:p>
                  <a:pPr defTabSz="914400" eaLnBrk="1" fontAlgn="auto" hangingPunct="1" indent="0" latinLnBrk="0" lvl="0" marL="0" marR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altLang="en-US" b="0" baseline="0" cap="none" i="0" kern="0" kumimoji="0" lang="zh-CN" noProof="0" normalizeH="0" spc="0" strike="noStrike" sz="1600" u="none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charset="-122" pitchFamily="34" typeface="微软雅黑"/>
                    <a:ea charset="-122" pitchFamily="34" typeface="微软雅黑"/>
                  </a:endParaRPr>
                </a:p>
              </p:txBody>
            </p:sp>
            <p:sp>
              <p:nvSpPr>
                <p:cNvPr id="144" name="AutoShape 21"/>
                <p:cNvSpPr>
                  <a:spLocks noChangeArrowheads="1"/>
                </p:cNvSpPr>
                <p:nvPr/>
              </p:nvSpPr>
              <p:spPr bwMode="ltGray">
                <a:xfrm rot="6373927">
                  <a:off x="2071" y="2296"/>
                  <a:ext cx="227" cy="816"/>
                </a:xfrm>
                <a:prstGeom prst="moon">
                  <a:avLst>
                    <a:gd fmla="val 49773" name="adj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algn="ctr" dir="2700000" dist="35921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 wrap="none"/>
                <a:lstStyle/>
                <a:p>
                  <a:pPr defTabSz="914400" eaLnBrk="1" fontAlgn="auto" hangingPunct="1" indent="0" latinLnBrk="0" lvl="0" marL="0" marR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altLang="en-US" b="0" baseline="0" cap="none" i="0" kern="0" kumimoji="0" lang="zh-CN" noProof="0" normalizeH="0" spc="0" strike="noStrike" sz="1600" u="none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charset="-122" pitchFamily="34" typeface="微软雅黑"/>
                    <a:ea charset="-122" pitchFamily="34" typeface="微软雅黑"/>
                  </a:endParaRPr>
                </a:p>
              </p:txBody>
            </p:sp>
          </p:grpSp>
        </p:grpSp>
      </p:grpSp>
      <p:grpSp>
        <p:nvGrpSpPr>
          <p:cNvPr id="148" name="组合 147"/>
          <p:cNvGrpSpPr/>
          <p:nvPr/>
        </p:nvGrpSpPr>
        <p:grpSpPr>
          <a:xfrm>
            <a:off x="4916969" y="4160606"/>
            <a:ext cx="659626" cy="652752"/>
            <a:chOff x="3096307" y="1124743"/>
            <a:chExt cx="989934" cy="979619"/>
          </a:xfrm>
          <a:effectLst>
            <a:outerShdw blurRad="152400" dir="5400000" rotWithShape="0" sx="90000" sy="-19000">
              <a:prstClr val="black">
                <a:alpha val="30000"/>
              </a:prstClr>
            </a:outerShdw>
          </a:effectLst>
        </p:grpSpPr>
        <p:sp>
          <p:nvSpPr>
            <p:cNvPr id="149" name="Oval 19"/>
            <p:cNvSpPr>
              <a:spLocks noChangeArrowheads="1"/>
            </p:cNvSpPr>
            <p:nvPr/>
          </p:nvSpPr>
          <p:spPr bwMode="auto">
            <a:xfrm>
              <a:off x="3096307" y="1124743"/>
              <a:ext cx="974097" cy="974317"/>
            </a:xfrm>
            <a:prstGeom prst="ellipse">
              <a:avLst/>
            </a:prstGeom>
            <a:gradFill rotWithShape="1">
              <a:gsLst>
                <a:gs pos="90750">
                  <a:srgbClr val="508CDC"/>
                </a:gs>
                <a:gs pos="81500">
                  <a:srgbClr val="5F97E8"/>
                </a:gs>
                <a:gs pos="63000">
                  <a:srgbClr val="2676FF">
                    <a:lumMod val="60000"/>
                    <a:lumOff val="40000"/>
                  </a:srgbClr>
                </a:gs>
                <a:gs pos="100000">
                  <a:srgbClr val="4081D0"/>
                </a:gs>
              </a:gsLst>
              <a:path path="shape">
                <a:fillToRect b="50000" l="50000" r="50000" t="50000"/>
              </a:path>
            </a:gradFill>
            <a:ln w="9525">
              <a:solidFill>
                <a:srgbClr val="2676FF"/>
              </a:solidFill>
              <a:round/>
            </a:ln>
            <a:effectLst/>
          </p:spPr>
          <p:txBody>
            <a:bodyPr anchor="ctr" wrap="none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1" baseline="0" cap="none" i="0" kern="0" kumimoji="0" lang="zh-CN" noProof="0" normalizeH="0" smtClean="0" spc="0" strike="noStrike" u="none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charset="-122" pitchFamily="34" typeface="微软雅黑"/>
                  <a:ea charset="-122" pitchFamily="34" typeface="微软雅黑"/>
                </a:rPr>
                <a:t>资源</a:t>
              </a:r>
            </a:p>
          </p:txBody>
        </p:sp>
        <p:sp>
          <p:nvSpPr>
            <p:cNvPr id="150" name="未知"/>
            <p:cNvSpPr/>
            <p:nvPr/>
          </p:nvSpPr>
          <p:spPr bwMode="auto">
            <a:xfrm>
              <a:off x="3208039" y="1147095"/>
              <a:ext cx="751649" cy="366766"/>
            </a:xfrm>
            <a:custGeom>
              <a:gdLst>
                <a:gd fmla="*/ 729 w 1321" name="T0"/>
                <a:gd fmla="*/ 203 h 712" name="T1"/>
                <a:gd fmla="*/ 738 w 1321" name="T2"/>
                <a:gd fmla="*/ 224 h 712" name="T3"/>
                <a:gd fmla="*/ 740 w 1321" name="T4"/>
                <a:gd fmla="*/ 244 h 712" name="T5"/>
                <a:gd fmla="*/ 737 w 1321" name="T6"/>
                <a:gd fmla="*/ 262 h 712" name="T7"/>
                <a:gd fmla="*/ 727 w 1321" name="T8"/>
                <a:gd fmla="*/ 279 h 712" name="T9"/>
                <a:gd fmla="*/ 713 w 1321" name="T10"/>
                <a:gd fmla="*/ 294 h 712" name="T11"/>
                <a:gd fmla="*/ 694 w 1321" name="T12"/>
                <a:gd fmla="*/ 306 h 712" name="T13"/>
                <a:gd fmla="*/ 670 w 1321" name="T14"/>
                <a:gd fmla="*/ 318 h 712" name="T15"/>
                <a:gd fmla="*/ 643 w 1321" name="T16"/>
                <a:gd fmla="*/ 329 h 712" name="T17"/>
                <a:gd fmla="*/ 612 w 1321" name="T18"/>
                <a:gd fmla="*/ 338 h 712" name="T19"/>
                <a:gd fmla="*/ 578 w 1321" name="T20"/>
                <a:gd fmla="*/ 346 h 712" name="T21"/>
                <a:gd fmla="*/ 542 w 1321" name="T22"/>
                <a:gd fmla="*/ 352 h 712" name="T23"/>
                <a:gd fmla="*/ 502 w 1321" name="T24"/>
                <a:gd fmla="*/ 357 h 712" name="T25"/>
                <a:gd fmla="*/ 462 w 1321" name="T26"/>
                <a:gd fmla="*/ 360 h 712" name="T27"/>
                <a:gd fmla="*/ 445 w 1321" name="T28"/>
                <a:gd fmla="*/ 361 h 712" name="T29"/>
                <a:gd fmla="*/ 267 w 1321" name="T30"/>
                <a:gd fmla="*/ 361 h 712" name="T31"/>
                <a:gd fmla="*/ 264 w 1321" name="T32"/>
                <a:gd fmla="*/ 361 h 712" name="T33"/>
                <a:gd fmla="*/ 229 w 1321" name="T34"/>
                <a:gd fmla="*/ 359 h 712" name="T35"/>
                <a:gd fmla="*/ 195 w 1321" name="T36"/>
                <a:gd fmla="*/ 357 h 712" name="T37"/>
                <a:gd fmla="*/ 162 w 1321" name="T38"/>
                <a:gd fmla="*/ 353 h 712" name="T39"/>
                <a:gd fmla="*/ 132 w 1321" name="T40"/>
                <a:gd fmla="*/ 349 h 712" name="T41"/>
                <a:gd fmla="*/ 104 w 1321" name="T42"/>
                <a:gd fmla="*/ 343 h 712" name="T43"/>
                <a:gd fmla="*/ 79 w 1321" name="T44"/>
                <a:gd fmla="*/ 336 h 712" name="T45"/>
                <a:gd fmla="*/ 57 w 1321" name="T46"/>
                <a:gd fmla="*/ 329 h 712" name="T47"/>
                <a:gd fmla="*/ 38 w 1321" name="T48"/>
                <a:gd fmla="*/ 319 h 712" name="T49"/>
                <a:gd fmla="*/ 22 w 1321" name="T50"/>
                <a:gd fmla="*/ 308 h 712" name="T51"/>
                <a:gd fmla="*/ 10 w 1321" name="T52"/>
                <a:gd fmla="*/ 296 h 712" name="T53"/>
                <a:gd fmla="*/ 3 w 1321" name="T54"/>
                <a:gd fmla="*/ 281 h 712" name="T55"/>
                <a:gd fmla="*/ 0 w 1321" name="T56"/>
                <a:gd fmla="*/ 266 h 712" name="T57"/>
                <a:gd fmla="*/ 0 w 1321" name="T58"/>
                <a:gd fmla="*/ 264 h 712" name="T59"/>
                <a:gd fmla="*/ 2 w 1321" name="T60"/>
                <a:gd fmla="*/ 247 h 712" name="T61"/>
                <a:gd fmla="*/ 9 w 1321" name="T62"/>
                <a:gd fmla="*/ 226 h 712" name="T63"/>
                <a:gd fmla="*/ 29 w 1321" name="T64"/>
                <a:gd fmla="*/ 188 h 712" name="T65"/>
                <a:gd fmla="*/ 53 w 1321" name="T66"/>
                <a:gd fmla="*/ 152 h 712" name="T67"/>
                <a:gd fmla="*/ 82 w 1321" name="T68"/>
                <a:gd fmla="*/ 119 h 712" name="T69"/>
                <a:gd fmla="*/ 114 w 1321" name="T70"/>
                <a:gd fmla="*/ 89 h 712" name="T71"/>
                <a:gd fmla="*/ 151 w 1321" name="T72"/>
                <a:gd fmla="*/ 63 h 712" name="T73"/>
                <a:gd fmla="*/ 191 w 1321" name="T74"/>
                <a:gd fmla="*/ 42 h 712" name="T75"/>
                <a:gd fmla="*/ 232 w 1321" name="T76"/>
                <a:gd fmla="*/ 24 h 712" name="T77"/>
                <a:gd fmla="*/ 278 w 1321" name="T78"/>
                <a:gd fmla="*/ 11 h 712" name="T79"/>
                <a:gd fmla="*/ 325 w 1321" name="T80"/>
                <a:gd fmla="*/ 3 h 712" name="T81"/>
                <a:gd fmla="*/ 374 w 1321" name="T82"/>
                <a:gd fmla="*/ 0 h 712" name="T83"/>
                <a:gd fmla="*/ 374 w 1321" name="T84"/>
                <a:gd fmla="*/ 0 h 712" name="T85"/>
                <a:gd fmla="*/ 425 w 1321" name="T86"/>
                <a:gd fmla="*/ 3 h 712" name="T87"/>
                <a:gd fmla="*/ 474 w 1321" name="T88"/>
                <a:gd fmla="*/ 12 h 712" name="T89"/>
                <a:gd fmla="*/ 522 w 1321" name="T90"/>
                <a:gd fmla="*/ 27 h 712" name="T91"/>
                <a:gd fmla="*/ 566 w 1321" name="T92"/>
                <a:gd fmla="*/ 46 h 712" name="T93"/>
                <a:gd fmla="*/ 606 w 1321" name="T94"/>
                <a:gd fmla="*/ 69 h 712" name="T95"/>
                <a:gd fmla="*/ 644 w 1321" name="T96"/>
                <a:gd fmla="*/ 98 h 712" name="T97"/>
                <a:gd fmla="*/ 677 w 1321" name="T98"/>
                <a:gd fmla="*/ 130 h 712" name="T99"/>
                <a:gd fmla="*/ 705 w 1321" name="T100"/>
                <a:gd fmla="*/ 165 h 712" name="T101"/>
                <a:gd fmla="*/ 729 w 1321" name="T102"/>
                <a:gd fmla="*/ 203 h 712" name="T103"/>
                <a:gd fmla="*/ 729 w 1321" name="T104"/>
                <a:gd fmla="*/ 203 h 712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w 1321" name="T159"/>
                <a:gd fmla="*/ 0 h 712" name="T160"/>
                <a:gd fmla="*/ 1321 w 1321" name="T161"/>
                <a:gd fmla="*/ 712 h 712" name="T162"/>
              </a:gdLst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b="T162" l="T159" r="T161" t="T160"/>
              <a:pathLst>
                <a:path h="712" w="1321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mtClean="0" spc="0" strike="noStrike" sz="1600" u="none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</a:endParaRPr>
            </a:p>
          </p:txBody>
        </p:sp>
        <p:grpSp>
          <p:nvGrpSpPr>
            <p:cNvPr id="151" name="Group 12"/>
            <p:cNvGrpSpPr/>
            <p:nvPr/>
          </p:nvGrpSpPr>
          <p:grpSpPr>
            <a:xfrm flipH="1" flipV="1" rot="19906246">
              <a:off x="3236015" y="1898732"/>
              <a:ext cx="850226" cy="205630"/>
              <a:chOff x="2532" y="1051"/>
              <a:chExt cx="837" cy="233"/>
            </a:xfrm>
          </p:grpSpPr>
          <p:grpSp>
            <p:nvGrpSpPr>
              <p:cNvPr id="152" name="Group 13"/>
              <p:cNvGrpSpPr/>
              <p:nvPr/>
            </p:nvGrpSpPr>
            <p:grpSpPr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56" name="AutoShape 14"/>
                <p:cNvSpPr>
                  <a:spLocks noChangeArrowheads="1"/>
                </p:cNvSpPr>
                <p:nvPr/>
              </p:nvSpPr>
              <p:spPr bwMode="ltGray">
                <a:xfrm rot="5263130">
                  <a:off x="1859" y="2274"/>
                  <a:ext cx="227" cy="816"/>
                </a:xfrm>
                <a:prstGeom prst="moon">
                  <a:avLst>
                    <a:gd fmla="val 49773" name="adj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algn="ctr" dir="2700000" dist="35921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 wrap="none"/>
                <a:lstStyle/>
                <a:p>
                  <a:pPr defTabSz="914400" eaLnBrk="1" fontAlgn="auto" hangingPunct="1" indent="0" latinLnBrk="0" lvl="0" marL="0" marR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altLang="en-US" b="0" baseline="0" cap="none" i="0" kern="0" kumimoji="0" lang="zh-CN" noProof="0" normalizeH="0" spc="0" strike="noStrike" sz="1600" u="none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charset="-122" pitchFamily="34" typeface="微软雅黑"/>
                    <a:ea charset="-122" pitchFamily="34" typeface="微软雅黑"/>
                  </a:endParaRPr>
                </a:p>
              </p:txBody>
            </p:sp>
            <p:sp>
              <p:nvSpPr>
                <p:cNvPr id="157" name="AutoShape 15"/>
                <p:cNvSpPr>
                  <a:spLocks noChangeArrowheads="1"/>
                </p:cNvSpPr>
                <p:nvPr/>
              </p:nvSpPr>
              <p:spPr bwMode="ltGray">
                <a:xfrm rot="6078281">
                  <a:off x="1995" y="2274"/>
                  <a:ext cx="227" cy="816"/>
                </a:xfrm>
                <a:prstGeom prst="moon">
                  <a:avLst>
                    <a:gd fmla="val 49773" name="adj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algn="ctr" dir="2700000" dist="35921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 wrap="none"/>
                <a:lstStyle/>
                <a:p>
                  <a:pPr defTabSz="914400" eaLnBrk="1" fontAlgn="auto" hangingPunct="1" indent="0" latinLnBrk="0" lvl="0" marL="0" marR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altLang="en-US" b="0" baseline="0" cap="none" i="0" kern="0" kumimoji="0" lang="zh-CN" noProof="0" normalizeH="0" spc="0" strike="noStrike" sz="1600" u="none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charset="-122" pitchFamily="34" typeface="微软雅黑"/>
                    <a:ea charset="-122" pitchFamily="34" typeface="微软雅黑"/>
                  </a:endParaRPr>
                </a:p>
              </p:txBody>
            </p:sp>
            <p:sp>
              <p:nvSpPr>
                <p:cNvPr id="158" name="AutoShape 17"/>
                <p:cNvSpPr>
                  <a:spLocks noChangeArrowheads="1"/>
                </p:cNvSpPr>
                <p:nvPr/>
              </p:nvSpPr>
              <p:spPr bwMode="ltGray">
                <a:xfrm rot="6906312">
                  <a:off x="2161" y="2326"/>
                  <a:ext cx="227" cy="816"/>
                </a:xfrm>
                <a:prstGeom prst="moon">
                  <a:avLst>
                    <a:gd fmla="val 49773" name="adj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algn="ctr" dir="2700000" dist="35921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 wrap="none"/>
                <a:lstStyle/>
                <a:p>
                  <a:pPr defTabSz="914400" eaLnBrk="1" fontAlgn="auto" hangingPunct="1" indent="0" latinLnBrk="0" lvl="0" marL="0" marR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altLang="en-US" b="0" baseline="0" cap="none" i="0" kern="0" kumimoji="0" lang="zh-CN" noProof="0" normalizeH="0" spc="0" strike="noStrike" sz="1600" u="none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charset="-122" pitchFamily="34" typeface="微软雅黑"/>
                    <a:ea charset="-122" pitchFamily="34" typeface="微软雅黑"/>
                  </a:endParaRPr>
                </a:p>
              </p:txBody>
            </p:sp>
          </p:grpSp>
          <p:grpSp>
            <p:nvGrpSpPr>
              <p:cNvPr id="153" name="Group 18"/>
              <p:cNvGrpSpPr/>
              <p:nvPr/>
            </p:nvGrpSpPr>
            <p:grpSpPr>
              <a:xfrm rot="1353540">
                <a:off x="2776" y="1118"/>
                <a:ext cx="593" cy="166"/>
                <a:chOff x="1701" y="2568"/>
                <a:chExt cx="892" cy="249"/>
              </a:xfrm>
            </p:grpSpPr>
            <p:sp>
              <p:nvSpPr>
                <p:cNvPr id="154" name="AutoShape 20"/>
                <p:cNvSpPr>
                  <a:spLocks noChangeArrowheads="1"/>
                </p:cNvSpPr>
                <p:nvPr/>
              </p:nvSpPr>
              <p:spPr bwMode="ltGray">
                <a:xfrm rot="6078281">
                  <a:off x="1995" y="2274"/>
                  <a:ext cx="227" cy="816"/>
                </a:xfrm>
                <a:prstGeom prst="moon">
                  <a:avLst>
                    <a:gd fmla="val 49773" name="adj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algn="ctr" dir="2700000" dist="35921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 wrap="none"/>
                <a:lstStyle/>
                <a:p>
                  <a:pPr defTabSz="914400" eaLnBrk="1" fontAlgn="auto" hangingPunct="1" indent="0" latinLnBrk="0" lvl="0" marL="0" marR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altLang="en-US" b="0" baseline="0" cap="none" i="0" kern="0" kumimoji="0" lang="zh-CN" noProof="0" normalizeH="0" spc="0" strike="noStrike" sz="1600" u="none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charset="-122" pitchFamily="34" typeface="微软雅黑"/>
                    <a:ea charset="-122" pitchFamily="34" typeface="微软雅黑"/>
                  </a:endParaRPr>
                </a:p>
              </p:txBody>
            </p:sp>
            <p:sp>
              <p:nvSpPr>
                <p:cNvPr id="155" name="AutoShape 21"/>
                <p:cNvSpPr>
                  <a:spLocks noChangeArrowheads="1"/>
                </p:cNvSpPr>
                <p:nvPr/>
              </p:nvSpPr>
              <p:spPr bwMode="ltGray">
                <a:xfrm rot="6373927">
                  <a:off x="2071" y="2296"/>
                  <a:ext cx="227" cy="816"/>
                </a:xfrm>
                <a:prstGeom prst="moon">
                  <a:avLst>
                    <a:gd fmla="val 49773" name="adj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algn="ctr" dir="2700000" dist="35921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 wrap="none"/>
                <a:lstStyle/>
                <a:p>
                  <a:pPr defTabSz="914400" eaLnBrk="1" fontAlgn="auto" hangingPunct="1" indent="0" latinLnBrk="0" lvl="0" marL="0" marR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altLang="en-US" b="0" baseline="0" cap="none" i="0" kern="0" kumimoji="0" lang="zh-CN" noProof="0" normalizeH="0" spc="0" strike="noStrike" sz="1600" u="none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charset="-122" pitchFamily="34" typeface="微软雅黑"/>
                    <a:ea charset="-122" pitchFamily="34" typeface="微软雅黑"/>
                  </a:endParaRPr>
                </a:p>
              </p:txBody>
            </p:sp>
          </p:grpSp>
        </p:grpSp>
      </p:grpSp>
    </p:spTree>
    <p:extLst>
      <p:ext uri="{BB962C8B-B14F-4D97-AF65-F5344CB8AC3E}">
        <p14:creationId val="3457825259"/>
      </p:ext>
    </p:extLst>
  </p:cSld>
  <p:clrMapOvr>
    <a:masterClrMapping/>
  </p:clrMapOvr>
  <p:transition/>
  <p:timing/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160198" y="267494"/>
            <a:ext cx="2683610" cy="597921"/>
            <a:chOff x="160198" y="267494"/>
            <a:chExt cx="2683610" cy="597921"/>
          </a:xfrm>
        </p:grpSpPr>
        <p:sp>
          <p:nvSpPr>
            <p:cNvPr id="3" name="矩形 2"/>
            <p:cNvSpPr/>
            <p:nvPr/>
          </p:nvSpPr>
          <p:spPr>
            <a:xfrm>
              <a:off x="160198" y="413717"/>
              <a:ext cx="772770" cy="36004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 smtClean="0" sz="3200">
                  <a:solidFill>
                    <a:prstClr val="white"/>
                  </a:solidFill>
                </a:rPr>
                <a:t>02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969709" y="267494"/>
              <a:ext cx="1874099" cy="646176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altLang="en-US" b="1" lang="zh-CN" smtClean="0" sz="2800">
                  <a:solidFill>
                    <a:prstClr val="black">
                      <a:lumMod val="95000"/>
                      <a:lumOff val="5000"/>
                    </a:prstClr>
                  </a:solidFill>
                  <a:latin charset="-122" pitchFamily="34" typeface="微软雅黑"/>
                </a:rPr>
                <a:t>团队目标</a:t>
              </a:r>
            </a:p>
          </p:txBody>
        </p:sp>
      </p:grpSp>
      <p:sp>
        <p:nvSpPr>
          <p:cNvPr id="85" name="TextBox 84"/>
          <p:cNvSpPr txBox="1"/>
          <p:nvPr/>
        </p:nvSpPr>
        <p:spPr>
          <a:xfrm>
            <a:off x="2267744" y="5896713"/>
            <a:ext cx="2170789" cy="80467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2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您的内容打在这里，或者通过复制您的文本后，在此框中选择粘贴，并选择只保留文字。</a:t>
            </a:r>
          </a:p>
        </p:txBody>
      </p:sp>
      <p:grpSp>
        <p:nvGrpSpPr>
          <p:cNvPr id="90" name="组合 89"/>
          <p:cNvGrpSpPr/>
          <p:nvPr/>
        </p:nvGrpSpPr>
        <p:grpSpPr>
          <a:xfrm>
            <a:off x="395536" y="1203598"/>
            <a:ext cx="8328041" cy="3726775"/>
            <a:chOff x="-1387993" y="1762749"/>
            <a:chExt cx="10972542" cy="4910183"/>
          </a:xfrm>
        </p:grpSpPr>
        <p:pic>
          <p:nvPicPr>
            <p:cNvPr id="5" name="Picture 125"/>
            <p:cNvPicPr>
              <a:picLocks noChangeArrowheads="1" noChangeAspect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2433638" y="5027066"/>
              <a:ext cx="4110037" cy="1138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Group 166"/>
            <p:cNvGrpSpPr/>
            <p:nvPr/>
          </p:nvGrpSpPr>
          <p:grpSpPr>
            <a:xfrm>
              <a:off x="2767013" y="2047329"/>
              <a:ext cx="3471862" cy="3467100"/>
              <a:chOff x="1749" y="1113"/>
              <a:chExt cx="2187" cy="2184"/>
            </a:xfrm>
            <a:effectLst>
              <a:outerShdw algn="ctr" blurRad="50800" dir="5400000" dist="50800" rotWithShape="0">
                <a:srgbClr val="000000">
                  <a:alpha val="36000"/>
                </a:srgbClr>
              </a:outerShdw>
            </a:effectLst>
            <a:scene3d>
              <a:camera prst="orthographicFront">
                <a:rot lat="0" lon="0" rev="0"/>
              </a:camera>
              <a:lightRig dir="t" rig="brightRoom">
                <a:rot lat="0" lon="0" rev="600000"/>
              </a:lightRig>
            </a:scene3d>
          </p:grpSpPr>
          <p:sp>
            <p:nvSpPr>
              <p:cNvPr id="7" name="Oval 6"/>
              <p:cNvSpPr>
                <a:spLocks noChangeArrowheads="1"/>
              </p:cNvSpPr>
              <p:nvPr/>
            </p:nvSpPr>
            <p:spPr bwMode="gray">
              <a:xfrm>
                <a:off x="1749" y="1113"/>
                <a:ext cx="2187" cy="2184"/>
              </a:xfrm>
              <a:prstGeom prst="ellipse">
                <a:avLst/>
              </a:prstGeom>
              <a:solidFill>
                <a:srgbClr val="777777"/>
              </a:solidFill>
              <a:ln w="9525">
                <a:noFill/>
                <a:round/>
              </a:ln>
              <a:effectLst>
                <a:outerShdw algn="ctr" blurRad="57785" dir="3180000" dist="33020">
                  <a:srgbClr val="000000">
                    <a:alpha val="30000"/>
                  </a:srgbClr>
                </a:outerShdw>
              </a:effectLst>
              <a:sp3d prstMaterial="metal">
                <a:bevelT h="57150" prst="angle" w="38100"/>
              </a:sp3d>
            </p:spPr>
            <p:txBody>
              <a:bodyPr>
                <a:flatTx/>
              </a:bodyPr>
              <a:lstStyle>
                <a:defPPr>
                  <a:defRPr lang="de-DE"/>
                </a:defPPr>
                <a:lvl1pPr algn="l" fontAlgn="base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itchFamily="34" typeface="Arial"/>
                    <a:ea typeface="+mn-ea"/>
                    <a:cs charset="0" pitchFamily="34" typeface="Arial"/>
                  </a:defRPr>
                </a:lvl1pPr>
                <a:lvl2pPr algn="l" fontAlgn="base" marL="4572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itchFamily="34" typeface="Arial"/>
                    <a:ea typeface="+mn-ea"/>
                    <a:cs charset="0" pitchFamily="34" typeface="Arial"/>
                  </a:defRPr>
                </a:lvl2pPr>
                <a:lvl3pPr algn="l" fontAlgn="base" marL="9144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itchFamily="34" typeface="Arial"/>
                    <a:ea typeface="+mn-ea"/>
                    <a:cs charset="0" pitchFamily="34" typeface="Arial"/>
                  </a:defRPr>
                </a:lvl3pPr>
                <a:lvl4pPr algn="l" fontAlgn="base" marL="13716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itchFamily="34" typeface="Arial"/>
                    <a:ea typeface="+mn-ea"/>
                    <a:cs charset="0" pitchFamily="34" typeface="Arial"/>
                  </a:defRPr>
                </a:lvl4pPr>
                <a:lvl5pPr algn="l" fontAlgn="base" marL="18288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itchFamily="34" typeface="Arial"/>
                    <a:ea typeface="+mn-ea"/>
                    <a:cs charset="0" pitchFamily="34" typeface="Arial"/>
                  </a:defRPr>
                </a:lvl5pPr>
                <a:lvl6pPr algn="l" defTabSz="914400" eaLnBrk="1" hangingPunct="1" latinLnBrk="0" marL="2286000" rtl="0">
                  <a:defRPr kern="1200">
                    <a:solidFill>
                      <a:schemeClr val="tx1"/>
                    </a:solidFill>
                    <a:latin charset="0" pitchFamily="34" typeface="Arial"/>
                    <a:ea typeface="+mn-ea"/>
                    <a:cs charset="0" pitchFamily="34" typeface="Arial"/>
                  </a:defRPr>
                </a:lvl6pPr>
                <a:lvl7pPr algn="l" defTabSz="914400" eaLnBrk="1" hangingPunct="1" latinLnBrk="0" marL="2743200" rtl="0">
                  <a:defRPr kern="1200">
                    <a:solidFill>
                      <a:schemeClr val="tx1"/>
                    </a:solidFill>
                    <a:latin charset="0" pitchFamily="34" typeface="Arial"/>
                    <a:ea typeface="+mn-ea"/>
                    <a:cs charset="0" pitchFamily="34" typeface="Arial"/>
                  </a:defRPr>
                </a:lvl7pPr>
                <a:lvl8pPr algn="l" defTabSz="914400" eaLnBrk="1" hangingPunct="1" latinLnBrk="0" marL="3200400" rtl="0">
                  <a:defRPr kern="1200">
                    <a:solidFill>
                      <a:schemeClr val="tx1"/>
                    </a:solidFill>
                    <a:latin charset="0" pitchFamily="34" typeface="Arial"/>
                    <a:ea typeface="+mn-ea"/>
                    <a:cs charset="0" pitchFamily="34" typeface="Arial"/>
                  </a:defRPr>
                </a:lvl8pPr>
                <a:lvl9pPr algn="l" defTabSz="914400" eaLnBrk="1" hangingPunct="1" latinLnBrk="0" marL="3657600" rtl="0">
                  <a:defRPr kern="1200">
                    <a:solidFill>
                      <a:schemeClr val="tx1"/>
                    </a:solidFill>
                    <a:latin charset="0" pitchFamily="34" typeface="Arial"/>
                    <a:ea typeface="+mn-ea"/>
                    <a:cs charset="0" pitchFamily="34" typeface="Arial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8" name="Oval 8"/>
              <p:cNvSpPr>
                <a:spLocks noChangeArrowheads="1"/>
              </p:cNvSpPr>
              <p:nvPr/>
            </p:nvSpPr>
            <p:spPr bwMode="gray">
              <a:xfrm>
                <a:off x="1756" y="1119"/>
                <a:ext cx="2173" cy="2172"/>
              </a:xfrm>
              <a:prstGeom prst="ellipse">
                <a:avLst/>
              </a:prstGeom>
              <a:gradFill rotWithShape="1">
                <a:gsLst>
                  <a:gs pos="0">
                    <a:srgbClr val="B6B6B6"/>
                  </a:gs>
                  <a:gs pos="75000">
                    <a:srgbClr val="9F9F9F">
                      <a:gamma/>
                      <a:tint val="28235"/>
                      <a:invGamma/>
                    </a:srgbClr>
                  </a:gs>
                </a:gsLst>
                <a:lin ang="2700000" scaled="1"/>
              </a:gradFill>
              <a:ln w="19050">
                <a:noFill/>
                <a:round/>
              </a:ln>
              <a:effectLst>
                <a:outerShdw algn="ctr" blurRad="57785" dir="3180000" dist="33020">
                  <a:srgbClr val="000000">
                    <a:alpha val="30000"/>
                  </a:srgbClr>
                </a:outerShdw>
              </a:effectLst>
              <a:sp3d prstMaterial="metal">
                <a:bevelT h="57150" prst="angle" w="38100"/>
              </a:sp3d>
            </p:spPr>
            <p:txBody>
              <a:bodyPr anchor="ctr" wrap="none"/>
              <a:lstStyle>
                <a:defPPr>
                  <a:defRPr lang="de-DE"/>
                </a:defPPr>
                <a:lvl1pPr algn="l" fontAlgn="base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itchFamily="34" typeface="Arial"/>
                    <a:ea typeface="+mn-ea"/>
                    <a:cs charset="0" pitchFamily="34" typeface="Arial"/>
                  </a:defRPr>
                </a:lvl1pPr>
                <a:lvl2pPr algn="l" fontAlgn="base" marL="4572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itchFamily="34" typeface="Arial"/>
                    <a:ea typeface="+mn-ea"/>
                    <a:cs charset="0" pitchFamily="34" typeface="Arial"/>
                  </a:defRPr>
                </a:lvl2pPr>
                <a:lvl3pPr algn="l" fontAlgn="base" marL="9144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itchFamily="34" typeface="Arial"/>
                    <a:ea typeface="+mn-ea"/>
                    <a:cs charset="0" pitchFamily="34" typeface="Arial"/>
                  </a:defRPr>
                </a:lvl3pPr>
                <a:lvl4pPr algn="l" fontAlgn="base" marL="13716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itchFamily="34" typeface="Arial"/>
                    <a:ea typeface="+mn-ea"/>
                    <a:cs charset="0" pitchFamily="34" typeface="Arial"/>
                  </a:defRPr>
                </a:lvl4pPr>
                <a:lvl5pPr algn="l" fontAlgn="base" marL="18288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itchFamily="34" typeface="Arial"/>
                    <a:ea typeface="+mn-ea"/>
                    <a:cs charset="0" pitchFamily="34" typeface="Arial"/>
                  </a:defRPr>
                </a:lvl5pPr>
                <a:lvl6pPr algn="l" defTabSz="914400" eaLnBrk="1" hangingPunct="1" latinLnBrk="0" marL="2286000" rtl="0">
                  <a:defRPr kern="1200">
                    <a:solidFill>
                      <a:schemeClr val="tx1"/>
                    </a:solidFill>
                    <a:latin charset="0" pitchFamily="34" typeface="Arial"/>
                    <a:ea typeface="+mn-ea"/>
                    <a:cs charset="0" pitchFamily="34" typeface="Arial"/>
                  </a:defRPr>
                </a:lvl6pPr>
                <a:lvl7pPr algn="l" defTabSz="914400" eaLnBrk="1" hangingPunct="1" latinLnBrk="0" marL="2743200" rtl="0">
                  <a:defRPr kern="1200">
                    <a:solidFill>
                      <a:schemeClr val="tx1"/>
                    </a:solidFill>
                    <a:latin charset="0" pitchFamily="34" typeface="Arial"/>
                    <a:ea typeface="+mn-ea"/>
                    <a:cs charset="0" pitchFamily="34" typeface="Arial"/>
                  </a:defRPr>
                </a:lvl7pPr>
                <a:lvl8pPr algn="l" defTabSz="914400" eaLnBrk="1" hangingPunct="1" latinLnBrk="0" marL="3200400" rtl="0">
                  <a:defRPr kern="1200">
                    <a:solidFill>
                      <a:schemeClr val="tx1"/>
                    </a:solidFill>
                    <a:latin charset="0" pitchFamily="34" typeface="Arial"/>
                    <a:ea typeface="+mn-ea"/>
                    <a:cs charset="0" pitchFamily="34" typeface="Arial"/>
                  </a:defRPr>
                </a:lvl8pPr>
                <a:lvl9pPr algn="l" defTabSz="914400" eaLnBrk="1" hangingPunct="1" latinLnBrk="0" marL="3657600" rtl="0">
                  <a:defRPr kern="1200">
                    <a:solidFill>
                      <a:schemeClr val="tx1"/>
                    </a:solidFill>
                    <a:latin charset="0" pitchFamily="34" typeface="Arial"/>
                    <a:ea typeface="+mn-ea"/>
                    <a:cs charset="0" pitchFamily="34" typeface="Arial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9" name="Oval 9"/>
              <p:cNvSpPr>
                <a:spLocks noChangeArrowheads="1"/>
              </p:cNvSpPr>
              <p:nvPr/>
            </p:nvSpPr>
            <p:spPr bwMode="gray">
              <a:xfrm>
                <a:off x="1980" y="1343"/>
                <a:ext cx="1726" cy="172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EAEAEA"/>
                  </a:gs>
                </a:gsLst>
                <a:lin ang="2700000" scaled="1"/>
              </a:gradFill>
              <a:ln w="19050">
                <a:noFill/>
                <a:round/>
              </a:ln>
              <a:effectLst>
                <a:outerShdw algn="ctr" blurRad="57785" dir="3180000" dist="33020">
                  <a:srgbClr val="000000">
                    <a:alpha val="30000"/>
                  </a:srgbClr>
                </a:outerShdw>
              </a:effectLst>
              <a:sp3d prstMaterial="metal">
                <a:bevelT h="57150" prst="angle" w="38100"/>
              </a:sp3d>
            </p:spPr>
            <p:txBody>
              <a:bodyPr/>
              <a:lstStyle>
                <a:defPPr>
                  <a:defRPr lang="de-DE"/>
                </a:defPPr>
                <a:lvl1pPr algn="l" fontAlgn="base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itchFamily="34" typeface="Arial"/>
                    <a:ea typeface="+mn-ea"/>
                    <a:cs charset="0" pitchFamily="34" typeface="Arial"/>
                  </a:defRPr>
                </a:lvl1pPr>
                <a:lvl2pPr algn="l" fontAlgn="base" marL="4572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itchFamily="34" typeface="Arial"/>
                    <a:ea typeface="+mn-ea"/>
                    <a:cs charset="0" pitchFamily="34" typeface="Arial"/>
                  </a:defRPr>
                </a:lvl2pPr>
                <a:lvl3pPr algn="l" fontAlgn="base" marL="9144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itchFamily="34" typeface="Arial"/>
                    <a:ea typeface="+mn-ea"/>
                    <a:cs charset="0" pitchFamily="34" typeface="Arial"/>
                  </a:defRPr>
                </a:lvl3pPr>
                <a:lvl4pPr algn="l" fontAlgn="base" marL="13716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itchFamily="34" typeface="Arial"/>
                    <a:ea typeface="+mn-ea"/>
                    <a:cs charset="0" pitchFamily="34" typeface="Arial"/>
                  </a:defRPr>
                </a:lvl4pPr>
                <a:lvl5pPr algn="l" fontAlgn="base" marL="18288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itchFamily="34" typeface="Arial"/>
                    <a:ea typeface="+mn-ea"/>
                    <a:cs charset="0" pitchFamily="34" typeface="Arial"/>
                  </a:defRPr>
                </a:lvl5pPr>
                <a:lvl6pPr algn="l" defTabSz="914400" eaLnBrk="1" hangingPunct="1" latinLnBrk="0" marL="2286000" rtl="0">
                  <a:defRPr kern="1200">
                    <a:solidFill>
                      <a:schemeClr val="tx1"/>
                    </a:solidFill>
                    <a:latin charset="0" pitchFamily="34" typeface="Arial"/>
                    <a:ea typeface="+mn-ea"/>
                    <a:cs charset="0" pitchFamily="34" typeface="Arial"/>
                  </a:defRPr>
                </a:lvl6pPr>
                <a:lvl7pPr algn="l" defTabSz="914400" eaLnBrk="1" hangingPunct="1" latinLnBrk="0" marL="2743200" rtl="0">
                  <a:defRPr kern="1200">
                    <a:solidFill>
                      <a:schemeClr val="tx1"/>
                    </a:solidFill>
                    <a:latin charset="0" pitchFamily="34" typeface="Arial"/>
                    <a:ea typeface="+mn-ea"/>
                    <a:cs charset="0" pitchFamily="34" typeface="Arial"/>
                  </a:defRPr>
                </a:lvl7pPr>
                <a:lvl8pPr algn="l" defTabSz="914400" eaLnBrk="1" hangingPunct="1" latinLnBrk="0" marL="3200400" rtl="0">
                  <a:defRPr kern="1200">
                    <a:solidFill>
                      <a:schemeClr val="tx1"/>
                    </a:solidFill>
                    <a:latin charset="0" pitchFamily="34" typeface="Arial"/>
                    <a:ea typeface="+mn-ea"/>
                    <a:cs charset="0" pitchFamily="34" typeface="Arial"/>
                  </a:defRPr>
                </a:lvl8pPr>
                <a:lvl9pPr algn="l" defTabSz="914400" eaLnBrk="1" hangingPunct="1" latinLnBrk="0" marL="3657600" rtl="0">
                  <a:defRPr kern="1200">
                    <a:solidFill>
                      <a:schemeClr val="tx1"/>
                    </a:solidFill>
                    <a:latin charset="0" pitchFamily="34" typeface="Arial"/>
                    <a:ea typeface="+mn-ea"/>
                    <a:cs charset="0" pitchFamily="34" typeface="Arial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0" name="Oval 10"/>
              <p:cNvSpPr>
                <a:spLocks noChangeArrowheads="1"/>
              </p:cNvSpPr>
              <p:nvPr/>
            </p:nvSpPr>
            <p:spPr bwMode="gray">
              <a:xfrm>
                <a:off x="2196" y="1558"/>
                <a:ext cx="1293" cy="1294"/>
              </a:xfrm>
              <a:prstGeom prst="ellipse">
                <a:avLst/>
              </a:prstGeom>
              <a:gradFill rotWithShape="1">
                <a:gsLst>
                  <a:gs pos="0">
                    <a:srgbClr val="333333"/>
                  </a:gs>
                  <a:gs pos="100000">
                    <a:srgbClr val="333333">
                      <a:gamma/>
                      <a:tint val="38431"/>
                      <a:invGamma/>
                    </a:srgbClr>
                  </a:gs>
                </a:gsLst>
                <a:lin ang="2700000" scaled="1"/>
              </a:gradFill>
              <a:ln w="19050">
                <a:noFill/>
                <a:round/>
              </a:ln>
              <a:effectLst>
                <a:outerShdw algn="ctr" blurRad="57785" dir="3180000" dist="33020">
                  <a:srgbClr val="000000">
                    <a:alpha val="30000"/>
                  </a:srgbClr>
                </a:outerShdw>
              </a:effectLst>
              <a:sp3d prstMaterial="metal">
                <a:bevelT h="57150" prst="angle" w="38100"/>
              </a:sp3d>
            </p:spPr>
            <p:txBody>
              <a:bodyPr/>
              <a:lstStyle>
                <a:defPPr>
                  <a:defRPr lang="de-DE"/>
                </a:defPPr>
                <a:lvl1pPr algn="l" fontAlgn="base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itchFamily="34" typeface="Arial"/>
                    <a:ea typeface="+mn-ea"/>
                    <a:cs charset="0" pitchFamily="34" typeface="Arial"/>
                  </a:defRPr>
                </a:lvl1pPr>
                <a:lvl2pPr algn="l" fontAlgn="base" marL="4572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itchFamily="34" typeface="Arial"/>
                    <a:ea typeface="+mn-ea"/>
                    <a:cs charset="0" pitchFamily="34" typeface="Arial"/>
                  </a:defRPr>
                </a:lvl2pPr>
                <a:lvl3pPr algn="l" fontAlgn="base" marL="9144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itchFamily="34" typeface="Arial"/>
                    <a:ea typeface="+mn-ea"/>
                    <a:cs charset="0" pitchFamily="34" typeface="Arial"/>
                  </a:defRPr>
                </a:lvl3pPr>
                <a:lvl4pPr algn="l" fontAlgn="base" marL="13716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itchFamily="34" typeface="Arial"/>
                    <a:ea typeface="+mn-ea"/>
                    <a:cs charset="0" pitchFamily="34" typeface="Arial"/>
                  </a:defRPr>
                </a:lvl4pPr>
                <a:lvl5pPr algn="l" fontAlgn="base" marL="18288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itchFamily="34" typeface="Arial"/>
                    <a:ea typeface="+mn-ea"/>
                    <a:cs charset="0" pitchFamily="34" typeface="Arial"/>
                  </a:defRPr>
                </a:lvl5pPr>
                <a:lvl6pPr algn="l" defTabSz="914400" eaLnBrk="1" hangingPunct="1" latinLnBrk="0" marL="2286000" rtl="0">
                  <a:defRPr kern="1200">
                    <a:solidFill>
                      <a:schemeClr val="tx1"/>
                    </a:solidFill>
                    <a:latin charset="0" pitchFamily="34" typeface="Arial"/>
                    <a:ea typeface="+mn-ea"/>
                    <a:cs charset="0" pitchFamily="34" typeface="Arial"/>
                  </a:defRPr>
                </a:lvl6pPr>
                <a:lvl7pPr algn="l" defTabSz="914400" eaLnBrk="1" hangingPunct="1" latinLnBrk="0" marL="2743200" rtl="0">
                  <a:defRPr kern="1200">
                    <a:solidFill>
                      <a:schemeClr val="tx1"/>
                    </a:solidFill>
                    <a:latin charset="0" pitchFamily="34" typeface="Arial"/>
                    <a:ea typeface="+mn-ea"/>
                    <a:cs charset="0" pitchFamily="34" typeface="Arial"/>
                  </a:defRPr>
                </a:lvl7pPr>
                <a:lvl8pPr algn="l" defTabSz="914400" eaLnBrk="1" hangingPunct="1" latinLnBrk="0" marL="3200400" rtl="0">
                  <a:defRPr kern="1200">
                    <a:solidFill>
                      <a:schemeClr val="tx1"/>
                    </a:solidFill>
                    <a:latin charset="0" pitchFamily="34" typeface="Arial"/>
                    <a:ea typeface="+mn-ea"/>
                    <a:cs charset="0" pitchFamily="34" typeface="Arial"/>
                  </a:defRPr>
                </a:lvl8pPr>
                <a:lvl9pPr algn="l" defTabSz="914400" eaLnBrk="1" hangingPunct="1" latinLnBrk="0" marL="3657600" rtl="0">
                  <a:defRPr kern="1200">
                    <a:solidFill>
                      <a:schemeClr val="tx1"/>
                    </a:solidFill>
                    <a:latin charset="0" pitchFamily="34" typeface="Arial"/>
                    <a:ea typeface="+mn-ea"/>
                    <a:cs charset="0" pitchFamily="34" typeface="Arial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1" name="Oval 11"/>
              <p:cNvSpPr>
                <a:spLocks noChangeArrowheads="1"/>
              </p:cNvSpPr>
              <p:nvPr/>
            </p:nvSpPr>
            <p:spPr bwMode="gray">
              <a:xfrm>
                <a:off x="2400" y="1763"/>
                <a:ext cx="887" cy="88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EAEAEA"/>
                  </a:gs>
                </a:gsLst>
                <a:lin ang="2700000" scaled="1"/>
              </a:gradFill>
              <a:ln w="19050">
                <a:noFill/>
                <a:round/>
              </a:ln>
              <a:effectLst>
                <a:outerShdw algn="ctr" blurRad="57785" dir="3180000" dist="33020">
                  <a:srgbClr val="000000">
                    <a:alpha val="30000"/>
                  </a:srgbClr>
                </a:outerShdw>
              </a:effectLst>
              <a:sp3d prstMaterial="metal">
                <a:bevelT h="57150" prst="angle" w="38100"/>
              </a:sp3d>
            </p:spPr>
            <p:txBody>
              <a:bodyPr/>
              <a:lstStyle>
                <a:defPPr>
                  <a:defRPr lang="de-DE"/>
                </a:defPPr>
                <a:lvl1pPr algn="l" fontAlgn="base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itchFamily="34" typeface="Arial"/>
                    <a:ea typeface="+mn-ea"/>
                    <a:cs charset="0" pitchFamily="34" typeface="Arial"/>
                  </a:defRPr>
                </a:lvl1pPr>
                <a:lvl2pPr algn="l" fontAlgn="base" marL="4572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itchFamily="34" typeface="Arial"/>
                    <a:ea typeface="+mn-ea"/>
                    <a:cs charset="0" pitchFamily="34" typeface="Arial"/>
                  </a:defRPr>
                </a:lvl2pPr>
                <a:lvl3pPr algn="l" fontAlgn="base" marL="9144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itchFamily="34" typeface="Arial"/>
                    <a:ea typeface="+mn-ea"/>
                    <a:cs charset="0" pitchFamily="34" typeface="Arial"/>
                  </a:defRPr>
                </a:lvl3pPr>
                <a:lvl4pPr algn="l" fontAlgn="base" marL="13716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itchFamily="34" typeface="Arial"/>
                    <a:ea typeface="+mn-ea"/>
                    <a:cs charset="0" pitchFamily="34" typeface="Arial"/>
                  </a:defRPr>
                </a:lvl4pPr>
                <a:lvl5pPr algn="l" fontAlgn="base" marL="18288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itchFamily="34" typeface="Arial"/>
                    <a:ea typeface="+mn-ea"/>
                    <a:cs charset="0" pitchFamily="34" typeface="Arial"/>
                  </a:defRPr>
                </a:lvl5pPr>
                <a:lvl6pPr algn="l" defTabSz="914400" eaLnBrk="1" hangingPunct="1" latinLnBrk="0" marL="2286000" rtl="0">
                  <a:defRPr kern="1200">
                    <a:solidFill>
                      <a:schemeClr val="tx1"/>
                    </a:solidFill>
                    <a:latin charset="0" pitchFamily="34" typeface="Arial"/>
                    <a:ea typeface="+mn-ea"/>
                    <a:cs charset="0" pitchFamily="34" typeface="Arial"/>
                  </a:defRPr>
                </a:lvl6pPr>
                <a:lvl7pPr algn="l" defTabSz="914400" eaLnBrk="1" hangingPunct="1" latinLnBrk="0" marL="2743200" rtl="0">
                  <a:defRPr kern="1200">
                    <a:solidFill>
                      <a:schemeClr val="tx1"/>
                    </a:solidFill>
                    <a:latin charset="0" pitchFamily="34" typeface="Arial"/>
                    <a:ea typeface="+mn-ea"/>
                    <a:cs charset="0" pitchFamily="34" typeface="Arial"/>
                  </a:defRPr>
                </a:lvl7pPr>
                <a:lvl8pPr algn="l" defTabSz="914400" eaLnBrk="1" hangingPunct="1" latinLnBrk="0" marL="3200400" rtl="0">
                  <a:defRPr kern="1200">
                    <a:solidFill>
                      <a:schemeClr val="tx1"/>
                    </a:solidFill>
                    <a:latin charset="0" pitchFamily="34" typeface="Arial"/>
                    <a:ea typeface="+mn-ea"/>
                    <a:cs charset="0" pitchFamily="34" typeface="Arial"/>
                  </a:defRPr>
                </a:lvl8pPr>
                <a:lvl9pPr algn="l" defTabSz="914400" eaLnBrk="1" hangingPunct="1" latinLnBrk="0" marL="3657600" rtl="0">
                  <a:defRPr kern="1200">
                    <a:solidFill>
                      <a:schemeClr val="tx1"/>
                    </a:solidFill>
                    <a:latin charset="0" pitchFamily="34" typeface="Arial"/>
                    <a:ea typeface="+mn-ea"/>
                    <a:cs charset="0" pitchFamily="34" typeface="Arial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2" name="Oval 12"/>
              <p:cNvSpPr>
                <a:spLocks noChangeArrowheads="1"/>
              </p:cNvSpPr>
              <p:nvPr/>
            </p:nvSpPr>
            <p:spPr bwMode="gray">
              <a:xfrm flipV="1">
                <a:off x="2577" y="1939"/>
                <a:ext cx="533" cy="533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  <a:effectLst>
                <a:outerShdw algn="ctr" blurRad="57785" dir="3180000" dist="33020">
                  <a:srgbClr val="000000">
                    <a:alpha val="30000"/>
                  </a:srgbClr>
                </a:outerShdw>
              </a:effectLst>
              <a:sp3d prstMaterial="metal">
                <a:bevelT h="57150" prst="angle" w="38100"/>
              </a:sp3d>
            </p:spPr>
            <p:txBody>
              <a:bodyPr rot="10800000"/>
              <a:lstStyle>
                <a:defPPr>
                  <a:defRPr lang="de-DE"/>
                </a:defPPr>
                <a:lvl1pPr algn="l" fontAlgn="base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itchFamily="34" typeface="Arial"/>
                    <a:ea typeface="+mn-ea"/>
                    <a:cs charset="0" pitchFamily="34" typeface="Arial"/>
                  </a:defRPr>
                </a:lvl1pPr>
                <a:lvl2pPr algn="l" fontAlgn="base" marL="4572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itchFamily="34" typeface="Arial"/>
                    <a:ea typeface="+mn-ea"/>
                    <a:cs charset="0" pitchFamily="34" typeface="Arial"/>
                  </a:defRPr>
                </a:lvl2pPr>
                <a:lvl3pPr algn="l" fontAlgn="base" marL="9144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itchFamily="34" typeface="Arial"/>
                    <a:ea typeface="+mn-ea"/>
                    <a:cs charset="0" pitchFamily="34" typeface="Arial"/>
                  </a:defRPr>
                </a:lvl3pPr>
                <a:lvl4pPr algn="l" fontAlgn="base" marL="13716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itchFamily="34" typeface="Arial"/>
                    <a:ea typeface="+mn-ea"/>
                    <a:cs charset="0" pitchFamily="34" typeface="Arial"/>
                  </a:defRPr>
                </a:lvl4pPr>
                <a:lvl5pPr algn="l" fontAlgn="base" marL="18288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itchFamily="34" typeface="Arial"/>
                    <a:ea typeface="+mn-ea"/>
                    <a:cs charset="0" pitchFamily="34" typeface="Arial"/>
                  </a:defRPr>
                </a:lvl5pPr>
                <a:lvl6pPr algn="l" defTabSz="914400" eaLnBrk="1" hangingPunct="1" latinLnBrk="0" marL="2286000" rtl="0">
                  <a:defRPr kern="1200">
                    <a:solidFill>
                      <a:schemeClr val="tx1"/>
                    </a:solidFill>
                    <a:latin charset="0" pitchFamily="34" typeface="Arial"/>
                    <a:ea typeface="+mn-ea"/>
                    <a:cs charset="0" pitchFamily="34" typeface="Arial"/>
                  </a:defRPr>
                </a:lvl6pPr>
                <a:lvl7pPr algn="l" defTabSz="914400" eaLnBrk="1" hangingPunct="1" latinLnBrk="0" marL="2743200" rtl="0">
                  <a:defRPr kern="1200">
                    <a:solidFill>
                      <a:schemeClr val="tx1"/>
                    </a:solidFill>
                    <a:latin charset="0" pitchFamily="34" typeface="Arial"/>
                    <a:ea typeface="+mn-ea"/>
                    <a:cs charset="0" pitchFamily="34" typeface="Arial"/>
                  </a:defRPr>
                </a:lvl7pPr>
                <a:lvl8pPr algn="l" defTabSz="914400" eaLnBrk="1" hangingPunct="1" latinLnBrk="0" marL="3200400" rtl="0">
                  <a:defRPr kern="1200">
                    <a:solidFill>
                      <a:schemeClr val="tx1"/>
                    </a:solidFill>
                    <a:latin charset="0" pitchFamily="34" typeface="Arial"/>
                    <a:ea typeface="+mn-ea"/>
                    <a:cs charset="0" pitchFamily="34" typeface="Arial"/>
                  </a:defRPr>
                </a:lvl8pPr>
                <a:lvl9pPr algn="l" defTabSz="914400" eaLnBrk="1" hangingPunct="1" latinLnBrk="0" marL="3657600" rtl="0">
                  <a:defRPr kern="1200">
                    <a:solidFill>
                      <a:schemeClr val="tx1"/>
                    </a:solidFill>
                    <a:latin charset="0" pitchFamily="34" typeface="Arial"/>
                    <a:ea typeface="+mn-ea"/>
                    <a:cs charset="0" pitchFamily="34" typeface="Arial"/>
                  </a:defRPr>
                </a:lvl9pPr>
              </a:lstStyle>
              <a:p>
                <a:endParaRPr lang="en-GB"/>
              </a:p>
            </p:txBody>
          </p:sp>
        </p:grpSp>
        <p:grpSp>
          <p:nvGrpSpPr>
            <p:cNvPr id="17" name="Group 117"/>
            <p:cNvGrpSpPr/>
            <p:nvPr/>
          </p:nvGrpSpPr>
          <p:grpSpPr>
            <a:xfrm>
              <a:off x="3743325" y="3166516"/>
              <a:ext cx="609600" cy="609600"/>
              <a:chOff x="-180" y="2946"/>
              <a:chExt cx="384" cy="384"/>
            </a:xfrm>
          </p:grpSpPr>
          <p:sp>
            <p:nvSpPr>
              <p:cNvPr id="18" name="Oval 113"/>
              <p:cNvSpPr>
                <a:spLocks noChangeArrowheads="1"/>
              </p:cNvSpPr>
              <p:nvPr/>
            </p:nvSpPr>
            <p:spPr bwMode="auto">
              <a:xfrm>
                <a:off x="-120" y="3006"/>
                <a:ext cx="264" cy="26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 wrap="none"/>
              <a:lstStyle>
                <a:defPPr>
                  <a:defRPr lang="de-DE"/>
                </a:defPPr>
                <a:lvl1pPr algn="l" fontAlgn="base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itchFamily="34" typeface="Arial"/>
                    <a:ea typeface="+mn-ea"/>
                    <a:cs charset="0" pitchFamily="34" typeface="Arial"/>
                  </a:defRPr>
                </a:lvl1pPr>
                <a:lvl2pPr algn="l" fontAlgn="base" marL="4572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itchFamily="34" typeface="Arial"/>
                    <a:ea typeface="+mn-ea"/>
                    <a:cs charset="0" pitchFamily="34" typeface="Arial"/>
                  </a:defRPr>
                </a:lvl2pPr>
                <a:lvl3pPr algn="l" fontAlgn="base" marL="9144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itchFamily="34" typeface="Arial"/>
                    <a:ea typeface="+mn-ea"/>
                    <a:cs charset="0" pitchFamily="34" typeface="Arial"/>
                  </a:defRPr>
                </a:lvl3pPr>
                <a:lvl4pPr algn="l" fontAlgn="base" marL="13716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itchFamily="34" typeface="Arial"/>
                    <a:ea typeface="+mn-ea"/>
                    <a:cs charset="0" pitchFamily="34" typeface="Arial"/>
                  </a:defRPr>
                </a:lvl4pPr>
                <a:lvl5pPr algn="l" fontAlgn="base" marL="18288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itchFamily="34" typeface="Arial"/>
                    <a:ea typeface="+mn-ea"/>
                    <a:cs charset="0" pitchFamily="34" typeface="Arial"/>
                  </a:defRPr>
                </a:lvl5pPr>
                <a:lvl6pPr algn="l" defTabSz="914400" eaLnBrk="1" hangingPunct="1" latinLnBrk="0" marL="2286000" rtl="0">
                  <a:defRPr kern="1200">
                    <a:solidFill>
                      <a:schemeClr val="tx1"/>
                    </a:solidFill>
                    <a:latin charset="0" pitchFamily="34" typeface="Arial"/>
                    <a:ea typeface="+mn-ea"/>
                    <a:cs charset="0" pitchFamily="34" typeface="Arial"/>
                  </a:defRPr>
                </a:lvl6pPr>
                <a:lvl7pPr algn="l" defTabSz="914400" eaLnBrk="1" hangingPunct="1" latinLnBrk="0" marL="2743200" rtl="0">
                  <a:defRPr kern="1200">
                    <a:solidFill>
                      <a:schemeClr val="tx1"/>
                    </a:solidFill>
                    <a:latin charset="0" pitchFamily="34" typeface="Arial"/>
                    <a:ea typeface="+mn-ea"/>
                    <a:cs charset="0" pitchFamily="34" typeface="Arial"/>
                  </a:defRPr>
                </a:lvl7pPr>
                <a:lvl8pPr algn="l" defTabSz="914400" eaLnBrk="1" hangingPunct="1" latinLnBrk="0" marL="3200400" rtl="0">
                  <a:defRPr kern="1200">
                    <a:solidFill>
                      <a:schemeClr val="tx1"/>
                    </a:solidFill>
                    <a:latin charset="0" pitchFamily="34" typeface="Arial"/>
                    <a:ea typeface="+mn-ea"/>
                    <a:cs charset="0" pitchFamily="34" typeface="Arial"/>
                  </a:defRPr>
                </a:lvl8pPr>
                <a:lvl9pPr algn="l" defTabSz="914400" eaLnBrk="1" hangingPunct="1" latinLnBrk="0" marL="3657600" rtl="0">
                  <a:defRPr kern="1200">
                    <a:solidFill>
                      <a:schemeClr val="tx1"/>
                    </a:solidFill>
                    <a:latin charset="0" pitchFamily="34" typeface="Arial"/>
                    <a:ea typeface="+mn-ea"/>
                    <a:cs charset="0" pitchFamily="34" typeface="Arial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19" name="Oval 115"/>
              <p:cNvSpPr>
                <a:spLocks noChangeArrowheads="1"/>
              </p:cNvSpPr>
              <p:nvPr/>
            </p:nvSpPr>
            <p:spPr bwMode="auto">
              <a:xfrm>
                <a:off x="-44" y="3082"/>
                <a:ext cx="112" cy="112"/>
              </a:xfrm>
              <a:prstGeom prst="ellipse">
                <a:avLst/>
              </a:prstGeom>
              <a:solidFill>
                <a:srgbClr val="BCBCBC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 wrap="none"/>
              <a:lstStyle>
                <a:defPPr>
                  <a:defRPr lang="de-DE"/>
                </a:defPPr>
                <a:lvl1pPr algn="l" fontAlgn="base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itchFamily="34" typeface="Arial"/>
                    <a:ea typeface="+mn-ea"/>
                    <a:cs charset="0" pitchFamily="34" typeface="Arial"/>
                  </a:defRPr>
                </a:lvl1pPr>
                <a:lvl2pPr algn="l" fontAlgn="base" marL="4572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itchFamily="34" typeface="Arial"/>
                    <a:ea typeface="+mn-ea"/>
                    <a:cs charset="0" pitchFamily="34" typeface="Arial"/>
                  </a:defRPr>
                </a:lvl2pPr>
                <a:lvl3pPr algn="l" fontAlgn="base" marL="9144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itchFamily="34" typeface="Arial"/>
                    <a:ea typeface="+mn-ea"/>
                    <a:cs charset="0" pitchFamily="34" typeface="Arial"/>
                  </a:defRPr>
                </a:lvl3pPr>
                <a:lvl4pPr algn="l" fontAlgn="base" marL="13716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itchFamily="34" typeface="Arial"/>
                    <a:ea typeface="+mn-ea"/>
                    <a:cs charset="0" pitchFamily="34" typeface="Arial"/>
                  </a:defRPr>
                </a:lvl4pPr>
                <a:lvl5pPr algn="l" fontAlgn="base" marL="18288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itchFamily="34" typeface="Arial"/>
                    <a:ea typeface="+mn-ea"/>
                    <a:cs charset="0" pitchFamily="34" typeface="Arial"/>
                  </a:defRPr>
                </a:lvl5pPr>
                <a:lvl6pPr algn="l" defTabSz="914400" eaLnBrk="1" hangingPunct="1" latinLnBrk="0" marL="2286000" rtl="0">
                  <a:defRPr kern="1200">
                    <a:solidFill>
                      <a:schemeClr val="tx1"/>
                    </a:solidFill>
                    <a:latin charset="0" pitchFamily="34" typeface="Arial"/>
                    <a:ea typeface="+mn-ea"/>
                    <a:cs charset="0" pitchFamily="34" typeface="Arial"/>
                  </a:defRPr>
                </a:lvl6pPr>
                <a:lvl7pPr algn="l" defTabSz="914400" eaLnBrk="1" hangingPunct="1" latinLnBrk="0" marL="2743200" rtl="0">
                  <a:defRPr kern="1200">
                    <a:solidFill>
                      <a:schemeClr val="tx1"/>
                    </a:solidFill>
                    <a:latin charset="0" pitchFamily="34" typeface="Arial"/>
                    <a:ea typeface="+mn-ea"/>
                    <a:cs charset="0" pitchFamily="34" typeface="Arial"/>
                  </a:defRPr>
                </a:lvl7pPr>
                <a:lvl8pPr algn="l" defTabSz="914400" eaLnBrk="1" hangingPunct="1" latinLnBrk="0" marL="3200400" rtl="0">
                  <a:defRPr kern="1200">
                    <a:solidFill>
                      <a:schemeClr val="tx1"/>
                    </a:solidFill>
                    <a:latin charset="0" pitchFamily="34" typeface="Arial"/>
                    <a:ea typeface="+mn-ea"/>
                    <a:cs charset="0" pitchFamily="34" typeface="Arial"/>
                  </a:defRPr>
                </a:lvl8pPr>
                <a:lvl9pPr algn="l" defTabSz="914400" eaLnBrk="1" hangingPunct="1" latinLnBrk="0" marL="3657600" rtl="0">
                  <a:defRPr kern="1200">
                    <a:solidFill>
                      <a:schemeClr val="tx1"/>
                    </a:solidFill>
                    <a:latin charset="0" pitchFamily="34" typeface="Arial"/>
                    <a:ea typeface="+mn-ea"/>
                    <a:cs charset="0" pitchFamily="34" typeface="Arial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20" name="Oval 116"/>
              <p:cNvSpPr>
                <a:spLocks noChangeArrowheads="1"/>
              </p:cNvSpPr>
              <p:nvPr/>
            </p:nvSpPr>
            <p:spPr bwMode="auto">
              <a:xfrm>
                <a:off x="-180" y="2946"/>
                <a:ext cx="384" cy="38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 wrap="none"/>
              <a:lstStyle>
                <a:defPPr>
                  <a:defRPr lang="de-DE"/>
                </a:defPPr>
                <a:lvl1pPr algn="l" fontAlgn="base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itchFamily="34" typeface="Arial"/>
                    <a:ea typeface="+mn-ea"/>
                    <a:cs charset="0" pitchFamily="34" typeface="Arial"/>
                  </a:defRPr>
                </a:lvl1pPr>
                <a:lvl2pPr algn="l" fontAlgn="base" marL="4572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itchFamily="34" typeface="Arial"/>
                    <a:ea typeface="+mn-ea"/>
                    <a:cs charset="0" pitchFamily="34" typeface="Arial"/>
                  </a:defRPr>
                </a:lvl2pPr>
                <a:lvl3pPr algn="l" fontAlgn="base" marL="9144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itchFamily="34" typeface="Arial"/>
                    <a:ea typeface="+mn-ea"/>
                    <a:cs charset="0" pitchFamily="34" typeface="Arial"/>
                  </a:defRPr>
                </a:lvl3pPr>
                <a:lvl4pPr algn="l" fontAlgn="base" marL="13716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itchFamily="34" typeface="Arial"/>
                    <a:ea typeface="+mn-ea"/>
                    <a:cs charset="0" pitchFamily="34" typeface="Arial"/>
                  </a:defRPr>
                </a:lvl4pPr>
                <a:lvl5pPr algn="l" fontAlgn="base" marL="18288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itchFamily="34" typeface="Arial"/>
                    <a:ea typeface="+mn-ea"/>
                    <a:cs charset="0" pitchFamily="34" typeface="Arial"/>
                  </a:defRPr>
                </a:lvl5pPr>
                <a:lvl6pPr algn="l" defTabSz="914400" eaLnBrk="1" hangingPunct="1" latinLnBrk="0" marL="2286000" rtl="0">
                  <a:defRPr kern="1200">
                    <a:solidFill>
                      <a:schemeClr val="tx1"/>
                    </a:solidFill>
                    <a:latin charset="0" pitchFamily="34" typeface="Arial"/>
                    <a:ea typeface="+mn-ea"/>
                    <a:cs charset="0" pitchFamily="34" typeface="Arial"/>
                  </a:defRPr>
                </a:lvl6pPr>
                <a:lvl7pPr algn="l" defTabSz="914400" eaLnBrk="1" hangingPunct="1" latinLnBrk="0" marL="2743200" rtl="0">
                  <a:defRPr kern="1200">
                    <a:solidFill>
                      <a:schemeClr val="tx1"/>
                    </a:solidFill>
                    <a:latin charset="0" pitchFamily="34" typeface="Arial"/>
                    <a:ea typeface="+mn-ea"/>
                    <a:cs charset="0" pitchFamily="34" typeface="Arial"/>
                  </a:defRPr>
                </a:lvl7pPr>
                <a:lvl8pPr algn="l" defTabSz="914400" eaLnBrk="1" hangingPunct="1" latinLnBrk="0" marL="3200400" rtl="0">
                  <a:defRPr kern="1200">
                    <a:solidFill>
                      <a:schemeClr val="tx1"/>
                    </a:solidFill>
                    <a:latin charset="0" pitchFamily="34" typeface="Arial"/>
                    <a:ea typeface="+mn-ea"/>
                    <a:cs charset="0" pitchFamily="34" typeface="Arial"/>
                  </a:defRPr>
                </a:lvl8pPr>
                <a:lvl9pPr algn="l" defTabSz="914400" eaLnBrk="1" hangingPunct="1" latinLnBrk="0" marL="3657600" rtl="0">
                  <a:defRPr kern="1200">
                    <a:solidFill>
                      <a:schemeClr val="tx1"/>
                    </a:solidFill>
                    <a:latin charset="0" pitchFamily="34" typeface="Arial"/>
                    <a:ea typeface="+mn-ea"/>
                    <a:cs charset="0" pitchFamily="34" typeface="Arial"/>
                  </a:defRPr>
                </a:lvl9pPr>
              </a:lstStyle>
              <a:p>
                <a:endParaRPr altLang="en-US" lang="zh-CN"/>
              </a:p>
            </p:txBody>
          </p:sp>
        </p:grpSp>
        <p:grpSp>
          <p:nvGrpSpPr>
            <p:cNvPr id="21" name="Group 135"/>
            <p:cNvGrpSpPr/>
            <p:nvPr/>
          </p:nvGrpSpPr>
          <p:grpSpPr>
            <a:xfrm>
              <a:off x="4870450" y="2956966"/>
              <a:ext cx="609600" cy="609600"/>
              <a:chOff x="-180" y="2946"/>
              <a:chExt cx="384" cy="384"/>
            </a:xfrm>
          </p:grpSpPr>
          <p:sp>
            <p:nvSpPr>
              <p:cNvPr id="22" name="Oval 136"/>
              <p:cNvSpPr>
                <a:spLocks noChangeArrowheads="1"/>
              </p:cNvSpPr>
              <p:nvPr/>
            </p:nvSpPr>
            <p:spPr bwMode="auto">
              <a:xfrm>
                <a:off x="-120" y="3006"/>
                <a:ext cx="264" cy="26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 wrap="none"/>
              <a:lstStyle>
                <a:defPPr>
                  <a:defRPr lang="de-DE"/>
                </a:defPPr>
                <a:lvl1pPr algn="l" fontAlgn="base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itchFamily="34" typeface="Arial"/>
                    <a:ea typeface="+mn-ea"/>
                    <a:cs charset="0" pitchFamily="34" typeface="Arial"/>
                  </a:defRPr>
                </a:lvl1pPr>
                <a:lvl2pPr algn="l" fontAlgn="base" marL="4572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itchFamily="34" typeface="Arial"/>
                    <a:ea typeface="+mn-ea"/>
                    <a:cs charset="0" pitchFamily="34" typeface="Arial"/>
                  </a:defRPr>
                </a:lvl2pPr>
                <a:lvl3pPr algn="l" fontAlgn="base" marL="9144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itchFamily="34" typeface="Arial"/>
                    <a:ea typeface="+mn-ea"/>
                    <a:cs charset="0" pitchFamily="34" typeface="Arial"/>
                  </a:defRPr>
                </a:lvl3pPr>
                <a:lvl4pPr algn="l" fontAlgn="base" marL="13716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itchFamily="34" typeface="Arial"/>
                    <a:ea typeface="+mn-ea"/>
                    <a:cs charset="0" pitchFamily="34" typeface="Arial"/>
                  </a:defRPr>
                </a:lvl4pPr>
                <a:lvl5pPr algn="l" fontAlgn="base" marL="18288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itchFamily="34" typeface="Arial"/>
                    <a:ea typeface="+mn-ea"/>
                    <a:cs charset="0" pitchFamily="34" typeface="Arial"/>
                  </a:defRPr>
                </a:lvl5pPr>
                <a:lvl6pPr algn="l" defTabSz="914400" eaLnBrk="1" hangingPunct="1" latinLnBrk="0" marL="2286000" rtl="0">
                  <a:defRPr kern="1200">
                    <a:solidFill>
                      <a:schemeClr val="tx1"/>
                    </a:solidFill>
                    <a:latin charset="0" pitchFamily="34" typeface="Arial"/>
                    <a:ea typeface="+mn-ea"/>
                    <a:cs charset="0" pitchFamily="34" typeface="Arial"/>
                  </a:defRPr>
                </a:lvl6pPr>
                <a:lvl7pPr algn="l" defTabSz="914400" eaLnBrk="1" hangingPunct="1" latinLnBrk="0" marL="2743200" rtl="0">
                  <a:defRPr kern="1200">
                    <a:solidFill>
                      <a:schemeClr val="tx1"/>
                    </a:solidFill>
                    <a:latin charset="0" pitchFamily="34" typeface="Arial"/>
                    <a:ea typeface="+mn-ea"/>
                    <a:cs charset="0" pitchFamily="34" typeface="Arial"/>
                  </a:defRPr>
                </a:lvl7pPr>
                <a:lvl8pPr algn="l" defTabSz="914400" eaLnBrk="1" hangingPunct="1" latinLnBrk="0" marL="3200400" rtl="0">
                  <a:defRPr kern="1200">
                    <a:solidFill>
                      <a:schemeClr val="tx1"/>
                    </a:solidFill>
                    <a:latin charset="0" pitchFamily="34" typeface="Arial"/>
                    <a:ea typeface="+mn-ea"/>
                    <a:cs charset="0" pitchFamily="34" typeface="Arial"/>
                  </a:defRPr>
                </a:lvl8pPr>
                <a:lvl9pPr algn="l" defTabSz="914400" eaLnBrk="1" hangingPunct="1" latinLnBrk="0" marL="3657600" rtl="0">
                  <a:defRPr kern="1200">
                    <a:solidFill>
                      <a:schemeClr val="tx1"/>
                    </a:solidFill>
                    <a:latin charset="0" pitchFamily="34" typeface="Arial"/>
                    <a:ea typeface="+mn-ea"/>
                    <a:cs charset="0" pitchFamily="34" typeface="Arial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23" name="Oval 137"/>
              <p:cNvSpPr>
                <a:spLocks noChangeArrowheads="1"/>
              </p:cNvSpPr>
              <p:nvPr/>
            </p:nvSpPr>
            <p:spPr bwMode="auto">
              <a:xfrm>
                <a:off x="-44" y="3082"/>
                <a:ext cx="112" cy="112"/>
              </a:xfrm>
              <a:prstGeom prst="ellipse">
                <a:avLst/>
              </a:prstGeom>
              <a:solidFill>
                <a:srgbClr val="5F5F5F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 wrap="none"/>
              <a:lstStyle>
                <a:defPPr>
                  <a:defRPr lang="de-DE"/>
                </a:defPPr>
                <a:lvl1pPr algn="l" fontAlgn="base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itchFamily="34" typeface="Arial"/>
                    <a:ea typeface="+mn-ea"/>
                    <a:cs charset="0" pitchFamily="34" typeface="Arial"/>
                  </a:defRPr>
                </a:lvl1pPr>
                <a:lvl2pPr algn="l" fontAlgn="base" marL="4572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itchFamily="34" typeface="Arial"/>
                    <a:ea typeface="+mn-ea"/>
                    <a:cs charset="0" pitchFamily="34" typeface="Arial"/>
                  </a:defRPr>
                </a:lvl2pPr>
                <a:lvl3pPr algn="l" fontAlgn="base" marL="9144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itchFamily="34" typeface="Arial"/>
                    <a:ea typeface="+mn-ea"/>
                    <a:cs charset="0" pitchFamily="34" typeface="Arial"/>
                  </a:defRPr>
                </a:lvl3pPr>
                <a:lvl4pPr algn="l" fontAlgn="base" marL="13716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itchFamily="34" typeface="Arial"/>
                    <a:ea typeface="+mn-ea"/>
                    <a:cs charset="0" pitchFamily="34" typeface="Arial"/>
                  </a:defRPr>
                </a:lvl4pPr>
                <a:lvl5pPr algn="l" fontAlgn="base" marL="18288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itchFamily="34" typeface="Arial"/>
                    <a:ea typeface="+mn-ea"/>
                    <a:cs charset="0" pitchFamily="34" typeface="Arial"/>
                  </a:defRPr>
                </a:lvl5pPr>
                <a:lvl6pPr algn="l" defTabSz="914400" eaLnBrk="1" hangingPunct="1" latinLnBrk="0" marL="2286000" rtl="0">
                  <a:defRPr kern="1200">
                    <a:solidFill>
                      <a:schemeClr val="tx1"/>
                    </a:solidFill>
                    <a:latin charset="0" pitchFamily="34" typeface="Arial"/>
                    <a:ea typeface="+mn-ea"/>
                    <a:cs charset="0" pitchFamily="34" typeface="Arial"/>
                  </a:defRPr>
                </a:lvl6pPr>
                <a:lvl7pPr algn="l" defTabSz="914400" eaLnBrk="1" hangingPunct="1" latinLnBrk="0" marL="2743200" rtl="0">
                  <a:defRPr kern="1200">
                    <a:solidFill>
                      <a:schemeClr val="tx1"/>
                    </a:solidFill>
                    <a:latin charset="0" pitchFamily="34" typeface="Arial"/>
                    <a:ea typeface="+mn-ea"/>
                    <a:cs charset="0" pitchFamily="34" typeface="Arial"/>
                  </a:defRPr>
                </a:lvl7pPr>
                <a:lvl8pPr algn="l" defTabSz="914400" eaLnBrk="1" hangingPunct="1" latinLnBrk="0" marL="3200400" rtl="0">
                  <a:defRPr kern="1200">
                    <a:solidFill>
                      <a:schemeClr val="tx1"/>
                    </a:solidFill>
                    <a:latin charset="0" pitchFamily="34" typeface="Arial"/>
                    <a:ea typeface="+mn-ea"/>
                    <a:cs charset="0" pitchFamily="34" typeface="Arial"/>
                  </a:defRPr>
                </a:lvl8pPr>
                <a:lvl9pPr algn="l" defTabSz="914400" eaLnBrk="1" hangingPunct="1" latinLnBrk="0" marL="3657600" rtl="0">
                  <a:defRPr kern="1200">
                    <a:solidFill>
                      <a:schemeClr val="tx1"/>
                    </a:solidFill>
                    <a:latin charset="0" pitchFamily="34" typeface="Arial"/>
                    <a:ea typeface="+mn-ea"/>
                    <a:cs charset="0" pitchFamily="34" typeface="Arial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24" name="Oval 138"/>
              <p:cNvSpPr>
                <a:spLocks noChangeArrowheads="1"/>
              </p:cNvSpPr>
              <p:nvPr/>
            </p:nvSpPr>
            <p:spPr bwMode="auto">
              <a:xfrm>
                <a:off x="-180" y="2946"/>
                <a:ext cx="384" cy="38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 wrap="none"/>
              <a:lstStyle>
                <a:defPPr>
                  <a:defRPr lang="de-DE"/>
                </a:defPPr>
                <a:lvl1pPr algn="l" fontAlgn="base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itchFamily="34" typeface="Arial"/>
                    <a:ea typeface="+mn-ea"/>
                    <a:cs charset="0" pitchFamily="34" typeface="Arial"/>
                  </a:defRPr>
                </a:lvl1pPr>
                <a:lvl2pPr algn="l" fontAlgn="base" marL="4572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itchFamily="34" typeface="Arial"/>
                    <a:ea typeface="+mn-ea"/>
                    <a:cs charset="0" pitchFamily="34" typeface="Arial"/>
                  </a:defRPr>
                </a:lvl2pPr>
                <a:lvl3pPr algn="l" fontAlgn="base" marL="9144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itchFamily="34" typeface="Arial"/>
                    <a:ea typeface="+mn-ea"/>
                    <a:cs charset="0" pitchFamily="34" typeface="Arial"/>
                  </a:defRPr>
                </a:lvl3pPr>
                <a:lvl4pPr algn="l" fontAlgn="base" marL="13716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itchFamily="34" typeface="Arial"/>
                    <a:ea typeface="+mn-ea"/>
                    <a:cs charset="0" pitchFamily="34" typeface="Arial"/>
                  </a:defRPr>
                </a:lvl4pPr>
                <a:lvl5pPr algn="l" fontAlgn="base" marL="18288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itchFamily="34" typeface="Arial"/>
                    <a:ea typeface="+mn-ea"/>
                    <a:cs charset="0" pitchFamily="34" typeface="Arial"/>
                  </a:defRPr>
                </a:lvl5pPr>
                <a:lvl6pPr algn="l" defTabSz="914400" eaLnBrk="1" hangingPunct="1" latinLnBrk="0" marL="2286000" rtl="0">
                  <a:defRPr kern="1200">
                    <a:solidFill>
                      <a:schemeClr val="tx1"/>
                    </a:solidFill>
                    <a:latin charset="0" pitchFamily="34" typeface="Arial"/>
                    <a:ea typeface="+mn-ea"/>
                    <a:cs charset="0" pitchFamily="34" typeface="Arial"/>
                  </a:defRPr>
                </a:lvl6pPr>
                <a:lvl7pPr algn="l" defTabSz="914400" eaLnBrk="1" hangingPunct="1" latinLnBrk="0" marL="2743200" rtl="0">
                  <a:defRPr kern="1200">
                    <a:solidFill>
                      <a:schemeClr val="tx1"/>
                    </a:solidFill>
                    <a:latin charset="0" pitchFamily="34" typeface="Arial"/>
                    <a:ea typeface="+mn-ea"/>
                    <a:cs charset="0" pitchFamily="34" typeface="Arial"/>
                  </a:defRPr>
                </a:lvl7pPr>
                <a:lvl8pPr algn="l" defTabSz="914400" eaLnBrk="1" hangingPunct="1" latinLnBrk="0" marL="3200400" rtl="0">
                  <a:defRPr kern="1200">
                    <a:solidFill>
                      <a:schemeClr val="tx1"/>
                    </a:solidFill>
                    <a:latin charset="0" pitchFamily="34" typeface="Arial"/>
                    <a:ea typeface="+mn-ea"/>
                    <a:cs charset="0" pitchFamily="34" typeface="Arial"/>
                  </a:defRPr>
                </a:lvl8pPr>
                <a:lvl9pPr algn="l" defTabSz="914400" eaLnBrk="1" hangingPunct="1" latinLnBrk="0" marL="3657600" rtl="0">
                  <a:defRPr kern="1200">
                    <a:solidFill>
                      <a:schemeClr val="tx1"/>
                    </a:solidFill>
                    <a:latin charset="0" pitchFamily="34" typeface="Arial"/>
                    <a:ea typeface="+mn-ea"/>
                    <a:cs charset="0" pitchFamily="34" typeface="Arial"/>
                  </a:defRPr>
                </a:lvl9pPr>
              </a:lstStyle>
              <a:p>
                <a:endParaRPr altLang="en-US" lang="zh-CN"/>
              </a:p>
            </p:txBody>
          </p:sp>
        </p:grpSp>
        <p:grpSp>
          <p:nvGrpSpPr>
            <p:cNvPr id="25" name="Group 139"/>
            <p:cNvGrpSpPr/>
            <p:nvPr/>
          </p:nvGrpSpPr>
          <p:grpSpPr>
            <a:xfrm>
              <a:off x="4251325" y="3650704"/>
              <a:ext cx="609600" cy="609600"/>
              <a:chOff x="-180" y="2946"/>
              <a:chExt cx="384" cy="384"/>
            </a:xfrm>
          </p:grpSpPr>
          <p:sp>
            <p:nvSpPr>
              <p:cNvPr id="26" name="Oval 140"/>
              <p:cNvSpPr>
                <a:spLocks noChangeArrowheads="1"/>
              </p:cNvSpPr>
              <p:nvPr/>
            </p:nvSpPr>
            <p:spPr bwMode="auto">
              <a:xfrm>
                <a:off x="-120" y="3006"/>
                <a:ext cx="264" cy="26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 wrap="none"/>
              <a:lstStyle>
                <a:defPPr>
                  <a:defRPr lang="de-DE"/>
                </a:defPPr>
                <a:lvl1pPr algn="l" fontAlgn="base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itchFamily="34" typeface="Arial"/>
                    <a:ea typeface="+mn-ea"/>
                    <a:cs charset="0" pitchFamily="34" typeface="Arial"/>
                  </a:defRPr>
                </a:lvl1pPr>
                <a:lvl2pPr algn="l" fontAlgn="base" marL="4572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itchFamily="34" typeface="Arial"/>
                    <a:ea typeface="+mn-ea"/>
                    <a:cs charset="0" pitchFamily="34" typeface="Arial"/>
                  </a:defRPr>
                </a:lvl2pPr>
                <a:lvl3pPr algn="l" fontAlgn="base" marL="9144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itchFamily="34" typeface="Arial"/>
                    <a:ea typeface="+mn-ea"/>
                    <a:cs charset="0" pitchFamily="34" typeface="Arial"/>
                  </a:defRPr>
                </a:lvl3pPr>
                <a:lvl4pPr algn="l" fontAlgn="base" marL="13716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itchFamily="34" typeface="Arial"/>
                    <a:ea typeface="+mn-ea"/>
                    <a:cs charset="0" pitchFamily="34" typeface="Arial"/>
                  </a:defRPr>
                </a:lvl4pPr>
                <a:lvl5pPr algn="l" fontAlgn="base" marL="18288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itchFamily="34" typeface="Arial"/>
                    <a:ea typeface="+mn-ea"/>
                    <a:cs charset="0" pitchFamily="34" typeface="Arial"/>
                  </a:defRPr>
                </a:lvl5pPr>
                <a:lvl6pPr algn="l" defTabSz="914400" eaLnBrk="1" hangingPunct="1" latinLnBrk="0" marL="2286000" rtl="0">
                  <a:defRPr kern="1200">
                    <a:solidFill>
                      <a:schemeClr val="tx1"/>
                    </a:solidFill>
                    <a:latin charset="0" pitchFamily="34" typeface="Arial"/>
                    <a:ea typeface="+mn-ea"/>
                    <a:cs charset="0" pitchFamily="34" typeface="Arial"/>
                  </a:defRPr>
                </a:lvl6pPr>
                <a:lvl7pPr algn="l" defTabSz="914400" eaLnBrk="1" hangingPunct="1" latinLnBrk="0" marL="2743200" rtl="0">
                  <a:defRPr kern="1200">
                    <a:solidFill>
                      <a:schemeClr val="tx1"/>
                    </a:solidFill>
                    <a:latin charset="0" pitchFamily="34" typeface="Arial"/>
                    <a:ea typeface="+mn-ea"/>
                    <a:cs charset="0" pitchFamily="34" typeface="Arial"/>
                  </a:defRPr>
                </a:lvl7pPr>
                <a:lvl8pPr algn="l" defTabSz="914400" eaLnBrk="1" hangingPunct="1" latinLnBrk="0" marL="3200400" rtl="0">
                  <a:defRPr kern="1200">
                    <a:solidFill>
                      <a:schemeClr val="tx1"/>
                    </a:solidFill>
                    <a:latin charset="0" pitchFamily="34" typeface="Arial"/>
                    <a:ea typeface="+mn-ea"/>
                    <a:cs charset="0" pitchFamily="34" typeface="Arial"/>
                  </a:defRPr>
                </a:lvl8pPr>
                <a:lvl9pPr algn="l" defTabSz="914400" eaLnBrk="1" hangingPunct="1" latinLnBrk="0" marL="3657600" rtl="0">
                  <a:defRPr kern="1200">
                    <a:solidFill>
                      <a:schemeClr val="tx1"/>
                    </a:solidFill>
                    <a:latin charset="0" pitchFamily="34" typeface="Arial"/>
                    <a:ea typeface="+mn-ea"/>
                    <a:cs charset="0" pitchFamily="34" typeface="Arial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27" name="Oval 141"/>
              <p:cNvSpPr>
                <a:spLocks noChangeArrowheads="1"/>
              </p:cNvSpPr>
              <p:nvPr/>
            </p:nvSpPr>
            <p:spPr bwMode="auto">
              <a:xfrm>
                <a:off x="-44" y="3082"/>
                <a:ext cx="112" cy="112"/>
              </a:xfrm>
              <a:prstGeom prst="ellipse">
                <a:avLst/>
              </a:prstGeom>
              <a:solidFill>
                <a:srgbClr val="6D0303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 wrap="none"/>
              <a:lstStyle>
                <a:defPPr>
                  <a:defRPr lang="de-DE"/>
                </a:defPPr>
                <a:lvl1pPr algn="l" fontAlgn="base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itchFamily="34" typeface="Arial"/>
                    <a:ea typeface="+mn-ea"/>
                    <a:cs charset="0" pitchFamily="34" typeface="Arial"/>
                  </a:defRPr>
                </a:lvl1pPr>
                <a:lvl2pPr algn="l" fontAlgn="base" marL="4572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itchFamily="34" typeface="Arial"/>
                    <a:ea typeface="+mn-ea"/>
                    <a:cs charset="0" pitchFamily="34" typeface="Arial"/>
                  </a:defRPr>
                </a:lvl2pPr>
                <a:lvl3pPr algn="l" fontAlgn="base" marL="9144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itchFamily="34" typeface="Arial"/>
                    <a:ea typeface="+mn-ea"/>
                    <a:cs charset="0" pitchFamily="34" typeface="Arial"/>
                  </a:defRPr>
                </a:lvl3pPr>
                <a:lvl4pPr algn="l" fontAlgn="base" marL="13716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itchFamily="34" typeface="Arial"/>
                    <a:ea typeface="+mn-ea"/>
                    <a:cs charset="0" pitchFamily="34" typeface="Arial"/>
                  </a:defRPr>
                </a:lvl4pPr>
                <a:lvl5pPr algn="l" fontAlgn="base" marL="18288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itchFamily="34" typeface="Arial"/>
                    <a:ea typeface="+mn-ea"/>
                    <a:cs charset="0" pitchFamily="34" typeface="Arial"/>
                  </a:defRPr>
                </a:lvl5pPr>
                <a:lvl6pPr algn="l" defTabSz="914400" eaLnBrk="1" hangingPunct="1" latinLnBrk="0" marL="2286000" rtl="0">
                  <a:defRPr kern="1200">
                    <a:solidFill>
                      <a:schemeClr val="tx1"/>
                    </a:solidFill>
                    <a:latin charset="0" pitchFamily="34" typeface="Arial"/>
                    <a:ea typeface="+mn-ea"/>
                    <a:cs charset="0" pitchFamily="34" typeface="Arial"/>
                  </a:defRPr>
                </a:lvl6pPr>
                <a:lvl7pPr algn="l" defTabSz="914400" eaLnBrk="1" hangingPunct="1" latinLnBrk="0" marL="2743200" rtl="0">
                  <a:defRPr kern="1200">
                    <a:solidFill>
                      <a:schemeClr val="tx1"/>
                    </a:solidFill>
                    <a:latin charset="0" pitchFamily="34" typeface="Arial"/>
                    <a:ea typeface="+mn-ea"/>
                    <a:cs charset="0" pitchFamily="34" typeface="Arial"/>
                  </a:defRPr>
                </a:lvl7pPr>
                <a:lvl8pPr algn="l" defTabSz="914400" eaLnBrk="1" hangingPunct="1" latinLnBrk="0" marL="3200400" rtl="0">
                  <a:defRPr kern="1200">
                    <a:solidFill>
                      <a:schemeClr val="tx1"/>
                    </a:solidFill>
                    <a:latin charset="0" pitchFamily="34" typeface="Arial"/>
                    <a:ea typeface="+mn-ea"/>
                    <a:cs charset="0" pitchFamily="34" typeface="Arial"/>
                  </a:defRPr>
                </a:lvl8pPr>
                <a:lvl9pPr algn="l" defTabSz="914400" eaLnBrk="1" hangingPunct="1" latinLnBrk="0" marL="3657600" rtl="0">
                  <a:defRPr kern="1200">
                    <a:solidFill>
                      <a:schemeClr val="tx1"/>
                    </a:solidFill>
                    <a:latin charset="0" pitchFamily="34" typeface="Arial"/>
                    <a:ea typeface="+mn-ea"/>
                    <a:cs charset="0" pitchFamily="34" typeface="Arial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28" name="Oval 142"/>
              <p:cNvSpPr>
                <a:spLocks noChangeArrowheads="1"/>
              </p:cNvSpPr>
              <p:nvPr/>
            </p:nvSpPr>
            <p:spPr bwMode="auto">
              <a:xfrm>
                <a:off x="-180" y="2946"/>
                <a:ext cx="384" cy="38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 wrap="none"/>
              <a:lstStyle>
                <a:defPPr>
                  <a:defRPr lang="de-DE"/>
                </a:defPPr>
                <a:lvl1pPr algn="l" fontAlgn="base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itchFamily="34" typeface="Arial"/>
                    <a:ea typeface="+mn-ea"/>
                    <a:cs charset="0" pitchFamily="34" typeface="Arial"/>
                  </a:defRPr>
                </a:lvl1pPr>
                <a:lvl2pPr algn="l" fontAlgn="base" marL="4572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itchFamily="34" typeface="Arial"/>
                    <a:ea typeface="+mn-ea"/>
                    <a:cs charset="0" pitchFamily="34" typeface="Arial"/>
                  </a:defRPr>
                </a:lvl2pPr>
                <a:lvl3pPr algn="l" fontAlgn="base" marL="9144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itchFamily="34" typeface="Arial"/>
                    <a:ea typeface="+mn-ea"/>
                    <a:cs charset="0" pitchFamily="34" typeface="Arial"/>
                  </a:defRPr>
                </a:lvl3pPr>
                <a:lvl4pPr algn="l" fontAlgn="base" marL="13716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itchFamily="34" typeface="Arial"/>
                    <a:ea typeface="+mn-ea"/>
                    <a:cs charset="0" pitchFamily="34" typeface="Arial"/>
                  </a:defRPr>
                </a:lvl4pPr>
                <a:lvl5pPr algn="l" fontAlgn="base" marL="18288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itchFamily="34" typeface="Arial"/>
                    <a:ea typeface="+mn-ea"/>
                    <a:cs charset="0" pitchFamily="34" typeface="Arial"/>
                  </a:defRPr>
                </a:lvl5pPr>
                <a:lvl6pPr algn="l" defTabSz="914400" eaLnBrk="1" hangingPunct="1" latinLnBrk="0" marL="2286000" rtl="0">
                  <a:defRPr kern="1200">
                    <a:solidFill>
                      <a:schemeClr val="tx1"/>
                    </a:solidFill>
                    <a:latin charset="0" pitchFamily="34" typeface="Arial"/>
                    <a:ea typeface="+mn-ea"/>
                    <a:cs charset="0" pitchFamily="34" typeface="Arial"/>
                  </a:defRPr>
                </a:lvl6pPr>
                <a:lvl7pPr algn="l" defTabSz="914400" eaLnBrk="1" hangingPunct="1" latinLnBrk="0" marL="2743200" rtl="0">
                  <a:defRPr kern="1200">
                    <a:solidFill>
                      <a:schemeClr val="tx1"/>
                    </a:solidFill>
                    <a:latin charset="0" pitchFamily="34" typeface="Arial"/>
                    <a:ea typeface="+mn-ea"/>
                    <a:cs charset="0" pitchFamily="34" typeface="Arial"/>
                  </a:defRPr>
                </a:lvl7pPr>
                <a:lvl8pPr algn="l" defTabSz="914400" eaLnBrk="1" hangingPunct="1" latinLnBrk="0" marL="3200400" rtl="0">
                  <a:defRPr kern="1200">
                    <a:solidFill>
                      <a:schemeClr val="tx1"/>
                    </a:solidFill>
                    <a:latin charset="0" pitchFamily="34" typeface="Arial"/>
                    <a:ea typeface="+mn-ea"/>
                    <a:cs charset="0" pitchFamily="34" typeface="Arial"/>
                  </a:defRPr>
                </a:lvl8pPr>
                <a:lvl9pPr algn="l" defTabSz="914400" eaLnBrk="1" hangingPunct="1" latinLnBrk="0" marL="3657600" rtl="0">
                  <a:defRPr kern="1200">
                    <a:solidFill>
                      <a:schemeClr val="tx1"/>
                    </a:solidFill>
                    <a:latin charset="0" pitchFamily="34" typeface="Arial"/>
                    <a:ea typeface="+mn-ea"/>
                    <a:cs charset="0" pitchFamily="34" typeface="Arial"/>
                  </a:defRPr>
                </a:lvl9pPr>
              </a:lstStyle>
              <a:p>
                <a:endParaRPr altLang="en-US" lang="zh-CN"/>
              </a:p>
            </p:txBody>
          </p:sp>
        </p:grpSp>
        <p:sp>
          <p:nvSpPr>
            <p:cNvPr id="29" name="Rectangle 7"/>
            <p:cNvSpPr>
              <a:spLocks noChangeArrowheads="1"/>
            </p:cNvSpPr>
            <p:nvPr/>
          </p:nvSpPr>
          <p:spPr bwMode="gray">
            <a:xfrm>
              <a:off x="314325" y="2006054"/>
              <a:ext cx="2301875" cy="971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gradFill rotWithShape="1">
                    <a:gsLst>
                      <a:gs pos="0">
                        <a:srgbClr val="9F9F9F">
                          <a:gamma/>
                          <a:shade val="46275"/>
                          <a:invGamma/>
                        </a:srgbClr>
                      </a:gs>
                      <a:gs pos="50000">
                        <a:srgbClr val="9F9F9F"/>
                      </a:gs>
                      <a:gs pos="100000">
                        <a:srgbClr val="9F9F9F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w="12700">
                  <a:solidFill>
                    <a:srgbClr val="DDDDDD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53882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 bIns="0" lIns="0" rIns="0" tIns="0"/>
            <a:lstStyle>
              <a:defPPr>
                <a:defRPr lang="de-DE"/>
              </a:defPPr>
              <a:lvl1pPr algn="l" fontAlgn="base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itchFamily="34" typeface="Arial"/>
                  <a:ea typeface="+mn-ea"/>
                  <a:cs charset="0" pitchFamily="34" typeface="Arial"/>
                </a:defRPr>
              </a:lvl1pPr>
              <a:lvl2pPr algn="l" fontAlgn="base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itchFamily="34" typeface="Arial"/>
                  <a:ea typeface="+mn-ea"/>
                  <a:cs charset="0" pitchFamily="34" typeface="Arial"/>
                </a:defRPr>
              </a:lvl2pPr>
              <a:lvl3pPr algn="l" fontAlgn="base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itchFamily="34" typeface="Arial"/>
                  <a:ea typeface="+mn-ea"/>
                  <a:cs charset="0" pitchFamily="34" typeface="Arial"/>
                </a:defRPr>
              </a:lvl3pPr>
              <a:lvl4pPr algn="l" fontAlgn="base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itchFamily="34" typeface="Arial"/>
                  <a:ea typeface="+mn-ea"/>
                  <a:cs charset="0" pitchFamily="34" typeface="Arial"/>
                </a:defRPr>
              </a:lvl4pPr>
              <a:lvl5pPr algn="l" fontAlgn="base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itchFamily="34" typeface="Arial"/>
                  <a:ea typeface="+mn-ea"/>
                  <a:cs charset="0" pitchFamily="34" typeface="Arial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itchFamily="34" typeface="Arial"/>
                  <a:ea typeface="+mn-ea"/>
                  <a:cs charset="0" pitchFamily="34" typeface="Arial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itchFamily="34" typeface="Arial"/>
                  <a:ea typeface="+mn-ea"/>
                  <a:cs charset="0" pitchFamily="34" typeface="Arial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itchFamily="34" typeface="Arial"/>
                  <a:ea typeface="+mn-ea"/>
                  <a:cs charset="0" pitchFamily="34" typeface="Arial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itchFamily="34" typeface="Arial"/>
                  <a:ea typeface="+mn-ea"/>
                  <a:cs charset="0" pitchFamily="34" typeface="Arial"/>
                </a:defRPr>
              </a:lvl9pPr>
            </a:lstStyle>
            <a:p>
              <a:pPr defTabSz="801688" eaLnBrk="0" hangingPunct="0"/>
              <a:r>
                <a:rPr b="1" lang="en-GB" sz="1600">
                  <a:solidFill>
                    <a:schemeClr val="bg1"/>
                  </a:solidFill>
                </a:rPr>
                <a:t>Fast and effective creation of your presentation</a:t>
              </a:r>
            </a:p>
          </p:txBody>
        </p:sp>
        <p:grpSp>
          <p:nvGrpSpPr>
            <p:cNvPr id="30" name="Group 203"/>
            <p:cNvGrpSpPr/>
            <p:nvPr/>
          </p:nvGrpSpPr>
          <p:grpSpPr>
            <a:xfrm rot="30600762">
              <a:off x="2111379" y="2436263"/>
              <a:ext cx="1655762" cy="1571625"/>
              <a:chOff x="3097" y="1092"/>
              <a:chExt cx="788" cy="748"/>
            </a:xfrm>
          </p:grpSpPr>
          <p:grpSp>
            <p:nvGrpSpPr>
              <p:cNvPr id="31" name="Group 204"/>
              <p:cNvGrpSpPr/>
              <p:nvPr/>
            </p:nvGrpSpPr>
            <p:grpSpPr>
              <a:xfrm>
                <a:off x="3146" y="1103"/>
                <a:ext cx="739" cy="737"/>
                <a:chOff x="3146" y="1103"/>
                <a:chExt cx="739" cy="737"/>
              </a:xfrm>
            </p:grpSpPr>
            <p:sp>
              <p:nvSpPr>
                <p:cNvPr id="42" name="Freeform 205"/>
                <p:cNvSpPr/>
                <p:nvPr/>
              </p:nvSpPr>
              <p:spPr bwMode="gray">
                <a:xfrm rot="10521890">
                  <a:off x="3146" y="1103"/>
                  <a:ext cx="371" cy="414"/>
                </a:xfrm>
                <a:custGeom>
                  <a:gdLst>
                    <a:gd fmla="*/ 306 w 365" name="T0"/>
                    <a:gd fmla="*/ 321 h 456" name="T1"/>
                    <a:gd fmla="*/ 210 w 365" name="T2"/>
                    <a:gd fmla="*/ 212 h 456" name="T3"/>
                    <a:gd fmla="*/ 23 w 365" name="T4"/>
                    <a:gd fmla="*/ 42 h 456" name="T5"/>
                    <a:gd fmla="*/ 23 w 365" name="T6"/>
                    <a:gd fmla="*/ 86 h 456" name="T7"/>
                    <a:gd fmla="*/ 145 w 365" name="T8"/>
                    <a:gd fmla="*/ 276 h 456" name="T9"/>
                    <a:gd fmla="*/ 238 w 365" name="T10"/>
                    <a:gd fmla="*/ 382 h 456" name="T11"/>
                    <a:gd fmla="*/ 326 w 365" name="T12"/>
                    <a:gd fmla="*/ 451 h 456" name="T13"/>
                    <a:gd fmla="*/ 365 w 365" name="T14"/>
                    <a:gd fmla="*/ 412 h 456" name="T15"/>
                    <a:gd fmla="*/ 306 w 365" name="T16"/>
                    <a:gd fmla="*/ 321 h 456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456" w="365">
                      <a:moveTo>
                        <a:pt x="306" y="321"/>
                      </a:moveTo>
                      <a:cubicBezTo>
                        <a:pt x="210" y="212"/>
                        <a:pt x="210" y="212"/>
                        <a:pt x="210" y="212"/>
                      </a:cubicBezTo>
                      <a:cubicBezTo>
                        <a:pt x="23" y="42"/>
                        <a:pt x="23" y="42"/>
                        <a:pt x="23" y="42"/>
                      </a:cubicBezTo>
                      <a:cubicBezTo>
                        <a:pt x="23" y="42"/>
                        <a:pt x="0" y="0"/>
                        <a:pt x="23" y="86"/>
                      </a:cubicBezTo>
                      <a:cubicBezTo>
                        <a:pt x="145" y="276"/>
                        <a:pt x="145" y="276"/>
                        <a:pt x="145" y="276"/>
                      </a:cubicBezTo>
                      <a:cubicBezTo>
                        <a:pt x="238" y="382"/>
                        <a:pt x="238" y="382"/>
                        <a:pt x="238" y="382"/>
                      </a:cubicBezTo>
                      <a:cubicBezTo>
                        <a:pt x="326" y="451"/>
                        <a:pt x="326" y="451"/>
                        <a:pt x="326" y="451"/>
                      </a:cubicBezTo>
                      <a:cubicBezTo>
                        <a:pt x="326" y="451"/>
                        <a:pt x="364" y="456"/>
                        <a:pt x="365" y="412"/>
                      </a:cubicBezTo>
                      <a:lnTo>
                        <a:pt x="306" y="32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61B2">
                        <a:gamma/>
                        <a:shade val="6275"/>
                        <a:invGamma/>
                      </a:srgbClr>
                    </a:gs>
                    <a:gs pos="100000">
                      <a:srgbClr val="0061B2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de-DE"/>
                  </a:defPPr>
                  <a:lvl1pPr algn="l" fontAlgn="base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1pPr>
                  <a:lvl2pPr algn="l" fontAlgn="base" marL="4572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2pPr>
                  <a:lvl3pPr algn="l" fontAlgn="base" marL="9144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3pPr>
                  <a:lvl4pPr algn="l" fontAlgn="base" marL="13716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4pPr>
                  <a:lvl5pPr algn="l" fontAlgn="base" marL="18288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5pPr>
                  <a:lvl6pPr algn="l" defTabSz="914400" eaLnBrk="1" hangingPunct="1" latinLnBrk="0" marL="2286000" rtl="0"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6pPr>
                  <a:lvl7pPr algn="l" defTabSz="914400" eaLnBrk="1" hangingPunct="1" latinLnBrk="0" marL="2743200" rtl="0"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7pPr>
                  <a:lvl8pPr algn="l" defTabSz="914400" eaLnBrk="1" hangingPunct="1" latinLnBrk="0" marL="3200400" rtl="0"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8pPr>
                  <a:lvl9pPr algn="l" defTabSz="914400" eaLnBrk="1" hangingPunct="1" latinLnBrk="0" marL="3657600" rtl="0"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9pPr>
                </a:lstStyle>
                <a:p>
                  <a:endParaRPr altLang="en-US" lang="zh-CN"/>
                </a:p>
              </p:txBody>
            </p:sp>
            <p:sp>
              <p:nvSpPr>
                <p:cNvPr id="43" name="Freeform 206"/>
                <p:cNvSpPr/>
                <p:nvPr/>
              </p:nvSpPr>
              <p:spPr bwMode="gray">
                <a:xfrm rot="10521890">
                  <a:off x="3376" y="1238"/>
                  <a:ext cx="509" cy="347"/>
                </a:xfrm>
                <a:custGeom>
                  <a:gdLst>
                    <a:gd fmla="*/ 201 w 501" name="T0"/>
                    <a:gd fmla="*/ 0 h 383" name="T1"/>
                    <a:gd fmla="*/ 27 w 501" name="T2"/>
                    <a:gd fmla="*/ 50 h 383" name="T3"/>
                    <a:gd fmla="*/ 431 w 501" name="T4"/>
                    <a:gd fmla="*/ 383 h 383" name="T5"/>
                    <a:gd fmla="*/ 501 w 501" name="T6"/>
                    <a:gd fmla="*/ 317 h 383" name="T7"/>
                    <a:gd fmla="*/ 201 w 501" name="T8"/>
                    <a:gd fmla="*/ 0 h 383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383" w="501">
                      <a:moveTo>
                        <a:pt x="201" y="0"/>
                      </a:moveTo>
                      <a:cubicBezTo>
                        <a:pt x="201" y="0"/>
                        <a:pt x="36" y="6"/>
                        <a:pt x="27" y="50"/>
                      </a:cubicBezTo>
                      <a:cubicBezTo>
                        <a:pt x="0" y="179"/>
                        <a:pt x="431" y="383"/>
                        <a:pt x="431" y="383"/>
                      </a:cubicBezTo>
                      <a:cubicBezTo>
                        <a:pt x="501" y="317"/>
                        <a:pt x="501" y="317"/>
                        <a:pt x="501" y="317"/>
                      </a:cubicBezTo>
                      <a:lnTo>
                        <a:pt x="201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69A2E1"/>
                    </a:gs>
                    <a:gs pos="100000">
                      <a:srgbClr val="69A2E1">
                        <a:gamma/>
                        <a:tint val="60784"/>
                        <a:invGamma/>
                      </a:srgbClr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de-DE"/>
                  </a:defPPr>
                  <a:lvl1pPr algn="l" fontAlgn="base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1pPr>
                  <a:lvl2pPr algn="l" fontAlgn="base" marL="4572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2pPr>
                  <a:lvl3pPr algn="l" fontAlgn="base" marL="9144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3pPr>
                  <a:lvl4pPr algn="l" fontAlgn="base" marL="13716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4pPr>
                  <a:lvl5pPr algn="l" fontAlgn="base" marL="18288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5pPr>
                  <a:lvl6pPr algn="l" defTabSz="914400" eaLnBrk="1" hangingPunct="1" latinLnBrk="0" marL="2286000" rtl="0"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6pPr>
                  <a:lvl7pPr algn="l" defTabSz="914400" eaLnBrk="1" hangingPunct="1" latinLnBrk="0" marL="2743200" rtl="0"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7pPr>
                  <a:lvl8pPr algn="l" defTabSz="914400" eaLnBrk="1" hangingPunct="1" latinLnBrk="0" marL="3200400" rtl="0"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8pPr>
                  <a:lvl9pPr algn="l" defTabSz="914400" eaLnBrk="1" hangingPunct="1" latinLnBrk="0" marL="3657600" rtl="0"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9pPr>
                </a:lstStyle>
                <a:p>
                  <a:endParaRPr altLang="en-US" lang="zh-CN"/>
                </a:p>
              </p:txBody>
            </p:sp>
            <p:sp>
              <p:nvSpPr>
                <p:cNvPr id="44" name="Freeform 207"/>
                <p:cNvSpPr/>
                <p:nvPr/>
              </p:nvSpPr>
              <p:spPr bwMode="gray">
                <a:xfrm rot="10521890">
                  <a:off x="3304" y="1309"/>
                  <a:ext cx="389" cy="531"/>
                </a:xfrm>
                <a:custGeom>
                  <a:gdLst>
                    <a:gd fmla="*/ 126 w 383" name="T0"/>
                    <a:gd fmla="*/ 5 h 586" name="T1"/>
                    <a:gd fmla="*/ 0 w 383" name="T2"/>
                    <a:gd fmla="*/ 269 h 586" name="T3"/>
                    <a:gd fmla="*/ 300 w 383" name="T4"/>
                    <a:gd fmla="*/ 586 h 586" name="T5"/>
                    <a:gd fmla="*/ 383 w 383" name="T6"/>
                    <a:gd fmla="*/ 442 h 586" name="T7"/>
                    <a:gd fmla="*/ 126 w 383" name="T8"/>
                    <a:gd fmla="*/ 5 h 586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586" w="383">
                      <a:moveTo>
                        <a:pt x="126" y="5"/>
                      </a:moveTo>
                      <a:cubicBezTo>
                        <a:pt x="53" y="8"/>
                        <a:pt x="0" y="269"/>
                        <a:pt x="0" y="269"/>
                      </a:cubicBezTo>
                      <a:cubicBezTo>
                        <a:pt x="300" y="586"/>
                        <a:pt x="300" y="586"/>
                        <a:pt x="300" y="586"/>
                      </a:cubicBezTo>
                      <a:cubicBezTo>
                        <a:pt x="383" y="442"/>
                        <a:pt x="383" y="442"/>
                        <a:pt x="383" y="442"/>
                      </a:cubicBezTo>
                      <a:cubicBezTo>
                        <a:pt x="383" y="442"/>
                        <a:pt x="252" y="0"/>
                        <a:pt x="126" y="5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69A2E1">
                        <a:gamma/>
                        <a:tint val="76863"/>
                        <a:invGamma/>
                      </a:srgbClr>
                    </a:gs>
                    <a:gs pos="100000">
                      <a:srgbClr val="69A2E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de-DE"/>
                  </a:defPPr>
                  <a:lvl1pPr algn="l" fontAlgn="base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1pPr>
                  <a:lvl2pPr algn="l" fontAlgn="base" marL="4572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2pPr>
                  <a:lvl3pPr algn="l" fontAlgn="base" marL="9144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3pPr>
                  <a:lvl4pPr algn="l" fontAlgn="base" marL="13716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4pPr>
                  <a:lvl5pPr algn="l" fontAlgn="base" marL="18288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5pPr>
                  <a:lvl6pPr algn="l" defTabSz="914400" eaLnBrk="1" hangingPunct="1" latinLnBrk="0" marL="2286000" rtl="0"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6pPr>
                  <a:lvl7pPr algn="l" defTabSz="914400" eaLnBrk="1" hangingPunct="1" latinLnBrk="0" marL="2743200" rtl="0"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7pPr>
                  <a:lvl8pPr algn="l" defTabSz="914400" eaLnBrk="1" hangingPunct="1" latinLnBrk="0" marL="3200400" rtl="0"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8pPr>
                  <a:lvl9pPr algn="l" defTabSz="914400" eaLnBrk="1" hangingPunct="1" latinLnBrk="0" marL="3657600" rtl="0"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9pPr>
                </a:lstStyle>
                <a:p>
                  <a:endParaRPr altLang="en-US" lang="zh-CN"/>
                </a:p>
              </p:txBody>
            </p:sp>
            <p:sp>
              <p:nvSpPr>
                <p:cNvPr id="45" name="Freeform 208"/>
                <p:cNvSpPr/>
                <p:nvPr/>
              </p:nvSpPr>
              <p:spPr bwMode="gray">
                <a:xfrm rot="10521890">
                  <a:off x="3374" y="1172"/>
                  <a:ext cx="305" cy="422"/>
                </a:xfrm>
                <a:custGeom>
                  <a:gdLst>
                    <a:gd fmla="*/ 0 w 300" name="T0"/>
                    <a:gd fmla="*/ 0 h 466" name="T1"/>
                    <a:gd fmla="*/ 40 w 300" name="T2"/>
                    <a:gd fmla="*/ 280 h 466" name="T3"/>
                    <a:gd fmla="*/ 269 w 300" name="T4"/>
                    <a:gd fmla="*/ 466 h 466" name="T5"/>
                    <a:gd fmla="*/ 300 w 300" name="T6"/>
                    <a:gd fmla="*/ 317 h 466" name="T7"/>
                    <a:gd fmla="*/ 0 w 300" name="T8"/>
                    <a:gd fmla="*/ 0 h 466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466" w="300">
                      <a:moveTo>
                        <a:pt x="0" y="0"/>
                      </a:moveTo>
                      <a:cubicBezTo>
                        <a:pt x="0" y="0"/>
                        <a:pt x="5" y="219"/>
                        <a:pt x="40" y="280"/>
                      </a:cubicBezTo>
                      <a:cubicBezTo>
                        <a:pt x="77" y="344"/>
                        <a:pt x="269" y="466"/>
                        <a:pt x="269" y="466"/>
                      </a:cubicBezTo>
                      <a:cubicBezTo>
                        <a:pt x="300" y="317"/>
                        <a:pt x="300" y="317"/>
                        <a:pt x="300" y="317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61B2"/>
                    </a:gs>
                    <a:gs pos="100000">
                      <a:srgbClr val="0061B2">
                        <a:gamma/>
                        <a:shade val="46275"/>
                        <a:invGamma/>
                      </a:srgbClr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de-DE"/>
                  </a:defPPr>
                  <a:lvl1pPr algn="l" fontAlgn="base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1pPr>
                  <a:lvl2pPr algn="l" fontAlgn="base" marL="4572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2pPr>
                  <a:lvl3pPr algn="l" fontAlgn="base" marL="9144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3pPr>
                  <a:lvl4pPr algn="l" fontAlgn="base" marL="13716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4pPr>
                  <a:lvl5pPr algn="l" fontAlgn="base" marL="18288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5pPr>
                  <a:lvl6pPr algn="l" defTabSz="914400" eaLnBrk="1" hangingPunct="1" latinLnBrk="0" marL="2286000" rtl="0"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6pPr>
                  <a:lvl7pPr algn="l" defTabSz="914400" eaLnBrk="1" hangingPunct="1" latinLnBrk="0" marL="2743200" rtl="0"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7pPr>
                  <a:lvl8pPr algn="l" defTabSz="914400" eaLnBrk="1" hangingPunct="1" latinLnBrk="0" marL="3200400" rtl="0"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8pPr>
                  <a:lvl9pPr algn="l" defTabSz="914400" eaLnBrk="1" hangingPunct="1" latinLnBrk="0" marL="3657600" rtl="0"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9pPr>
                </a:lstStyle>
                <a:p>
                  <a:endParaRPr altLang="en-US" lang="zh-CN"/>
                </a:p>
              </p:txBody>
            </p:sp>
            <p:sp>
              <p:nvSpPr>
                <p:cNvPr id="46" name="Freeform 209"/>
                <p:cNvSpPr/>
                <p:nvPr/>
              </p:nvSpPr>
              <p:spPr bwMode="gray">
                <a:xfrm rot="10521890">
                  <a:off x="3244" y="1312"/>
                  <a:ext cx="441" cy="321"/>
                </a:xfrm>
                <a:custGeom>
                  <a:gdLst>
                    <a:gd fmla="*/ 0 w 435" name="T0"/>
                    <a:gd fmla="*/ 37 h 354" name="T1"/>
                    <a:gd fmla="*/ 279 w 435" name="T2"/>
                    <a:gd fmla="*/ 35 h 354" name="T3"/>
                    <a:gd fmla="*/ 435 w 435" name="T4"/>
                    <a:gd fmla="*/ 300 h 354" name="T5"/>
                    <a:gd fmla="*/ 300 w 435" name="T6"/>
                    <a:gd fmla="*/ 354 h 354" name="T7"/>
                    <a:gd fmla="*/ 0 w 435" name="T8"/>
                    <a:gd fmla="*/ 37 h 354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354" w="435">
                      <a:moveTo>
                        <a:pt x="0" y="37"/>
                      </a:moveTo>
                      <a:cubicBezTo>
                        <a:pt x="0" y="37"/>
                        <a:pt x="219" y="0"/>
                        <a:pt x="279" y="35"/>
                      </a:cubicBezTo>
                      <a:cubicBezTo>
                        <a:pt x="346" y="73"/>
                        <a:pt x="435" y="300"/>
                        <a:pt x="435" y="300"/>
                      </a:cubicBezTo>
                      <a:cubicBezTo>
                        <a:pt x="300" y="354"/>
                        <a:pt x="300" y="354"/>
                        <a:pt x="300" y="354"/>
                      </a:cubicBezTo>
                      <a:lnTo>
                        <a:pt x="0" y="37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61B2">
                        <a:gamma/>
                        <a:shade val="30196"/>
                        <a:invGamma/>
                      </a:srgbClr>
                    </a:gs>
                    <a:gs pos="100000">
                      <a:srgbClr val="0061B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de-DE"/>
                  </a:defPPr>
                  <a:lvl1pPr algn="l" fontAlgn="base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1pPr>
                  <a:lvl2pPr algn="l" fontAlgn="base" marL="4572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2pPr>
                  <a:lvl3pPr algn="l" fontAlgn="base" marL="9144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3pPr>
                  <a:lvl4pPr algn="l" fontAlgn="base" marL="13716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4pPr>
                  <a:lvl5pPr algn="l" fontAlgn="base" marL="18288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5pPr>
                  <a:lvl6pPr algn="l" defTabSz="914400" eaLnBrk="1" hangingPunct="1" latinLnBrk="0" marL="2286000" rtl="0"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6pPr>
                  <a:lvl7pPr algn="l" defTabSz="914400" eaLnBrk="1" hangingPunct="1" latinLnBrk="0" marL="2743200" rtl="0"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7pPr>
                  <a:lvl8pPr algn="l" defTabSz="914400" eaLnBrk="1" hangingPunct="1" latinLnBrk="0" marL="3200400" rtl="0"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8pPr>
                  <a:lvl9pPr algn="l" defTabSz="914400" eaLnBrk="1" hangingPunct="1" latinLnBrk="0" marL="3657600" rtl="0"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9pPr>
                </a:lstStyle>
                <a:p>
                  <a:endParaRPr altLang="en-US" lang="zh-CN"/>
                </a:p>
              </p:txBody>
            </p:sp>
          </p:grpSp>
          <p:grpSp>
            <p:nvGrpSpPr>
              <p:cNvPr id="32" name="Group 210"/>
              <p:cNvGrpSpPr/>
              <p:nvPr/>
            </p:nvGrpSpPr>
            <p:grpSpPr>
              <a:xfrm>
                <a:off x="3097" y="1092"/>
                <a:ext cx="141" cy="122"/>
                <a:chOff x="3097" y="1092"/>
                <a:chExt cx="141" cy="122"/>
              </a:xfrm>
            </p:grpSpPr>
            <p:sp>
              <p:nvSpPr>
                <p:cNvPr id="40" name="Freeform 211"/>
                <p:cNvSpPr/>
                <p:nvPr/>
              </p:nvSpPr>
              <p:spPr bwMode="gray">
                <a:xfrm rot="10521890">
                  <a:off x="3097" y="1092"/>
                  <a:ext cx="62" cy="61"/>
                </a:xfrm>
                <a:custGeom>
                  <a:gdLst>
                    <a:gd fmla="*/ 61 w 61" name="T0"/>
                    <a:gd fmla="*/ 68 h 68" name="T1"/>
                    <a:gd fmla="*/ 3 w 61" name="T2"/>
                    <a:gd fmla="*/ 16 h 68" name="T3"/>
                    <a:gd fmla="*/ 0 w 61" name="T4"/>
                    <a:gd fmla="*/ 13 h 68" name="T5"/>
                    <a:gd fmla="*/ 8 w 61" name="T6"/>
                    <a:gd fmla="*/ 0 h 68" name="T7"/>
                    <a:gd fmla="*/ 10 w 61" name="T8"/>
                    <a:gd fmla="*/ 3 h 68" name="T9"/>
                    <a:gd fmla="*/ 61 w 61" name="T10"/>
                    <a:gd fmla="*/ 67 h 68" name="T11"/>
                    <a:gd fmla="*/ 61 w 61" name="T12"/>
                    <a:gd fmla="*/ 68 h 68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68" w="61">
                      <a:moveTo>
                        <a:pt x="61" y="68"/>
                      </a:moveTo>
                      <a:cubicBezTo>
                        <a:pt x="3" y="16"/>
                        <a:pt x="3" y="16"/>
                        <a:pt x="3" y="16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13"/>
                        <a:pt x="4" y="4"/>
                        <a:pt x="8" y="0"/>
                      </a:cubicBezTo>
                      <a:cubicBezTo>
                        <a:pt x="10" y="3"/>
                        <a:pt x="10" y="3"/>
                        <a:pt x="10" y="3"/>
                      </a:cubicBezTo>
                      <a:cubicBezTo>
                        <a:pt x="61" y="67"/>
                        <a:pt x="61" y="67"/>
                        <a:pt x="61" y="67"/>
                      </a:cubicBezTo>
                      <a:lnTo>
                        <a:pt x="61" y="68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EA501">
                        <a:gamma/>
                        <a:shade val="46275"/>
                        <a:invGamma/>
                      </a:srgbClr>
                    </a:gs>
                    <a:gs pos="100000">
                      <a:srgbClr val="FEA501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de-DE"/>
                  </a:defPPr>
                  <a:lvl1pPr algn="l" fontAlgn="base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1pPr>
                  <a:lvl2pPr algn="l" fontAlgn="base" marL="4572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2pPr>
                  <a:lvl3pPr algn="l" fontAlgn="base" marL="9144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3pPr>
                  <a:lvl4pPr algn="l" fontAlgn="base" marL="13716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4pPr>
                  <a:lvl5pPr algn="l" fontAlgn="base" marL="18288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5pPr>
                  <a:lvl6pPr algn="l" defTabSz="914400" eaLnBrk="1" hangingPunct="1" latinLnBrk="0" marL="2286000" rtl="0"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6pPr>
                  <a:lvl7pPr algn="l" defTabSz="914400" eaLnBrk="1" hangingPunct="1" latinLnBrk="0" marL="2743200" rtl="0"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7pPr>
                  <a:lvl8pPr algn="l" defTabSz="914400" eaLnBrk="1" hangingPunct="1" latinLnBrk="0" marL="3200400" rtl="0"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8pPr>
                  <a:lvl9pPr algn="l" defTabSz="914400" eaLnBrk="1" hangingPunct="1" latinLnBrk="0" marL="3657600" rtl="0"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9pPr>
                </a:lstStyle>
                <a:p>
                  <a:endParaRPr altLang="en-US" lang="zh-CN"/>
                </a:p>
              </p:txBody>
            </p:sp>
            <p:sp>
              <p:nvSpPr>
                <p:cNvPr id="41" name="Freeform 212"/>
                <p:cNvSpPr/>
                <p:nvPr/>
              </p:nvSpPr>
              <p:spPr bwMode="gray">
                <a:xfrm rot="10521890">
                  <a:off x="3131" y="1112"/>
                  <a:ext cx="107" cy="102"/>
                </a:xfrm>
                <a:custGeom>
                  <a:gdLst>
                    <a:gd fmla="*/ 60 w 106" name="T0"/>
                    <a:gd fmla="*/ 0 h 113" name="T1"/>
                    <a:gd fmla="*/ 41 w 106" name="T2"/>
                    <a:gd fmla="*/ 41 h 113" name="T3"/>
                    <a:gd fmla="*/ 0 w 106" name="T4"/>
                    <a:gd fmla="*/ 56 h 113" name="T5"/>
                    <a:gd fmla="*/ 64 w 106" name="T6"/>
                    <a:gd fmla="*/ 106 h 113" name="T7"/>
                    <a:gd fmla="*/ 103 w 106" name="T8"/>
                    <a:gd fmla="*/ 67 h 113" name="T9"/>
                    <a:gd fmla="*/ 60 w 106" name="T10"/>
                    <a:gd fmla="*/ 0 h 113" name="T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b="b" l="0" r="r" t="0"/>
                  <a:pathLst>
                    <a:path h="113" w="105">
                      <a:moveTo>
                        <a:pt x="60" y="0"/>
                      </a:moveTo>
                      <a:cubicBezTo>
                        <a:pt x="60" y="0"/>
                        <a:pt x="62" y="20"/>
                        <a:pt x="41" y="41"/>
                      </a:cubicBezTo>
                      <a:cubicBezTo>
                        <a:pt x="17" y="63"/>
                        <a:pt x="0" y="56"/>
                        <a:pt x="0" y="56"/>
                      </a:cubicBezTo>
                      <a:cubicBezTo>
                        <a:pt x="64" y="106"/>
                        <a:pt x="64" y="106"/>
                        <a:pt x="64" y="106"/>
                      </a:cubicBezTo>
                      <a:cubicBezTo>
                        <a:pt x="64" y="106"/>
                        <a:pt x="106" y="113"/>
                        <a:pt x="103" y="67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EA501">
                        <a:gamma/>
                        <a:shade val="0"/>
                        <a:invGamma/>
                      </a:srgbClr>
                    </a:gs>
                    <a:gs pos="100000">
                      <a:srgbClr val="FEA501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de-DE"/>
                  </a:defPPr>
                  <a:lvl1pPr algn="l" fontAlgn="base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1pPr>
                  <a:lvl2pPr algn="l" fontAlgn="base" marL="4572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2pPr>
                  <a:lvl3pPr algn="l" fontAlgn="base" marL="9144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3pPr>
                  <a:lvl4pPr algn="l" fontAlgn="base" marL="13716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4pPr>
                  <a:lvl5pPr algn="l" fontAlgn="base" marL="18288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5pPr>
                  <a:lvl6pPr algn="l" defTabSz="914400" eaLnBrk="1" hangingPunct="1" latinLnBrk="0" marL="2286000" rtl="0"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6pPr>
                  <a:lvl7pPr algn="l" defTabSz="914400" eaLnBrk="1" hangingPunct="1" latinLnBrk="0" marL="2743200" rtl="0"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7pPr>
                  <a:lvl8pPr algn="l" defTabSz="914400" eaLnBrk="1" hangingPunct="1" latinLnBrk="0" marL="3200400" rtl="0"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8pPr>
                  <a:lvl9pPr algn="l" defTabSz="914400" eaLnBrk="1" hangingPunct="1" latinLnBrk="0" marL="3657600" rtl="0"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9pPr>
                </a:lstStyle>
                <a:p>
                  <a:endParaRPr altLang="en-US" lang="zh-CN"/>
                </a:p>
              </p:txBody>
            </p:sp>
          </p:grpSp>
          <p:grpSp>
            <p:nvGrpSpPr>
              <p:cNvPr id="33" name="Group 213"/>
              <p:cNvGrpSpPr/>
              <p:nvPr/>
            </p:nvGrpSpPr>
            <p:grpSpPr>
              <a:xfrm rot="10521890">
                <a:off x="3136" y="1122"/>
                <a:ext cx="96" cy="86"/>
                <a:chOff x="2760" y="2156"/>
                <a:chExt cx="224" cy="225"/>
              </a:xfrm>
            </p:grpSpPr>
            <p:sp>
              <p:nvSpPr>
                <p:cNvPr id="34" name="Freeform 214"/>
                <p:cNvSpPr/>
                <p:nvPr/>
              </p:nvSpPr>
              <p:spPr bwMode="gray">
                <a:xfrm>
                  <a:off x="2781" y="2180"/>
                  <a:ext cx="142" cy="130"/>
                </a:xfrm>
                <a:custGeom>
                  <a:gdLst>
                    <a:gd fmla="*/ 57 w 60" name="T0"/>
                    <a:gd fmla="*/ 0 h 55" name="T1"/>
                    <a:gd fmla="*/ 41 w 60" name="T2"/>
                    <a:gd fmla="*/ 41 h 55" name="T3"/>
                    <a:gd fmla="*/ 0 w 60" name="T4"/>
                    <a:gd fmla="*/ 50 h 55" name="T5"/>
                    <a:gd fmla="*/ 43 w 60" name="T6"/>
                    <a:gd fmla="*/ 42 h 55" name="T7"/>
                    <a:gd fmla="*/ 57 w 60" name="T8"/>
                    <a:gd fmla="*/ 0 h 55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55" w="60">
                      <a:moveTo>
                        <a:pt x="57" y="0"/>
                      </a:moveTo>
                      <a:cubicBezTo>
                        <a:pt x="58" y="15"/>
                        <a:pt x="53" y="31"/>
                        <a:pt x="41" y="41"/>
                      </a:cubicBezTo>
                      <a:cubicBezTo>
                        <a:pt x="30" y="51"/>
                        <a:pt x="14" y="53"/>
                        <a:pt x="0" y="50"/>
                      </a:cubicBezTo>
                      <a:cubicBezTo>
                        <a:pt x="14" y="55"/>
                        <a:pt x="31" y="53"/>
                        <a:pt x="43" y="42"/>
                      </a:cubicBezTo>
                      <a:cubicBezTo>
                        <a:pt x="55" y="32"/>
                        <a:pt x="60" y="16"/>
                        <a:pt x="57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61B2">
                        <a:gamma/>
                        <a:shade val="30196"/>
                        <a:invGamma/>
                      </a:srgbClr>
                    </a:gs>
                    <a:gs pos="50000">
                      <a:srgbClr val="0061B2"/>
                    </a:gs>
                    <a:gs pos="100000">
                      <a:srgbClr val="0061B2">
                        <a:gamma/>
                        <a:shade val="30196"/>
                        <a:invGamma/>
                      </a:srgbClr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de-DE"/>
                  </a:defPPr>
                  <a:lvl1pPr algn="l" fontAlgn="base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1pPr>
                  <a:lvl2pPr algn="l" fontAlgn="base" marL="4572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2pPr>
                  <a:lvl3pPr algn="l" fontAlgn="base" marL="9144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3pPr>
                  <a:lvl4pPr algn="l" fontAlgn="base" marL="13716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4pPr>
                  <a:lvl5pPr algn="l" fontAlgn="base" marL="18288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5pPr>
                  <a:lvl6pPr algn="l" defTabSz="914400" eaLnBrk="1" hangingPunct="1" latinLnBrk="0" marL="2286000" rtl="0"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6pPr>
                  <a:lvl7pPr algn="l" defTabSz="914400" eaLnBrk="1" hangingPunct="1" latinLnBrk="0" marL="2743200" rtl="0"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7pPr>
                  <a:lvl8pPr algn="l" defTabSz="914400" eaLnBrk="1" hangingPunct="1" latinLnBrk="0" marL="3200400" rtl="0"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8pPr>
                  <a:lvl9pPr algn="l" defTabSz="914400" eaLnBrk="1" hangingPunct="1" latinLnBrk="0" marL="3657600" rtl="0"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9pPr>
                </a:lstStyle>
                <a:p>
                  <a:endParaRPr altLang="en-US" lang="zh-CN"/>
                </a:p>
              </p:txBody>
            </p:sp>
            <p:sp>
              <p:nvSpPr>
                <p:cNvPr id="35" name="Freeform 215"/>
                <p:cNvSpPr/>
                <p:nvPr/>
              </p:nvSpPr>
              <p:spPr bwMode="gray">
                <a:xfrm>
                  <a:off x="2760" y="2156"/>
                  <a:ext cx="148" cy="137"/>
                </a:xfrm>
                <a:custGeom>
                  <a:gdLst>
                    <a:gd fmla="*/ 60 w 63" name="T0"/>
                    <a:gd fmla="*/ 0 h 58" name="T1"/>
                    <a:gd fmla="*/ 43 w 63" name="T2"/>
                    <a:gd fmla="*/ 43 h 58" name="T3"/>
                    <a:gd fmla="*/ 0 w 63" name="T4"/>
                    <a:gd fmla="*/ 53 h 58" name="T5"/>
                    <a:gd fmla="*/ 45 w 63" name="T6"/>
                    <a:gd fmla="*/ 45 h 58" name="T7"/>
                    <a:gd fmla="*/ 60 w 63" name="T8"/>
                    <a:gd fmla="*/ 0 h 58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57" w="62">
                      <a:moveTo>
                        <a:pt x="60" y="0"/>
                      </a:moveTo>
                      <a:cubicBezTo>
                        <a:pt x="61" y="16"/>
                        <a:pt x="56" y="33"/>
                        <a:pt x="43" y="43"/>
                      </a:cubicBezTo>
                      <a:cubicBezTo>
                        <a:pt x="31" y="54"/>
                        <a:pt x="15" y="57"/>
                        <a:pt x="0" y="53"/>
                      </a:cubicBezTo>
                      <a:cubicBezTo>
                        <a:pt x="15" y="58"/>
                        <a:pt x="32" y="55"/>
                        <a:pt x="45" y="45"/>
                      </a:cubicBezTo>
                      <a:cubicBezTo>
                        <a:pt x="58" y="34"/>
                        <a:pt x="63" y="17"/>
                        <a:pt x="6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61B2">
                        <a:gamma/>
                        <a:shade val="30196"/>
                        <a:invGamma/>
                      </a:srgbClr>
                    </a:gs>
                    <a:gs pos="50000">
                      <a:srgbClr val="0061B2"/>
                    </a:gs>
                    <a:gs pos="100000">
                      <a:srgbClr val="0061B2">
                        <a:gamma/>
                        <a:shade val="30196"/>
                        <a:invGamma/>
                      </a:srgbClr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de-DE"/>
                  </a:defPPr>
                  <a:lvl1pPr algn="l" fontAlgn="base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1pPr>
                  <a:lvl2pPr algn="l" fontAlgn="base" marL="4572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2pPr>
                  <a:lvl3pPr algn="l" fontAlgn="base" marL="9144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3pPr>
                  <a:lvl4pPr algn="l" fontAlgn="base" marL="13716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4pPr>
                  <a:lvl5pPr algn="l" fontAlgn="base" marL="18288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5pPr>
                  <a:lvl6pPr algn="l" defTabSz="914400" eaLnBrk="1" hangingPunct="1" latinLnBrk="0" marL="2286000" rtl="0"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6pPr>
                  <a:lvl7pPr algn="l" defTabSz="914400" eaLnBrk="1" hangingPunct="1" latinLnBrk="0" marL="2743200" rtl="0"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7pPr>
                  <a:lvl8pPr algn="l" defTabSz="914400" eaLnBrk="1" hangingPunct="1" latinLnBrk="0" marL="3200400" rtl="0"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8pPr>
                  <a:lvl9pPr algn="l" defTabSz="914400" eaLnBrk="1" hangingPunct="1" latinLnBrk="0" marL="3657600" rtl="0"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9pPr>
                </a:lstStyle>
                <a:p>
                  <a:endParaRPr altLang="en-US" lang="zh-CN"/>
                </a:p>
              </p:txBody>
            </p:sp>
            <p:sp>
              <p:nvSpPr>
                <p:cNvPr id="36" name="Freeform 216"/>
                <p:cNvSpPr/>
                <p:nvPr/>
              </p:nvSpPr>
              <p:spPr bwMode="gray">
                <a:xfrm>
                  <a:off x="2800" y="2201"/>
                  <a:ext cx="137" cy="123"/>
                </a:xfrm>
                <a:custGeom>
                  <a:gdLst>
                    <a:gd fmla="*/ 55 w 58" name="T0"/>
                    <a:gd fmla="*/ 0 h 52" name="T1"/>
                    <a:gd fmla="*/ 40 w 58" name="T2"/>
                    <a:gd fmla="*/ 39 h 52" name="T3"/>
                    <a:gd fmla="*/ 0 w 58" name="T4"/>
                    <a:gd fmla="*/ 48 h 52" name="T5"/>
                    <a:gd fmla="*/ 41 w 58" name="T6"/>
                    <a:gd fmla="*/ 40 h 52" name="T7"/>
                    <a:gd fmla="*/ 55 w 58" name="T8"/>
                    <a:gd fmla="*/ 0 h 52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52" w="57">
                      <a:moveTo>
                        <a:pt x="55" y="0"/>
                      </a:moveTo>
                      <a:cubicBezTo>
                        <a:pt x="57" y="15"/>
                        <a:pt x="52" y="29"/>
                        <a:pt x="40" y="39"/>
                      </a:cubicBezTo>
                      <a:cubicBezTo>
                        <a:pt x="29" y="48"/>
                        <a:pt x="14" y="51"/>
                        <a:pt x="0" y="48"/>
                      </a:cubicBezTo>
                      <a:cubicBezTo>
                        <a:pt x="15" y="52"/>
                        <a:pt x="30" y="50"/>
                        <a:pt x="41" y="40"/>
                      </a:cubicBezTo>
                      <a:cubicBezTo>
                        <a:pt x="53" y="30"/>
                        <a:pt x="58" y="15"/>
                        <a:pt x="55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61B2">
                        <a:gamma/>
                        <a:shade val="30196"/>
                        <a:invGamma/>
                      </a:srgbClr>
                    </a:gs>
                    <a:gs pos="50000">
                      <a:srgbClr val="0061B2"/>
                    </a:gs>
                    <a:gs pos="100000">
                      <a:srgbClr val="0061B2">
                        <a:gamma/>
                        <a:shade val="30196"/>
                        <a:invGamma/>
                      </a:srgbClr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de-DE"/>
                  </a:defPPr>
                  <a:lvl1pPr algn="l" fontAlgn="base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1pPr>
                  <a:lvl2pPr algn="l" fontAlgn="base" marL="4572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2pPr>
                  <a:lvl3pPr algn="l" fontAlgn="base" marL="9144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3pPr>
                  <a:lvl4pPr algn="l" fontAlgn="base" marL="13716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4pPr>
                  <a:lvl5pPr algn="l" fontAlgn="base" marL="18288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5pPr>
                  <a:lvl6pPr algn="l" defTabSz="914400" eaLnBrk="1" hangingPunct="1" latinLnBrk="0" marL="2286000" rtl="0"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6pPr>
                  <a:lvl7pPr algn="l" defTabSz="914400" eaLnBrk="1" hangingPunct="1" latinLnBrk="0" marL="2743200" rtl="0"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7pPr>
                  <a:lvl8pPr algn="l" defTabSz="914400" eaLnBrk="1" hangingPunct="1" latinLnBrk="0" marL="3200400" rtl="0"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8pPr>
                  <a:lvl9pPr algn="l" defTabSz="914400" eaLnBrk="1" hangingPunct="1" latinLnBrk="0" marL="3657600" rtl="0"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9pPr>
                </a:lstStyle>
                <a:p>
                  <a:endParaRPr altLang="en-US" lang="zh-CN"/>
                </a:p>
              </p:txBody>
            </p:sp>
            <p:sp>
              <p:nvSpPr>
                <p:cNvPr id="37" name="Freeform 217"/>
                <p:cNvSpPr/>
                <p:nvPr/>
              </p:nvSpPr>
              <p:spPr bwMode="gray">
                <a:xfrm>
                  <a:off x="2856" y="2262"/>
                  <a:ext cx="116" cy="104"/>
                </a:xfrm>
                <a:custGeom>
                  <a:gdLst>
                    <a:gd fmla="*/ 47 w 49" name="T0"/>
                    <a:gd fmla="*/ 0 h 44" name="T1"/>
                    <a:gd fmla="*/ 34 w 49" name="T2"/>
                    <a:gd fmla="*/ 33 h 44" name="T3"/>
                    <a:gd fmla="*/ 0 w 49" name="T4"/>
                    <a:gd fmla="*/ 40 h 44" name="T5"/>
                    <a:gd fmla="*/ 35 w 49" name="T6"/>
                    <a:gd fmla="*/ 34 h 44" name="T7"/>
                    <a:gd fmla="*/ 47 w 49" name="T8"/>
                    <a:gd fmla="*/ 0 h 44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44" w="49">
                      <a:moveTo>
                        <a:pt x="47" y="0"/>
                      </a:moveTo>
                      <a:cubicBezTo>
                        <a:pt x="48" y="12"/>
                        <a:pt x="44" y="25"/>
                        <a:pt x="34" y="33"/>
                      </a:cubicBezTo>
                      <a:cubicBezTo>
                        <a:pt x="25" y="41"/>
                        <a:pt x="12" y="43"/>
                        <a:pt x="0" y="40"/>
                      </a:cubicBezTo>
                      <a:cubicBezTo>
                        <a:pt x="12" y="44"/>
                        <a:pt x="25" y="42"/>
                        <a:pt x="35" y="34"/>
                      </a:cubicBezTo>
                      <a:cubicBezTo>
                        <a:pt x="45" y="26"/>
                        <a:pt x="49" y="12"/>
                        <a:pt x="47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61B2">
                        <a:gamma/>
                        <a:shade val="30196"/>
                        <a:invGamma/>
                      </a:srgbClr>
                    </a:gs>
                    <a:gs pos="50000">
                      <a:srgbClr val="0061B2"/>
                    </a:gs>
                    <a:gs pos="100000">
                      <a:srgbClr val="0061B2">
                        <a:gamma/>
                        <a:shade val="30196"/>
                        <a:invGamma/>
                      </a:srgbClr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de-DE"/>
                  </a:defPPr>
                  <a:lvl1pPr algn="l" fontAlgn="base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1pPr>
                  <a:lvl2pPr algn="l" fontAlgn="base" marL="4572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2pPr>
                  <a:lvl3pPr algn="l" fontAlgn="base" marL="9144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3pPr>
                  <a:lvl4pPr algn="l" fontAlgn="base" marL="13716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4pPr>
                  <a:lvl5pPr algn="l" fontAlgn="base" marL="18288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5pPr>
                  <a:lvl6pPr algn="l" defTabSz="914400" eaLnBrk="1" hangingPunct="1" latinLnBrk="0" marL="2286000" rtl="0"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6pPr>
                  <a:lvl7pPr algn="l" defTabSz="914400" eaLnBrk="1" hangingPunct="1" latinLnBrk="0" marL="2743200" rtl="0"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7pPr>
                  <a:lvl8pPr algn="l" defTabSz="914400" eaLnBrk="1" hangingPunct="1" latinLnBrk="0" marL="3200400" rtl="0"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8pPr>
                  <a:lvl9pPr algn="l" defTabSz="914400" eaLnBrk="1" hangingPunct="1" latinLnBrk="0" marL="3657600" rtl="0"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9pPr>
                </a:lstStyle>
                <a:p>
                  <a:endParaRPr altLang="en-US" lang="zh-CN"/>
                </a:p>
              </p:txBody>
            </p:sp>
            <p:sp>
              <p:nvSpPr>
                <p:cNvPr id="38" name="Freeform 218"/>
                <p:cNvSpPr/>
                <p:nvPr/>
              </p:nvSpPr>
              <p:spPr bwMode="gray">
                <a:xfrm>
                  <a:off x="2840" y="2244"/>
                  <a:ext cx="120" cy="111"/>
                </a:xfrm>
                <a:custGeom>
                  <a:gdLst>
                    <a:gd fmla="*/ 49 w 51" name="T0"/>
                    <a:gd fmla="*/ 0 h 47" name="T1"/>
                    <a:gd fmla="*/ 35 w 51" name="T2"/>
                    <a:gd fmla="*/ 35 h 47" name="T3"/>
                    <a:gd fmla="*/ 0 w 51" name="T4"/>
                    <a:gd fmla="*/ 42 h 47" name="T5"/>
                    <a:gd fmla="*/ 37 w 51" name="T6"/>
                    <a:gd fmla="*/ 36 h 47" name="T7"/>
                    <a:gd fmla="*/ 49 w 51" name="T8"/>
                    <a:gd fmla="*/ 0 h 47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47" w="51">
                      <a:moveTo>
                        <a:pt x="49" y="0"/>
                      </a:moveTo>
                      <a:cubicBezTo>
                        <a:pt x="50" y="13"/>
                        <a:pt x="46" y="26"/>
                        <a:pt x="35" y="35"/>
                      </a:cubicBezTo>
                      <a:cubicBezTo>
                        <a:pt x="26" y="43"/>
                        <a:pt x="12" y="46"/>
                        <a:pt x="0" y="42"/>
                      </a:cubicBezTo>
                      <a:cubicBezTo>
                        <a:pt x="12" y="47"/>
                        <a:pt x="26" y="45"/>
                        <a:pt x="37" y="36"/>
                      </a:cubicBezTo>
                      <a:cubicBezTo>
                        <a:pt x="47" y="27"/>
                        <a:pt x="51" y="13"/>
                        <a:pt x="49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61B2">
                        <a:gamma/>
                        <a:shade val="30196"/>
                        <a:invGamma/>
                      </a:srgbClr>
                    </a:gs>
                    <a:gs pos="50000">
                      <a:srgbClr val="0061B2"/>
                    </a:gs>
                    <a:gs pos="100000">
                      <a:srgbClr val="0061B2">
                        <a:gamma/>
                        <a:shade val="30196"/>
                        <a:invGamma/>
                      </a:srgbClr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de-DE"/>
                  </a:defPPr>
                  <a:lvl1pPr algn="l" fontAlgn="base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1pPr>
                  <a:lvl2pPr algn="l" fontAlgn="base" marL="4572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2pPr>
                  <a:lvl3pPr algn="l" fontAlgn="base" marL="9144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3pPr>
                  <a:lvl4pPr algn="l" fontAlgn="base" marL="13716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4pPr>
                  <a:lvl5pPr algn="l" fontAlgn="base" marL="18288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5pPr>
                  <a:lvl6pPr algn="l" defTabSz="914400" eaLnBrk="1" hangingPunct="1" latinLnBrk="0" marL="2286000" rtl="0"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6pPr>
                  <a:lvl7pPr algn="l" defTabSz="914400" eaLnBrk="1" hangingPunct="1" latinLnBrk="0" marL="2743200" rtl="0"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7pPr>
                  <a:lvl8pPr algn="l" defTabSz="914400" eaLnBrk="1" hangingPunct="1" latinLnBrk="0" marL="3200400" rtl="0"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8pPr>
                  <a:lvl9pPr algn="l" defTabSz="914400" eaLnBrk="1" hangingPunct="1" latinLnBrk="0" marL="3657600" rtl="0"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9pPr>
                </a:lstStyle>
                <a:p>
                  <a:endParaRPr altLang="en-US" lang="zh-CN"/>
                </a:p>
              </p:txBody>
            </p:sp>
            <p:sp>
              <p:nvSpPr>
                <p:cNvPr id="39" name="Freeform 219"/>
                <p:cNvSpPr/>
                <p:nvPr/>
              </p:nvSpPr>
              <p:spPr bwMode="gray">
                <a:xfrm>
                  <a:off x="2873" y="2279"/>
                  <a:ext cx="111" cy="102"/>
                </a:xfrm>
                <a:custGeom>
                  <a:gdLst>
                    <a:gd fmla="*/ 45 w 47" name="T0"/>
                    <a:gd fmla="*/ 0 h 43" name="T1"/>
                    <a:gd fmla="*/ 33 w 47" name="T2"/>
                    <a:gd fmla="*/ 32 h 43" name="T3"/>
                    <a:gd fmla="*/ 0 w 47" name="T4"/>
                    <a:gd fmla="*/ 39 h 43" name="T5"/>
                    <a:gd fmla="*/ 34 w 47" name="T6"/>
                    <a:gd fmla="*/ 33 h 43" name="T7"/>
                    <a:gd fmla="*/ 45 w 47" name="T8"/>
                    <a:gd fmla="*/ 0 h 43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43" w="47">
                      <a:moveTo>
                        <a:pt x="45" y="0"/>
                      </a:moveTo>
                      <a:cubicBezTo>
                        <a:pt x="46" y="12"/>
                        <a:pt x="42" y="24"/>
                        <a:pt x="33" y="32"/>
                      </a:cubicBezTo>
                      <a:cubicBezTo>
                        <a:pt x="24" y="39"/>
                        <a:pt x="12" y="42"/>
                        <a:pt x="0" y="39"/>
                      </a:cubicBezTo>
                      <a:cubicBezTo>
                        <a:pt x="12" y="43"/>
                        <a:pt x="25" y="41"/>
                        <a:pt x="34" y="33"/>
                      </a:cubicBezTo>
                      <a:cubicBezTo>
                        <a:pt x="43" y="25"/>
                        <a:pt x="47" y="12"/>
                        <a:pt x="45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61B2">
                        <a:gamma/>
                        <a:shade val="30196"/>
                        <a:invGamma/>
                      </a:srgbClr>
                    </a:gs>
                    <a:gs pos="50000">
                      <a:srgbClr val="0061B2"/>
                    </a:gs>
                    <a:gs pos="100000">
                      <a:srgbClr val="0061B2">
                        <a:gamma/>
                        <a:shade val="30196"/>
                        <a:invGamma/>
                      </a:srgbClr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de-DE"/>
                  </a:defPPr>
                  <a:lvl1pPr algn="l" fontAlgn="base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1pPr>
                  <a:lvl2pPr algn="l" fontAlgn="base" marL="4572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2pPr>
                  <a:lvl3pPr algn="l" fontAlgn="base" marL="9144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3pPr>
                  <a:lvl4pPr algn="l" fontAlgn="base" marL="13716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4pPr>
                  <a:lvl5pPr algn="l" fontAlgn="base" marL="18288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5pPr>
                  <a:lvl6pPr algn="l" defTabSz="914400" eaLnBrk="1" hangingPunct="1" latinLnBrk="0" marL="2286000" rtl="0"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6pPr>
                  <a:lvl7pPr algn="l" defTabSz="914400" eaLnBrk="1" hangingPunct="1" latinLnBrk="0" marL="2743200" rtl="0"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7pPr>
                  <a:lvl8pPr algn="l" defTabSz="914400" eaLnBrk="1" hangingPunct="1" latinLnBrk="0" marL="3200400" rtl="0"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8pPr>
                  <a:lvl9pPr algn="l" defTabSz="914400" eaLnBrk="1" hangingPunct="1" latinLnBrk="0" marL="3657600" rtl="0"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9pPr>
                </a:lstStyle>
                <a:p>
                  <a:endParaRPr altLang="en-US" lang="zh-CN"/>
                </a:p>
              </p:txBody>
            </p:sp>
          </p:grpSp>
        </p:grpSp>
        <p:grpSp>
          <p:nvGrpSpPr>
            <p:cNvPr id="47" name="Group 257"/>
            <p:cNvGrpSpPr/>
            <p:nvPr/>
          </p:nvGrpSpPr>
          <p:grpSpPr>
            <a:xfrm>
              <a:off x="5192716" y="2193380"/>
              <a:ext cx="1846263" cy="1365251"/>
              <a:chOff x="3295" y="1211"/>
              <a:chExt cx="1163" cy="860"/>
            </a:xfrm>
          </p:grpSpPr>
          <p:grpSp>
            <p:nvGrpSpPr>
              <p:cNvPr id="48" name="Group 254"/>
              <p:cNvGrpSpPr/>
              <p:nvPr/>
            </p:nvGrpSpPr>
            <p:grpSpPr>
              <a:xfrm>
                <a:off x="3420" y="1211"/>
                <a:ext cx="1038" cy="860"/>
                <a:chOff x="3420" y="1211"/>
                <a:chExt cx="1038" cy="860"/>
              </a:xfrm>
            </p:grpSpPr>
            <p:sp>
              <p:nvSpPr>
                <p:cNvPr id="59" name="Freeform 239"/>
                <p:cNvSpPr/>
                <p:nvPr/>
              </p:nvSpPr>
              <p:spPr bwMode="gray">
                <a:xfrm rot="28823090">
                  <a:off x="3448" y="1520"/>
                  <a:ext cx="491" cy="548"/>
                </a:xfrm>
                <a:custGeom>
                  <a:gdLst>
                    <a:gd fmla="*/ 306 w 365" name="T0"/>
                    <a:gd fmla="*/ 321 h 456" name="T1"/>
                    <a:gd fmla="*/ 210 w 365" name="T2"/>
                    <a:gd fmla="*/ 212 h 456" name="T3"/>
                    <a:gd fmla="*/ 23 w 365" name="T4"/>
                    <a:gd fmla="*/ 42 h 456" name="T5"/>
                    <a:gd fmla="*/ 23 w 365" name="T6"/>
                    <a:gd fmla="*/ 86 h 456" name="T7"/>
                    <a:gd fmla="*/ 145 w 365" name="T8"/>
                    <a:gd fmla="*/ 276 h 456" name="T9"/>
                    <a:gd fmla="*/ 238 w 365" name="T10"/>
                    <a:gd fmla="*/ 382 h 456" name="T11"/>
                    <a:gd fmla="*/ 326 w 365" name="T12"/>
                    <a:gd fmla="*/ 451 h 456" name="T13"/>
                    <a:gd fmla="*/ 365 w 365" name="T14"/>
                    <a:gd fmla="*/ 412 h 456" name="T15"/>
                    <a:gd fmla="*/ 306 w 365" name="T16"/>
                    <a:gd fmla="*/ 321 h 456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456" w="365">
                      <a:moveTo>
                        <a:pt x="306" y="321"/>
                      </a:moveTo>
                      <a:cubicBezTo>
                        <a:pt x="210" y="212"/>
                        <a:pt x="210" y="212"/>
                        <a:pt x="210" y="212"/>
                      </a:cubicBezTo>
                      <a:cubicBezTo>
                        <a:pt x="23" y="42"/>
                        <a:pt x="23" y="42"/>
                        <a:pt x="23" y="42"/>
                      </a:cubicBezTo>
                      <a:cubicBezTo>
                        <a:pt x="23" y="42"/>
                        <a:pt x="0" y="0"/>
                        <a:pt x="23" y="86"/>
                      </a:cubicBezTo>
                      <a:cubicBezTo>
                        <a:pt x="145" y="276"/>
                        <a:pt x="145" y="276"/>
                        <a:pt x="145" y="276"/>
                      </a:cubicBezTo>
                      <a:cubicBezTo>
                        <a:pt x="238" y="382"/>
                        <a:pt x="238" y="382"/>
                        <a:pt x="238" y="382"/>
                      </a:cubicBezTo>
                      <a:cubicBezTo>
                        <a:pt x="326" y="451"/>
                        <a:pt x="326" y="451"/>
                        <a:pt x="326" y="451"/>
                      </a:cubicBezTo>
                      <a:cubicBezTo>
                        <a:pt x="326" y="451"/>
                        <a:pt x="364" y="456"/>
                        <a:pt x="365" y="412"/>
                      </a:cubicBezTo>
                      <a:lnTo>
                        <a:pt x="306" y="32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61B2">
                        <a:gamma/>
                        <a:shade val="6275"/>
                        <a:invGamma/>
                      </a:srgbClr>
                    </a:gs>
                    <a:gs pos="100000">
                      <a:srgbClr val="0061B2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de-DE"/>
                  </a:defPPr>
                  <a:lvl1pPr algn="l" fontAlgn="base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1pPr>
                  <a:lvl2pPr algn="l" fontAlgn="base" marL="4572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2pPr>
                  <a:lvl3pPr algn="l" fontAlgn="base" marL="9144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3pPr>
                  <a:lvl4pPr algn="l" fontAlgn="base" marL="13716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4pPr>
                  <a:lvl5pPr algn="l" fontAlgn="base" marL="18288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5pPr>
                  <a:lvl6pPr algn="l" defTabSz="914400" eaLnBrk="1" hangingPunct="1" latinLnBrk="0" marL="2286000" rtl="0"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6pPr>
                  <a:lvl7pPr algn="l" defTabSz="914400" eaLnBrk="1" hangingPunct="1" latinLnBrk="0" marL="2743200" rtl="0"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7pPr>
                  <a:lvl8pPr algn="l" defTabSz="914400" eaLnBrk="1" hangingPunct="1" latinLnBrk="0" marL="3200400" rtl="0"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8pPr>
                  <a:lvl9pPr algn="l" defTabSz="914400" eaLnBrk="1" hangingPunct="1" latinLnBrk="0" marL="3657600" rtl="0"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9pPr>
                </a:lstStyle>
                <a:p>
                  <a:endParaRPr altLang="en-US" lang="zh-CN"/>
                </a:p>
              </p:txBody>
            </p:sp>
            <p:sp>
              <p:nvSpPr>
                <p:cNvPr id="60" name="Freeform 240"/>
                <p:cNvSpPr/>
                <p:nvPr/>
              </p:nvSpPr>
              <p:spPr bwMode="gray">
                <a:xfrm rot="28823090">
                  <a:off x="3694" y="1318"/>
                  <a:ext cx="674" cy="459"/>
                </a:xfrm>
                <a:custGeom>
                  <a:gdLst>
                    <a:gd fmla="*/ 201 w 501" name="T0"/>
                    <a:gd fmla="*/ 0 h 383" name="T1"/>
                    <a:gd fmla="*/ 27 w 501" name="T2"/>
                    <a:gd fmla="*/ 50 h 383" name="T3"/>
                    <a:gd fmla="*/ 431 w 501" name="T4"/>
                    <a:gd fmla="*/ 383 h 383" name="T5"/>
                    <a:gd fmla="*/ 501 w 501" name="T6"/>
                    <a:gd fmla="*/ 317 h 383" name="T7"/>
                    <a:gd fmla="*/ 201 w 501" name="T8"/>
                    <a:gd fmla="*/ 0 h 383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383" w="501">
                      <a:moveTo>
                        <a:pt x="201" y="0"/>
                      </a:moveTo>
                      <a:cubicBezTo>
                        <a:pt x="201" y="0"/>
                        <a:pt x="36" y="6"/>
                        <a:pt x="27" y="50"/>
                      </a:cubicBezTo>
                      <a:cubicBezTo>
                        <a:pt x="0" y="179"/>
                        <a:pt x="431" y="383"/>
                        <a:pt x="431" y="383"/>
                      </a:cubicBezTo>
                      <a:cubicBezTo>
                        <a:pt x="501" y="317"/>
                        <a:pt x="501" y="317"/>
                        <a:pt x="501" y="317"/>
                      </a:cubicBezTo>
                      <a:lnTo>
                        <a:pt x="201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69A2E1"/>
                    </a:gs>
                    <a:gs pos="100000">
                      <a:srgbClr val="69A2E1">
                        <a:gamma/>
                        <a:tint val="60784"/>
                        <a:invGamma/>
                      </a:srgbClr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de-DE"/>
                  </a:defPPr>
                  <a:lvl1pPr algn="l" fontAlgn="base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1pPr>
                  <a:lvl2pPr algn="l" fontAlgn="base" marL="4572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2pPr>
                  <a:lvl3pPr algn="l" fontAlgn="base" marL="9144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3pPr>
                  <a:lvl4pPr algn="l" fontAlgn="base" marL="13716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4pPr>
                  <a:lvl5pPr algn="l" fontAlgn="base" marL="18288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5pPr>
                  <a:lvl6pPr algn="l" defTabSz="914400" eaLnBrk="1" hangingPunct="1" latinLnBrk="0" marL="2286000" rtl="0"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6pPr>
                  <a:lvl7pPr algn="l" defTabSz="914400" eaLnBrk="1" hangingPunct="1" latinLnBrk="0" marL="2743200" rtl="0"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7pPr>
                  <a:lvl8pPr algn="l" defTabSz="914400" eaLnBrk="1" hangingPunct="1" latinLnBrk="0" marL="3200400" rtl="0"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8pPr>
                  <a:lvl9pPr algn="l" defTabSz="914400" eaLnBrk="1" hangingPunct="1" latinLnBrk="0" marL="3657600" rtl="0"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9pPr>
                </a:lstStyle>
                <a:p>
                  <a:endParaRPr altLang="en-US" lang="zh-CN"/>
                </a:p>
              </p:txBody>
            </p:sp>
            <p:sp>
              <p:nvSpPr>
                <p:cNvPr id="61" name="Freeform 241"/>
                <p:cNvSpPr/>
                <p:nvPr/>
              </p:nvSpPr>
              <p:spPr bwMode="gray">
                <a:xfrm rot="28823090">
                  <a:off x="3849" y="1463"/>
                  <a:ext cx="515" cy="702"/>
                </a:xfrm>
                <a:custGeom>
                  <a:gdLst>
                    <a:gd fmla="*/ 126 w 383" name="T0"/>
                    <a:gd fmla="*/ 5 h 586" name="T1"/>
                    <a:gd fmla="*/ 0 w 383" name="T2"/>
                    <a:gd fmla="*/ 269 h 586" name="T3"/>
                    <a:gd fmla="*/ 300 w 383" name="T4"/>
                    <a:gd fmla="*/ 586 h 586" name="T5"/>
                    <a:gd fmla="*/ 383 w 383" name="T6"/>
                    <a:gd fmla="*/ 442 h 586" name="T7"/>
                    <a:gd fmla="*/ 126 w 383" name="T8"/>
                    <a:gd fmla="*/ 5 h 586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586" w="383">
                      <a:moveTo>
                        <a:pt x="126" y="5"/>
                      </a:moveTo>
                      <a:cubicBezTo>
                        <a:pt x="53" y="8"/>
                        <a:pt x="0" y="269"/>
                        <a:pt x="0" y="269"/>
                      </a:cubicBezTo>
                      <a:cubicBezTo>
                        <a:pt x="300" y="586"/>
                        <a:pt x="300" y="586"/>
                        <a:pt x="300" y="586"/>
                      </a:cubicBezTo>
                      <a:cubicBezTo>
                        <a:pt x="383" y="442"/>
                        <a:pt x="383" y="442"/>
                        <a:pt x="383" y="442"/>
                      </a:cubicBezTo>
                      <a:cubicBezTo>
                        <a:pt x="383" y="442"/>
                        <a:pt x="252" y="0"/>
                        <a:pt x="126" y="5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69A2E1">
                        <a:gamma/>
                        <a:tint val="76863"/>
                        <a:invGamma/>
                      </a:srgbClr>
                    </a:gs>
                    <a:gs pos="100000">
                      <a:srgbClr val="69A2E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de-DE"/>
                  </a:defPPr>
                  <a:lvl1pPr algn="l" fontAlgn="base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1pPr>
                  <a:lvl2pPr algn="l" fontAlgn="base" marL="4572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2pPr>
                  <a:lvl3pPr algn="l" fontAlgn="base" marL="9144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3pPr>
                  <a:lvl4pPr algn="l" fontAlgn="base" marL="13716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4pPr>
                  <a:lvl5pPr algn="l" fontAlgn="base" marL="18288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5pPr>
                  <a:lvl6pPr algn="l" defTabSz="914400" eaLnBrk="1" hangingPunct="1" latinLnBrk="0" marL="2286000" rtl="0"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6pPr>
                  <a:lvl7pPr algn="l" defTabSz="914400" eaLnBrk="1" hangingPunct="1" latinLnBrk="0" marL="2743200" rtl="0"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7pPr>
                  <a:lvl8pPr algn="l" defTabSz="914400" eaLnBrk="1" hangingPunct="1" latinLnBrk="0" marL="3200400" rtl="0"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8pPr>
                  <a:lvl9pPr algn="l" defTabSz="914400" eaLnBrk="1" hangingPunct="1" latinLnBrk="0" marL="3657600" rtl="0"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9pPr>
                </a:lstStyle>
                <a:p>
                  <a:endParaRPr altLang="en-US" lang="zh-CN"/>
                </a:p>
              </p:txBody>
            </p:sp>
            <p:sp>
              <p:nvSpPr>
                <p:cNvPr id="62" name="Freeform 242"/>
                <p:cNvSpPr/>
                <p:nvPr/>
              </p:nvSpPr>
              <p:spPr bwMode="gray">
                <a:xfrm rot="28823090">
                  <a:off x="3719" y="1358"/>
                  <a:ext cx="403" cy="559"/>
                </a:xfrm>
                <a:custGeom>
                  <a:gdLst>
                    <a:gd fmla="*/ 0 w 300" name="T0"/>
                    <a:gd fmla="*/ 0 h 466" name="T1"/>
                    <a:gd fmla="*/ 40 w 300" name="T2"/>
                    <a:gd fmla="*/ 280 h 466" name="T3"/>
                    <a:gd fmla="*/ 269 w 300" name="T4"/>
                    <a:gd fmla="*/ 466 h 466" name="T5"/>
                    <a:gd fmla="*/ 300 w 300" name="T6"/>
                    <a:gd fmla="*/ 317 h 466" name="T7"/>
                    <a:gd fmla="*/ 0 w 300" name="T8"/>
                    <a:gd fmla="*/ 0 h 466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466" w="300">
                      <a:moveTo>
                        <a:pt x="0" y="0"/>
                      </a:moveTo>
                      <a:cubicBezTo>
                        <a:pt x="0" y="0"/>
                        <a:pt x="5" y="219"/>
                        <a:pt x="40" y="280"/>
                      </a:cubicBezTo>
                      <a:cubicBezTo>
                        <a:pt x="77" y="344"/>
                        <a:pt x="269" y="466"/>
                        <a:pt x="269" y="466"/>
                      </a:cubicBezTo>
                      <a:cubicBezTo>
                        <a:pt x="300" y="317"/>
                        <a:pt x="300" y="317"/>
                        <a:pt x="300" y="317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61B2"/>
                    </a:gs>
                    <a:gs pos="100000">
                      <a:srgbClr val="0061B2">
                        <a:gamma/>
                        <a:shade val="46275"/>
                        <a:invGamma/>
                      </a:srgbClr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de-DE"/>
                  </a:defPPr>
                  <a:lvl1pPr algn="l" fontAlgn="base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1pPr>
                  <a:lvl2pPr algn="l" fontAlgn="base" marL="4572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2pPr>
                  <a:lvl3pPr algn="l" fontAlgn="base" marL="9144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3pPr>
                  <a:lvl4pPr algn="l" fontAlgn="base" marL="13716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4pPr>
                  <a:lvl5pPr algn="l" fontAlgn="base" marL="18288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5pPr>
                  <a:lvl6pPr algn="l" defTabSz="914400" eaLnBrk="1" hangingPunct="1" latinLnBrk="0" marL="2286000" rtl="0"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6pPr>
                  <a:lvl7pPr algn="l" defTabSz="914400" eaLnBrk="1" hangingPunct="1" latinLnBrk="0" marL="2743200" rtl="0"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7pPr>
                  <a:lvl8pPr algn="l" defTabSz="914400" eaLnBrk="1" hangingPunct="1" latinLnBrk="0" marL="3200400" rtl="0"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8pPr>
                  <a:lvl9pPr algn="l" defTabSz="914400" eaLnBrk="1" hangingPunct="1" latinLnBrk="0" marL="3657600" rtl="0"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9pPr>
                </a:lstStyle>
                <a:p>
                  <a:endParaRPr altLang="en-US" lang="zh-CN"/>
                </a:p>
              </p:txBody>
            </p:sp>
            <p:sp>
              <p:nvSpPr>
                <p:cNvPr id="63" name="Freeform 243"/>
                <p:cNvSpPr/>
                <p:nvPr/>
              </p:nvSpPr>
              <p:spPr bwMode="gray">
                <a:xfrm rot="28823090">
                  <a:off x="3679" y="1560"/>
                  <a:ext cx="583" cy="425"/>
                </a:xfrm>
                <a:custGeom>
                  <a:gdLst>
                    <a:gd fmla="*/ 0 w 435" name="T0"/>
                    <a:gd fmla="*/ 37 h 354" name="T1"/>
                    <a:gd fmla="*/ 279 w 435" name="T2"/>
                    <a:gd fmla="*/ 35 h 354" name="T3"/>
                    <a:gd fmla="*/ 435 w 435" name="T4"/>
                    <a:gd fmla="*/ 300 h 354" name="T5"/>
                    <a:gd fmla="*/ 300 w 435" name="T6"/>
                    <a:gd fmla="*/ 354 h 354" name="T7"/>
                    <a:gd fmla="*/ 0 w 435" name="T8"/>
                    <a:gd fmla="*/ 37 h 354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354" w="435">
                      <a:moveTo>
                        <a:pt x="0" y="37"/>
                      </a:moveTo>
                      <a:cubicBezTo>
                        <a:pt x="0" y="37"/>
                        <a:pt x="219" y="0"/>
                        <a:pt x="279" y="35"/>
                      </a:cubicBezTo>
                      <a:cubicBezTo>
                        <a:pt x="346" y="73"/>
                        <a:pt x="435" y="300"/>
                        <a:pt x="435" y="300"/>
                      </a:cubicBezTo>
                      <a:cubicBezTo>
                        <a:pt x="300" y="354"/>
                        <a:pt x="300" y="354"/>
                        <a:pt x="300" y="354"/>
                      </a:cubicBezTo>
                      <a:lnTo>
                        <a:pt x="0" y="37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61B2">
                        <a:gamma/>
                        <a:shade val="30196"/>
                        <a:invGamma/>
                      </a:srgbClr>
                    </a:gs>
                    <a:gs pos="100000">
                      <a:srgbClr val="0061B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de-DE"/>
                  </a:defPPr>
                  <a:lvl1pPr algn="l" fontAlgn="base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1pPr>
                  <a:lvl2pPr algn="l" fontAlgn="base" marL="4572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2pPr>
                  <a:lvl3pPr algn="l" fontAlgn="base" marL="9144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3pPr>
                  <a:lvl4pPr algn="l" fontAlgn="base" marL="13716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4pPr>
                  <a:lvl5pPr algn="l" fontAlgn="base" marL="18288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5pPr>
                  <a:lvl6pPr algn="l" defTabSz="914400" eaLnBrk="1" hangingPunct="1" latinLnBrk="0" marL="2286000" rtl="0"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6pPr>
                  <a:lvl7pPr algn="l" defTabSz="914400" eaLnBrk="1" hangingPunct="1" latinLnBrk="0" marL="2743200" rtl="0"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7pPr>
                  <a:lvl8pPr algn="l" defTabSz="914400" eaLnBrk="1" hangingPunct="1" latinLnBrk="0" marL="3200400" rtl="0"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8pPr>
                  <a:lvl9pPr algn="l" defTabSz="914400" eaLnBrk="1" hangingPunct="1" latinLnBrk="0" marL="3657600" rtl="0"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9pPr>
                </a:lstStyle>
                <a:p>
                  <a:endParaRPr altLang="en-US" lang="zh-CN"/>
                </a:p>
              </p:txBody>
            </p:sp>
          </p:grpSp>
          <p:grpSp>
            <p:nvGrpSpPr>
              <p:cNvPr id="49" name="Group 256"/>
              <p:cNvGrpSpPr/>
              <p:nvPr/>
            </p:nvGrpSpPr>
            <p:grpSpPr>
              <a:xfrm>
                <a:off x="3295" y="1770"/>
                <a:ext cx="195" cy="143"/>
                <a:chOff x="3295" y="1770"/>
                <a:chExt cx="195" cy="143"/>
              </a:xfrm>
            </p:grpSpPr>
            <p:sp>
              <p:nvSpPr>
                <p:cNvPr id="57" name="Freeform 245"/>
                <p:cNvSpPr/>
                <p:nvPr/>
              </p:nvSpPr>
              <p:spPr bwMode="gray">
                <a:xfrm rot="28823090">
                  <a:off x="3295" y="1831"/>
                  <a:ext cx="82" cy="81"/>
                </a:xfrm>
                <a:custGeom>
                  <a:gdLst>
                    <a:gd fmla="*/ 61 w 61" name="T0"/>
                    <a:gd fmla="*/ 68 h 68" name="T1"/>
                    <a:gd fmla="*/ 3 w 61" name="T2"/>
                    <a:gd fmla="*/ 16 h 68" name="T3"/>
                    <a:gd fmla="*/ 0 w 61" name="T4"/>
                    <a:gd fmla="*/ 13 h 68" name="T5"/>
                    <a:gd fmla="*/ 8 w 61" name="T6"/>
                    <a:gd fmla="*/ 0 h 68" name="T7"/>
                    <a:gd fmla="*/ 10 w 61" name="T8"/>
                    <a:gd fmla="*/ 3 h 68" name="T9"/>
                    <a:gd fmla="*/ 61 w 61" name="T10"/>
                    <a:gd fmla="*/ 67 h 68" name="T11"/>
                    <a:gd fmla="*/ 61 w 61" name="T12"/>
                    <a:gd fmla="*/ 68 h 68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68" w="61">
                      <a:moveTo>
                        <a:pt x="61" y="68"/>
                      </a:moveTo>
                      <a:cubicBezTo>
                        <a:pt x="3" y="16"/>
                        <a:pt x="3" y="16"/>
                        <a:pt x="3" y="16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13"/>
                        <a:pt x="4" y="4"/>
                        <a:pt x="8" y="0"/>
                      </a:cubicBezTo>
                      <a:cubicBezTo>
                        <a:pt x="10" y="3"/>
                        <a:pt x="10" y="3"/>
                        <a:pt x="10" y="3"/>
                      </a:cubicBezTo>
                      <a:cubicBezTo>
                        <a:pt x="61" y="67"/>
                        <a:pt x="61" y="67"/>
                        <a:pt x="61" y="67"/>
                      </a:cubicBezTo>
                      <a:lnTo>
                        <a:pt x="61" y="68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EA501">
                        <a:gamma/>
                        <a:shade val="46275"/>
                        <a:invGamma/>
                      </a:srgbClr>
                    </a:gs>
                    <a:gs pos="100000">
                      <a:srgbClr val="FEA501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de-DE"/>
                  </a:defPPr>
                  <a:lvl1pPr algn="l" fontAlgn="base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1pPr>
                  <a:lvl2pPr algn="l" fontAlgn="base" marL="4572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2pPr>
                  <a:lvl3pPr algn="l" fontAlgn="base" marL="9144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3pPr>
                  <a:lvl4pPr algn="l" fontAlgn="base" marL="13716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4pPr>
                  <a:lvl5pPr algn="l" fontAlgn="base" marL="18288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5pPr>
                  <a:lvl6pPr algn="l" defTabSz="914400" eaLnBrk="1" hangingPunct="1" latinLnBrk="0" marL="2286000" rtl="0"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6pPr>
                  <a:lvl7pPr algn="l" defTabSz="914400" eaLnBrk="1" hangingPunct="1" latinLnBrk="0" marL="2743200" rtl="0"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7pPr>
                  <a:lvl8pPr algn="l" defTabSz="914400" eaLnBrk="1" hangingPunct="1" latinLnBrk="0" marL="3200400" rtl="0"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8pPr>
                  <a:lvl9pPr algn="l" defTabSz="914400" eaLnBrk="1" hangingPunct="1" latinLnBrk="0" marL="3657600" rtl="0"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9pPr>
                </a:lstStyle>
                <a:p>
                  <a:endParaRPr altLang="en-US" lang="zh-CN"/>
                </a:p>
              </p:txBody>
            </p:sp>
            <p:sp>
              <p:nvSpPr>
                <p:cNvPr id="58" name="Freeform 246"/>
                <p:cNvSpPr/>
                <p:nvPr/>
              </p:nvSpPr>
              <p:spPr bwMode="gray">
                <a:xfrm rot="28823090">
                  <a:off x="3352" y="1773"/>
                  <a:ext cx="142" cy="135"/>
                </a:xfrm>
                <a:custGeom>
                  <a:gdLst>
                    <a:gd fmla="*/ 60 w 106" name="T0"/>
                    <a:gd fmla="*/ 0 h 113" name="T1"/>
                    <a:gd fmla="*/ 41 w 106" name="T2"/>
                    <a:gd fmla="*/ 41 h 113" name="T3"/>
                    <a:gd fmla="*/ 0 w 106" name="T4"/>
                    <a:gd fmla="*/ 56 h 113" name="T5"/>
                    <a:gd fmla="*/ 64 w 106" name="T6"/>
                    <a:gd fmla="*/ 106 h 113" name="T7"/>
                    <a:gd fmla="*/ 103 w 106" name="T8"/>
                    <a:gd fmla="*/ 67 h 113" name="T9"/>
                    <a:gd fmla="*/ 60 w 106" name="T10"/>
                    <a:gd fmla="*/ 0 h 113" name="T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b="b" l="0" r="r" t="0"/>
                  <a:pathLst>
                    <a:path h="113" w="105">
                      <a:moveTo>
                        <a:pt x="60" y="0"/>
                      </a:moveTo>
                      <a:cubicBezTo>
                        <a:pt x="60" y="0"/>
                        <a:pt x="62" y="20"/>
                        <a:pt x="41" y="41"/>
                      </a:cubicBezTo>
                      <a:cubicBezTo>
                        <a:pt x="17" y="63"/>
                        <a:pt x="0" y="56"/>
                        <a:pt x="0" y="56"/>
                      </a:cubicBezTo>
                      <a:cubicBezTo>
                        <a:pt x="64" y="106"/>
                        <a:pt x="64" y="106"/>
                        <a:pt x="64" y="106"/>
                      </a:cubicBezTo>
                      <a:cubicBezTo>
                        <a:pt x="64" y="106"/>
                        <a:pt x="106" y="113"/>
                        <a:pt x="103" y="67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EA501">
                        <a:gamma/>
                        <a:shade val="0"/>
                        <a:invGamma/>
                      </a:srgbClr>
                    </a:gs>
                    <a:gs pos="100000">
                      <a:srgbClr val="FEA501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de-DE"/>
                  </a:defPPr>
                  <a:lvl1pPr algn="l" fontAlgn="base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1pPr>
                  <a:lvl2pPr algn="l" fontAlgn="base" marL="4572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2pPr>
                  <a:lvl3pPr algn="l" fontAlgn="base" marL="9144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3pPr>
                  <a:lvl4pPr algn="l" fontAlgn="base" marL="13716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4pPr>
                  <a:lvl5pPr algn="l" fontAlgn="base" marL="18288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5pPr>
                  <a:lvl6pPr algn="l" defTabSz="914400" eaLnBrk="1" hangingPunct="1" latinLnBrk="0" marL="2286000" rtl="0"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6pPr>
                  <a:lvl7pPr algn="l" defTabSz="914400" eaLnBrk="1" hangingPunct="1" latinLnBrk="0" marL="2743200" rtl="0"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7pPr>
                  <a:lvl8pPr algn="l" defTabSz="914400" eaLnBrk="1" hangingPunct="1" latinLnBrk="0" marL="3200400" rtl="0"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8pPr>
                  <a:lvl9pPr algn="l" defTabSz="914400" eaLnBrk="1" hangingPunct="1" latinLnBrk="0" marL="3657600" rtl="0"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9pPr>
                </a:lstStyle>
                <a:p>
                  <a:endParaRPr altLang="en-US" lang="zh-CN"/>
                </a:p>
              </p:txBody>
            </p:sp>
          </p:grpSp>
          <p:grpSp>
            <p:nvGrpSpPr>
              <p:cNvPr id="50" name="Group 255"/>
              <p:cNvGrpSpPr/>
              <p:nvPr/>
            </p:nvGrpSpPr>
            <p:grpSpPr>
              <a:xfrm>
                <a:off x="3357" y="1793"/>
                <a:ext cx="133" cy="92"/>
                <a:chOff x="3357" y="1793"/>
                <a:chExt cx="133" cy="92"/>
              </a:xfrm>
            </p:grpSpPr>
            <p:sp>
              <p:nvSpPr>
                <p:cNvPr id="51" name="Freeform 248"/>
                <p:cNvSpPr/>
                <p:nvPr/>
              </p:nvSpPr>
              <p:spPr bwMode="gray">
                <a:xfrm rot="28823090">
                  <a:off x="3402" y="1805"/>
                  <a:ext cx="80" cy="66"/>
                </a:xfrm>
                <a:custGeom>
                  <a:gdLst>
                    <a:gd fmla="*/ 57 w 60" name="T0"/>
                    <a:gd fmla="*/ 0 h 55" name="T1"/>
                    <a:gd fmla="*/ 41 w 60" name="T2"/>
                    <a:gd fmla="*/ 41 h 55" name="T3"/>
                    <a:gd fmla="*/ 0 w 60" name="T4"/>
                    <a:gd fmla="*/ 50 h 55" name="T5"/>
                    <a:gd fmla="*/ 43 w 60" name="T6"/>
                    <a:gd fmla="*/ 42 h 55" name="T7"/>
                    <a:gd fmla="*/ 57 w 60" name="T8"/>
                    <a:gd fmla="*/ 0 h 55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55" w="60">
                      <a:moveTo>
                        <a:pt x="57" y="0"/>
                      </a:moveTo>
                      <a:cubicBezTo>
                        <a:pt x="58" y="15"/>
                        <a:pt x="53" y="31"/>
                        <a:pt x="41" y="41"/>
                      </a:cubicBezTo>
                      <a:cubicBezTo>
                        <a:pt x="30" y="51"/>
                        <a:pt x="14" y="53"/>
                        <a:pt x="0" y="50"/>
                      </a:cubicBezTo>
                      <a:cubicBezTo>
                        <a:pt x="14" y="55"/>
                        <a:pt x="31" y="53"/>
                        <a:pt x="43" y="42"/>
                      </a:cubicBezTo>
                      <a:cubicBezTo>
                        <a:pt x="55" y="32"/>
                        <a:pt x="60" y="16"/>
                        <a:pt x="57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61B2">
                        <a:gamma/>
                        <a:shade val="30196"/>
                        <a:invGamma/>
                      </a:srgbClr>
                    </a:gs>
                    <a:gs pos="50000">
                      <a:srgbClr val="0061B2"/>
                    </a:gs>
                    <a:gs pos="100000">
                      <a:srgbClr val="0061B2">
                        <a:gamma/>
                        <a:shade val="30196"/>
                        <a:invGamma/>
                      </a:srgbClr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de-DE"/>
                  </a:defPPr>
                  <a:lvl1pPr algn="l" fontAlgn="base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1pPr>
                  <a:lvl2pPr algn="l" fontAlgn="base" marL="4572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2pPr>
                  <a:lvl3pPr algn="l" fontAlgn="base" marL="9144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3pPr>
                  <a:lvl4pPr algn="l" fontAlgn="base" marL="13716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4pPr>
                  <a:lvl5pPr algn="l" fontAlgn="base" marL="18288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5pPr>
                  <a:lvl6pPr algn="l" defTabSz="914400" eaLnBrk="1" hangingPunct="1" latinLnBrk="0" marL="2286000" rtl="0"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6pPr>
                  <a:lvl7pPr algn="l" defTabSz="914400" eaLnBrk="1" hangingPunct="1" latinLnBrk="0" marL="2743200" rtl="0"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7pPr>
                  <a:lvl8pPr algn="l" defTabSz="914400" eaLnBrk="1" hangingPunct="1" latinLnBrk="0" marL="3200400" rtl="0"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8pPr>
                  <a:lvl9pPr algn="l" defTabSz="914400" eaLnBrk="1" hangingPunct="1" latinLnBrk="0" marL="3657600" rtl="0"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9pPr>
                </a:lstStyle>
                <a:p>
                  <a:endParaRPr altLang="en-US" lang="zh-CN"/>
                </a:p>
              </p:txBody>
            </p:sp>
            <p:sp>
              <p:nvSpPr>
                <p:cNvPr id="52" name="Freeform 249"/>
                <p:cNvSpPr/>
                <p:nvPr/>
              </p:nvSpPr>
              <p:spPr bwMode="gray">
                <a:xfrm rot="28823090">
                  <a:off x="3414" y="1800"/>
                  <a:ext cx="84" cy="69"/>
                </a:xfrm>
                <a:custGeom>
                  <a:gdLst>
                    <a:gd fmla="*/ 60 w 63" name="T0"/>
                    <a:gd fmla="*/ 0 h 58" name="T1"/>
                    <a:gd fmla="*/ 43 w 63" name="T2"/>
                    <a:gd fmla="*/ 43 h 58" name="T3"/>
                    <a:gd fmla="*/ 0 w 63" name="T4"/>
                    <a:gd fmla="*/ 53 h 58" name="T5"/>
                    <a:gd fmla="*/ 45 w 63" name="T6"/>
                    <a:gd fmla="*/ 45 h 58" name="T7"/>
                    <a:gd fmla="*/ 60 w 63" name="T8"/>
                    <a:gd fmla="*/ 0 h 58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57" w="62">
                      <a:moveTo>
                        <a:pt x="60" y="0"/>
                      </a:moveTo>
                      <a:cubicBezTo>
                        <a:pt x="61" y="16"/>
                        <a:pt x="56" y="33"/>
                        <a:pt x="43" y="43"/>
                      </a:cubicBezTo>
                      <a:cubicBezTo>
                        <a:pt x="31" y="54"/>
                        <a:pt x="15" y="57"/>
                        <a:pt x="0" y="53"/>
                      </a:cubicBezTo>
                      <a:cubicBezTo>
                        <a:pt x="15" y="58"/>
                        <a:pt x="32" y="55"/>
                        <a:pt x="45" y="45"/>
                      </a:cubicBezTo>
                      <a:cubicBezTo>
                        <a:pt x="58" y="34"/>
                        <a:pt x="63" y="17"/>
                        <a:pt x="6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61B2">
                        <a:gamma/>
                        <a:shade val="30196"/>
                        <a:invGamma/>
                      </a:srgbClr>
                    </a:gs>
                    <a:gs pos="50000">
                      <a:srgbClr val="0061B2"/>
                    </a:gs>
                    <a:gs pos="100000">
                      <a:srgbClr val="0061B2">
                        <a:gamma/>
                        <a:shade val="30196"/>
                        <a:invGamma/>
                      </a:srgbClr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de-DE"/>
                  </a:defPPr>
                  <a:lvl1pPr algn="l" fontAlgn="base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1pPr>
                  <a:lvl2pPr algn="l" fontAlgn="base" marL="4572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2pPr>
                  <a:lvl3pPr algn="l" fontAlgn="base" marL="9144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3pPr>
                  <a:lvl4pPr algn="l" fontAlgn="base" marL="13716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4pPr>
                  <a:lvl5pPr algn="l" fontAlgn="base" marL="18288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5pPr>
                  <a:lvl6pPr algn="l" defTabSz="914400" eaLnBrk="1" hangingPunct="1" latinLnBrk="0" marL="2286000" rtl="0"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6pPr>
                  <a:lvl7pPr algn="l" defTabSz="914400" eaLnBrk="1" hangingPunct="1" latinLnBrk="0" marL="2743200" rtl="0"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7pPr>
                  <a:lvl8pPr algn="l" defTabSz="914400" eaLnBrk="1" hangingPunct="1" latinLnBrk="0" marL="3200400" rtl="0"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8pPr>
                  <a:lvl9pPr algn="l" defTabSz="914400" eaLnBrk="1" hangingPunct="1" latinLnBrk="0" marL="3657600" rtl="0"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9pPr>
                </a:lstStyle>
                <a:p>
                  <a:endParaRPr altLang="en-US" lang="zh-CN"/>
                </a:p>
              </p:txBody>
            </p:sp>
            <p:sp>
              <p:nvSpPr>
                <p:cNvPr id="53" name="Freeform 250"/>
                <p:cNvSpPr/>
                <p:nvPr/>
              </p:nvSpPr>
              <p:spPr bwMode="gray">
                <a:xfrm rot="28823090">
                  <a:off x="3390" y="1811"/>
                  <a:ext cx="77" cy="62"/>
                </a:xfrm>
                <a:custGeom>
                  <a:gdLst>
                    <a:gd fmla="*/ 55 w 58" name="T0"/>
                    <a:gd fmla="*/ 0 h 52" name="T1"/>
                    <a:gd fmla="*/ 40 w 58" name="T2"/>
                    <a:gd fmla="*/ 39 h 52" name="T3"/>
                    <a:gd fmla="*/ 0 w 58" name="T4"/>
                    <a:gd fmla="*/ 48 h 52" name="T5"/>
                    <a:gd fmla="*/ 41 w 58" name="T6"/>
                    <a:gd fmla="*/ 40 h 52" name="T7"/>
                    <a:gd fmla="*/ 55 w 58" name="T8"/>
                    <a:gd fmla="*/ 0 h 52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52" w="57">
                      <a:moveTo>
                        <a:pt x="55" y="0"/>
                      </a:moveTo>
                      <a:cubicBezTo>
                        <a:pt x="57" y="15"/>
                        <a:pt x="52" y="29"/>
                        <a:pt x="40" y="39"/>
                      </a:cubicBezTo>
                      <a:cubicBezTo>
                        <a:pt x="29" y="48"/>
                        <a:pt x="14" y="51"/>
                        <a:pt x="0" y="48"/>
                      </a:cubicBezTo>
                      <a:cubicBezTo>
                        <a:pt x="15" y="52"/>
                        <a:pt x="30" y="50"/>
                        <a:pt x="41" y="40"/>
                      </a:cubicBezTo>
                      <a:cubicBezTo>
                        <a:pt x="53" y="30"/>
                        <a:pt x="58" y="15"/>
                        <a:pt x="55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61B2">
                        <a:gamma/>
                        <a:shade val="30196"/>
                        <a:invGamma/>
                      </a:srgbClr>
                    </a:gs>
                    <a:gs pos="50000">
                      <a:srgbClr val="0061B2"/>
                    </a:gs>
                    <a:gs pos="100000">
                      <a:srgbClr val="0061B2">
                        <a:gamma/>
                        <a:shade val="30196"/>
                        <a:invGamma/>
                      </a:srgbClr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de-DE"/>
                  </a:defPPr>
                  <a:lvl1pPr algn="l" fontAlgn="base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1pPr>
                  <a:lvl2pPr algn="l" fontAlgn="base" marL="4572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2pPr>
                  <a:lvl3pPr algn="l" fontAlgn="base" marL="9144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3pPr>
                  <a:lvl4pPr algn="l" fontAlgn="base" marL="13716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4pPr>
                  <a:lvl5pPr algn="l" fontAlgn="base" marL="18288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5pPr>
                  <a:lvl6pPr algn="l" defTabSz="914400" eaLnBrk="1" hangingPunct="1" latinLnBrk="0" marL="2286000" rtl="0"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6pPr>
                  <a:lvl7pPr algn="l" defTabSz="914400" eaLnBrk="1" hangingPunct="1" latinLnBrk="0" marL="2743200" rtl="0"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7pPr>
                  <a:lvl8pPr algn="l" defTabSz="914400" eaLnBrk="1" hangingPunct="1" latinLnBrk="0" marL="3200400" rtl="0"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8pPr>
                  <a:lvl9pPr algn="l" defTabSz="914400" eaLnBrk="1" hangingPunct="1" latinLnBrk="0" marL="3657600" rtl="0"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9pPr>
                </a:lstStyle>
                <a:p>
                  <a:endParaRPr altLang="en-US" lang="zh-CN"/>
                </a:p>
              </p:txBody>
            </p:sp>
            <p:sp>
              <p:nvSpPr>
                <p:cNvPr id="54" name="Freeform 251"/>
                <p:cNvSpPr/>
                <p:nvPr/>
              </p:nvSpPr>
              <p:spPr bwMode="gray">
                <a:xfrm rot="28823090">
                  <a:off x="3361" y="1825"/>
                  <a:ext cx="66" cy="52"/>
                </a:xfrm>
                <a:custGeom>
                  <a:gdLst>
                    <a:gd fmla="*/ 47 w 49" name="T0"/>
                    <a:gd fmla="*/ 0 h 44" name="T1"/>
                    <a:gd fmla="*/ 34 w 49" name="T2"/>
                    <a:gd fmla="*/ 33 h 44" name="T3"/>
                    <a:gd fmla="*/ 0 w 49" name="T4"/>
                    <a:gd fmla="*/ 40 h 44" name="T5"/>
                    <a:gd fmla="*/ 35 w 49" name="T6"/>
                    <a:gd fmla="*/ 34 h 44" name="T7"/>
                    <a:gd fmla="*/ 47 w 49" name="T8"/>
                    <a:gd fmla="*/ 0 h 44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44" w="49">
                      <a:moveTo>
                        <a:pt x="47" y="0"/>
                      </a:moveTo>
                      <a:cubicBezTo>
                        <a:pt x="48" y="12"/>
                        <a:pt x="44" y="25"/>
                        <a:pt x="34" y="33"/>
                      </a:cubicBezTo>
                      <a:cubicBezTo>
                        <a:pt x="25" y="41"/>
                        <a:pt x="12" y="43"/>
                        <a:pt x="0" y="40"/>
                      </a:cubicBezTo>
                      <a:cubicBezTo>
                        <a:pt x="12" y="44"/>
                        <a:pt x="25" y="42"/>
                        <a:pt x="35" y="34"/>
                      </a:cubicBezTo>
                      <a:cubicBezTo>
                        <a:pt x="45" y="26"/>
                        <a:pt x="49" y="12"/>
                        <a:pt x="47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61B2">
                        <a:gamma/>
                        <a:shade val="30196"/>
                        <a:invGamma/>
                      </a:srgbClr>
                    </a:gs>
                    <a:gs pos="50000">
                      <a:srgbClr val="0061B2"/>
                    </a:gs>
                    <a:gs pos="100000">
                      <a:srgbClr val="0061B2">
                        <a:gamma/>
                        <a:shade val="30196"/>
                        <a:invGamma/>
                      </a:srgbClr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de-DE"/>
                  </a:defPPr>
                  <a:lvl1pPr algn="l" fontAlgn="base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1pPr>
                  <a:lvl2pPr algn="l" fontAlgn="base" marL="4572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2pPr>
                  <a:lvl3pPr algn="l" fontAlgn="base" marL="9144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3pPr>
                  <a:lvl4pPr algn="l" fontAlgn="base" marL="13716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4pPr>
                  <a:lvl5pPr algn="l" fontAlgn="base" marL="18288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5pPr>
                  <a:lvl6pPr algn="l" defTabSz="914400" eaLnBrk="1" hangingPunct="1" latinLnBrk="0" marL="2286000" rtl="0"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6pPr>
                  <a:lvl7pPr algn="l" defTabSz="914400" eaLnBrk="1" hangingPunct="1" latinLnBrk="0" marL="2743200" rtl="0"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7pPr>
                  <a:lvl8pPr algn="l" defTabSz="914400" eaLnBrk="1" hangingPunct="1" latinLnBrk="0" marL="3200400" rtl="0"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8pPr>
                  <a:lvl9pPr algn="l" defTabSz="914400" eaLnBrk="1" hangingPunct="1" latinLnBrk="0" marL="3657600" rtl="0"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9pPr>
                </a:lstStyle>
                <a:p>
                  <a:endParaRPr altLang="en-US" lang="zh-CN"/>
                </a:p>
              </p:txBody>
            </p:sp>
            <p:sp>
              <p:nvSpPr>
                <p:cNvPr id="55" name="Freeform 252"/>
                <p:cNvSpPr/>
                <p:nvPr/>
              </p:nvSpPr>
              <p:spPr bwMode="gray">
                <a:xfrm rot="28823090">
                  <a:off x="3370" y="1819"/>
                  <a:ext cx="68" cy="56"/>
                </a:xfrm>
                <a:custGeom>
                  <a:gdLst>
                    <a:gd fmla="*/ 49 w 51" name="T0"/>
                    <a:gd fmla="*/ 0 h 47" name="T1"/>
                    <a:gd fmla="*/ 35 w 51" name="T2"/>
                    <a:gd fmla="*/ 35 h 47" name="T3"/>
                    <a:gd fmla="*/ 0 w 51" name="T4"/>
                    <a:gd fmla="*/ 42 h 47" name="T5"/>
                    <a:gd fmla="*/ 37 w 51" name="T6"/>
                    <a:gd fmla="*/ 36 h 47" name="T7"/>
                    <a:gd fmla="*/ 49 w 51" name="T8"/>
                    <a:gd fmla="*/ 0 h 47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47" w="51">
                      <a:moveTo>
                        <a:pt x="49" y="0"/>
                      </a:moveTo>
                      <a:cubicBezTo>
                        <a:pt x="50" y="13"/>
                        <a:pt x="46" y="26"/>
                        <a:pt x="35" y="35"/>
                      </a:cubicBezTo>
                      <a:cubicBezTo>
                        <a:pt x="26" y="43"/>
                        <a:pt x="12" y="46"/>
                        <a:pt x="0" y="42"/>
                      </a:cubicBezTo>
                      <a:cubicBezTo>
                        <a:pt x="12" y="47"/>
                        <a:pt x="26" y="45"/>
                        <a:pt x="37" y="36"/>
                      </a:cubicBezTo>
                      <a:cubicBezTo>
                        <a:pt x="47" y="27"/>
                        <a:pt x="51" y="13"/>
                        <a:pt x="49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61B2">
                        <a:gamma/>
                        <a:shade val="30196"/>
                        <a:invGamma/>
                      </a:srgbClr>
                    </a:gs>
                    <a:gs pos="50000">
                      <a:srgbClr val="0061B2"/>
                    </a:gs>
                    <a:gs pos="100000">
                      <a:srgbClr val="0061B2">
                        <a:gamma/>
                        <a:shade val="30196"/>
                        <a:invGamma/>
                      </a:srgbClr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de-DE"/>
                  </a:defPPr>
                  <a:lvl1pPr algn="l" fontAlgn="base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1pPr>
                  <a:lvl2pPr algn="l" fontAlgn="base" marL="4572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2pPr>
                  <a:lvl3pPr algn="l" fontAlgn="base" marL="9144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3pPr>
                  <a:lvl4pPr algn="l" fontAlgn="base" marL="13716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4pPr>
                  <a:lvl5pPr algn="l" fontAlgn="base" marL="18288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5pPr>
                  <a:lvl6pPr algn="l" defTabSz="914400" eaLnBrk="1" hangingPunct="1" latinLnBrk="0" marL="2286000" rtl="0"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6pPr>
                  <a:lvl7pPr algn="l" defTabSz="914400" eaLnBrk="1" hangingPunct="1" latinLnBrk="0" marL="2743200" rtl="0"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7pPr>
                  <a:lvl8pPr algn="l" defTabSz="914400" eaLnBrk="1" hangingPunct="1" latinLnBrk="0" marL="3200400" rtl="0"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8pPr>
                  <a:lvl9pPr algn="l" defTabSz="914400" eaLnBrk="1" hangingPunct="1" latinLnBrk="0" marL="3657600" rtl="0"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9pPr>
                </a:lstStyle>
                <a:p>
                  <a:endParaRPr altLang="en-US" lang="zh-CN"/>
                </a:p>
              </p:txBody>
            </p:sp>
            <p:sp>
              <p:nvSpPr>
                <p:cNvPr id="56" name="Freeform 253"/>
                <p:cNvSpPr/>
                <p:nvPr/>
              </p:nvSpPr>
              <p:spPr bwMode="gray">
                <a:xfrm rot="28823090">
                  <a:off x="3351" y="1828"/>
                  <a:ext cx="63" cy="52"/>
                </a:xfrm>
                <a:custGeom>
                  <a:gdLst>
                    <a:gd fmla="*/ 45 w 47" name="T0"/>
                    <a:gd fmla="*/ 0 h 43" name="T1"/>
                    <a:gd fmla="*/ 33 w 47" name="T2"/>
                    <a:gd fmla="*/ 32 h 43" name="T3"/>
                    <a:gd fmla="*/ 0 w 47" name="T4"/>
                    <a:gd fmla="*/ 39 h 43" name="T5"/>
                    <a:gd fmla="*/ 34 w 47" name="T6"/>
                    <a:gd fmla="*/ 33 h 43" name="T7"/>
                    <a:gd fmla="*/ 45 w 47" name="T8"/>
                    <a:gd fmla="*/ 0 h 43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43" w="47">
                      <a:moveTo>
                        <a:pt x="45" y="0"/>
                      </a:moveTo>
                      <a:cubicBezTo>
                        <a:pt x="46" y="12"/>
                        <a:pt x="42" y="24"/>
                        <a:pt x="33" y="32"/>
                      </a:cubicBezTo>
                      <a:cubicBezTo>
                        <a:pt x="24" y="39"/>
                        <a:pt x="12" y="42"/>
                        <a:pt x="0" y="39"/>
                      </a:cubicBezTo>
                      <a:cubicBezTo>
                        <a:pt x="12" y="43"/>
                        <a:pt x="25" y="41"/>
                        <a:pt x="34" y="33"/>
                      </a:cubicBezTo>
                      <a:cubicBezTo>
                        <a:pt x="43" y="25"/>
                        <a:pt x="47" y="12"/>
                        <a:pt x="45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61B2">
                        <a:gamma/>
                        <a:shade val="30196"/>
                        <a:invGamma/>
                      </a:srgbClr>
                    </a:gs>
                    <a:gs pos="50000">
                      <a:srgbClr val="0061B2"/>
                    </a:gs>
                    <a:gs pos="100000">
                      <a:srgbClr val="0061B2">
                        <a:gamma/>
                        <a:shade val="30196"/>
                        <a:invGamma/>
                      </a:srgbClr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de-DE"/>
                  </a:defPPr>
                  <a:lvl1pPr algn="l" fontAlgn="base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1pPr>
                  <a:lvl2pPr algn="l" fontAlgn="base" marL="4572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2pPr>
                  <a:lvl3pPr algn="l" fontAlgn="base" marL="9144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3pPr>
                  <a:lvl4pPr algn="l" fontAlgn="base" marL="13716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4pPr>
                  <a:lvl5pPr algn="l" fontAlgn="base" marL="18288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5pPr>
                  <a:lvl6pPr algn="l" defTabSz="914400" eaLnBrk="1" hangingPunct="1" latinLnBrk="0" marL="2286000" rtl="0"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6pPr>
                  <a:lvl7pPr algn="l" defTabSz="914400" eaLnBrk="1" hangingPunct="1" latinLnBrk="0" marL="2743200" rtl="0"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7pPr>
                  <a:lvl8pPr algn="l" defTabSz="914400" eaLnBrk="1" hangingPunct="1" latinLnBrk="0" marL="3200400" rtl="0"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8pPr>
                  <a:lvl9pPr algn="l" defTabSz="914400" eaLnBrk="1" hangingPunct="1" latinLnBrk="0" marL="3657600" rtl="0"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9pPr>
                </a:lstStyle>
                <a:p>
                  <a:endParaRPr altLang="en-US" lang="zh-CN"/>
                </a:p>
              </p:txBody>
            </p:sp>
          </p:grpSp>
        </p:grpSp>
        <p:grpSp>
          <p:nvGrpSpPr>
            <p:cNvPr id="64" name="Group 295"/>
            <p:cNvGrpSpPr/>
            <p:nvPr/>
          </p:nvGrpSpPr>
          <p:grpSpPr>
            <a:xfrm>
              <a:off x="4552950" y="3953916"/>
              <a:ext cx="1547813" cy="1592263"/>
              <a:chOff x="2860" y="2298"/>
              <a:chExt cx="975" cy="1003"/>
            </a:xfrm>
          </p:grpSpPr>
          <p:grpSp>
            <p:nvGrpSpPr>
              <p:cNvPr id="65" name="Group 292"/>
              <p:cNvGrpSpPr/>
              <p:nvPr/>
            </p:nvGrpSpPr>
            <p:grpSpPr>
              <a:xfrm>
                <a:off x="2900" y="2334"/>
                <a:ext cx="935" cy="967"/>
                <a:chOff x="2900" y="2334"/>
                <a:chExt cx="935" cy="967"/>
              </a:xfrm>
            </p:grpSpPr>
            <p:sp>
              <p:nvSpPr>
                <p:cNvPr id="76" name="Freeform 277"/>
                <p:cNvSpPr/>
                <p:nvPr/>
              </p:nvSpPr>
              <p:spPr bwMode="gray">
                <a:xfrm rot="10843907">
                  <a:off x="2900" y="2334"/>
                  <a:ext cx="476" cy="532"/>
                </a:xfrm>
                <a:custGeom>
                  <a:gdLst>
                    <a:gd fmla="*/ 306 w 365" name="T0"/>
                    <a:gd fmla="*/ 321 h 456" name="T1"/>
                    <a:gd fmla="*/ 210 w 365" name="T2"/>
                    <a:gd fmla="*/ 212 h 456" name="T3"/>
                    <a:gd fmla="*/ 23 w 365" name="T4"/>
                    <a:gd fmla="*/ 42 h 456" name="T5"/>
                    <a:gd fmla="*/ 23 w 365" name="T6"/>
                    <a:gd fmla="*/ 86 h 456" name="T7"/>
                    <a:gd fmla="*/ 145 w 365" name="T8"/>
                    <a:gd fmla="*/ 276 h 456" name="T9"/>
                    <a:gd fmla="*/ 238 w 365" name="T10"/>
                    <a:gd fmla="*/ 382 h 456" name="T11"/>
                    <a:gd fmla="*/ 326 w 365" name="T12"/>
                    <a:gd fmla="*/ 451 h 456" name="T13"/>
                    <a:gd fmla="*/ 365 w 365" name="T14"/>
                    <a:gd fmla="*/ 412 h 456" name="T15"/>
                    <a:gd fmla="*/ 306 w 365" name="T16"/>
                    <a:gd fmla="*/ 321 h 456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456" w="365">
                      <a:moveTo>
                        <a:pt x="306" y="321"/>
                      </a:moveTo>
                      <a:cubicBezTo>
                        <a:pt x="210" y="212"/>
                        <a:pt x="210" y="212"/>
                        <a:pt x="210" y="212"/>
                      </a:cubicBezTo>
                      <a:cubicBezTo>
                        <a:pt x="23" y="42"/>
                        <a:pt x="23" y="42"/>
                        <a:pt x="23" y="42"/>
                      </a:cubicBezTo>
                      <a:cubicBezTo>
                        <a:pt x="23" y="42"/>
                        <a:pt x="0" y="0"/>
                        <a:pt x="23" y="86"/>
                      </a:cubicBezTo>
                      <a:cubicBezTo>
                        <a:pt x="145" y="276"/>
                        <a:pt x="145" y="276"/>
                        <a:pt x="145" y="276"/>
                      </a:cubicBezTo>
                      <a:cubicBezTo>
                        <a:pt x="238" y="382"/>
                        <a:pt x="238" y="382"/>
                        <a:pt x="238" y="382"/>
                      </a:cubicBezTo>
                      <a:cubicBezTo>
                        <a:pt x="326" y="451"/>
                        <a:pt x="326" y="451"/>
                        <a:pt x="326" y="451"/>
                      </a:cubicBezTo>
                      <a:cubicBezTo>
                        <a:pt x="326" y="451"/>
                        <a:pt x="364" y="456"/>
                        <a:pt x="365" y="412"/>
                      </a:cubicBezTo>
                      <a:lnTo>
                        <a:pt x="306" y="32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B0505"/>
                    </a:gs>
                    <a:gs pos="100000">
                      <a:srgbClr val="AB0505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14:hiddenLine>
                  </a:ext>
                  <a:ext uri="{AF507438-7753-43E0-B8FC-AC1667EBCBE1}">
                    <a14:hiddenEffects>
                      <a:effectLst>
                        <a:outerShdw algn="ctr" dir="2700000" dist="35921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rot="10800000" vert="eaVert"/>
                <a:lstStyle>
                  <a:defPPr>
                    <a:defRPr lang="de-DE"/>
                  </a:defPPr>
                  <a:lvl1pPr algn="l" fontAlgn="base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1pPr>
                  <a:lvl2pPr algn="l" fontAlgn="base" marL="4572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2pPr>
                  <a:lvl3pPr algn="l" fontAlgn="base" marL="9144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3pPr>
                  <a:lvl4pPr algn="l" fontAlgn="base" marL="13716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4pPr>
                  <a:lvl5pPr algn="l" fontAlgn="base" marL="18288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5pPr>
                  <a:lvl6pPr algn="l" defTabSz="914400" eaLnBrk="1" hangingPunct="1" latinLnBrk="0" marL="2286000" rtl="0"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6pPr>
                  <a:lvl7pPr algn="l" defTabSz="914400" eaLnBrk="1" hangingPunct="1" latinLnBrk="0" marL="2743200" rtl="0"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7pPr>
                  <a:lvl8pPr algn="l" defTabSz="914400" eaLnBrk="1" hangingPunct="1" latinLnBrk="0" marL="3200400" rtl="0"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8pPr>
                  <a:lvl9pPr algn="l" defTabSz="914400" eaLnBrk="1" hangingPunct="1" latinLnBrk="0" marL="3657600" rtl="0"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9pPr>
                </a:lstStyle>
                <a:p>
                  <a:endParaRPr altLang="en-US" lang="zh-CN"/>
                </a:p>
              </p:txBody>
            </p:sp>
            <p:sp>
              <p:nvSpPr>
                <p:cNvPr id="77" name="Freeform 278"/>
                <p:cNvSpPr/>
                <p:nvPr/>
              </p:nvSpPr>
              <p:spPr bwMode="gray">
                <a:xfrm rot="10843907">
                  <a:off x="3181" y="2543"/>
                  <a:ext cx="654" cy="446"/>
                </a:xfrm>
                <a:custGeom>
                  <a:gdLst>
                    <a:gd fmla="*/ 201 w 501" name="T0"/>
                    <a:gd fmla="*/ 0 h 383" name="T1"/>
                    <a:gd fmla="*/ 27 w 501" name="T2"/>
                    <a:gd fmla="*/ 50 h 383" name="T3"/>
                    <a:gd fmla="*/ 431 w 501" name="T4"/>
                    <a:gd fmla="*/ 383 h 383" name="T5"/>
                    <a:gd fmla="*/ 501 w 501" name="T6"/>
                    <a:gd fmla="*/ 317 h 383" name="T7"/>
                    <a:gd fmla="*/ 201 w 501" name="T8"/>
                    <a:gd fmla="*/ 0 h 383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383" w="501">
                      <a:moveTo>
                        <a:pt x="201" y="0"/>
                      </a:moveTo>
                      <a:cubicBezTo>
                        <a:pt x="201" y="0"/>
                        <a:pt x="36" y="6"/>
                        <a:pt x="27" y="50"/>
                      </a:cubicBezTo>
                      <a:cubicBezTo>
                        <a:pt x="0" y="179"/>
                        <a:pt x="431" y="383"/>
                        <a:pt x="431" y="383"/>
                      </a:cubicBezTo>
                      <a:cubicBezTo>
                        <a:pt x="501" y="317"/>
                        <a:pt x="501" y="317"/>
                        <a:pt x="501" y="317"/>
                      </a:cubicBezTo>
                      <a:lnTo>
                        <a:pt x="201" y="0"/>
                      </a:lnTo>
                      <a:close/>
                    </a:path>
                  </a:pathLst>
                </a:custGeom>
                <a:solidFill>
                  <a:srgbClr val="AB0505"/>
                </a:solidFill>
                <a:ln>
                  <a:noFill/>
                </a:ln>
                <a:effectLst/>
                <a:extLst>
                  <a:ext uri="{91240B29-F687-4F45-9708-019B960494DF}">
                    <a14:hiddenLine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14:hiddenLine>
                  </a:ext>
                  <a:ext uri="{AF507438-7753-43E0-B8FC-AC1667EBCBE1}">
                    <a14:hiddenEffects>
                      <a:effectLst>
                        <a:outerShdw algn="ctr" dir="2700000" dist="35921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rot="10800000" vert="eaVert"/>
                <a:lstStyle>
                  <a:defPPr>
                    <a:defRPr lang="de-DE"/>
                  </a:defPPr>
                  <a:lvl1pPr algn="l" fontAlgn="base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1pPr>
                  <a:lvl2pPr algn="l" fontAlgn="base" marL="4572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2pPr>
                  <a:lvl3pPr algn="l" fontAlgn="base" marL="9144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3pPr>
                  <a:lvl4pPr algn="l" fontAlgn="base" marL="13716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4pPr>
                  <a:lvl5pPr algn="l" fontAlgn="base" marL="18288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5pPr>
                  <a:lvl6pPr algn="l" defTabSz="914400" eaLnBrk="1" hangingPunct="1" latinLnBrk="0" marL="2286000" rtl="0"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6pPr>
                  <a:lvl7pPr algn="l" defTabSz="914400" eaLnBrk="1" hangingPunct="1" latinLnBrk="0" marL="2743200" rtl="0"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7pPr>
                  <a:lvl8pPr algn="l" defTabSz="914400" eaLnBrk="1" hangingPunct="1" latinLnBrk="0" marL="3200400" rtl="0"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8pPr>
                  <a:lvl9pPr algn="l" defTabSz="914400" eaLnBrk="1" hangingPunct="1" latinLnBrk="0" marL="3657600" rtl="0"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9pPr>
                </a:lstStyle>
                <a:p>
                  <a:endParaRPr altLang="en-US" lang="zh-CN"/>
                </a:p>
              </p:txBody>
            </p:sp>
            <p:sp>
              <p:nvSpPr>
                <p:cNvPr id="78" name="Freeform 279"/>
                <p:cNvSpPr/>
                <p:nvPr/>
              </p:nvSpPr>
              <p:spPr bwMode="gray">
                <a:xfrm rot="10843907">
                  <a:off x="3070" y="2619"/>
                  <a:ext cx="499" cy="682"/>
                </a:xfrm>
                <a:custGeom>
                  <a:gdLst>
                    <a:gd fmla="*/ 126 w 383" name="T0"/>
                    <a:gd fmla="*/ 5 h 586" name="T1"/>
                    <a:gd fmla="*/ 0 w 383" name="T2"/>
                    <a:gd fmla="*/ 269 h 586" name="T3"/>
                    <a:gd fmla="*/ 300 w 383" name="T4"/>
                    <a:gd fmla="*/ 586 h 586" name="T5"/>
                    <a:gd fmla="*/ 383 w 383" name="T6"/>
                    <a:gd fmla="*/ 442 h 586" name="T7"/>
                    <a:gd fmla="*/ 126 w 383" name="T8"/>
                    <a:gd fmla="*/ 5 h 586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586" w="383">
                      <a:moveTo>
                        <a:pt x="126" y="5"/>
                      </a:moveTo>
                      <a:cubicBezTo>
                        <a:pt x="53" y="8"/>
                        <a:pt x="0" y="269"/>
                        <a:pt x="0" y="269"/>
                      </a:cubicBezTo>
                      <a:cubicBezTo>
                        <a:pt x="300" y="586"/>
                        <a:pt x="300" y="586"/>
                        <a:pt x="300" y="586"/>
                      </a:cubicBezTo>
                      <a:cubicBezTo>
                        <a:pt x="383" y="442"/>
                        <a:pt x="383" y="442"/>
                        <a:pt x="383" y="442"/>
                      </a:cubicBezTo>
                      <a:cubicBezTo>
                        <a:pt x="383" y="442"/>
                        <a:pt x="252" y="0"/>
                        <a:pt x="126" y="5"/>
                      </a:cubicBezTo>
                      <a:close/>
                    </a:path>
                  </a:pathLst>
                </a:custGeom>
                <a:solidFill>
                  <a:srgbClr val="AB0505"/>
                </a:solidFill>
                <a:ln>
                  <a:noFill/>
                </a:ln>
                <a:effectLst/>
                <a:extLst>
                  <a:ext uri="{91240B29-F687-4F45-9708-019B960494DF}">
                    <a14:hiddenLine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14:hiddenLine>
                  </a:ext>
                  <a:ext uri="{AF507438-7753-43E0-B8FC-AC1667EBCBE1}">
                    <a14:hiddenEffects>
                      <a:effectLst>
                        <a:outerShdw algn="ctr" dir="2700000" dist="35921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rot="10800000" vert="eaVert"/>
                <a:lstStyle>
                  <a:defPPr>
                    <a:defRPr lang="de-DE"/>
                  </a:defPPr>
                  <a:lvl1pPr algn="l" fontAlgn="base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1pPr>
                  <a:lvl2pPr algn="l" fontAlgn="base" marL="4572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2pPr>
                  <a:lvl3pPr algn="l" fontAlgn="base" marL="9144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3pPr>
                  <a:lvl4pPr algn="l" fontAlgn="base" marL="13716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4pPr>
                  <a:lvl5pPr algn="l" fontAlgn="base" marL="18288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5pPr>
                  <a:lvl6pPr algn="l" defTabSz="914400" eaLnBrk="1" hangingPunct="1" latinLnBrk="0" marL="2286000" rtl="0"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6pPr>
                  <a:lvl7pPr algn="l" defTabSz="914400" eaLnBrk="1" hangingPunct="1" latinLnBrk="0" marL="2743200" rtl="0"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7pPr>
                  <a:lvl8pPr algn="l" defTabSz="914400" eaLnBrk="1" hangingPunct="1" latinLnBrk="0" marL="3200400" rtl="0"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8pPr>
                  <a:lvl9pPr algn="l" defTabSz="914400" eaLnBrk="1" hangingPunct="1" latinLnBrk="0" marL="3657600" rtl="0"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9pPr>
                </a:lstStyle>
                <a:p>
                  <a:endParaRPr altLang="en-US" lang="zh-CN"/>
                </a:p>
              </p:txBody>
            </p:sp>
            <p:sp>
              <p:nvSpPr>
                <p:cNvPr id="79" name="Freeform 280"/>
                <p:cNvSpPr/>
                <p:nvPr/>
              </p:nvSpPr>
              <p:spPr bwMode="gray">
                <a:xfrm rot="10843907">
                  <a:off x="3183" y="2446"/>
                  <a:ext cx="391" cy="542"/>
                </a:xfrm>
                <a:custGeom>
                  <a:gdLst>
                    <a:gd fmla="*/ 0 w 300" name="T0"/>
                    <a:gd fmla="*/ 0 h 466" name="T1"/>
                    <a:gd fmla="*/ 40 w 300" name="T2"/>
                    <a:gd fmla="*/ 280 h 466" name="T3"/>
                    <a:gd fmla="*/ 269 w 300" name="T4"/>
                    <a:gd fmla="*/ 466 h 466" name="T5"/>
                    <a:gd fmla="*/ 300 w 300" name="T6"/>
                    <a:gd fmla="*/ 317 h 466" name="T7"/>
                    <a:gd fmla="*/ 0 w 300" name="T8"/>
                    <a:gd fmla="*/ 0 h 466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466" w="300">
                      <a:moveTo>
                        <a:pt x="0" y="0"/>
                      </a:moveTo>
                      <a:cubicBezTo>
                        <a:pt x="0" y="0"/>
                        <a:pt x="5" y="219"/>
                        <a:pt x="40" y="280"/>
                      </a:cubicBezTo>
                      <a:cubicBezTo>
                        <a:pt x="77" y="344"/>
                        <a:pt x="269" y="466"/>
                        <a:pt x="269" y="466"/>
                      </a:cubicBezTo>
                      <a:cubicBezTo>
                        <a:pt x="300" y="317"/>
                        <a:pt x="300" y="317"/>
                        <a:pt x="300" y="317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C40505"/>
                    </a:gs>
                    <a:gs pos="100000">
                      <a:srgbClr val="C40505">
                        <a:gamma/>
                        <a:shade val="46275"/>
                        <a:invGamma/>
                      </a:srgbClr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de-DE"/>
                  </a:defPPr>
                  <a:lvl1pPr algn="l" fontAlgn="base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1pPr>
                  <a:lvl2pPr algn="l" fontAlgn="base" marL="4572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2pPr>
                  <a:lvl3pPr algn="l" fontAlgn="base" marL="9144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3pPr>
                  <a:lvl4pPr algn="l" fontAlgn="base" marL="13716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4pPr>
                  <a:lvl5pPr algn="l" fontAlgn="base" marL="18288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5pPr>
                  <a:lvl6pPr algn="l" defTabSz="914400" eaLnBrk="1" hangingPunct="1" latinLnBrk="0" marL="2286000" rtl="0"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6pPr>
                  <a:lvl7pPr algn="l" defTabSz="914400" eaLnBrk="1" hangingPunct="1" latinLnBrk="0" marL="2743200" rtl="0"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7pPr>
                  <a:lvl8pPr algn="l" defTabSz="914400" eaLnBrk="1" hangingPunct="1" latinLnBrk="0" marL="3200400" rtl="0"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8pPr>
                  <a:lvl9pPr algn="l" defTabSz="914400" eaLnBrk="1" hangingPunct="1" latinLnBrk="0" marL="3657600" rtl="0"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9pPr>
                </a:lstStyle>
                <a:p>
                  <a:endParaRPr altLang="en-US" lang="zh-CN"/>
                </a:p>
              </p:txBody>
            </p:sp>
            <p:sp>
              <p:nvSpPr>
                <p:cNvPr id="80" name="Freeform 281"/>
                <p:cNvSpPr/>
                <p:nvPr/>
              </p:nvSpPr>
              <p:spPr bwMode="gray">
                <a:xfrm rot="10843907">
                  <a:off x="3006" y="2617"/>
                  <a:ext cx="566" cy="413"/>
                </a:xfrm>
                <a:custGeom>
                  <a:gdLst>
                    <a:gd fmla="*/ 0 w 435" name="T0"/>
                    <a:gd fmla="*/ 37 h 354" name="T1"/>
                    <a:gd fmla="*/ 279 w 435" name="T2"/>
                    <a:gd fmla="*/ 35 h 354" name="T3"/>
                    <a:gd fmla="*/ 435 w 435" name="T4"/>
                    <a:gd fmla="*/ 300 h 354" name="T5"/>
                    <a:gd fmla="*/ 300 w 435" name="T6"/>
                    <a:gd fmla="*/ 354 h 354" name="T7"/>
                    <a:gd fmla="*/ 0 w 435" name="T8"/>
                    <a:gd fmla="*/ 37 h 354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354" w="435">
                      <a:moveTo>
                        <a:pt x="0" y="37"/>
                      </a:moveTo>
                      <a:cubicBezTo>
                        <a:pt x="0" y="37"/>
                        <a:pt x="219" y="0"/>
                        <a:pt x="279" y="35"/>
                      </a:cubicBezTo>
                      <a:cubicBezTo>
                        <a:pt x="346" y="73"/>
                        <a:pt x="435" y="300"/>
                        <a:pt x="435" y="300"/>
                      </a:cubicBezTo>
                      <a:cubicBezTo>
                        <a:pt x="300" y="354"/>
                        <a:pt x="300" y="354"/>
                        <a:pt x="300" y="354"/>
                      </a:cubicBezTo>
                      <a:lnTo>
                        <a:pt x="0" y="37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6D0303"/>
                    </a:gs>
                    <a:gs pos="100000">
                      <a:srgbClr val="6D0303">
                        <a:gamma/>
                        <a:shade val="46275"/>
                        <a:invGamma/>
                      </a:srgbClr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14:hiddenLine>
                  </a:ext>
                  <a:ext uri="{AF507438-7753-43E0-B8FC-AC1667EBCBE1}">
                    <a14:hiddenEffects>
                      <a:effectLst>
                        <a:outerShdw algn="ctr" dir="2700000" dist="35921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rot="10800000" vert="eaVert"/>
                <a:lstStyle>
                  <a:defPPr>
                    <a:defRPr lang="de-DE"/>
                  </a:defPPr>
                  <a:lvl1pPr algn="l" fontAlgn="base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1pPr>
                  <a:lvl2pPr algn="l" fontAlgn="base" marL="4572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2pPr>
                  <a:lvl3pPr algn="l" fontAlgn="base" marL="9144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3pPr>
                  <a:lvl4pPr algn="l" fontAlgn="base" marL="13716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4pPr>
                  <a:lvl5pPr algn="l" fontAlgn="base" marL="18288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5pPr>
                  <a:lvl6pPr algn="l" defTabSz="914400" eaLnBrk="1" hangingPunct="1" latinLnBrk="0" marL="2286000" rtl="0"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6pPr>
                  <a:lvl7pPr algn="l" defTabSz="914400" eaLnBrk="1" hangingPunct="1" latinLnBrk="0" marL="2743200" rtl="0"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7pPr>
                  <a:lvl8pPr algn="l" defTabSz="914400" eaLnBrk="1" hangingPunct="1" latinLnBrk="0" marL="3200400" rtl="0"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8pPr>
                  <a:lvl9pPr algn="l" defTabSz="914400" eaLnBrk="1" hangingPunct="1" latinLnBrk="0" marL="3657600" rtl="0"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9pPr>
                </a:lstStyle>
                <a:p>
                  <a:endParaRPr altLang="en-US" lang="zh-CN"/>
                </a:p>
              </p:txBody>
            </p:sp>
          </p:grpSp>
          <p:grpSp>
            <p:nvGrpSpPr>
              <p:cNvPr id="66" name="Group 294"/>
              <p:cNvGrpSpPr/>
              <p:nvPr/>
            </p:nvGrpSpPr>
            <p:grpSpPr>
              <a:xfrm>
                <a:off x="2860" y="2298"/>
                <a:ext cx="176" cy="164"/>
                <a:chOff x="2860" y="2298"/>
                <a:chExt cx="176" cy="164"/>
              </a:xfrm>
            </p:grpSpPr>
            <p:sp>
              <p:nvSpPr>
                <p:cNvPr id="74" name="Freeform 283"/>
                <p:cNvSpPr/>
                <p:nvPr/>
              </p:nvSpPr>
              <p:spPr bwMode="gray">
                <a:xfrm rot="10843907">
                  <a:off x="2860" y="2298"/>
                  <a:ext cx="80" cy="79"/>
                </a:xfrm>
                <a:custGeom>
                  <a:gdLst>
                    <a:gd fmla="*/ 61 w 61" name="T0"/>
                    <a:gd fmla="*/ 68 h 68" name="T1"/>
                    <a:gd fmla="*/ 3 w 61" name="T2"/>
                    <a:gd fmla="*/ 16 h 68" name="T3"/>
                    <a:gd fmla="*/ 0 w 61" name="T4"/>
                    <a:gd fmla="*/ 13 h 68" name="T5"/>
                    <a:gd fmla="*/ 8 w 61" name="T6"/>
                    <a:gd fmla="*/ 0 h 68" name="T7"/>
                    <a:gd fmla="*/ 10 w 61" name="T8"/>
                    <a:gd fmla="*/ 3 h 68" name="T9"/>
                    <a:gd fmla="*/ 61 w 61" name="T10"/>
                    <a:gd fmla="*/ 67 h 68" name="T11"/>
                    <a:gd fmla="*/ 61 w 61" name="T12"/>
                    <a:gd fmla="*/ 68 h 68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68" w="61">
                      <a:moveTo>
                        <a:pt x="61" y="68"/>
                      </a:moveTo>
                      <a:cubicBezTo>
                        <a:pt x="3" y="16"/>
                        <a:pt x="3" y="16"/>
                        <a:pt x="3" y="16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13"/>
                        <a:pt x="4" y="4"/>
                        <a:pt x="8" y="0"/>
                      </a:cubicBezTo>
                      <a:cubicBezTo>
                        <a:pt x="10" y="3"/>
                        <a:pt x="10" y="3"/>
                        <a:pt x="10" y="3"/>
                      </a:cubicBezTo>
                      <a:cubicBezTo>
                        <a:pt x="61" y="67"/>
                        <a:pt x="61" y="67"/>
                        <a:pt x="61" y="67"/>
                      </a:cubicBezTo>
                      <a:lnTo>
                        <a:pt x="61" y="68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>
                        <a:gamma/>
                        <a:shade val="46275"/>
                        <a:invGamma/>
                      </a:srgbClr>
                    </a:gs>
                    <a:gs pos="100000">
                      <a:srgbClr val="DDDDDD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de-DE"/>
                  </a:defPPr>
                  <a:lvl1pPr algn="l" fontAlgn="base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1pPr>
                  <a:lvl2pPr algn="l" fontAlgn="base" marL="4572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2pPr>
                  <a:lvl3pPr algn="l" fontAlgn="base" marL="9144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3pPr>
                  <a:lvl4pPr algn="l" fontAlgn="base" marL="13716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4pPr>
                  <a:lvl5pPr algn="l" fontAlgn="base" marL="18288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5pPr>
                  <a:lvl6pPr algn="l" defTabSz="914400" eaLnBrk="1" hangingPunct="1" latinLnBrk="0" marL="2286000" rtl="0"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6pPr>
                  <a:lvl7pPr algn="l" defTabSz="914400" eaLnBrk="1" hangingPunct="1" latinLnBrk="0" marL="2743200" rtl="0"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7pPr>
                  <a:lvl8pPr algn="l" defTabSz="914400" eaLnBrk="1" hangingPunct="1" latinLnBrk="0" marL="3200400" rtl="0"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8pPr>
                  <a:lvl9pPr algn="l" defTabSz="914400" eaLnBrk="1" hangingPunct="1" latinLnBrk="0" marL="3657600" rtl="0"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9pPr>
                </a:lstStyle>
                <a:p>
                  <a:endParaRPr altLang="en-US" lang="zh-CN"/>
                </a:p>
              </p:txBody>
            </p:sp>
            <p:sp>
              <p:nvSpPr>
                <p:cNvPr id="75" name="Freeform 284"/>
                <p:cNvSpPr/>
                <p:nvPr/>
              </p:nvSpPr>
              <p:spPr bwMode="gray">
                <a:xfrm rot="10843907">
                  <a:off x="2899" y="2331"/>
                  <a:ext cx="137" cy="131"/>
                </a:xfrm>
                <a:custGeom>
                  <a:gdLst>
                    <a:gd fmla="*/ 60 w 106" name="T0"/>
                    <a:gd fmla="*/ 0 h 113" name="T1"/>
                    <a:gd fmla="*/ 41 w 106" name="T2"/>
                    <a:gd fmla="*/ 41 h 113" name="T3"/>
                    <a:gd fmla="*/ 0 w 106" name="T4"/>
                    <a:gd fmla="*/ 56 h 113" name="T5"/>
                    <a:gd fmla="*/ 64 w 106" name="T6"/>
                    <a:gd fmla="*/ 106 h 113" name="T7"/>
                    <a:gd fmla="*/ 103 w 106" name="T8"/>
                    <a:gd fmla="*/ 67 h 113" name="T9"/>
                    <a:gd fmla="*/ 60 w 106" name="T10"/>
                    <a:gd fmla="*/ 0 h 113" name="T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b="b" l="0" r="r" t="0"/>
                  <a:pathLst>
                    <a:path h="113" w="105">
                      <a:moveTo>
                        <a:pt x="60" y="0"/>
                      </a:moveTo>
                      <a:cubicBezTo>
                        <a:pt x="60" y="0"/>
                        <a:pt x="62" y="20"/>
                        <a:pt x="41" y="41"/>
                      </a:cubicBezTo>
                      <a:cubicBezTo>
                        <a:pt x="17" y="63"/>
                        <a:pt x="0" y="56"/>
                        <a:pt x="0" y="56"/>
                      </a:cubicBezTo>
                      <a:cubicBezTo>
                        <a:pt x="64" y="106"/>
                        <a:pt x="64" y="106"/>
                        <a:pt x="64" y="106"/>
                      </a:cubicBezTo>
                      <a:cubicBezTo>
                        <a:pt x="64" y="106"/>
                        <a:pt x="106" y="113"/>
                        <a:pt x="103" y="67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00"/>
                    </a:gs>
                    <a:gs pos="100000">
                      <a:srgbClr val="FEA501"/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14:hiddenLine>
                  </a:ext>
                  <a:ext uri="{AF507438-7753-43E0-B8FC-AC1667EBCBE1}">
                    <a14:hiddenEffects>
                      <a:effectLst>
                        <a:outerShdw algn="ctr" dir="2700000" dist="35921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rot="10800000" vert="eaVert"/>
                <a:lstStyle>
                  <a:defPPr>
                    <a:defRPr lang="de-DE"/>
                  </a:defPPr>
                  <a:lvl1pPr algn="l" fontAlgn="base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1pPr>
                  <a:lvl2pPr algn="l" fontAlgn="base" marL="4572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2pPr>
                  <a:lvl3pPr algn="l" fontAlgn="base" marL="9144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3pPr>
                  <a:lvl4pPr algn="l" fontAlgn="base" marL="13716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4pPr>
                  <a:lvl5pPr algn="l" fontAlgn="base" marL="18288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5pPr>
                  <a:lvl6pPr algn="l" defTabSz="914400" eaLnBrk="1" hangingPunct="1" latinLnBrk="0" marL="2286000" rtl="0"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6pPr>
                  <a:lvl7pPr algn="l" defTabSz="914400" eaLnBrk="1" hangingPunct="1" latinLnBrk="0" marL="2743200" rtl="0"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7pPr>
                  <a:lvl8pPr algn="l" defTabSz="914400" eaLnBrk="1" hangingPunct="1" latinLnBrk="0" marL="3200400" rtl="0"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8pPr>
                  <a:lvl9pPr algn="l" defTabSz="914400" eaLnBrk="1" hangingPunct="1" latinLnBrk="0" marL="3657600" rtl="0"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9pPr>
                </a:lstStyle>
                <a:p>
                  <a:endParaRPr altLang="en-US" lang="zh-CN"/>
                </a:p>
              </p:txBody>
            </p:sp>
          </p:grpSp>
          <p:grpSp>
            <p:nvGrpSpPr>
              <p:cNvPr id="67" name="Group 293"/>
              <p:cNvGrpSpPr/>
              <p:nvPr/>
            </p:nvGrpSpPr>
            <p:grpSpPr>
              <a:xfrm>
                <a:off x="2905" y="2343"/>
                <a:ext cx="124" cy="110"/>
                <a:chOff x="2905" y="2343"/>
                <a:chExt cx="124" cy="110"/>
              </a:xfrm>
            </p:grpSpPr>
            <p:sp>
              <p:nvSpPr>
                <p:cNvPr id="68" name="Freeform 286"/>
                <p:cNvSpPr/>
                <p:nvPr/>
              </p:nvSpPr>
              <p:spPr bwMode="gray">
                <a:xfrm rot="10843907">
                  <a:off x="2939" y="2378"/>
                  <a:ext cx="78" cy="63"/>
                </a:xfrm>
                <a:custGeom>
                  <a:gdLst>
                    <a:gd fmla="*/ 57 w 60" name="T0"/>
                    <a:gd fmla="*/ 0 h 55" name="T1"/>
                    <a:gd fmla="*/ 41 w 60" name="T2"/>
                    <a:gd fmla="*/ 41 h 55" name="T3"/>
                    <a:gd fmla="*/ 0 w 60" name="T4"/>
                    <a:gd fmla="*/ 50 h 55" name="T5"/>
                    <a:gd fmla="*/ 43 w 60" name="T6"/>
                    <a:gd fmla="*/ 42 h 55" name="T7"/>
                    <a:gd fmla="*/ 57 w 60" name="T8"/>
                    <a:gd fmla="*/ 0 h 55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55" w="60">
                      <a:moveTo>
                        <a:pt x="57" y="0"/>
                      </a:moveTo>
                      <a:cubicBezTo>
                        <a:pt x="58" y="15"/>
                        <a:pt x="53" y="31"/>
                        <a:pt x="41" y="41"/>
                      </a:cubicBezTo>
                      <a:cubicBezTo>
                        <a:pt x="30" y="51"/>
                        <a:pt x="14" y="53"/>
                        <a:pt x="0" y="50"/>
                      </a:cubicBezTo>
                      <a:cubicBezTo>
                        <a:pt x="14" y="55"/>
                        <a:pt x="31" y="53"/>
                        <a:pt x="43" y="42"/>
                      </a:cubicBezTo>
                      <a:cubicBezTo>
                        <a:pt x="55" y="32"/>
                        <a:pt x="60" y="16"/>
                        <a:pt x="57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D03737">
                        <a:gamma/>
                        <a:shade val="30196"/>
                        <a:invGamma/>
                      </a:srgbClr>
                    </a:gs>
                    <a:gs pos="50000">
                      <a:srgbClr val="D03737"/>
                    </a:gs>
                    <a:gs pos="100000">
                      <a:srgbClr val="D03737">
                        <a:gamma/>
                        <a:shade val="30196"/>
                        <a:invGamma/>
                      </a:srgbClr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de-DE"/>
                  </a:defPPr>
                  <a:lvl1pPr algn="l" fontAlgn="base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1pPr>
                  <a:lvl2pPr algn="l" fontAlgn="base" marL="4572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2pPr>
                  <a:lvl3pPr algn="l" fontAlgn="base" marL="9144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3pPr>
                  <a:lvl4pPr algn="l" fontAlgn="base" marL="13716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4pPr>
                  <a:lvl5pPr algn="l" fontAlgn="base" marL="18288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5pPr>
                  <a:lvl6pPr algn="l" defTabSz="914400" eaLnBrk="1" hangingPunct="1" latinLnBrk="0" marL="2286000" rtl="0"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6pPr>
                  <a:lvl7pPr algn="l" defTabSz="914400" eaLnBrk="1" hangingPunct="1" latinLnBrk="0" marL="2743200" rtl="0"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7pPr>
                  <a:lvl8pPr algn="l" defTabSz="914400" eaLnBrk="1" hangingPunct="1" latinLnBrk="0" marL="3200400" rtl="0"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8pPr>
                  <a:lvl9pPr algn="l" defTabSz="914400" eaLnBrk="1" hangingPunct="1" latinLnBrk="0" marL="3657600" rtl="0"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9pPr>
                </a:lstStyle>
                <a:p>
                  <a:endParaRPr altLang="en-US" lang="zh-CN"/>
                </a:p>
              </p:txBody>
            </p:sp>
            <p:sp>
              <p:nvSpPr>
                <p:cNvPr id="69" name="Freeform 287"/>
                <p:cNvSpPr/>
                <p:nvPr/>
              </p:nvSpPr>
              <p:spPr bwMode="gray">
                <a:xfrm rot="10843907">
                  <a:off x="2947" y="2386"/>
                  <a:ext cx="82" cy="67"/>
                </a:xfrm>
                <a:custGeom>
                  <a:gdLst>
                    <a:gd fmla="*/ 60 w 63" name="T0"/>
                    <a:gd fmla="*/ 0 h 58" name="T1"/>
                    <a:gd fmla="*/ 43 w 63" name="T2"/>
                    <a:gd fmla="*/ 43 h 58" name="T3"/>
                    <a:gd fmla="*/ 0 w 63" name="T4"/>
                    <a:gd fmla="*/ 53 h 58" name="T5"/>
                    <a:gd fmla="*/ 45 w 63" name="T6"/>
                    <a:gd fmla="*/ 45 h 58" name="T7"/>
                    <a:gd fmla="*/ 60 w 63" name="T8"/>
                    <a:gd fmla="*/ 0 h 58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57" w="62">
                      <a:moveTo>
                        <a:pt x="60" y="0"/>
                      </a:moveTo>
                      <a:cubicBezTo>
                        <a:pt x="61" y="16"/>
                        <a:pt x="56" y="33"/>
                        <a:pt x="43" y="43"/>
                      </a:cubicBezTo>
                      <a:cubicBezTo>
                        <a:pt x="31" y="54"/>
                        <a:pt x="15" y="57"/>
                        <a:pt x="0" y="53"/>
                      </a:cubicBezTo>
                      <a:cubicBezTo>
                        <a:pt x="15" y="58"/>
                        <a:pt x="32" y="55"/>
                        <a:pt x="45" y="45"/>
                      </a:cubicBezTo>
                      <a:cubicBezTo>
                        <a:pt x="58" y="34"/>
                        <a:pt x="63" y="17"/>
                        <a:pt x="6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D03737">
                        <a:gamma/>
                        <a:shade val="30196"/>
                        <a:invGamma/>
                      </a:srgbClr>
                    </a:gs>
                    <a:gs pos="50000">
                      <a:srgbClr val="D03737"/>
                    </a:gs>
                    <a:gs pos="100000">
                      <a:srgbClr val="D03737">
                        <a:gamma/>
                        <a:shade val="30196"/>
                        <a:invGamma/>
                      </a:srgbClr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de-DE"/>
                  </a:defPPr>
                  <a:lvl1pPr algn="l" fontAlgn="base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1pPr>
                  <a:lvl2pPr algn="l" fontAlgn="base" marL="4572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2pPr>
                  <a:lvl3pPr algn="l" fontAlgn="base" marL="9144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3pPr>
                  <a:lvl4pPr algn="l" fontAlgn="base" marL="13716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4pPr>
                  <a:lvl5pPr algn="l" fontAlgn="base" marL="18288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5pPr>
                  <a:lvl6pPr algn="l" defTabSz="914400" eaLnBrk="1" hangingPunct="1" latinLnBrk="0" marL="2286000" rtl="0"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6pPr>
                  <a:lvl7pPr algn="l" defTabSz="914400" eaLnBrk="1" hangingPunct="1" latinLnBrk="0" marL="2743200" rtl="0"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7pPr>
                  <a:lvl8pPr algn="l" defTabSz="914400" eaLnBrk="1" hangingPunct="1" latinLnBrk="0" marL="3200400" rtl="0"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8pPr>
                  <a:lvl9pPr algn="l" defTabSz="914400" eaLnBrk="1" hangingPunct="1" latinLnBrk="0" marL="3657600" rtl="0"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9pPr>
                </a:lstStyle>
                <a:p>
                  <a:endParaRPr altLang="en-US" lang="zh-CN"/>
                </a:p>
              </p:txBody>
            </p:sp>
            <p:sp>
              <p:nvSpPr>
                <p:cNvPr id="70" name="Freeform 288"/>
                <p:cNvSpPr/>
                <p:nvPr/>
              </p:nvSpPr>
              <p:spPr bwMode="gray">
                <a:xfrm rot="10843907">
                  <a:off x="2931" y="2372"/>
                  <a:ext cx="76" cy="60"/>
                </a:xfrm>
                <a:custGeom>
                  <a:gdLst>
                    <a:gd fmla="*/ 55 w 58" name="T0"/>
                    <a:gd fmla="*/ 0 h 52" name="T1"/>
                    <a:gd fmla="*/ 40 w 58" name="T2"/>
                    <a:gd fmla="*/ 39 h 52" name="T3"/>
                    <a:gd fmla="*/ 0 w 58" name="T4"/>
                    <a:gd fmla="*/ 48 h 52" name="T5"/>
                    <a:gd fmla="*/ 41 w 58" name="T6"/>
                    <a:gd fmla="*/ 40 h 52" name="T7"/>
                    <a:gd fmla="*/ 55 w 58" name="T8"/>
                    <a:gd fmla="*/ 0 h 52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52" w="57">
                      <a:moveTo>
                        <a:pt x="55" y="0"/>
                      </a:moveTo>
                      <a:cubicBezTo>
                        <a:pt x="57" y="15"/>
                        <a:pt x="52" y="29"/>
                        <a:pt x="40" y="39"/>
                      </a:cubicBezTo>
                      <a:cubicBezTo>
                        <a:pt x="29" y="48"/>
                        <a:pt x="14" y="51"/>
                        <a:pt x="0" y="48"/>
                      </a:cubicBezTo>
                      <a:cubicBezTo>
                        <a:pt x="15" y="52"/>
                        <a:pt x="30" y="50"/>
                        <a:pt x="41" y="40"/>
                      </a:cubicBezTo>
                      <a:cubicBezTo>
                        <a:pt x="53" y="30"/>
                        <a:pt x="58" y="15"/>
                        <a:pt x="55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D03737">
                        <a:gamma/>
                        <a:shade val="30196"/>
                        <a:invGamma/>
                      </a:srgbClr>
                    </a:gs>
                    <a:gs pos="50000">
                      <a:srgbClr val="D03737"/>
                    </a:gs>
                    <a:gs pos="100000">
                      <a:srgbClr val="D03737">
                        <a:gamma/>
                        <a:shade val="30196"/>
                        <a:invGamma/>
                      </a:srgbClr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de-DE"/>
                  </a:defPPr>
                  <a:lvl1pPr algn="l" fontAlgn="base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1pPr>
                  <a:lvl2pPr algn="l" fontAlgn="base" marL="4572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2pPr>
                  <a:lvl3pPr algn="l" fontAlgn="base" marL="9144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3pPr>
                  <a:lvl4pPr algn="l" fontAlgn="base" marL="13716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4pPr>
                  <a:lvl5pPr algn="l" fontAlgn="base" marL="18288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5pPr>
                  <a:lvl6pPr algn="l" defTabSz="914400" eaLnBrk="1" hangingPunct="1" latinLnBrk="0" marL="2286000" rtl="0"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6pPr>
                  <a:lvl7pPr algn="l" defTabSz="914400" eaLnBrk="1" hangingPunct="1" latinLnBrk="0" marL="2743200" rtl="0"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7pPr>
                  <a:lvl8pPr algn="l" defTabSz="914400" eaLnBrk="1" hangingPunct="1" latinLnBrk="0" marL="3200400" rtl="0"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8pPr>
                  <a:lvl9pPr algn="l" defTabSz="914400" eaLnBrk="1" hangingPunct="1" latinLnBrk="0" marL="3657600" rtl="0"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9pPr>
                </a:lstStyle>
                <a:p>
                  <a:endParaRPr altLang="en-US" lang="zh-CN"/>
                </a:p>
              </p:txBody>
            </p:sp>
            <p:sp>
              <p:nvSpPr>
                <p:cNvPr id="71" name="Freeform 289"/>
                <p:cNvSpPr/>
                <p:nvPr/>
              </p:nvSpPr>
              <p:spPr bwMode="gray">
                <a:xfrm rot="10843907">
                  <a:off x="2913" y="2349"/>
                  <a:ext cx="64" cy="51"/>
                </a:xfrm>
                <a:custGeom>
                  <a:gdLst>
                    <a:gd fmla="*/ 47 w 49" name="T0"/>
                    <a:gd fmla="*/ 0 h 44" name="T1"/>
                    <a:gd fmla="*/ 34 w 49" name="T2"/>
                    <a:gd fmla="*/ 33 h 44" name="T3"/>
                    <a:gd fmla="*/ 0 w 49" name="T4"/>
                    <a:gd fmla="*/ 40 h 44" name="T5"/>
                    <a:gd fmla="*/ 35 w 49" name="T6"/>
                    <a:gd fmla="*/ 34 h 44" name="T7"/>
                    <a:gd fmla="*/ 47 w 49" name="T8"/>
                    <a:gd fmla="*/ 0 h 44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44" w="49">
                      <a:moveTo>
                        <a:pt x="47" y="0"/>
                      </a:moveTo>
                      <a:cubicBezTo>
                        <a:pt x="48" y="12"/>
                        <a:pt x="44" y="25"/>
                        <a:pt x="34" y="33"/>
                      </a:cubicBezTo>
                      <a:cubicBezTo>
                        <a:pt x="25" y="41"/>
                        <a:pt x="12" y="43"/>
                        <a:pt x="0" y="40"/>
                      </a:cubicBezTo>
                      <a:cubicBezTo>
                        <a:pt x="12" y="44"/>
                        <a:pt x="25" y="42"/>
                        <a:pt x="35" y="34"/>
                      </a:cubicBezTo>
                      <a:cubicBezTo>
                        <a:pt x="45" y="26"/>
                        <a:pt x="49" y="12"/>
                        <a:pt x="47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D03737">
                        <a:gamma/>
                        <a:shade val="30196"/>
                        <a:invGamma/>
                      </a:srgbClr>
                    </a:gs>
                    <a:gs pos="50000">
                      <a:srgbClr val="D03737"/>
                    </a:gs>
                    <a:gs pos="100000">
                      <a:srgbClr val="D03737">
                        <a:gamma/>
                        <a:shade val="30196"/>
                        <a:invGamma/>
                      </a:srgbClr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de-DE"/>
                  </a:defPPr>
                  <a:lvl1pPr algn="l" fontAlgn="base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1pPr>
                  <a:lvl2pPr algn="l" fontAlgn="base" marL="4572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2pPr>
                  <a:lvl3pPr algn="l" fontAlgn="base" marL="9144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3pPr>
                  <a:lvl4pPr algn="l" fontAlgn="base" marL="13716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4pPr>
                  <a:lvl5pPr algn="l" fontAlgn="base" marL="18288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5pPr>
                  <a:lvl6pPr algn="l" defTabSz="914400" eaLnBrk="1" hangingPunct="1" latinLnBrk="0" marL="2286000" rtl="0"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6pPr>
                  <a:lvl7pPr algn="l" defTabSz="914400" eaLnBrk="1" hangingPunct="1" latinLnBrk="0" marL="2743200" rtl="0"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7pPr>
                  <a:lvl8pPr algn="l" defTabSz="914400" eaLnBrk="1" hangingPunct="1" latinLnBrk="0" marL="3200400" rtl="0"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8pPr>
                  <a:lvl9pPr algn="l" defTabSz="914400" eaLnBrk="1" hangingPunct="1" latinLnBrk="0" marL="3657600" rtl="0"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9pPr>
                </a:lstStyle>
                <a:p>
                  <a:endParaRPr altLang="en-US" lang="zh-CN"/>
                </a:p>
              </p:txBody>
            </p:sp>
            <p:sp>
              <p:nvSpPr>
                <p:cNvPr id="72" name="Freeform 290"/>
                <p:cNvSpPr/>
                <p:nvPr/>
              </p:nvSpPr>
              <p:spPr bwMode="gray">
                <a:xfrm rot="10843907">
                  <a:off x="2918" y="2356"/>
                  <a:ext cx="67" cy="54"/>
                </a:xfrm>
                <a:custGeom>
                  <a:gdLst>
                    <a:gd fmla="*/ 49 w 51" name="T0"/>
                    <a:gd fmla="*/ 0 h 47" name="T1"/>
                    <a:gd fmla="*/ 35 w 51" name="T2"/>
                    <a:gd fmla="*/ 35 h 47" name="T3"/>
                    <a:gd fmla="*/ 0 w 51" name="T4"/>
                    <a:gd fmla="*/ 42 h 47" name="T5"/>
                    <a:gd fmla="*/ 37 w 51" name="T6"/>
                    <a:gd fmla="*/ 36 h 47" name="T7"/>
                    <a:gd fmla="*/ 49 w 51" name="T8"/>
                    <a:gd fmla="*/ 0 h 47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47" w="51">
                      <a:moveTo>
                        <a:pt x="49" y="0"/>
                      </a:moveTo>
                      <a:cubicBezTo>
                        <a:pt x="50" y="13"/>
                        <a:pt x="46" y="26"/>
                        <a:pt x="35" y="35"/>
                      </a:cubicBezTo>
                      <a:cubicBezTo>
                        <a:pt x="26" y="43"/>
                        <a:pt x="12" y="46"/>
                        <a:pt x="0" y="42"/>
                      </a:cubicBezTo>
                      <a:cubicBezTo>
                        <a:pt x="12" y="47"/>
                        <a:pt x="26" y="45"/>
                        <a:pt x="37" y="36"/>
                      </a:cubicBezTo>
                      <a:cubicBezTo>
                        <a:pt x="47" y="27"/>
                        <a:pt x="51" y="13"/>
                        <a:pt x="49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D03737">
                        <a:gamma/>
                        <a:shade val="30196"/>
                        <a:invGamma/>
                      </a:srgbClr>
                    </a:gs>
                    <a:gs pos="50000">
                      <a:srgbClr val="D03737"/>
                    </a:gs>
                    <a:gs pos="100000">
                      <a:srgbClr val="D03737">
                        <a:gamma/>
                        <a:shade val="30196"/>
                        <a:invGamma/>
                      </a:srgbClr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de-DE"/>
                  </a:defPPr>
                  <a:lvl1pPr algn="l" fontAlgn="base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1pPr>
                  <a:lvl2pPr algn="l" fontAlgn="base" marL="4572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2pPr>
                  <a:lvl3pPr algn="l" fontAlgn="base" marL="9144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3pPr>
                  <a:lvl4pPr algn="l" fontAlgn="base" marL="13716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4pPr>
                  <a:lvl5pPr algn="l" fontAlgn="base" marL="18288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5pPr>
                  <a:lvl6pPr algn="l" defTabSz="914400" eaLnBrk="1" hangingPunct="1" latinLnBrk="0" marL="2286000" rtl="0"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6pPr>
                  <a:lvl7pPr algn="l" defTabSz="914400" eaLnBrk="1" hangingPunct="1" latinLnBrk="0" marL="2743200" rtl="0"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7pPr>
                  <a:lvl8pPr algn="l" defTabSz="914400" eaLnBrk="1" hangingPunct="1" latinLnBrk="0" marL="3200400" rtl="0"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8pPr>
                  <a:lvl9pPr algn="l" defTabSz="914400" eaLnBrk="1" hangingPunct="1" latinLnBrk="0" marL="3657600" rtl="0"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9pPr>
                </a:lstStyle>
                <a:p>
                  <a:endParaRPr altLang="en-US" lang="zh-CN"/>
                </a:p>
              </p:txBody>
            </p:sp>
            <p:sp>
              <p:nvSpPr>
                <p:cNvPr id="73" name="Freeform 291"/>
                <p:cNvSpPr/>
                <p:nvPr/>
              </p:nvSpPr>
              <p:spPr bwMode="gray">
                <a:xfrm rot="10843907">
                  <a:off x="2905" y="2343"/>
                  <a:ext cx="61" cy="50"/>
                </a:xfrm>
                <a:custGeom>
                  <a:gdLst>
                    <a:gd fmla="*/ 45 w 47" name="T0"/>
                    <a:gd fmla="*/ 0 h 43" name="T1"/>
                    <a:gd fmla="*/ 33 w 47" name="T2"/>
                    <a:gd fmla="*/ 32 h 43" name="T3"/>
                    <a:gd fmla="*/ 0 w 47" name="T4"/>
                    <a:gd fmla="*/ 39 h 43" name="T5"/>
                    <a:gd fmla="*/ 34 w 47" name="T6"/>
                    <a:gd fmla="*/ 33 h 43" name="T7"/>
                    <a:gd fmla="*/ 45 w 47" name="T8"/>
                    <a:gd fmla="*/ 0 h 43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43" w="47">
                      <a:moveTo>
                        <a:pt x="45" y="0"/>
                      </a:moveTo>
                      <a:cubicBezTo>
                        <a:pt x="46" y="12"/>
                        <a:pt x="42" y="24"/>
                        <a:pt x="33" y="32"/>
                      </a:cubicBezTo>
                      <a:cubicBezTo>
                        <a:pt x="24" y="39"/>
                        <a:pt x="12" y="42"/>
                        <a:pt x="0" y="39"/>
                      </a:cubicBezTo>
                      <a:cubicBezTo>
                        <a:pt x="12" y="43"/>
                        <a:pt x="25" y="41"/>
                        <a:pt x="34" y="33"/>
                      </a:cubicBezTo>
                      <a:cubicBezTo>
                        <a:pt x="43" y="25"/>
                        <a:pt x="47" y="12"/>
                        <a:pt x="45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D03737">
                        <a:gamma/>
                        <a:shade val="30196"/>
                        <a:invGamma/>
                      </a:srgbClr>
                    </a:gs>
                    <a:gs pos="50000">
                      <a:srgbClr val="D03737"/>
                    </a:gs>
                    <a:gs pos="100000">
                      <a:srgbClr val="D03737">
                        <a:gamma/>
                        <a:shade val="30196"/>
                        <a:invGamma/>
                      </a:srgbClr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de-DE"/>
                  </a:defPPr>
                  <a:lvl1pPr algn="l" fontAlgn="base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1pPr>
                  <a:lvl2pPr algn="l" fontAlgn="base" marL="4572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2pPr>
                  <a:lvl3pPr algn="l" fontAlgn="base" marL="9144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3pPr>
                  <a:lvl4pPr algn="l" fontAlgn="base" marL="13716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4pPr>
                  <a:lvl5pPr algn="l" fontAlgn="base" marL="18288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5pPr>
                  <a:lvl6pPr algn="l" defTabSz="914400" eaLnBrk="1" hangingPunct="1" latinLnBrk="0" marL="2286000" rtl="0"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6pPr>
                  <a:lvl7pPr algn="l" defTabSz="914400" eaLnBrk="1" hangingPunct="1" latinLnBrk="0" marL="2743200" rtl="0"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7pPr>
                  <a:lvl8pPr algn="l" defTabSz="914400" eaLnBrk="1" hangingPunct="1" latinLnBrk="0" marL="3200400" rtl="0"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8pPr>
                  <a:lvl9pPr algn="l" defTabSz="914400" eaLnBrk="1" hangingPunct="1" latinLnBrk="0" marL="3657600" rtl="0">
                    <a:defRPr kern="1200">
                      <a:solidFill>
                        <a:schemeClr val="tx1"/>
                      </a:solidFill>
                      <a:latin charset="0" pitchFamily="34" typeface="Arial"/>
                      <a:ea typeface="+mn-ea"/>
                      <a:cs charset="0" pitchFamily="34" typeface="Arial"/>
                    </a:defRPr>
                  </a:lvl9pPr>
                </a:lstStyle>
                <a:p>
                  <a:endParaRPr altLang="en-US" lang="zh-CN"/>
                </a:p>
              </p:txBody>
            </p:sp>
          </p:grpSp>
        </p:grpSp>
        <p:sp>
          <p:nvSpPr>
            <p:cNvPr id="81" name="TextBox 80"/>
            <p:cNvSpPr txBox="1"/>
            <p:nvPr/>
          </p:nvSpPr>
          <p:spPr>
            <a:xfrm>
              <a:off x="-1387993" y="2359750"/>
              <a:ext cx="3951900" cy="1216808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altLang="en-US" lang="zh-CN" sz="14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秘诀是需要的是一种能抓住那些参与者想像力，使之愿意付出努力，同时又对实现愿景有所帮助的描述</a:t>
              </a: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-1041288" y="1762749"/>
              <a:ext cx="2757798" cy="481904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 smtClean="0">
                  <a:solidFill>
                    <a:srgbClr val="0070C0"/>
                  </a:solidFill>
                  <a:latin charset="-122" pitchFamily="34" typeface="微软雅黑"/>
                  <a:ea charset="-122" pitchFamily="34" typeface="微软雅黑"/>
                </a:rPr>
                <a:t>愿景转化成目标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6492156" y="3945667"/>
              <a:ext cx="3092392" cy="1216808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altLang="en-US" lang="zh-CN" smtClean="0" sz="14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这是与其他成员拥有共同目标和远景的基础；</a:t>
              </a:r>
            </a:p>
            <a:p>
              <a:pPr>
                <a:lnSpc>
                  <a:spcPct val="130000"/>
                </a:lnSpc>
              </a:pPr>
              <a:r>
                <a:rPr altLang="en-US" lang="zh-CN" smtClean="0" sz="14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并转化目标为要采取的步骤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6891428" y="3471317"/>
              <a:ext cx="2123877" cy="481904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mtClean="0">
                  <a:solidFill>
                    <a:srgbClr val="0070C0"/>
                  </a:solidFill>
                  <a:latin charset="-122" pitchFamily="34" typeface="微软雅黑"/>
                  <a:ea charset="-122" pitchFamily="34" typeface="微软雅黑"/>
                </a:rPr>
                <a:t>成员明确目标</a:t>
              </a: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-280250" y="5517234"/>
              <a:ext cx="6761222" cy="1746903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altLang="en-US" b="1" lang="zh-CN">
                  <a:solidFill>
                    <a:srgbClr val="C00000"/>
                  </a:solidFill>
                  <a:latin charset="-122" pitchFamily="34" typeface="微软雅黑"/>
                  <a:ea charset="-122" pitchFamily="34" typeface="微软雅黑"/>
                </a:rPr>
                <a:t>团队目标</a:t>
              </a:r>
            </a:p>
            <a:p>
              <a:pPr algn="ctr">
                <a:lnSpc>
                  <a:spcPct val="150000"/>
                </a:lnSpc>
              </a:pPr>
              <a:r>
                <a:rPr altLang="en-US" b="1" lang="zh-CN">
                  <a:solidFill>
                    <a:srgbClr val="C00000"/>
                  </a:solidFill>
                  <a:latin charset="-122" pitchFamily="34" typeface="微软雅黑"/>
                  <a:ea charset="-122" pitchFamily="34" typeface="微软雅黑"/>
                </a:rPr>
                <a:t>是激发所有参与者的活力、精神、积极性和技能的关键</a:t>
              </a:r>
            </a:p>
          </p:txBody>
        </p:sp>
        <p:sp>
          <p:nvSpPr>
            <p:cNvPr id="87" name="任意多边形 86"/>
            <p:cNvSpPr/>
            <p:nvPr/>
          </p:nvSpPr>
          <p:spPr>
            <a:xfrm>
              <a:off x="3372592" y="3990109"/>
              <a:ext cx="1140031" cy="1615044"/>
            </a:xfrm>
            <a:custGeom>
              <a:gdLst>
                <a:gd fmla="*/ 1140031 w 1140031" name="connsiteX0"/>
                <a:gd fmla="*/ 0 h 1615044" name="connsiteY0"/>
                <a:gd fmla="*/ 0 w 1140031" name="connsiteX1"/>
                <a:gd fmla="*/ 1615044 h 1615044" name="connsiteY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b="b" l="l" r="r" t="t"/>
              <a:pathLst>
                <a:path h="1615044" w="1140031">
                  <a:moveTo>
                    <a:pt x="1140031" y="0"/>
                  </a:moveTo>
                  <a:lnTo>
                    <a:pt x="0" y="1615044"/>
                  </a:lnTo>
                </a:path>
              </a:pathLst>
            </a:custGeom>
            <a:noFill/>
            <a:ln w="19050">
              <a:solidFill>
                <a:srgbClr val="DF3A07"/>
              </a:solidFill>
              <a:prstDash val="dash"/>
              <a:headEnd len="med" type="diamond" w="med"/>
              <a:tailEnd len="med" type="diamond" w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88" name="任意多边形 87"/>
            <p:cNvSpPr/>
            <p:nvPr/>
          </p:nvSpPr>
          <p:spPr>
            <a:xfrm>
              <a:off x="5165766" y="3325090"/>
              <a:ext cx="1235034" cy="368135"/>
            </a:xfrm>
            <a:custGeom>
              <a:gdLst>
                <a:gd fmla="*/ 0 w 1235034" name="connsiteX0"/>
                <a:gd fmla="*/ 0 h 368135" name="connsiteY0"/>
                <a:gd fmla="*/ 0 w 1235034" name="connsiteX1"/>
                <a:gd fmla="*/ 368135 h 368135" name="connsiteY1"/>
                <a:gd fmla="*/ 1235034 w 1235034" name="connsiteX2"/>
                <a:gd fmla="*/ 368135 h 368135" name="connsiteY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b="b" l="l" r="r" t="t"/>
              <a:pathLst>
                <a:path h="368135" w="1235034">
                  <a:moveTo>
                    <a:pt x="0" y="0"/>
                  </a:moveTo>
                  <a:lnTo>
                    <a:pt x="0" y="368135"/>
                  </a:lnTo>
                  <a:lnTo>
                    <a:pt x="1235034" y="368135"/>
                  </a:lnTo>
                </a:path>
              </a:pathLst>
            </a:custGeom>
            <a:noFill/>
            <a:ln w="19050">
              <a:solidFill>
                <a:srgbClr val="00B0F0"/>
              </a:solidFill>
              <a:prstDash val="dash"/>
              <a:headEnd len="med" type="diamond" w="med"/>
              <a:tailEnd len="med" type="diamond" w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89" name="任意多边形 88"/>
            <p:cNvSpPr/>
            <p:nvPr/>
          </p:nvSpPr>
          <p:spPr>
            <a:xfrm>
              <a:off x="1830004" y="2006055"/>
              <a:ext cx="2219482" cy="1402164"/>
            </a:xfrm>
            <a:custGeom>
              <a:gdLst>
                <a:gd fmla="*/ 1662546 w 1662546" name="connsiteX0"/>
                <a:gd fmla="*/ 1769423 h 1769423" name="connsiteY0"/>
                <a:gd fmla="*/ 1662546 w 1662546" name="connsiteX1"/>
                <a:gd fmla="*/ 0 h 1769423" name="connsiteY1"/>
                <a:gd fmla="*/ 0 w 1662546" name="connsiteX2"/>
                <a:gd fmla="*/ 0 h 1769423" name="connsiteY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b="b" l="l" r="r" t="t"/>
              <a:pathLst>
                <a:path h="1769422" w="1662546">
                  <a:moveTo>
                    <a:pt x="1662546" y="1769423"/>
                  </a:moveTo>
                  <a:lnTo>
                    <a:pt x="1662546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B0F0"/>
              </a:solidFill>
              <a:prstDash val="dash"/>
              <a:headEnd len="med" type="diamond" w="med"/>
              <a:tailEnd len="med" type="diamond" w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</p:spTree>
    <p:extLst>
      <p:ext uri="{BB962C8B-B14F-4D97-AF65-F5344CB8AC3E}">
        <p14:creationId val="1404644846"/>
      </p:ext>
    </p:extLst>
  </p:cSld>
  <p:clrMapOvr>
    <a:masterClrMapping/>
  </p:clrMapOvr>
  <p:transition/>
  <p:timing/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矩形 7"/>
          <p:cNvSpPr/>
          <p:nvPr/>
        </p:nvSpPr>
        <p:spPr>
          <a:xfrm>
            <a:off x="4283968" y="1509802"/>
            <a:ext cx="4608000" cy="3060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0" y="1491630"/>
            <a:ext cx="4588621" cy="3096344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grpSp>
        <p:nvGrpSpPr>
          <p:cNvPr id="2" name="组合 1"/>
          <p:cNvGrpSpPr/>
          <p:nvPr/>
        </p:nvGrpSpPr>
        <p:grpSpPr>
          <a:xfrm>
            <a:off x="160198" y="267494"/>
            <a:ext cx="3475698" cy="652486"/>
            <a:chOff x="160198" y="267494"/>
            <a:chExt cx="3475698" cy="652486"/>
          </a:xfrm>
        </p:grpSpPr>
        <p:sp>
          <p:nvSpPr>
            <p:cNvPr id="3" name="矩形 2"/>
            <p:cNvSpPr/>
            <p:nvPr/>
          </p:nvSpPr>
          <p:spPr>
            <a:xfrm>
              <a:off x="160198" y="413717"/>
              <a:ext cx="772770" cy="36004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 smtClean="0" sz="3200">
                  <a:solidFill>
                    <a:prstClr val="white"/>
                  </a:solidFill>
                </a:rPr>
                <a:t>03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969709" y="267494"/>
              <a:ext cx="2666187" cy="646176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altLang="en-US" b="1" lang="zh-CN" smtClean="0" sz="2800">
                  <a:solidFill>
                    <a:prstClr val="black">
                      <a:lumMod val="95000"/>
                      <a:lumOff val="5000"/>
                    </a:prstClr>
                  </a:solidFill>
                  <a:latin charset="-122" pitchFamily="34" typeface="微软雅黑"/>
                </a:rPr>
                <a:t>团队工作方式</a:t>
              </a:r>
            </a:p>
          </p:txBody>
        </p:sp>
      </p:grpSp>
      <p:sp>
        <p:nvSpPr>
          <p:cNvPr id="6" name="矩形 5"/>
          <p:cNvSpPr/>
          <p:nvPr/>
        </p:nvSpPr>
        <p:spPr>
          <a:xfrm>
            <a:off x="4932040" y="1565104"/>
            <a:ext cx="3888432" cy="2365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1200"/>
              </a:spcBef>
            </a:pPr>
            <a:r>
              <a:rPr altLang="zh-CN" lang="en-US" smtClean="0" sz="1400"/>
              <a:t>— 事情尽可能简单，不要把情况过于复杂化</a:t>
            </a:r>
          </a:p>
          <a:p>
            <a:pPr>
              <a:lnSpc>
                <a:spcPct val="130000"/>
              </a:lnSpc>
              <a:spcBef>
                <a:spcPts val="1200"/>
              </a:spcBef>
            </a:pPr>
            <a:r>
              <a:rPr altLang="zh-CN" lang="en-US" smtClean="0" sz="1400"/>
              <a:t>— 进行合理计划，但鼓励灵活性以及对新思想和方法的开放性</a:t>
            </a:r>
          </a:p>
          <a:p>
            <a:pPr>
              <a:lnSpc>
                <a:spcPct val="130000"/>
              </a:lnSpc>
              <a:spcBef>
                <a:spcPts val="1200"/>
              </a:spcBef>
            </a:pPr>
            <a:r>
              <a:rPr altLang="zh-CN" lang="en-US" smtClean="0" sz="1400"/>
              <a:t>— 任务分解，并限定各自的完成期限</a:t>
            </a:r>
          </a:p>
          <a:p>
            <a:pPr>
              <a:lnSpc>
                <a:spcPct val="130000"/>
              </a:lnSpc>
              <a:spcBef>
                <a:spcPts val="1200"/>
              </a:spcBef>
            </a:pPr>
            <a:r>
              <a:rPr altLang="zh-CN" lang="en-US" smtClean="0" sz="1400"/>
              <a:t>— 经常反思是否还有更简便的方法</a:t>
            </a:r>
          </a:p>
          <a:p>
            <a:pPr>
              <a:lnSpc>
                <a:spcPct val="130000"/>
              </a:lnSpc>
              <a:spcBef>
                <a:spcPts val="1200"/>
              </a:spcBef>
            </a:pPr>
            <a:r>
              <a:rPr altLang="zh-CN" lang="en-US" smtClean="0" sz="1400"/>
              <a:t>— 减少规则，提高自由度和责任感 </a:t>
            </a:r>
          </a:p>
        </p:txBody>
      </p:sp>
    </p:spTree>
    <p:extLst>
      <p:ext uri="{BB962C8B-B14F-4D97-AF65-F5344CB8AC3E}">
        <p14:creationId val="1502573858"/>
      </p:ext>
    </p:extLst>
  </p:cSld>
  <p:clrMapOvr>
    <a:masterClrMapping/>
  </p:clrMapOvr>
  <p:transition/>
  <p:timing/>
</p:sld>
</file>

<file path=ppt/slides/slide2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2">
            <a:lum/>
            <a:extLst>
              <a:ext uri="{28A0092B-C50C-407E-A947-70E740481C1C}">
                <a14:useLocalDpi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5992846" y="4299942"/>
            <a:ext cx="3475698" cy="597921"/>
            <a:chOff x="160198" y="267494"/>
            <a:chExt cx="3475698" cy="597921"/>
          </a:xfrm>
        </p:grpSpPr>
        <p:sp>
          <p:nvSpPr>
            <p:cNvPr id="3" name="矩形 2"/>
            <p:cNvSpPr/>
            <p:nvPr/>
          </p:nvSpPr>
          <p:spPr>
            <a:xfrm>
              <a:off x="160198" y="413717"/>
              <a:ext cx="772770" cy="36004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 smtClean="0" sz="3200">
                  <a:solidFill>
                    <a:prstClr val="white"/>
                  </a:solidFill>
                </a:rPr>
                <a:t>04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969709" y="267494"/>
              <a:ext cx="2666187" cy="646176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altLang="en-US" b="1" lang="zh-CN" sz="2800">
                  <a:solidFill>
                    <a:prstClr val="black">
                      <a:lumMod val="95000"/>
                      <a:lumOff val="5000"/>
                    </a:prstClr>
                  </a:solidFill>
                  <a:latin charset="-122" pitchFamily="34" typeface="微软雅黑"/>
                </a:rPr>
                <a:t>成员相互信任</a:t>
              </a:r>
            </a:p>
          </p:txBody>
        </p:sp>
      </p:grpSp>
    </p:spTree>
    <p:extLst>
      <p:ext uri="{BB962C8B-B14F-4D97-AF65-F5344CB8AC3E}">
        <p14:creationId val="4027784291"/>
      </p:ext>
    </p:extLst>
  </p:cSld>
  <p:clrMapOvr>
    <a:masterClrMapping/>
  </p:clrMapOvr>
  <p:transition/>
  <p:timing/>
</p:sld>
</file>

<file path=ppt/slides/slide2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0" y="-276611"/>
            <a:ext cx="9144000" cy="542011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组合 1"/>
          <p:cNvGrpSpPr/>
          <p:nvPr/>
        </p:nvGrpSpPr>
        <p:grpSpPr>
          <a:xfrm>
            <a:off x="160198" y="267494"/>
            <a:ext cx="3475698" cy="652486"/>
            <a:chOff x="160198" y="267494"/>
            <a:chExt cx="3475698" cy="652486"/>
          </a:xfrm>
        </p:grpSpPr>
        <p:sp>
          <p:nvSpPr>
            <p:cNvPr id="3" name="矩形 2"/>
            <p:cNvSpPr/>
            <p:nvPr/>
          </p:nvSpPr>
          <p:spPr>
            <a:xfrm>
              <a:off x="160198" y="413717"/>
              <a:ext cx="772770" cy="36004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 smtClean="0" sz="3200">
                  <a:solidFill>
                    <a:prstClr val="white"/>
                  </a:solidFill>
                </a:rPr>
                <a:t>05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969709" y="267494"/>
              <a:ext cx="2666187" cy="646176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altLang="en-US" b="1" lang="zh-CN" smtClean="0" sz="2800">
                  <a:solidFill>
                    <a:prstClr val="black">
                      <a:lumMod val="95000"/>
                      <a:lumOff val="5000"/>
                    </a:prstClr>
                  </a:solidFill>
                  <a:latin charset="-122" pitchFamily="34" typeface="微软雅黑"/>
                </a:rPr>
                <a:t>成员技能识别</a:t>
              </a:r>
            </a:p>
          </p:txBody>
        </p:sp>
      </p:grpSp>
      <p:sp>
        <p:nvSpPr>
          <p:cNvPr id="6" name="矩形 5"/>
          <p:cNvSpPr/>
          <p:nvPr/>
        </p:nvSpPr>
        <p:spPr>
          <a:xfrm>
            <a:off x="539552" y="1325183"/>
            <a:ext cx="3528392" cy="3262791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矩形 7"/>
          <p:cNvSpPr/>
          <p:nvPr/>
        </p:nvSpPr>
        <p:spPr>
          <a:xfrm>
            <a:off x="815308" y="3500303"/>
            <a:ext cx="2976880" cy="10058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b="1" lang="zh-CN" sz="2000">
                <a:solidFill>
                  <a:srgbClr val="0070C0"/>
                </a:solidFill>
              </a:rPr>
              <a:t>有效的团队</a:t>
            </a:r>
          </a:p>
          <a:p>
            <a:pPr algn="ctr">
              <a:lnSpc>
                <a:spcPct val="150000"/>
              </a:lnSpc>
            </a:pPr>
            <a:r>
              <a:rPr altLang="en-US" b="1" lang="zh-CN" sz="2000">
                <a:solidFill>
                  <a:srgbClr val="0070C0"/>
                </a:solidFill>
              </a:rPr>
              <a:t>是技能和经验的均衡组合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953748" y="3429458"/>
            <a:ext cx="2700000" cy="0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891509" y="1419622"/>
            <a:ext cx="2824480" cy="1920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1600">
                <a:solidFill>
                  <a:schemeClr val="tx1">
                    <a:lumMod val="85000"/>
                    <a:lumOff val="15000"/>
                  </a:schemeClr>
                </a:solidFill>
              </a:rPr>
              <a:t>他们的以往的成就</a:t>
            </a:r>
          </a:p>
          <a:p>
            <a:pPr algn="ctr">
              <a:lnSpc>
                <a:spcPct val="150000"/>
              </a:lnSpc>
            </a:pPr>
            <a:r>
              <a:rPr altLang="en-US" lang="zh-CN" sz="1600">
                <a:solidFill>
                  <a:schemeClr val="tx1">
                    <a:lumMod val="85000"/>
                    <a:lumOff val="15000"/>
                  </a:schemeClr>
                </a:solidFill>
              </a:rPr>
              <a:t>他们在以往团队中工作的经验</a:t>
            </a:r>
          </a:p>
          <a:p>
            <a:pPr algn="ctr">
              <a:lnSpc>
                <a:spcPct val="150000"/>
              </a:lnSpc>
            </a:pPr>
            <a:r>
              <a:rPr altLang="en-US" lang="zh-CN" sz="1600">
                <a:solidFill>
                  <a:schemeClr val="tx1">
                    <a:lumMod val="85000"/>
                    <a:lumOff val="15000"/>
                  </a:schemeClr>
                </a:solidFill>
              </a:rPr>
              <a:t>他们喜欢的工作方式</a:t>
            </a:r>
          </a:p>
          <a:p>
            <a:pPr algn="ctr">
              <a:lnSpc>
                <a:spcPct val="150000"/>
              </a:lnSpc>
            </a:pPr>
            <a:r>
              <a:rPr altLang="en-US" lang="zh-CN" sz="1600">
                <a:solidFill>
                  <a:schemeClr val="tx1">
                    <a:lumMod val="85000"/>
                    <a:lumOff val="15000"/>
                  </a:schemeClr>
                </a:solidFill>
              </a:rPr>
              <a:t>他们认为可尝试的挑战</a:t>
            </a:r>
          </a:p>
          <a:p>
            <a:pPr algn="ctr">
              <a:lnSpc>
                <a:spcPct val="150000"/>
              </a:lnSpc>
            </a:pPr>
            <a:r>
              <a:rPr altLang="en-US" lang="zh-CN" sz="1600">
                <a:solidFill>
                  <a:schemeClr val="tx1">
                    <a:lumMod val="85000"/>
                    <a:lumOff val="15000"/>
                  </a:schemeClr>
                </a:solidFill>
              </a:rPr>
              <a:t>他们的担忧</a:t>
            </a:r>
          </a:p>
        </p:txBody>
      </p:sp>
    </p:spTree>
    <p:extLst>
      <p:ext uri="{BB962C8B-B14F-4D97-AF65-F5344CB8AC3E}">
        <p14:creationId val="2559738418"/>
      </p:ext>
    </p:extLst>
  </p:cSld>
  <p:clrMapOvr>
    <a:masterClrMapping/>
  </p:clrMapOvr>
  <p:transition/>
  <p:timing/>
</p:sld>
</file>

<file path=ppt/slides/slide2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2">
            <a:lum/>
            <a:extLst>
              <a:ext uri="{28A0092B-C50C-407E-A947-70E740481C1C}">
                <a14:useLocalDpi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矩形 7"/>
          <p:cNvSpPr/>
          <p:nvPr/>
        </p:nvSpPr>
        <p:spPr>
          <a:xfrm>
            <a:off x="431540" y="0"/>
            <a:ext cx="3528392" cy="51435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" name="组合 1"/>
          <p:cNvGrpSpPr/>
          <p:nvPr/>
        </p:nvGrpSpPr>
        <p:grpSpPr>
          <a:xfrm>
            <a:off x="457887" y="267494"/>
            <a:ext cx="3475698" cy="597921"/>
            <a:chOff x="160198" y="267494"/>
            <a:chExt cx="3475698" cy="597921"/>
          </a:xfrm>
        </p:grpSpPr>
        <p:sp>
          <p:nvSpPr>
            <p:cNvPr id="3" name="矩形 2"/>
            <p:cNvSpPr/>
            <p:nvPr/>
          </p:nvSpPr>
          <p:spPr>
            <a:xfrm>
              <a:off x="160198" y="413717"/>
              <a:ext cx="772770" cy="36004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 smtClean="0" sz="3200">
                  <a:solidFill>
                    <a:prstClr val="white"/>
                  </a:solidFill>
                </a:rPr>
                <a:t>06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969709" y="267494"/>
              <a:ext cx="2666187" cy="646176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altLang="en-US" b="1" lang="zh-CN" smtClean="0" sz="2800">
                  <a:solidFill>
                    <a:prstClr val="black">
                      <a:lumMod val="95000"/>
                      <a:lumOff val="5000"/>
                    </a:prstClr>
                  </a:solidFill>
                  <a:latin charset="-122" pitchFamily="34" typeface="微软雅黑"/>
                </a:rPr>
                <a:t>团队成员角色</a:t>
              </a:r>
            </a:p>
          </p:txBody>
        </p:sp>
      </p:grpSp>
      <p:sp>
        <p:nvSpPr>
          <p:cNvPr id="6" name="矩形 5"/>
          <p:cNvSpPr/>
          <p:nvPr/>
        </p:nvSpPr>
        <p:spPr>
          <a:xfrm>
            <a:off x="1267398" y="1203598"/>
            <a:ext cx="2440506" cy="2956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altLang="zh-CN" lang="en-US" smtClean="0" sz="1600">
                <a:solidFill>
                  <a:schemeClr val="tx1">
                    <a:lumMod val="85000"/>
                    <a:lumOff val="15000"/>
                  </a:schemeClr>
                </a:solidFill>
              </a:rPr>
              <a:t>1） 每个人都很清楚自己应该扮演的角色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altLang="zh-CN" lang="en-US" smtClean="0" sz="1600">
                <a:solidFill>
                  <a:schemeClr val="tx1">
                    <a:lumMod val="85000"/>
                    <a:lumOff val="15000"/>
                  </a:schemeClr>
                </a:solidFill>
              </a:rPr>
              <a:t>2） 团队成员的角色可能会有重叠但是绝不冲突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altLang="zh-CN" lang="en-US" smtClean="0" sz="1600">
                <a:solidFill>
                  <a:schemeClr val="tx1">
                    <a:lumMod val="85000"/>
                    <a:lumOff val="15000"/>
                  </a:schemeClr>
                </a:solidFill>
              </a:rPr>
              <a:t>3） 团队内部不同角色和技能的组合，足以完成手头上的任务</a:t>
            </a:r>
          </a:p>
        </p:txBody>
      </p:sp>
    </p:spTree>
    <p:extLst>
      <p:ext uri="{BB962C8B-B14F-4D97-AF65-F5344CB8AC3E}">
        <p14:creationId val="769131821"/>
      </p:ext>
    </p:extLst>
  </p:cSld>
  <p:clrMapOvr>
    <a:masterClrMapping/>
  </p:clrMapOvr>
  <p:transition/>
  <p:timing/>
</p:sld>
</file>

<file path=ppt/slides/slide2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160198" y="267494"/>
            <a:ext cx="3475698" cy="597921"/>
            <a:chOff x="160198" y="267494"/>
            <a:chExt cx="3475698" cy="597921"/>
          </a:xfrm>
        </p:grpSpPr>
        <p:sp>
          <p:nvSpPr>
            <p:cNvPr id="3" name="矩形 2"/>
            <p:cNvSpPr/>
            <p:nvPr/>
          </p:nvSpPr>
          <p:spPr>
            <a:xfrm>
              <a:off x="160198" y="413717"/>
              <a:ext cx="772770" cy="36004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 smtClean="0" sz="3200">
                  <a:solidFill>
                    <a:prstClr val="white"/>
                  </a:solidFill>
                </a:rPr>
                <a:t>07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969709" y="267494"/>
              <a:ext cx="2666187" cy="646176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altLang="en-US" b="1" lang="zh-CN" smtClean="0" sz="2800">
                  <a:solidFill>
                    <a:prstClr val="black">
                      <a:lumMod val="95000"/>
                      <a:lumOff val="5000"/>
                    </a:prstClr>
                  </a:solidFill>
                  <a:latin charset="-122" pitchFamily="34" typeface="微软雅黑"/>
                </a:rPr>
                <a:t>团队回顾进展</a:t>
              </a:r>
            </a:p>
          </p:txBody>
        </p:sp>
      </p:grpSp>
      <p:pic>
        <p:nvPicPr>
          <p:cNvPr id="1026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3851921" y="907067"/>
            <a:ext cx="5292080" cy="4236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 rot="19211904">
            <a:off x="5714958" y="1518319"/>
            <a:ext cx="1872208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mtClean="0" sz="5400">
                <a:solidFill>
                  <a:srgbClr val="C00000"/>
                </a:solidFill>
              </a:rPr>
              <a:t>目标</a:t>
            </a:r>
          </a:p>
        </p:txBody>
      </p:sp>
      <p:sp>
        <p:nvSpPr>
          <p:cNvPr id="11" name="矩形 10"/>
          <p:cNvSpPr/>
          <p:nvPr/>
        </p:nvSpPr>
        <p:spPr>
          <a:xfrm>
            <a:off x="1050639" y="1347614"/>
            <a:ext cx="4457465" cy="3566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altLang="zh-CN" lang="en-US" smtClean="0" sz="1600">
                <a:solidFill>
                  <a:schemeClr val="tx1">
                    <a:lumMod val="85000"/>
                    <a:lumOff val="15000"/>
                  </a:schemeClr>
                </a:solidFill>
              </a:rPr>
              <a:t>1） 团队运作：人员和思想的开放度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altLang="zh-CN" lang="en-US" smtClean="0" sz="1600">
                <a:solidFill>
                  <a:schemeClr val="tx1">
                    <a:lumMod val="85000"/>
                    <a:lumOff val="15000"/>
                  </a:schemeClr>
                </a:solidFill>
              </a:rPr>
              <a:t>2） 冲突：是建设性的还是有害的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altLang="zh-CN" lang="en-US" smtClean="0" sz="1600">
                <a:solidFill>
                  <a:schemeClr val="tx1">
                    <a:lumMod val="85000"/>
                    <a:lumOff val="15000"/>
                  </a:schemeClr>
                </a:solidFill>
              </a:rPr>
              <a:t>3） 技能和才干：是否最大限度地利用了它们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altLang="zh-CN" lang="en-US" smtClean="0" sz="1600">
                <a:solidFill>
                  <a:schemeClr val="tx1">
                    <a:lumMod val="85000"/>
                    <a:lumOff val="15000"/>
                  </a:schemeClr>
                </a:solidFill>
              </a:rPr>
              <a:t>4） 交流：是否有隔阂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altLang="zh-CN" lang="en-US" smtClean="0" sz="1600">
                <a:solidFill>
                  <a:schemeClr val="tx1">
                    <a:lumMod val="85000"/>
                    <a:lumOff val="15000"/>
                  </a:schemeClr>
                </a:solidFill>
              </a:rPr>
              <a:t>5） 合作：有合作吗/抱怨什么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altLang="zh-CN" lang="en-US" smtClean="0" sz="1600">
                <a:solidFill>
                  <a:schemeClr val="tx1">
                    <a:lumMod val="85000"/>
                    <a:lumOff val="15000"/>
                  </a:schemeClr>
                </a:solidFill>
              </a:rPr>
              <a:t>6） 问题解决：有效还是逃避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altLang="zh-CN" lang="en-US" smtClean="0" sz="1600">
                <a:solidFill>
                  <a:schemeClr val="tx1">
                    <a:lumMod val="85000"/>
                    <a:lumOff val="15000"/>
                  </a:schemeClr>
                </a:solidFill>
              </a:rPr>
              <a:t>7） 会议：高效还是在浪费时间</a:t>
            </a:r>
          </a:p>
        </p:txBody>
      </p:sp>
    </p:spTree>
    <p:extLst>
      <p:ext uri="{BB962C8B-B14F-4D97-AF65-F5344CB8AC3E}">
        <p14:creationId val="2878477836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3" name="直接连接符 2"/>
          <p:cNvCxnSpPr/>
          <p:nvPr/>
        </p:nvCxnSpPr>
        <p:spPr>
          <a:xfrm>
            <a:off x="2483768" y="3867894"/>
            <a:ext cx="4464496" cy="0"/>
          </a:xfrm>
          <a:prstGeom prst="line">
            <a:avLst/>
          </a:prstGeom>
          <a:ln w="762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483768" y="3219821"/>
            <a:ext cx="4464496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3200">
                <a:solidFill>
                  <a:schemeClr val="tx1">
                    <a:lumMod val="65000"/>
                    <a:lumOff val="35000"/>
                  </a:schemeClr>
                </a:solidFill>
              </a:rPr>
              <a:t>WHAT IS A TEAM 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27784" y="3952677"/>
            <a:ext cx="4176464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mtClean="0" sz="5400">
                <a:solidFill>
                  <a:srgbClr val="C00000"/>
                </a:solidFill>
              </a:rPr>
              <a:t>关于团队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2483768" y="3939902"/>
            <a:ext cx="4464496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9"/>
          <p:cNvGrpSpPr/>
          <p:nvPr/>
        </p:nvGrpSpPr>
        <p:grpSpPr>
          <a:xfrm>
            <a:off x="3275856" y="627534"/>
            <a:ext cx="2880320" cy="2326412"/>
            <a:chOff x="3275856" y="699542"/>
            <a:chExt cx="2880320" cy="2326412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3456016" y="851959"/>
              <a:ext cx="2520000" cy="2021579"/>
            </a:xfrm>
            <a:prstGeom prst="roundRect">
              <a:avLst>
                <a:gd fmla="val 8594" name="adj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8" name="圆角矩形 7"/>
            <p:cNvSpPr/>
            <p:nvPr/>
          </p:nvSpPr>
          <p:spPr>
            <a:xfrm>
              <a:off x="3275856" y="699542"/>
              <a:ext cx="2880320" cy="2326412"/>
            </a:xfrm>
            <a:prstGeom prst="roundRect">
              <a:avLst>
                <a:gd fmla="val 7234" name="adj"/>
              </a:avLst>
            </a:prstGeom>
            <a:noFill/>
            <a:ln w="76200">
              <a:solidFill>
                <a:schemeClr val="bg1">
                  <a:lumMod val="65000"/>
                </a:schemeClr>
              </a:solidFill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</p:spTree>
    <p:extLst>
      <p:ext uri="{BB962C8B-B14F-4D97-AF65-F5344CB8AC3E}">
        <p14:creationId val="1071035115"/>
      </p:ext>
    </p:extLst>
  </p:cSld>
  <p:clrMapOvr>
    <a:masterClrMapping/>
  </p:clrMapOvr>
  <p:transition/>
  <p:timing/>
</p:sld>
</file>

<file path=ppt/slides/slide3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3" name="直接连接符 2"/>
          <p:cNvCxnSpPr/>
          <p:nvPr/>
        </p:nvCxnSpPr>
        <p:spPr>
          <a:xfrm>
            <a:off x="2322004" y="3867894"/>
            <a:ext cx="4572000" cy="0"/>
          </a:xfrm>
          <a:prstGeom prst="line">
            <a:avLst/>
          </a:prstGeom>
          <a:ln w="762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051720" y="3219821"/>
            <a:ext cx="5112568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3200">
                <a:solidFill>
                  <a:schemeClr val="tx1">
                    <a:lumMod val="65000"/>
                    <a:lumOff val="35000"/>
                  </a:schemeClr>
                </a:solidFill>
              </a:rPr>
              <a:t>LEADING THE TEAM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9772" y="3952677"/>
            <a:ext cx="4176464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mtClean="0" sz="5400">
                <a:solidFill>
                  <a:srgbClr val="C00000"/>
                </a:solidFill>
              </a:rPr>
              <a:t>领导团队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2322004" y="3939902"/>
            <a:ext cx="457200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9"/>
          <p:cNvGrpSpPr/>
          <p:nvPr/>
        </p:nvGrpSpPr>
        <p:grpSpPr>
          <a:xfrm>
            <a:off x="3131840" y="627534"/>
            <a:ext cx="2952328" cy="2326412"/>
            <a:chOff x="3203848" y="699542"/>
            <a:chExt cx="2952328" cy="2326412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3203848" y="728412"/>
              <a:ext cx="2880320" cy="2203378"/>
            </a:xfrm>
            <a:prstGeom prst="roundRect">
              <a:avLst>
                <a:gd fmla="val 8594" name="adj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8" name="圆角矩形 7"/>
            <p:cNvSpPr/>
            <p:nvPr/>
          </p:nvSpPr>
          <p:spPr>
            <a:xfrm>
              <a:off x="3275856" y="699542"/>
              <a:ext cx="2880320" cy="2326412"/>
            </a:xfrm>
            <a:prstGeom prst="roundRect">
              <a:avLst>
                <a:gd fmla="val 7234" name="adj"/>
              </a:avLst>
            </a:prstGeom>
            <a:noFill/>
            <a:ln w="76200">
              <a:solidFill>
                <a:schemeClr val="bg1">
                  <a:lumMod val="65000"/>
                </a:schemeClr>
              </a:solidFill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</p:spTree>
    <p:extLst>
      <p:ext uri="{BB962C8B-B14F-4D97-AF65-F5344CB8AC3E}">
        <p14:creationId val="1465367444"/>
      </p:ext>
    </p:extLst>
  </p:cSld>
  <p:clrMapOvr>
    <a:masterClrMapping/>
  </p:clrMapOvr>
  <p:transition/>
  <p:timing/>
</p:sld>
</file>

<file path=ppt/slides/slide3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0" y="1990457"/>
            <a:ext cx="9036496" cy="944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b="1" lang="zh-CN" sz="2800">
                <a:solidFill>
                  <a:schemeClr val="bg1"/>
                </a:solidFill>
                <a:latin typeface="+mn-ea"/>
                <a:cs charset="-122" pitchFamily="2" typeface="宋体"/>
              </a:rPr>
              <a:t>领导者素质</a:t>
            </a:r>
          </a:p>
          <a:p>
            <a:r>
              <a:rPr altLang="zh-CN" b="1" lang="zh-CN" sz="2800">
                <a:solidFill>
                  <a:schemeClr val="bg1"/>
                </a:solidFill>
                <a:latin typeface="+mn-ea"/>
                <a:cs charset="-122" pitchFamily="2" typeface="宋体"/>
              </a:rPr>
              <a:t>是一种能够影响人们去达到目标或目的的能力</a:t>
            </a:r>
          </a:p>
        </p:txBody>
      </p:sp>
    </p:spTree>
    <p:extLst>
      <p:ext uri="{BB962C8B-B14F-4D97-AF65-F5344CB8AC3E}">
        <p14:creationId val="335853299"/>
      </p:ext>
    </p:extLst>
  </p:cSld>
  <p:clrMapOvr>
    <a:masterClrMapping/>
  </p:clrMapOvr>
  <p:transition/>
  <p:timing/>
</p:sld>
</file>

<file path=ppt/slides/slide3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297242" y="303750"/>
            <a:ext cx="3687536" cy="2268000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rcRect l="-2029"/>
          <a:stretch>
            <a:fillRect/>
          </a:stretch>
        </p:blipFill>
        <p:spPr>
          <a:xfrm>
            <a:off x="5298510" y="303750"/>
            <a:ext cx="3449954" cy="2268000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 rot="20461404">
            <a:off x="2416798" y="1636592"/>
            <a:ext cx="1440160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3600">
                <a:solidFill>
                  <a:srgbClr val="C00000"/>
                </a:solidFill>
              </a:rPr>
              <a:t>管理</a:t>
            </a:r>
          </a:p>
        </p:txBody>
      </p:sp>
      <p:sp>
        <p:nvSpPr>
          <p:cNvPr id="5" name="TextBox 4"/>
          <p:cNvSpPr txBox="1"/>
          <p:nvPr/>
        </p:nvSpPr>
        <p:spPr>
          <a:xfrm rot="20461404">
            <a:off x="6344140" y="1564377"/>
            <a:ext cx="1440160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3600">
                <a:solidFill>
                  <a:srgbClr val="C00000"/>
                </a:solidFill>
              </a:rPr>
              <a:t>领导</a:t>
            </a:r>
          </a:p>
        </p:txBody>
      </p:sp>
      <p:sp>
        <p:nvSpPr>
          <p:cNvPr id="6" name="TextBox 5"/>
          <p:cNvSpPr txBox="1"/>
          <p:nvPr/>
        </p:nvSpPr>
        <p:spPr>
          <a:xfrm rot="20461404">
            <a:off x="3939073" y="2279516"/>
            <a:ext cx="1440160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mtClean="0" sz="3200">
                <a:solidFill>
                  <a:schemeClr val="tx1">
                    <a:lumMod val="65000"/>
                    <a:lumOff val="35000"/>
                  </a:schemeClr>
                </a:solidFill>
              </a:rPr>
              <a:t>V.S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935010" y="2931790"/>
            <a:ext cx="2412000" cy="1944216"/>
            <a:chOff x="935010" y="2859782"/>
            <a:chExt cx="2412000" cy="1944216"/>
          </a:xfrm>
        </p:grpSpPr>
        <p:sp>
          <p:nvSpPr>
            <p:cNvPr id="8" name="矩形 7"/>
            <p:cNvSpPr/>
            <p:nvPr/>
          </p:nvSpPr>
          <p:spPr>
            <a:xfrm>
              <a:off x="1009931" y="2859782"/>
              <a:ext cx="2240280" cy="3657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lang="zh-CN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制定计划并做出安排</a:t>
              </a:r>
            </a:p>
          </p:txBody>
        </p:sp>
        <p:sp>
          <p:nvSpPr>
            <p:cNvPr id="9" name="矩形 8"/>
            <p:cNvSpPr/>
            <p:nvPr/>
          </p:nvSpPr>
          <p:spPr>
            <a:xfrm>
              <a:off x="1009931" y="3362510"/>
              <a:ext cx="2240280" cy="3657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lang="zh-CN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建立结构并实施计划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1009931" y="3865238"/>
              <a:ext cx="2240280" cy="3657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b="1" lang="zh-CN" smtClean="0">
                  <a:solidFill>
                    <a:srgbClr val="00B0F0"/>
                  </a:solidFill>
                </a:rPr>
                <a:t>监督进展与计划吻合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1009931" y="4367966"/>
              <a:ext cx="2240280" cy="3657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lang="zh-CN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取得他人期望的结果</a:t>
              </a:r>
            </a:p>
          </p:txBody>
        </p:sp>
        <p:cxnSp>
          <p:nvCxnSpPr>
            <p:cNvPr id="13" name="直接连接符 12"/>
            <p:cNvCxnSpPr/>
            <p:nvPr/>
          </p:nvCxnSpPr>
          <p:spPr>
            <a:xfrm>
              <a:off x="935010" y="3295812"/>
              <a:ext cx="241200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935010" y="3798540"/>
              <a:ext cx="241200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935010" y="4301268"/>
              <a:ext cx="241200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935010" y="4803998"/>
              <a:ext cx="241200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组合 25"/>
          <p:cNvGrpSpPr/>
          <p:nvPr/>
        </p:nvGrpSpPr>
        <p:grpSpPr>
          <a:xfrm>
            <a:off x="5728100" y="2931790"/>
            <a:ext cx="2590774" cy="1944216"/>
            <a:chOff x="5728100" y="3003798"/>
            <a:chExt cx="2590774" cy="1944216"/>
          </a:xfrm>
        </p:grpSpPr>
        <p:sp>
          <p:nvSpPr>
            <p:cNvPr id="17" name="矩形 16"/>
            <p:cNvSpPr/>
            <p:nvPr/>
          </p:nvSpPr>
          <p:spPr>
            <a:xfrm>
              <a:off x="5776992" y="3003798"/>
              <a:ext cx="2468880" cy="3657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lang="zh-CN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提出未来愿景以及目标</a:t>
              </a:r>
            </a:p>
          </p:txBody>
        </p:sp>
        <p:sp>
          <p:nvSpPr>
            <p:cNvPr id="18" name="矩形 17"/>
            <p:cNvSpPr/>
            <p:nvPr/>
          </p:nvSpPr>
          <p:spPr>
            <a:xfrm>
              <a:off x="5776992" y="3506526"/>
              <a:ext cx="2468880" cy="3657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lang="zh-CN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让大家参与并指出方向</a:t>
              </a:r>
            </a:p>
          </p:txBody>
        </p:sp>
        <p:sp>
          <p:nvSpPr>
            <p:cNvPr id="19" name="矩形 18"/>
            <p:cNvSpPr/>
            <p:nvPr/>
          </p:nvSpPr>
          <p:spPr>
            <a:xfrm>
              <a:off x="5728100" y="4009254"/>
              <a:ext cx="2567305" cy="3657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lang="zh-CN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鼓励/鼓舞他人克服障碍</a:t>
              </a:r>
            </a:p>
          </p:txBody>
        </p:sp>
        <p:sp>
          <p:nvSpPr>
            <p:cNvPr id="20" name="矩形 19"/>
            <p:cNvSpPr/>
            <p:nvPr/>
          </p:nvSpPr>
          <p:spPr>
            <a:xfrm>
              <a:off x="5776992" y="4511982"/>
              <a:ext cx="2468880" cy="3657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lang="zh-CN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始终保持组织的竞争力</a:t>
              </a:r>
            </a:p>
          </p:txBody>
        </p:sp>
        <p:cxnSp>
          <p:nvCxnSpPr>
            <p:cNvPr id="21" name="直接连接符 20"/>
            <p:cNvCxnSpPr/>
            <p:nvPr/>
          </p:nvCxnSpPr>
          <p:spPr>
            <a:xfrm>
              <a:off x="5817487" y="3439828"/>
              <a:ext cx="241200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5859237" y="3942556"/>
              <a:ext cx="241200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5817487" y="4445284"/>
              <a:ext cx="241200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5817487" y="4948014"/>
              <a:ext cx="241200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val="482799336"/>
      </p:ext>
    </p:extLst>
  </p:cSld>
  <p:clrMapOvr>
    <a:masterClrMapping/>
  </p:clrMapOvr>
  <p:transition/>
  <p:timing/>
</p:sld>
</file>

<file path=ppt/slides/slide3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6" name="组合 5"/>
          <p:cNvGrpSpPr/>
          <p:nvPr/>
        </p:nvGrpSpPr>
        <p:grpSpPr>
          <a:xfrm>
            <a:off x="4682422" y="719567"/>
            <a:ext cx="4282065" cy="4174307"/>
            <a:chOff x="4499992" y="483517"/>
            <a:chExt cx="4388473" cy="3849086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7" name="任意多边形 6"/>
            <p:cNvSpPr/>
            <p:nvPr/>
          </p:nvSpPr>
          <p:spPr>
            <a:xfrm>
              <a:off x="4499992" y="483517"/>
              <a:ext cx="4388473" cy="481137"/>
            </a:xfrm>
            <a:custGeom>
              <a:gdLst>
                <a:gd fmla="*/ 0 w 4388473" name="connsiteX0"/>
                <a:gd fmla="*/ 481135 h 481135" name="connsiteY0"/>
                <a:gd fmla="*/ 243806 w 4388473" name="connsiteX1"/>
                <a:gd fmla="*/ 0 h 481135" name="connsiteY1"/>
                <a:gd fmla="*/ 4144667 w 4388473" name="connsiteX2"/>
                <a:gd fmla="*/ 0 h 481135" name="connsiteY2"/>
                <a:gd fmla="*/ 4388473 w 4388473" name="connsiteX3"/>
                <a:gd fmla="*/ 481135 h 481135" name="connsiteY3"/>
                <a:gd fmla="*/ 0 w 4388473" name="connsiteX4"/>
                <a:gd fmla="*/ 481135 h 481135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481135" w="4388473">
                  <a:moveTo>
                    <a:pt x="4388473" y="1"/>
                  </a:moveTo>
                  <a:lnTo>
                    <a:pt x="4144667" y="481134"/>
                  </a:lnTo>
                  <a:lnTo>
                    <a:pt x="243806" y="481134"/>
                  </a:lnTo>
                  <a:lnTo>
                    <a:pt x="0" y="1"/>
                  </a:lnTo>
                  <a:lnTo>
                    <a:pt x="4388473" y="1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 bIns="17781" lIns="785762" numCol="1" rIns="785763" spcCol="1270" spcFirstLastPara="0" tIns="17781" vert="horz" wrap="square">
              <a:noAutofit/>
            </a:bodyPr>
            <a:lstStyle/>
            <a:p>
              <a:pPr algn="ctr" defTabSz="622300" lv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altLang="en-US" b="1" kern="1200" lang="zh-CN" smtClean="0" sz="1600">
                  <a:solidFill>
                    <a:schemeClr val="bg1"/>
                  </a:solidFill>
                </a:rPr>
                <a:t>取得成果</a:t>
              </a:r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4743796" y="964652"/>
              <a:ext cx="3900865" cy="481137"/>
            </a:xfrm>
            <a:custGeom>
              <a:gdLst>
                <a:gd fmla="*/ 0 w 3900865" name="connsiteX0"/>
                <a:gd fmla="*/ 481135 h 481135" name="connsiteY0"/>
                <a:gd fmla="*/ 243806 w 3900865" name="connsiteX1"/>
                <a:gd fmla="*/ 0 h 481135" name="connsiteY1"/>
                <a:gd fmla="*/ 3657059 w 3900865" name="connsiteX2"/>
                <a:gd fmla="*/ 0 h 481135" name="connsiteY2"/>
                <a:gd fmla="*/ 3900865 w 3900865" name="connsiteX3"/>
                <a:gd fmla="*/ 481135 h 481135" name="connsiteY3"/>
                <a:gd fmla="*/ 0 w 3900865" name="connsiteX4"/>
                <a:gd fmla="*/ 481135 h 481135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481135" w="3900865">
                  <a:moveTo>
                    <a:pt x="3900865" y="1"/>
                  </a:moveTo>
                  <a:lnTo>
                    <a:pt x="3657059" y="481134"/>
                  </a:lnTo>
                  <a:lnTo>
                    <a:pt x="243806" y="481134"/>
                  </a:lnTo>
                  <a:lnTo>
                    <a:pt x="0" y="1"/>
                  </a:lnTo>
                  <a:lnTo>
                    <a:pt x="3900865" y="1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 bIns="17781" lIns="700431" numCol="1" rIns="700432" spcCol="1270" spcFirstLastPara="0" tIns="17781" vert="horz" wrap="square">
              <a:noAutofit/>
            </a:bodyPr>
            <a:lstStyle/>
            <a:p>
              <a:pPr algn="ctr" defTabSz="622300" lv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altLang="en-US" b="1" kern="1200" lang="zh-CN" smtClean="0" sz="1600">
                  <a:solidFill>
                    <a:schemeClr val="bg1"/>
                  </a:solidFill>
                </a:rPr>
                <a:t>承担责任</a:t>
              </a:r>
            </a:p>
          </p:txBody>
        </p:sp>
        <p:sp>
          <p:nvSpPr>
            <p:cNvPr id="9" name="任意多边形 8"/>
            <p:cNvSpPr/>
            <p:nvPr/>
          </p:nvSpPr>
          <p:spPr>
            <a:xfrm>
              <a:off x="4987600" y="1445789"/>
              <a:ext cx="3413257" cy="481136"/>
            </a:xfrm>
            <a:custGeom>
              <a:gdLst>
                <a:gd fmla="*/ 0 w 3413257" name="connsiteX0"/>
                <a:gd fmla="*/ 481135 h 481135" name="connsiteY0"/>
                <a:gd fmla="*/ 243806 w 3413257" name="connsiteX1"/>
                <a:gd fmla="*/ 0 h 481135" name="connsiteY1"/>
                <a:gd fmla="*/ 3169451 w 3413257" name="connsiteX2"/>
                <a:gd fmla="*/ 0 h 481135" name="connsiteY2"/>
                <a:gd fmla="*/ 3413257 w 3413257" name="connsiteX3"/>
                <a:gd fmla="*/ 481135 h 481135" name="connsiteY3"/>
                <a:gd fmla="*/ 0 w 3413257" name="connsiteX4"/>
                <a:gd fmla="*/ 481135 h 481135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481135" w="3413257">
                  <a:moveTo>
                    <a:pt x="3413257" y="1"/>
                  </a:moveTo>
                  <a:lnTo>
                    <a:pt x="3169451" y="481134"/>
                  </a:lnTo>
                  <a:lnTo>
                    <a:pt x="243806" y="481134"/>
                  </a:lnTo>
                  <a:lnTo>
                    <a:pt x="0" y="1"/>
                  </a:lnTo>
                  <a:lnTo>
                    <a:pt x="3413257" y="1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 bIns="17781" lIns="615100" numCol="1" rIns="615100" spcCol="1270" spcFirstLastPara="0" tIns="17780" vert="horz" wrap="square">
              <a:noAutofit/>
            </a:bodyPr>
            <a:lstStyle/>
            <a:p>
              <a:pPr algn="ctr" defTabSz="622300" lv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altLang="en-US" b="1" kern="1200" lang="zh-CN" smtClean="0" sz="1600">
                  <a:solidFill>
                    <a:schemeClr val="bg1"/>
                  </a:solidFill>
                </a:rPr>
                <a:t>鼓舞、委任并信任他人</a:t>
              </a:r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5231403" y="1926925"/>
              <a:ext cx="2925650" cy="481136"/>
            </a:xfrm>
            <a:custGeom>
              <a:gdLst>
                <a:gd fmla="*/ 0 w 2925649" name="connsiteX0"/>
                <a:gd fmla="*/ 481135 h 481135" name="connsiteY0"/>
                <a:gd fmla="*/ 243806 w 2925649" name="connsiteX1"/>
                <a:gd fmla="*/ 0 h 481135" name="connsiteY1"/>
                <a:gd fmla="*/ 2681843 w 2925649" name="connsiteX2"/>
                <a:gd fmla="*/ 0 h 481135" name="connsiteY2"/>
                <a:gd fmla="*/ 2925649 w 2925649" name="connsiteX3"/>
                <a:gd fmla="*/ 481135 h 481135" name="connsiteY3"/>
                <a:gd fmla="*/ 0 w 2925649" name="connsiteX4"/>
                <a:gd fmla="*/ 481135 h 481135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481135" w="2925649">
                  <a:moveTo>
                    <a:pt x="2925649" y="1"/>
                  </a:moveTo>
                  <a:lnTo>
                    <a:pt x="2681843" y="481134"/>
                  </a:lnTo>
                  <a:lnTo>
                    <a:pt x="243806" y="481134"/>
                  </a:lnTo>
                  <a:lnTo>
                    <a:pt x="0" y="1"/>
                  </a:lnTo>
                  <a:lnTo>
                    <a:pt x="2925649" y="1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 bIns="17781" lIns="529769" numCol="1" rIns="529769" spcCol="1270" spcFirstLastPara="0" tIns="17780" vert="horz" wrap="square">
              <a:noAutofit/>
            </a:bodyPr>
            <a:lstStyle/>
            <a:p>
              <a:pPr algn="ctr" defTabSz="622300" lv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altLang="en-US" b="1" kern="1200" lang="zh-CN" smtClean="0" sz="1600">
                  <a:solidFill>
                    <a:schemeClr val="bg1"/>
                  </a:solidFill>
                </a:rPr>
                <a:t>谈判达成交易</a:t>
              </a:r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475207" y="2408060"/>
              <a:ext cx="2438042" cy="481136"/>
            </a:xfrm>
            <a:custGeom>
              <a:gdLst>
                <a:gd fmla="*/ 0 w 2438041" name="connsiteX0"/>
                <a:gd fmla="*/ 481135 h 481135" name="connsiteY0"/>
                <a:gd fmla="*/ 243806 w 2438041" name="connsiteX1"/>
                <a:gd fmla="*/ 0 h 481135" name="connsiteY1"/>
                <a:gd fmla="*/ 2194235 w 2438041" name="connsiteX2"/>
                <a:gd fmla="*/ 0 h 481135" name="connsiteY2"/>
                <a:gd fmla="*/ 2438041 w 2438041" name="connsiteX3"/>
                <a:gd fmla="*/ 481135 h 481135" name="connsiteY3"/>
                <a:gd fmla="*/ 0 w 2438041" name="connsiteX4"/>
                <a:gd fmla="*/ 481135 h 481135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481135" w="2438041">
                  <a:moveTo>
                    <a:pt x="2438041" y="1"/>
                  </a:moveTo>
                  <a:lnTo>
                    <a:pt x="2194235" y="481134"/>
                  </a:lnTo>
                  <a:lnTo>
                    <a:pt x="243806" y="481134"/>
                  </a:lnTo>
                  <a:lnTo>
                    <a:pt x="0" y="1"/>
                  </a:lnTo>
                  <a:lnTo>
                    <a:pt x="2438041" y="1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 bIns="17781" lIns="444438" numCol="1" rIns="444438" spcCol="1270" spcFirstLastPara="0" tIns="17780" vert="horz" wrap="square">
              <a:noAutofit/>
            </a:bodyPr>
            <a:lstStyle/>
            <a:p>
              <a:pPr algn="ctr" defTabSz="622300" lv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altLang="en-US" b="1" kern="1200" lang="zh-CN" smtClean="0" sz="1600">
                  <a:solidFill>
                    <a:schemeClr val="bg1"/>
                  </a:solidFill>
                </a:rPr>
                <a:t>采用战术规划</a:t>
              </a:r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5719011" y="2889196"/>
              <a:ext cx="1950433" cy="481136"/>
            </a:xfrm>
            <a:custGeom>
              <a:gdLst>
                <a:gd fmla="*/ 0 w 1950432" name="connsiteX0"/>
                <a:gd fmla="*/ 481135 h 481135" name="connsiteY0"/>
                <a:gd fmla="*/ 243806 w 1950432" name="connsiteX1"/>
                <a:gd fmla="*/ 0 h 481135" name="connsiteY1"/>
                <a:gd fmla="*/ 1706626 w 1950432" name="connsiteX2"/>
                <a:gd fmla="*/ 0 h 481135" name="connsiteY2"/>
                <a:gd fmla="*/ 1950432 w 1950432" name="connsiteX3"/>
                <a:gd fmla="*/ 481135 h 481135" name="connsiteY3"/>
                <a:gd fmla="*/ 0 w 1950432" name="connsiteX4"/>
                <a:gd fmla="*/ 481135 h 481135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481135" w="1950431">
                  <a:moveTo>
                    <a:pt x="1950432" y="1"/>
                  </a:moveTo>
                  <a:lnTo>
                    <a:pt x="1706626" y="481134"/>
                  </a:lnTo>
                  <a:lnTo>
                    <a:pt x="243806" y="481134"/>
                  </a:lnTo>
                  <a:lnTo>
                    <a:pt x="0" y="1"/>
                  </a:lnTo>
                  <a:lnTo>
                    <a:pt x="1950432" y="1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 bIns="17781" lIns="359107" numCol="1" rIns="359105" spcCol="1270" spcFirstLastPara="0" tIns="17780" vert="horz" wrap="square">
              <a:noAutofit/>
            </a:bodyPr>
            <a:lstStyle/>
            <a:p>
              <a:pPr algn="ctr" defTabSz="622300" lv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altLang="en-US" b="1" kern="1200" lang="zh-CN" smtClean="0" sz="1600">
                  <a:solidFill>
                    <a:schemeClr val="bg1"/>
                  </a:solidFill>
                </a:rPr>
                <a:t>信任判断</a:t>
              </a:r>
            </a:p>
          </p:txBody>
        </p:sp>
        <p:sp>
          <p:nvSpPr>
            <p:cNvPr id="13" name="任意多边形 12"/>
            <p:cNvSpPr/>
            <p:nvPr/>
          </p:nvSpPr>
          <p:spPr>
            <a:xfrm>
              <a:off x="5962815" y="3370332"/>
              <a:ext cx="1462825" cy="481136"/>
            </a:xfrm>
            <a:custGeom>
              <a:gdLst>
                <a:gd fmla="*/ 0 w 1462824" name="connsiteX0"/>
                <a:gd fmla="*/ 481135 h 481135" name="connsiteY0"/>
                <a:gd fmla="*/ 243806 w 1462824" name="connsiteX1"/>
                <a:gd fmla="*/ 0 h 481135" name="connsiteY1"/>
                <a:gd fmla="*/ 1219018 w 1462824" name="connsiteX2"/>
                <a:gd fmla="*/ 0 h 481135" name="connsiteY2"/>
                <a:gd fmla="*/ 1462824 w 1462824" name="connsiteX3"/>
                <a:gd fmla="*/ 481135 h 481135" name="connsiteY3"/>
                <a:gd fmla="*/ 0 w 1462824" name="connsiteX4"/>
                <a:gd fmla="*/ 481135 h 481135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481135" w="1462824">
                  <a:moveTo>
                    <a:pt x="1462824" y="1"/>
                  </a:moveTo>
                  <a:lnTo>
                    <a:pt x="1219018" y="481134"/>
                  </a:lnTo>
                  <a:lnTo>
                    <a:pt x="243806" y="481134"/>
                  </a:lnTo>
                  <a:lnTo>
                    <a:pt x="0" y="1"/>
                  </a:lnTo>
                  <a:lnTo>
                    <a:pt x="1462824" y="1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 bIns="17781" lIns="273775" numCol="1" rIns="273774" spcCol="1270" spcFirstLastPara="0" tIns="17780" vert="horz" wrap="square">
              <a:noAutofit/>
            </a:bodyPr>
            <a:lstStyle/>
            <a:p>
              <a:pPr algn="ctr" defTabSz="622300" lv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altLang="en-US" b="1" kern="1200" lang="zh-CN" smtClean="0" sz="1600">
                  <a:solidFill>
                    <a:schemeClr val="bg1"/>
                  </a:solidFill>
                </a:rPr>
                <a:t>表达观点</a:t>
              </a:r>
            </a:p>
          </p:txBody>
        </p:sp>
        <p:sp>
          <p:nvSpPr>
            <p:cNvPr id="14" name="任意多边形 13"/>
            <p:cNvSpPr/>
            <p:nvPr/>
          </p:nvSpPr>
          <p:spPr>
            <a:xfrm>
              <a:off x="6206619" y="3851467"/>
              <a:ext cx="975217" cy="481136"/>
            </a:xfrm>
            <a:custGeom>
              <a:gdLst>
                <a:gd fmla="*/ 0 w 975216" name="connsiteX0"/>
                <a:gd fmla="*/ 481135 h 481135" name="connsiteY0"/>
                <a:gd fmla="*/ 243806 w 975216" name="connsiteX1"/>
                <a:gd fmla="*/ 0 h 481135" name="connsiteY1"/>
                <a:gd fmla="*/ 731410 w 975216" name="connsiteX2"/>
                <a:gd fmla="*/ 0 h 481135" name="connsiteY2"/>
                <a:gd fmla="*/ 975216 w 975216" name="connsiteX3"/>
                <a:gd fmla="*/ 481135 h 481135" name="connsiteY3"/>
                <a:gd fmla="*/ 0 w 975216" name="connsiteX4"/>
                <a:gd fmla="*/ 481135 h 481135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481135" w="975215">
                  <a:moveTo>
                    <a:pt x="975216" y="1"/>
                  </a:moveTo>
                  <a:lnTo>
                    <a:pt x="731410" y="481134"/>
                  </a:lnTo>
                  <a:lnTo>
                    <a:pt x="243806" y="481134"/>
                  </a:lnTo>
                  <a:lnTo>
                    <a:pt x="0" y="1"/>
                  </a:lnTo>
                  <a:lnTo>
                    <a:pt x="975216" y="1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 bIns="17781" lIns="188444" numCol="1" rIns="188443" spcCol="1270" spcFirstLastPara="0" tIns="17780" vert="horz" wrap="square">
              <a:noAutofit/>
            </a:bodyPr>
            <a:lstStyle/>
            <a:p>
              <a:pPr algn="ctr" defTabSz="622300" lv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altLang="en-US" b="1" kern="1200" lang="zh-CN" smtClean="0" sz="1600">
                  <a:solidFill>
                    <a:schemeClr val="bg1"/>
                  </a:solidFill>
                </a:rPr>
                <a:t>调解人</a:t>
              </a: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0" y="617691"/>
            <a:ext cx="4499992" cy="454634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 rot="20144472">
            <a:off x="4871313" y="448224"/>
            <a:ext cx="914400" cy="3756679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b="1" lang="zh-CN" smtClean="0" sz="4800">
                <a:solidFill>
                  <a:srgbClr val="C00000"/>
                </a:solidFill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</a:rPr>
              <a:t>领导者素养</a:t>
            </a:r>
          </a:p>
        </p:txBody>
      </p:sp>
    </p:spTree>
    <p:extLst>
      <p:ext uri="{BB962C8B-B14F-4D97-AF65-F5344CB8AC3E}">
        <p14:creationId val="1282732924"/>
      </p:ext>
    </p:extLst>
  </p:cSld>
  <p:clrMapOvr>
    <a:masterClrMapping/>
  </p:clrMapOvr>
  <p:transition/>
  <p:timing/>
</p:sld>
</file>

<file path=ppt/slides/slide3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12" name="直接连接符 11"/>
          <p:cNvCxnSpPr>
            <a:stCxn id="4" idx="6"/>
            <a:endCxn id="5" idx="3"/>
          </p:cNvCxnSpPr>
          <p:nvPr/>
        </p:nvCxnSpPr>
        <p:spPr>
          <a:xfrm flipV="1">
            <a:off x="6127377" y="2298243"/>
            <a:ext cx="1594592" cy="1474550"/>
          </a:xfrm>
          <a:prstGeom prst="line">
            <a:avLst/>
          </a:prstGeom>
          <a:ln w="82550">
            <a:solidFill>
              <a:schemeClr val="tx1">
                <a:lumMod val="65000"/>
                <a:lumOff val="35000"/>
              </a:schemeClr>
            </a:solidFill>
            <a:prstDash val="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>
            <a:endCxn id="3" idx="2"/>
          </p:cNvCxnSpPr>
          <p:nvPr/>
        </p:nvCxnSpPr>
        <p:spPr>
          <a:xfrm flipV="1">
            <a:off x="1907704" y="995222"/>
            <a:ext cx="1064579" cy="856448"/>
          </a:xfrm>
          <a:prstGeom prst="line">
            <a:avLst/>
          </a:prstGeom>
          <a:ln w="82550">
            <a:solidFill>
              <a:schemeClr val="tx1">
                <a:lumMod val="65000"/>
                <a:lumOff val="35000"/>
              </a:schemeClr>
            </a:solidFill>
            <a:prstDash val="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椭圆 1"/>
          <p:cNvSpPr/>
          <p:nvPr/>
        </p:nvSpPr>
        <p:spPr>
          <a:xfrm>
            <a:off x="323528" y="1638378"/>
            <a:ext cx="2088232" cy="2088232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椭圆 2"/>
          <p:cNvSpPr/>
          <p:nvPr/>
        </p:nvSpPr>
        <p:spPr>
          <a:xfrm>
            <a:off x="2972283" y="267371"/>
            <a:ext cx="1455701" cy="1455701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 w="1905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椭圆 3"/>
          <p:cNvSpPr/>
          <p:nvPr/>
        </p:nvSpPr>
        <p:spPr>
          <a:xfrm>
            <a:off x="4671676" y="3044942"/>
            <a:ext cx="1455701" cy="1455701"/>
          </a:xfrm>
          <a:prstGeom prst="ellipse">
            <a:avLst/>
          </a:prstGeom>
          <a:blipFill>
            <a:blip r:embed="rId4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 w="1905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椭圆 4"/>
          <p:cNvSpPr/>
          <p:nvPr/>
        </p:nvSpPr>
        <p:spPr>
          <a:xfrm>
            <a:off x="7508787" y="1055724"/>
            <a:ext cx="1455701" cy="1455701"/>
          </a:xfrm>
          <a:prstGeom prst="ellipse">
            <a:avLst/>
          </a:prstGeom>
          <a:blipFill>
            <a:blip r:embed="rId5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 w="1905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14" name="直接连接符 13"/>
          <p:cNvCxnSpPr>
            <a:stCxn id="4" idx="1"/>
            <a:endCxn id="3" idx="5"/>
          </p:cNvCxnSpPr>
          <p:nvPr/>
        </p:nvCxnSpPr>
        <p:spPr>
          <a:xfrm flipH="1" flipV="1">
            <a:off x="4214802" y="1509890"/>
            <a:ext cx="670056" cy="1748234"/>
          </a:xfrm>
          <a:prstGeom prst="line">
            <a:avLst/>
          </a:prstGeom>
          <a:ln w="82550">
            <a:solidFill>
              <a:schemeClr val="tx1">
                <a:lumMod val="65000"/>
                <a:lumOff val="35000"/>
              </a:schemeClr>
            </a:solidFill>
            <a:prstDash val="dash"/>
            <a:headEnd len="med" type="stealth" w="med"/>
            <a:tailEnd len="med" type="non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555776" y="1707654"/>
            <a:ext cx="2144699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2400">
                <a:solidFill>
                  <a:schemeClr val="bg1"/>
                </a:solidFill>
              </a:rPr>
              <a:t>1</a:t>
            </a:r>
          </a:p>
          <a:p>
            <a:pPr algn="ctr"/>
            <a:r>
              <a:rPr altLang="zh-CN" lang="en-US" smtClean="0" sz="2400">
                <a:solidFill>
                  <a:schemeClr val="bg1"/>
                </a:solidFill>
              </a:rPr>
              <a:t>自我分析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364088" y="3900993"/>
            <a:ext cx="2144699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2400">
                <a:solidFill>
                  <a:schemeClr val="bg1"/>
                </a:solidFill>
              </a:rPr>
              <a:t>2</a:t>
            </a:r>
          </a:p>
          <a:p>
            <a:pPr algn="ctr"/>
            <a:r>
              <a:rPr altLang="zh-CN" lang="en-US" smtClean="0" sz="2400">
                <a:solidFill>
                  <a:schemeClr val="bg1"/>
                </a:solidFill>
              </a:rPr>
              <a:t>分析群体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739669" y="1308705"/>
            <a:ext cx="2144699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2400">
                <a:solidFill>
                  <a:schemeClr val="bg1"/>
                </a:solidFill>
              </a:rPr>
              <a:t>3</a:t>
            </a:r>
          </a:p>
          <a:p>
            <a:pPr algn="ctr"/>
            <a:r>
              <a:rPr altLang="zh-CN" lang="en-US" smtClean="0" sz="2400">
                <a:solidFill>
                  <a:schemeClr val="bg1"/>
                </a:solidFill>
              </a:rPr>
              <a:t>展现魅力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-108520" y="3819693"/>
            <a:ext cx="3096344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mtClean="0" sz="3600">
                <a:solidFill>
                  <a:srgbClr val="C00000"/>
                </a:solidFill>
              </a:rPr>
              <a:t>领导者素养</a:t>
            </a:r>
          </a:p>
          <a:p>
            <a:pPr algn="ctr"/>
            <a:r>
              <a:rPr altLang="en-US" b="1" lang="zh-CN" smtClean="0" sz="3600">
                <a:solidFill>
                  <a:srgbClr val="C00000"/>
                </a:solidFill>
              </a:rPr>
              <a:t>学习三部曲</a:t>
            </a:r>
          </a:p>
        </p:txBody>
      </p:sp>
    </p:spTree>
    <p:extLst>
      <p:ext uri="{BB962C8B-B14F-4D97-AF65-F5344CB8AC3E}">
        <p14:creationId val="2905535310"/>
      </p:ext>
    </p:extLst>
  </p:cSld>
  <p:clrMapOvr>
    <a:masterClrMapping/>
  </p:clrMapOvr>
  <p:transition/>
  <p:timing/>
</p:sld>
</file>

<file path=ppt/slides/slide3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5" name="组合 24"/>
          <p:cNvGrpSpPr/>
          <p:nvPr/>
        </p:nvGrpSpPr>
        <p:grpSpPr>
          <a:xfrm>
            <a:off x="152302" y="1406676"/>
            <a:ext cx="2584518" cy="2821258"/>
            <a:chOff x="152302" y="1226217"/>
            <a:chExt cx="2584518" cy="2821258"/>
          </a:xfrm>
        </p:grpSpPr>
        <p:sp>
          <p:nvSpPr>
            <p:cNvPr id="2" name="椭圆 1"/>
            <p:cNvSpPr/>
            <p:nvPr/>
          </p:nvSpPr>
          <p:spPr>
            <a:xfrm>
              <a:off x="400389" y="1226217"/>
              <a:ext cx="2127288" cy="2127288"/>
            </a:xfrm>
            <a:prstGeom prst="ellipse">
              <a:avLst/>
            </a:prstGeom>
            <a:blipFill dpi="0" rotWithShape="1">
              <a:blip r:embed="rId2">
                <a:extLst>
                  <a:ext uri="{28A0092B-C50C-407E-A947-70E740481C1C}">
                    <a14:useLocalDpi/>
                  </a:ext>
                </a:extLst>
              </a:blip>
              <a:stretch>
                <a:fillRect/>
              </a:stretch>
            </a:blipFill>
            <a:ln w="38100">
              <a:solidFill>
                <a:srgbClr val="C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52302" y="3462699"/>
              <a:ext cx="2584518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mtClean="0" sz="3200">
                  <a:solidFill>
                    <a:srgbClr val="C00000"/>
                  </a:solidFill>
                </a:rPr>
                <a:t>1 自我分析</a:t>
              </a:r>
            </a:p>
          </p:txBody>
        </p:sp>
      </p:grpSp>
      <p:sp>
        <p:nvSpPr>
          <p:cNvPr id="8" name="矩形 61"/>
          <p:cNvSpPr/>
          <p:nvPr/>
        </p:nvSpPr>
        <p:spPr>
          <a:xfrm>
            <a:off x="2627536" y="1662771"/>
            <a:ext cx="979123" cy="2160240"/>
          </a:xfrm>
          <a:custGeom>
            <a:gdLst>
              <a:gd fmla="*/ 1368152 w 1459592" name="connsiteX0"/>
              <a:gd fmla="*/ 2160240 h 2160240" name="connsiteY0"/>
              <a:gd fmla="*/ 0 w 1459592" name="connsiteX1"/>
              <a:gd fmla="*/ 2160240 h 2160240" name="connsiteY1"/>
              <a:gd fmla="*/ 0 w 1459592" name="connsiteX2"/>
              <a:gd fmla="*/ 0 h 2160240" name="connsiteY2"/>
              <a:gd fmla="*/ 1459592 w 1459592" name="connsiteX3"/>
              <a:gd fmla="*/ 1129 h 2160240" name="connsiteY3"/>
              <a:gd fmla="*/ 1459592 w 1459592" name="connsiteX4"/>
              <a:gd fmla="*/ 1129 h 216024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2160240" w="1459592">
                <a:moveTo>
                  <a:pt x="1368152" y="2160240"/>
                </a:moveTo>
                <a:lnTo>
                  <a:pt x="0" y="2160240"/>
                </a:lnTo>
                <a:lnTo>
                  <a:pt x="0" y="0"/>
                </a:lnTo>
                <a:lnTo>
                  <a:pt x="1459592" y="1129"/>
                </a:ln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9" name="矩形 8"/>
          <p:cNvSpPr/>
          <p:nvPr/>
        </p:nvSpPr>
        <p:spPr>
          <a:xfrm>
            <a:off x="3750675" y="715944"/>
            <a:ext cx="5040560" cy="187220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altLang="en-US" lang="zh-CN"/>
          </a:p>
        </p:txBody>
      </p:sp>
      <p:sp>
        <p:nvSpPr>
          <p:cNvPr id="10" name="矩形 9"/>
          <p:cNvSpPr/>
          <p:nvPr/>
        </p:nvSpPr>
        <p:spPr>
          <a:xfrm>
            <a:off x="3856550" y="815618"/>
            <a:ext cx="4824536" cy="1672859"/>
          </a:xfrm>
          <a:prstGeom prst="rect">
            <a:avLst/>
          </a:prstGeom>
          <a:solidFill>
            <a:srgbClr val="ADDFE9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altLang="en-US" lang="zh-CN"/>
          </a:p>
        </p:txBody>
      </p:sp>
      <p:sp>
        <p:nvSpPr>
          <p:cNvPr id="11" name="矩形 10"/>
          <p:cNvSpPr/>
          <p:nvPr/>
        </p:nvSpPr>
        <p:spPr>
          <a:xfrm>
            <a:off x="4630334" y="885679"/>
            <a:ext cx="3994307" cy="1554184"/>
          </a:xfrm>
          <a:prstGeom prst="rect">
            <a:avLst/>
          </a:prstGeom>
          <a:solidFill>
            <a:srgbClr val="FFFFF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altLang="en-US" lang="zh-CN"/>
          </a:p>
        </p:txBody>
      </p:sp>
      <p:sp>
        <p:nvSpPr>
          <p:cNvPr id="12" name="矩形 11"/>
          <p:cNvSpPr/>
          <p:nvPr/>
        </p:nvSpPr>
        <p:spPr>
          <a:xfrm>
            <a:off x="3023580" y="1147991"/>
            <a:ext cx="1440160" cy="1008112"/>
          </a:xfrm>
          <a:prstGeom prst="rect">
            <a:avLst/>
          </a:prstGeom>
          <a:gradFill flip="none" rotWithShape="1">
            <a:gsLst>
              <a:gs pos="100000">
                <a:srgbClr val="61C9D1"/>
              </a:gs>
              <a:gs pos="0">
                <a:srgbClr val="85E6EB"/>
              </a:gs>
              <a:gs pos="12000">
                <a:srgbClr val="279BA7"/>
              </a:gs>
            </a:gsLst>
            <a:lin ang="5400000" scaled="1"/>
          </a:gradFill>
          <a:ln w="38100">
            <a:solidFill>
              <a:schemeClr val="bg1"/>
            </a:solidFill>
          </a:ln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altLang="en-US" lang="zh-CN"/>
          </a:p>
        </p:txBody>
      </p:sp>
      <p:sp>
        <p:nvSpPr>
          <p:cNvPr id="13" name="矩形 12"/>
          <p:cNvSpPr/>
          <p:nvPr/>
        </p:nvSpPr>
        <p:spPr>
          <a:xfrm>
            <a:off x="7204754" y="1173543"/>
            <a:ext cx="1296144" cy="10087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15" name="TextBox 14"/>
          <p:cNvSpPr txBox="1"/>
          <p:nvPr/>
        </p:nvSpPr>
        <p:spPr>
          <a:xfrm>
            <a:off x="4784516" y="1131590"/>
            <a:ext cx="2307764" cy="104241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mtClean="0" sz="1600">
                <a:solidFill>
                  <a:schemeClr val="tx1">
                    <a:lumMod val="50000"/>
                    <a:lumOff val="50000"/>
                  </a:schemeClr>
                </a:solidFill>
                <a:latin charset="-122" pitchFamily="34" typeface="微软雅黑"/>
                <a:ea charset="-122" pitchFamily="34" typeface="微软雅黑"/>
              </a:rPr>
              <a:t>以往可以复制的成就</a:t>
            </a:r>
          </a:p>
          <a:p>
            <a:pPr>
              <a:lnSpc>
                <a:spcPct val="130000"/>
              </a:lnSpc>
            </a:pPr>
            <a:r>
              <a:rPr altLang="en-US" lang="zh-CN" smtClean="0" sz="1600">
                <a:solidFill>
                  <a:schemeClr val="tx1">
                    <a:lumMod val="50000"/>
                    <a:lumOff val="50000"/>
                  </a:schemeClr>
                </a:solidFill>
                <a:latin charset="-122" pitchFamily="34" typeface="微软雅黑"/>
                <a:ea charset="-122" pitchFamily="34" typeface="微软雅黑"/>
              </a:rPr>
              <a:t>以往可以总结的经验</a:t>
            </a:r>
          </a:p>
          <a:p>
            <a:pPr>
              <a:lnSpc>
                <a:spcPct val="130000"/>
              </a:lnSpc>
            </a:pPr>
            <a:r>
              <a:rPr altLang="en-US" lang="zh-CN" smtClean="0" sz="1600">
                <a:solidFill>
                  <a:schemeClr val="tx1">
                    <a:lumMod val="50000"/>
                    <a:lumOff val="50000"/>
                  </a:schemeClr>
                </a:solidFill>
                <a:latin charset="-122" pitchFamily="34" typeface="微软雅黑"/>
                <a:ea charset="-122" pitchFamily="34" typeface="微软雅黑"/>
              </a:rPr>
              <a:t>我强项和弱项分析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059832" y="1364016"/>
            <a:ext cx="1346643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mtClean="0" sz="2800">
                <a:solidFill>
                  <a:schemeClr val="bg1"/>
                </a:solidFill>
                <a:effectLst/>
                <a:latin charset="-122" pitchFamily="34" typeface="微软雅黑"/>
                <a:ea charset="-122" pitchFamily="34" typeface="微软雅黑"/>
              </a:rPr>
              <a:t>有经验</a:t>
            </a:r>
          </a:p>
        </p:txBody>
      </p:sp>
      <p:sp>
        <p:nvSpPr>
          <p:cNvPr id="17" name="矩形 16"/>
          <p:cNvSpPr/>
          <p:nvPr/>
        </p:nvSpPr>
        <p:spPr>
          <a:xfrm>
            <a:off x="3750675" y="2876184"/>
            <a:ext cx="5040560" cy="187220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altLang="en-US" lang="zh-CN"/>
          </a:p>
        </p:txBody>
      </p:sp>
      <p:sp>
        <p:nvSpPr>
          <p:cNvPr id="18" name="矩形 17"/>
          <p:cNvSpPr/>
          <p:nvPr/>
        </p:nvSpPr>
        <p:spPr>
          <a:xfrm>
            <a:off x="3856550" y="2975858"/>
            <a:ext cx="4824536" cy="167285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altLang="en-US" lang="zh-CN"/>
          </a:p>
        </p:txBody>
      </p:sp>
      <p:sp>
        <p:nvSpPr>
          <p:cNvPr id="19" name="矩形 18"/>
          <p:cNvSpPr/>
          <p:nvPr/>
        </p:nvSpPr>
        <p:spPr>
          <a:xfrm>
            <a:off x="4630334" y="3045919"/>
            <a:ext cx="3994307" cy="1554184"/>
          </a:xfrm>
          <a:prstGeom prst="rect">
            <a:avLst/>
          </a:prstGeom>
          <a:solidFill>
            <a:srgbClr val="FFFFF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altLang="en-US" lang="zh-CN"/>
          </a:p>
        </p:txBody>
      </p:sp>
      <p:sp>
        <p:nvSpPr>
          <p:cNvPr id="20" name="矩形 19"/>
          <p:cNvSpPr/>
          <p:nvPr/>
        </p:nvSpPr>
        <p:spPr>
          <a:xfrm>
            <a:off x="3023580" y="3308231"/>
            <a:ext cx="1440160" cy="1008112"/>
          </a:xfrm>
          <a:prstGeom prst="rect">
            <a:avLst/>
          </a:prstGeom>
          <a:gradFill flip="none" rotWithShape="1">
            <a:gsLst>
              <a:gs pos="0">
                <a:srgbClr val="86ABE6"/>
              </a:gs>
              <a:gs pos="93000">
                <a:srgbClr val="86ABE6"/>
              </a:gs>
              <a:gs pos="11000">
                <a:schemeClr val="accent1">
                  <a:lumMod val="75000"/>
                </a:schemeClr>
              </a:gs>
            </a:gsLst>
            <a:lin ang="5400000" scaled="1"/>
          </a:gradFill>
          <a:ln w="38100">
            <a:solidFill>
              <a:schemeClr val="bg1"/>
            </a:solidFill>
          </a:ln>
          <a:effectLst>
            <a:outerShdw algn="t" blurRad="50800" dir="5400000" dist="38100" rotWithShape="0">
              <a:prstClr val="black">
                <a:alpha val="5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altLang="en-US" lang="zh-CN"/>
          </a:p>
        </p:txBody>
      </p:sp>
      <p:sp>
        <p:nvSpPr>
          <p:cNvPr id="24" name="TextBox 23"/>
          <p:cNvSpPr txBox="1"/>
          <p:nvPr/>
        </p:nvSpPr>
        <p:spPr>
          <a:xfrm>
            <a:off x="3131840" y="3524256"/>
            <a:ext cx="1274635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2800">
                <a:solidFill>
                  <a:schemeClr val="bg1"/>
                </a:solidFill>
                <a:effectLst/>
                <a:latin charset="-122" pitchFamily="34" typeface="微软雅黑"/>
                <a:ea charset="-122" pitchFamily="34" typeface="微软雅黑"/>
              </a:rPr>
              <a:t>无经验</a:t>
            </a:r>
          </a:p>
        </p:txBody>
      </p:sp>
      <p:sp>
        <p:nvSpPr>
          <p:cNvPr id="26" name="矩形 25"/>
          <p:cNvSpPr/>
          <p:nvPr/>
        </p:nvSpPr>
        <p:spPr>
          <a:xfrm>
            <a:off x="7187772" y="3334133"/>
            <a:ext cx="1330108" cy="10080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27" name="TextBox 26"/>
          <p:cNvSpPr txBox="1"/>
          <p:nvPr/>
        </p:nvSpPr>
        <p:spPr>
          <a:xfrm>
            <a:off x="4784516" y="3291830"/>
            <a:ext cx="2307764" cy="104241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600">
                <a:solidFill>
                  <a:schemeClr val="tx1">
                    <a:lumMod val="50000"/>
                    <a:lumOff val="50000"/>
                  </a:schemeClr>
                </a:solidFill>
                <a:latin charset="-122" pitchFamily="34" typeface="微软雅黑"/>
                <a:ea charset="-122" pitchFamily="34" typeface="微软雅黑"/>
              </a:rPr>
              <a:t>谁是我学习的对象</a:t>
            </a:r>
          </a:p>
          <a:p>
            <a:pPr>
              <a:lnSpc>
                <a:spcPct val="130000"/>
              </a:lnSpc>
            </a:pPr>
            <a:r>
              <a:rPr altLang="en-US" lang="zh-CN" sz="1600">
                <a:solidFill>
                  <a:schemeClr val="tx1">
                    <a:lumMod val="50000"/>
                    <a:lumOff val="50000"/>
                  </a:schemeClr>
                </a:solidFill>
                <a:latin charset="-122" pitchFamily="34" typeface="微软雅黑"/>
                <a:ea charset="-122" pitchFamily="34" typeface="微软雅黑"/>
              </a:rPr>
              <a:t>分析我的性格和能力</a:t>
            </a:r>
          </a:p>
          <a:p>
            <a:pPr>
              <a:lnSpc>
                <a:spcPct val="130000"/>
              </a:lnSpc>
            </a:pPr>
            <a:r>
              <a:rPr altLang="en-US" lang="zh-CN" sz="1600">
                <a:solidFill>
                  <a:schemeClr val="tx1">
                    <a:lumMod val="50000"/>
                    <a:lumOff val="50000"/>
                  </a:schemeClr>
                </a:solidFill>
                <a:latin charset="-122" pitchFamily="34" typeface="微软雅黑"/>
                <a:ea charset="-122" pitchFamily="34" typeface="微软雅黑"/>
              </a:rPr>
              <a:t>思考怎样充分利用资源</a:t>
            </a:r>
          </a:p>
        </p:txBody>
      </p:sp>
    </p:spTree>
    <p:extLst>
      <p:ext uri="{BB962C8B-B14F-4D97-AF65-F5344CB8AC3E}">
        <p14:creationId val="3754548794"/>
      </p:ext>
    </p:extLst>
  </p:cSld>
  <p:clrMapOvr>
    <a:masterClrMapping/>
  </p:clrMapOvr>
  <p:transition/>
  <p:timing/>
</p:sld>
</file>

<file path=ppt/slides/slide3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251520" y="3165095"/>
            <a:ext cx="4348378" cy="1553524"/>
            <a:chOff x="-1885894" y="1723114"/>
            <a:chExt cx="4348378" cy="1553524"/>
          </a:xfrm>
        </p:grpSpPr>
        <p:sp>
          <p:nvSpPr>
            <p:cNvPr id="3" name="圆角矩形 2"/>
            <p:cNvSpPr/>
            <p:nvPr/>
          </p:nvSpPr>
          <p:spPr>
            <a:xfrm rot="1794593">
              <a:off x="908960" y="1723114"/>
              <a:ext cx="1553524" cy="1553524"/>
            </a:xfrm>
            <a:prstGeom prst="round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/>
                  </a:ext>
                </a:extLst>
              </a:blip>
              <a:stretch>
                <a:fillRect/>
              </a:stretch>
            </a:blipFill>
            <a:ln w="381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-1885894" y="1993865"/>
              <a:ext cx="2584518" cy="10668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mtClean="0" sz="3200">
                  <a:solidFill>
                    <a:srgbClr val="C00000"/>
                  </a:solidFill>
                </a:rPr>
                <a:t>2 </a:t>
              </a:r>
            </a:p>
            <a:p>
              <a:pPr algn="ctr"/>
              <a:r>
                <a:rPr altLang="zh-CN" lang="en-US" smtClean="0" sz="3200">
                  <a:solidFill>
                    <a:srgbClr val="C00000"/>
                  </a:solidFill>
                </a:rPr>
                <a:t>分析群体</a:t>
              </a:r>
            </a:p>
          </p:txBody>
        </p:sp>
      </p:grpSp>
      <p:sp>
        <p:nvSpPr>
          <p:cNvPr id="5" name="圆角矩形 1"/>
          <p:cNvSpPr>
            <a:spLocks noChangeAspect="1"/>
          </p:cNvSpPr>
          <p:nvPr/>
        </p:nvSpPr>
        <p:spPr>
          <a:xfrm>
            <a:off x="2620014" y="1119478"/>
            <a:ext cx="2155704" cy="1800000"/>
          </a:xfrm>
          <a:custGeom>
            <a:rect b="b" l="l" r="r" t="t"/>
            <a:pathLst>
              <a:path h="2616200" w="2616200">
                <a:moveTo>
                  <a:pt x="690040" y="381000"/>
                </a:moveTo>
                <a:cubicBezTo>
                  <a:pt x="519362" y="381000"/>
                  <a:pt x="381000" y="519362"/>
                  <a:pt x="381000" y="690040"/>
                </a:cubicBezTo>
                <a:lnTo>
                  <a:pt x="381000" y="1926160"/>
                </a:lnTo>
                <a:cubicBezTo>
                  <a:pt x="381000" y="2096838"/>
                  <a:pt x="519362" y="2235200"/>
                  <a:pt x="690040" y="2235200"/>
                </a:cubicBezTo>
                <a:lnTo>
                  <a:pt x="1926160" y="2235200"/>
                </a:lnTo>
                <a:cubicBezTo>
                  <a:pt x="2096838" y="2235200"/>
                  <a:pt x="2235200" y="2096838"/>
                  <a:pt x="2235200" y="1926160"/>
                </a:cubicBezTo>
                <a:lnTo>
                  <a:pt x="2235200" y="690040"/>
                </a:lnTo>
                <a:cubicBezTo>
                  <a:pt x="2235200" y="519362"/>
                  <a:pt x="2096838" y="381000"/>
                  <a:pt x="1926160" y="381000"/>
                </a:cubicBezTo>
                <a:close/>
                <a:moveTo>
                  <a:pt x="436042" y="0"/>
                </a:moveTo>
                <a:lnTo>
                  <a:pt x="2180158" y="0"/>
                </a:lnTo>
                <a:cubicBezTo>
                  <a:pt x="2420977" y="0"/>
                  <a:pt x="2616200" y="195223"/>
                  <a:pt x="2616200" y="436042"/>
                </a:cubicBezTo>
                <a:lnTo>
                  <a:pt x="2616200" y="2180158"/>
                </a:lnTo>
                <a:cubicBezTo>
                  <a:pt x="2616200" y="2420977"/>
                  <a:pt x="2420977" y="2616200"/>
                  <a:pt x="2180158" y="2616200"/>
                </a:cubicBezTo>
                <a:lnTo>
                  <a:pt x="436042" y="2616200"/>
                </a:lnTo>
                <a:cubicBezTo>
                  <a:pt x="195223" y="2616200"/>
                  <a:pt x="0" y="2420977"/>
                  <a:pt x="0" y="2180158"/>
                </a:cubicBezTo>
                <a:lnTo>
                  <a:pt x="0" y="436042"/>
                </a:lnTo>
                <a:cubicBezTo>
                  <a:pt x="0" y="195223"/>
                  <a:pt x="195223" y="0"/>
                  <a:pt x="436042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scene3d>
            <a:camera fov="6000000" prst="perspectiveRelaxedModerately">
              <a:rot lat="19634564" lon="20160148" rev="812592"/>
            </a:camera>
            <a:lightRig dir="t" rig="threePt">
              <a:rot lat="0" lon="0" rev="9600000"/>
            </a:lightRig>
          </a:scene3d>
          <a:sp3d contourW="38100" extrusionH="127000">
            <a:bevelT prst="coolSlant" w="88900"/>
            <a:bevelB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6" name="圆角矩形 1"/>
          <p:cNvSpPr>
            <a:spLocks noChangeAspect="1"/>
          </p:cNvSpPr>
          <p:nvPr/>
        </p:nvSpPr>
        <p:spPr>
          <a:xfrm>
            <a:off x="4639314" y="1405228"/>
            <a:ext cx="1767678" cy="1476000"/>
          </a:xfrm>
          <a:custGeom>
            <a:rect b="b" l="l" r="r" t="t"/>
            <a:pathLst>
              <a:path h="2616200" w="2616200">
                <a:moveTo>
                  <a:pt x="690040" y="381000"/>
                </a:moveTo>
                <a:cubicBezTo>
                  <a:pt x="519362" y="381000"/>
                  <a:pt x="381000" y="519362"/>
                  <a:pt x="381000" y="690040"/>
                </a:cubicBezTo>
                <a:lnTo>
                  <a:pt x="381000" y="1926160"/>
                </a:lnTo>
                <a:cubicBezTo>
                  <a:pt x="381000" y="2096838"/>
                  <a:pt x="519362" y="2235200"/>
                  <a:pt x="690040" y="2235200"/>
                </a:cubicBezTo>
                <a:lnTo>
                  <a:pt x="1926160" y="2235200"/>
                </a:lnTo>
                <a:cubicBezTo>
                  <a:pt x="2096838" y="2235200"/>
                  <a:pt x="2235200" y="2096838"/>
                  <a:pt x="2235200" y="1926160"/>
                </a:cubicBezTo>
                <a:lnTo>
                  <a:pt x="2235200" y="690040"/>
                </a:lnTo>
                <a:cubicBezTo>
                  <a:pt x="2235200" y="519362"/>
                  <a:pt x="2096838" y="381000"/>
                  <a:pt x="1926160" y="381000"/>
                </a:cubicBezTo>
                <a:close/>
                <a:moveTo>
                  <a:pt x="436042" y="0"/>
                </a:moveTo>
                <a:lnTo>
                  <a:pt x="2180158" y="0"/>
                </a:lnTo>
                <a:cubicBezTo>
                  <a:pt x="2420977" y="0"/>
                  <a:pt x="2616200" y="195223"/>
                  <a:pt x="2616200" y="436042"/>
                </a:cubicBezTo>
                <a:lnTo>
                  <a:pt x="2616200" y="2180158"/>
                </a:lnTo>
                <a:cubicBezTo>
                  <a:pt x="2616200" y="2420977"/>
                  <a:pt x="2420977" y="2616200"/>
                  <a:pt x="2180158" y="2616200"/>
                </a:cubicBezTo>
                <a:lnTo>
                  <a:pt x="436042" y="2616200"/>
                </a:lnTo>
                <a:cubicBezTo>
                  <a:pt x="195223" y="2616200"/>
                  <a:pt x="0" y="2420977"/>
                  <a:pt x="0" y="2180158"/>
                </a:cubicBezTo>
                <a:lnTo>
                  <a:pt x="0" y="436042"/>
                </a:lnTo>
                <a:cubicBezTo>
                  <a:pt x="0" y="195223"/>
                  <a:pt x="195223" y="0"/>
                  <a:pt x="436042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scene3d>
            <a:camera fov="6000000" prst="perspectiveBelow">
              <a:rot lat="19863892" lon="18296324" rev="1353930"/>
            </a:camera>
            <a:lightRig dir="t" rig="threePt">
              <a:rot lat="0" lon="0" rev="9600000"/>
            </a:lightRig>
          </a:scene3d>
          <a:sp3d contourW="38100" extrusionH="127000">
            <a:bevelT prst="coolSlant" w="88900"/>
            <a:bevelB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7" name="圆角矩形 1"/>
          <p:cNvSpPr>
            <a:spLocks noChangeAspect="1"/>
          </p:cNvSpPr>
          <p:nvPr/>
        </p:nvSpPr>
        <p:spPr>
          <a:xfrm rot="21056212">
            <a:off x="5052972" y="3043528"/>
            <a:ext cx="1535680" cy="1476000"/>
          </a:xfrm>
          <a:custGeom>
            <a:rect b="b" l="l" r="r" t="t"/>
            <a:pathLst>
              <a:path h="2616200" w="2616200">
                <a:moveTo>
                  <a:pt x="690040" y="381000"/>
                </a:moveTo>
                <a:cubicBezTo>
                  <a:pt x="519362" y="381000"/>
                  <a:pt x="381000" y="519362"/>
                  <a:pt x="381000" y="690040"/>
                </a:cubicBezTo>
                <a:lnTo>
                  <a:pt x="381000" y="1926160"/>
                </a:lnTo>
                <a:cubicBezTo>
                  <a:pt x="381000" y="2096838"/>
                  <a:pt x="519362" y="2235200"/>
                  <a:pt x="690040" y="2235200"/>
                </a:cubicBezTo>
                <a:lnTo>
                  <a:pt x="1926160" y="2235200"/>
                </a:lnTo>
                <a:cubicBezTo>
                  <a:pt x="2096838" y="2235200"/>
                  <a:pt x="2235200" y="2096838"/>
                  <a:pt x="2235200" y="1926160"/>
                </a:cubicBezTo>
                <a:lnTo>
                  <a:pt x="2235200" y="690040"/>
                </a:lnTo>
                <a:cubicBezTo>
                  <a:pt x="2235200" y="519362"/>
                  <a:pt x="2096838" y="381000"/>
                  <a:pt x="1926160" y="381000"/>
                </a:cubicBezTo>
                <a:close/>
                <a:moveTo>
                  <a:pt x="436042" y="0"/>
                </a:moveTo>
                <a:lnTo>
                  <a:pt x="2180158" y="0"/>
                </a:lnTo>
                <a:cubicBezTo>
                  <a:pt x="2420977" y="0"/>
                  <a:pt x="2616200" y="195223"/>
                  <a:pt x="2616200" y="436042"/>
                </a:cubicBezTo>
                <a:lnTo>
                  <a:pt x="2616200" y="2180158"/>
                </a:lnTo>
                <a:cubicBezTo>
                  <a:pt x="2616200" y="2420977"/>
                  <a:pt x="2420977" y="2616200"/>
                  <a:pt x="2180158" y="2616200"/>
                </a:cubicBezTo>
                <a:lnTo>
                  <a:pt x="436042" y="2616200"/>
                </a:lnTo>
                <a:cubicBezTo>
                  <a:pt x="195223" y="2616200"/>
                  <a:pt x="0" y="2420977"/>
                  <a:pt x="0" y="2180158"/>
                </a:cubicBezTo>
                <a:lnTo>
                  <a:pt x="0" y="436042"/>
                </a:lnTo>
                <a:cubicBezTo>
                  <a:pt x="0" y="195223"/>
                  <a:pt x="195223" y="0"/>
                  <a:pt x="436042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scene3d>
            <a:camera fov="7200000" prst="perspectiveHeroicExtremeRightFacing">
              <a:rot lat="21486198" lon="19449816" rev="21176828"/>
            </a:camera>
            <a:lightRig dir="t" rig="threePt">
              <a:rot lat="0" lon="0" rev="9600000"/>
            </a:lightRig>
          </a:scene3d>
          <a:sp3d contourW="38100" extrusionH="127000">
            <a:bevelT prst="coolSlant" w="88900"/>
            <a:bevelB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8" name="任意多边形 7"/>
          <p:cNvSpPr/>
          <p:nvPr/>
        </p:nvSpPr>
        <p:spPr>
          <a:xfrm>
            <a:off x="6141562" y="1491630"/>
            <a:ext cx="1086326" cy="658583"/>
          </a:xfrm>
          <a:custGeom>
            <a:gdLst>
              <a:gd fmla="*/ 0 w 1422400" name="connsiteX0"/>
              <a:gd fmla="*/ 972456 h 972456" name="connsiteY0"/>
              <a:gd fmla="*/ 1422400 w 1422400" name="connsiteX1"/>
              <a:gd fmla="*/ 246743 h 972456" name="connsiteY1"/>
              <a:gd fmla="*/ 1422400 w 1422400" name="connsiteX2"/>
              <a:gd fmla="*/ 0 h 972456" name="connsiteY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b="b" l="l" r="r" t="t"/>
            <a:pathLst>
              <a:path h="972456" w="1422400">
                <a:moveTo>
                  <a:pt x="0" y="972456"/>
                </a:moveTo>
                <a:lnTo>
                  <a:pt x="1422400" y="246743"/>
                </a:lnTo>
                <a:lnTo>
                  <a:pt x="1422400" y="0"/>
                </a:lnTo>
              </a:path>
            </a:pathLst>
          </a:cu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9" name="任意多边形 8"/>
          <p:cNvSpPr/>
          <p:nvPr/>
        </p:nvSpPr>
        <p:spPr>
          <a:xfrm>
            <a:off x="6406990" y="3726982"/>
            <a:ext cx="1247775" cy="376238"/>
          </a:xfrm>
          <a:custGeom>
            <a:gdLst>
              <a:gd fmla="*/ 0 w 1248228" name="connsiteX0"/>
              <a:gd fmla="*/ 377371 h 377371" name="connsiteY0"/>
              <a:gd fmla="*/ 1248228 w 1248228" name="connsiteX1"/>
              <a:gd fmla="*/ 246743 h 377371" name="connsiteY1"/>
              <a:gd fmla="*/ 1248228 w 1248228" name="connsiteX2"/>
              <a:gd fmla="*/ 0 h 377371" name="connsiteY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b="b" l="l" r="r" t="t"/>
            <a:pathLst>
              <a:path h="377371" w="1248228">
                <a:moveTo>
                  <a:pt x="0" y="377371"/>
                </a:moveTo>
                <a:lnTo>
                  <a:pt x="1248228" y="246743"/>
                </a:lnTo>
                <a:lnTo>
                  <a:pt x="1248228" y="0"/>
                </a:lnTo>
              </a:path>
            </a:pathLst>
          </a:cu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 altLang="en-US" lang="zh-CN"/>
          </a:p>
        </p:txBody>
      </p:sp>
      <p:sp>
        <p:nvSpPr>
          <p:cNvPr id="10" name="任意多边形 9"/>
          <p:cNvSpPr/>
          <p:nvPr/>
        </p:nvSpPr>
        <p:spPr>
          <a:xfrm flipH="1">
            <a:off x="1165828" y="1491630"/>
            <a:ext cx="1276350" cy="855662"/>
          </a:xfrm>
          <a:custGeom>
            <a:gdLst>
              <a:gd fmla="*/ 0 w 1277256" name="connsiteX0"/>
              <a:gd fmla="*/ 856342 h 856342" name="connsiteY0"/>
              <a:gd fmla="*/ 1277256 w 1277256" name="connsiteX1"/>
              <a:gd fmla="*/ 246743 h 856342" name="connsiteY1"/>
              <a:gd fmla="*/ 1277256 w 1277256" name="connsiteX2"/>
              <a:gd fmla="*/ 0 h 856342" name="connsiteY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b="b" l="l" r="r" t="t"/>
            <a:pathLst>
              <a:path h="856342" w="1277256">
                <a:moveTo>
                  <a:pt x="0" y="856342"/>
                </a:moveTo>
                <a:lnTo>
                  <a:pt x="1277256" y="246743"/>
                </a:lnTo>
                <a:lnTo>
                  <a:pt x="1277256" y="0"/>
                </a:lnTo>
              </a:path>
            </a:pathLst>
          </a:cu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 altLang="en-US" lang="zh-CN"/>
          </a:p>
        </p:txBody>
      </p:sp>
      <p:sp>
        <p:nvSpPr>
          <p:cNvPr id="11" name="矩形 13"/>
          <p:cNvSpPr>
            <a:spLocks noChangeArrowheads="1"/>
          </p:cNvSpPr>
          <p:nvPr/>
        </p:nvSpPr>
        <p:spPr bwMode="auto">
          <a:xfrm>
            <a:off x="445748" y="195486"/>
            <a:ext cx="3240360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zh-CN" b="1" lang="en-US" smtClean="0" sz="16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— 人员性格分析</a:t>
            </a:r>
          </a:p>
          <a:p>
            <a:pPr>
              <a:lnSpc>
                <a:spcPct val="150000"/>
              </a:lnSpc>
            </a:pPr>
            <a:r>
              <a:rPr altLang="zh-CN" b="1" lang="en-US" smtClean="0" sz="16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— 人员参与方式分析（独裁者/和事佬/不干涉主义者/民主者）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66028" y="1347614"/>
            <a:ext cx="1402080" cy="1554480"/>
          </a:xfrm>
          <a:prstGeom prst="rect">
            <a:avLst/>
          </a:prstGeom>
          <a:noFill/>
          <a:scene3d>
            <a:camera prst="perspectiveRelaxed">
              <a:rot lat="18292248" lon="21077898" rev="377204"/>
            </a:camera>
            <a:lightRig dir="t" rig="threePt"/>
          </a:scene3d>
        </p:spPr>
        <p:txBody>
          <a:bodyPr wrap="none"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lang="zh-CN" smtClean="0" sz="48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影响</a:t>
            </a:r>
          </a:p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lang="zh-CN" smtClean="0" sz="48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方式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51784" y="1853411"/>
            <a:ext cx="1198880" cy="701040"/>
          </a:xfrm>
          <a:prstGeom prst="rect">
            <a:avLst/>
          </a:prstGeom>
          <a:noFill/>
          <a:scene3d>
            <a:camera prst="perspectiveRelaxedModerately">
              <a:rot lat="18822534" lon="18524288" rev="1713141"/>
            </a:camera>
            <a:lightRig dir="t" rig="threePt"/>
          </a:scene3d>
        </p:spPr>
        <p:txBody>
          <a:bodyPr wrap="none"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lang="zh-CN" smtClean="0" sz="40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现状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54260" y="3435846"/>
            <a:ext cx="1410895" cy="762000"/>
          </a:xfrm>
          <a:prstGeom prst="rect">
            <a:avLst/>
          </a:prstGeom>
          <a:noFill/>
          <a:scene3d>
            <a:camera prst="perspectiveContrastingRightFacing">
              <a:rot lat="21344834" lon="18608064" rev="233497"/>
            </a:camera>
            <a:lightRig dir="t" rig="threePt"/>
          </a:scene3d>
        </p:spPr>
        <p:txBody>
          <a:bodyPr wrap="square"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lang="zh-CN" smtClean="0" sz="44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行为</a:t>
            </a:r>
          </a:p>
        </p:txBody>
      </p:sp>
      <p:sp>
        <p:nvSpPr>
          <p:cNvPr id="15" name="矩形 13"/>
          <p:cNvSpPr>
            <a:spLocks noChangeArrowheads="1"/>
          </p:cNvSpPr>
          <p:nvPr/>
        </p:nvSpPr>
        <p:spPr bwMode="auto">
          <a:xfrm>
            <a:off x="6200222" y="771550"/>
            <a:ext cx="2055332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altLang="zh-CN" b="1" lang="en-US" smtClean="0" sz="16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— 现状分析</a:t>
            </a:r>
          </a:p>
          <a:p>
            <a:pPr algn="ctr"/>
            <a:r>
              <a:rPr altLang="zh-CN" b="1" lang="en-US" smtClean="0" sz="16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（工作状态和气氛）</a:t>
            </a:r>
          </a:p>
        </p:txBody>
      </p:sp>
      <p:sp>
        <p:nvSpPr>
          <p:cNvPr id="17" name="圆角矩形 1"/>
          <p:cNvSpPr/>
          <p:nvPr/>
        </p:nvSpPr>
        <p:spPr bwMode="auto">
          <a:xfrm>
            <a:off x="2640093" y="2693052"/>
            <a:ext cx="2366085" cy="2365701"/>
          </a:xfrm>
          <a:custGeom>
            <a:rect b="b" l="l" r="r" t="t"/>
            <a:pathLst>
              <a:path h="2616200" w="2616200">
                <a:moveTo>
                  <a:pt x="690040" y="381000"/>
                </a:moveTo>
                <a:cubicBezTo>
                  <a:pt x="519362" y="381000"/>
                  <a:pt x="381000" y="519362"/>
                  <a:pt x="381000" y="690040"/>
                </a:cubicBezTo>
                <a:lnTo>
                  <a:pt x="381000" y="1926160"/>
                </a:lnTo>
                <a:cubicBezTo>
                  <a:pt x="381000" y="2096838"/>
                  <a:pt x="519362" y="2235200"/>
                  <a:pt x="690040" y="2235200"/>
                </a:cubicBezTo>
                <a:lnTo>
                  <a:pt x="1926160" y="2235200"/>
                </a:lnTo>
                <a:cubicBezTo>
                  <a:pt x="2096838" y="2235200"/>
                  <a:pt x="2235200" y="2096838"/>
                  <a:pt x="2235200" y="1926160"/>
                </a:cubicBezTo>
                <a:lnTo>
                  <a:pt x="2235200" y="690040"/>
                </a:lnTo>
                <a:cubicBezTo>
                  <a:pt x="2235200" y="519362"/>
                  <a:pt x="2096838" y="381000"/>
                  <a:pt x="1926160" y="381000"/>
                </a:cubicBezTo>
                <a:close/>
                <a:moveTo>
                  <a:pt x="436042" y="0"/>
                </a:moveTo>
                <a:lnTo>
                  <a:pt x="2180158" y="0"/>
                </a:lnTo>
                <a:cubicBezTo>
                  <a:pt x="2420977" y="0"/>
                  <a:pt x="2616200" y="195223"/>
                  <a:pt x="2616200" y="436042"/>
                </a:cubicBezTo>
                <a:lnTo>
                  <a:pt x="2616200" y="2180158"/>
                </a:lnTo>
                <a:cubicBezTo>
                  <a:pt x="2616200" y="2420977"/>
                  <a:pt x="2420977" y="2616200"/>
                  <a:pt x="2180158" y="2616200"/>
                </a:cubicBezTo>
                <a:lnTo>
                  <a:pt x="436042" y="2616200"/>
                </a:lnTo>
                <a:cubicBezTo>
                  <a:pt x="195223" y="2616200"/>
                  <a:pt x="0" y="2420977"/>
                  <a:pt x="0" y="2180158"/>
                </a:cubicBezTo>
                <a:lnTo>
                  <a:pt x="0" y="436042"/>
                </a:lnTo>
                <a:cubicBezTo>
                  <a:pt x="0" y="195223"/>
                  <a:pt x="195223" y="0"/>
                  <a:pt x="436042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scene3d>
            <a:camera prst="perspectiveRelaxedModerately"/>
            <a:lightRig dir="t" rig="threePt"/>
          </a:scene3d>
          <a:sp3d contourW="63500" extrusionH="190500">
            <a:bevelT prst="coolSlant" w="88900"/>
            <a:bevelB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8" name="矩形 13"/>
          <p:cNvSpPr>
            <a:spLocks noChangeArrowheads="1"/>
          </p:cNvSpPr>
          <p:nvPr/>
        </p:nvSpPr>
        <p:spPr bwMode="auto">
          <a:xfrm>
            <a:off x="6422412" y="2851071"/>
            <a:ext cx="2693561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zh-CN" b="1" lang="en-US" smtClean="0" sz="16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— 明文及潜在规则</a:t>
            </a:r>
          </a:p>
          <a:p>
            <a:pPr>
              <a:lnSpc>
                <a:spcPct val="150000"/>
              </a:lnSpc>
            </a:pPr>
            <a:r>
              <a:rPr altLang="zh-CN" b="1" lang="en-US" smtClean="0" sz="16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— 不利于团队工作的行为</a:t>
            </a:r>
          </a:p>
        </p:txBody>
      </p:sp>
    </p:spTree>
    <p:extLst>
      <p:ext uri="{BB962C8B-B14F-4D97-AF65-F5344CB8AC3E}">
        <p14:creationId val="929133410"/>
      </p:ext>
    </p:extLst>
  </p:cSld>
  <p:clrMapOvr>
    <a:masterClrMapping/>
  </p:clrMapOvr>
  <p:transition/>
  <p:timing/>
</p:sld>
</file>

<file path=ppt/slides/slide3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80" name="组合 79"/>
          <p:cNvGrpSpPr/>
          <p:nvPr/>
        </p:nvGrpSpPr>
        <p:grpSpPr>
          <a:xfrm>
            <a:off x="218193" y="2742176"/>
            <a:ext cx="4251555" cy="2168677"/>
            <a:chOff x="218193" y="2563313"/>
            <a:chExt cx="4251555" cy="2168677"/>
          </a:xfrm>
        </p:grpSpPr>
        <p:sp>
          <p:nvSpPr>
            <p:cNvPr id="60" name="椭圆 59"/>
            <p:cNvSpPr/>
            <p:nvPr/>
          </p:nvSpPr>
          <p:spPr>
            <a:xfrm rot="13938104">
              <a:off x="2364892" y="2563313"/>
              <a:ext cx="2104856" cy="2104856"/>
            </a:xfrm>
            <a:prstGeom prst="ellipse">
              <a:avLst/>
            </a:prstGeom>
            <a:noFill/>
            <a:ln>
              <a:solidFill>
                <a:srgbClr val="D7E5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  <p:grpSp>
          <p:nvGrpSpPr>
            <p:cNvPr id="62" name="组合 61"/>
            <p:cNvGrpSpPr/>
            <p:nvPr/>
          </p:nvGrpSpPr>
          <p:grpSpPr>
            <a:xfrm rot="13938104">
              <a:off x="2679938" y="2908296"/>
              <a:ext cx="1417594" cy="1417597"/>
              <a:chOff x="3469875" y="2493969"/>
              <a:chExt cx="2238863" cy="2238869"/>
            </a:xfrm>
          </p:grpSpPr>
          <p:sp>
            <p:nvSpPr>
              <p:cNvPr id="63" name="椭圆 62"/>
              <p:cNvSpPr/>
              <p:nvPr/>
            </p:nvSpPr>
            <p:spPr bwMode="auto">
              <a:xfrm rot="1267204">
                <a:off x="3469875" y="2493969"/>
                <a:ext cx="2238863" cy="2238869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altLang="en-US" lang="zh-CN"/>
              </a:p>
            </p:txBody>
          </p:sp>
          <p:sp>
            <p:nvSpPr>
              <p:cNvPr id="64" name="椭圆 63"/>
              <p:cNvSpPr/>
              <p:nvPr/>
            </p:nvSpPr>
            <p:spPr>
              <a:xfrm rot="1267204">
                <a:off x="3632383" y="2656480"/>
                <a:ext cx="1913846" cy="1913847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  <a:effectLst>
                <a:outerShdw algn="ctr" blurRad="63500" rotWithShape="0" sx="102000" sy="10200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79" name="组合 78"/>
            <p:cNvGrpSpPr/>
            <p:nvPr/>
          </p:nvGrpSpPr>
          <p:grpSpPr>
            <a:xfrm flipV="1">
              <a:off x="2422158" y="2931790"/>
              <a:ext cx="1337563" cy="1640079"/>
              <a:chOff x="2422158" y="2644158"/>
              <a:chExt cx="1337563" cy="1640079"/>
            </a:xfrm>
          </p:grpSpPr>
          <p:sp>
            <p:nvSpPr>
              <p:cNvPr id="61" name="椭圆 2"/>
              <p:cNvSpPr/>
              <p:nvPr/>
            </p:nvSpPr>
            <p:spPr>
              <a:xfrm rot="12674056">
                <a:off x="2519724" y="2644158"/>
                <a:ext cx="1239997" cy="1640079"/>
              </a:xfrm>
              <a:custGeom>
                <a:rect b="b" l="l" r="r" t="t"/>
                <a:pathLst>
                  <a:path h="2007730" w="1517963">
                    <a:moveTo>
                      <a:pt x="514098" y="0"/>
                    </a:moveTo>
                    <a:cubicBezTo>
                      <a:pt x="1068517" y="0"/>
                      <a:pt x="1517963" y="449446"/>
                      <a:pt x="1517963" y="1003865"/>
                    </a:cubicBezTo>
                    <a:cubicBezTo>
                      <a:pt x="1517963" y="1558284"/>
                      <a:pt x="1068517" y="2007730"/>
                      <a:pt x="514098" y="2007730"/>
                    </a:cubicBezTo>
                    <a:cubicBezTo>
                      <a:pt x="406972" y="2007730"/>
                      <a:pt x="303765" y="1990950"/>
                      <a:pt x="207086" y="1959490"/>
                    </a:cubicBezTo>
                    <a:cubicBezTo>
                      <a:pt x="279744" y="1976607"/>
                      <a:pt x="355632" y="1985188"/>
                      <a:pt x="433595" y="1985188"/>
                    </a:cubicBezTo>
                    <a:cubicBezTo>
                      <a:pt x="988014" y="1985188"/>
                      <a:pt x="1437460" y="1551240"/>
                      <a:pt x="1437460" y="1015939"/>
                    </a:cubicBezTo>
                    <a:cubicBezTo>
                      <a:pt x="1437460" y="480638"/>
                      <a:pt x="988014" y="46690"/>
                      <a:pt x="433595" y="46690"/>
                    </a:cubicBezTo>
                    <a:cubicBezTo>
                      <a:pt x="278114" y="46690"/>
                      <a:pt x="130888" y="80819"/>
                      <a:pt x="0" y="142787"/>
                    </a:cubicBezTo>
                    <a:cubicBezTo>
                      <a:pt x="149912" y="51755"/>
                      <a:pt x="325961" y="0"/>
                      <a:pt x="514098" y="0"/>
                    </a:cubicBezTo>
                    <a:close/>
                  </a:path>
                </a:pathLst>
              </a:custGeom>
              <a:gradFill flip="none" rotWithShape="1">
                <a:gsLst>
                  <a:gs pos="15000">
                    <a:srgbClr val="FFC000">
                      <a:alpha val="0"/>
                    </a:srgbClr>
                  </a:gs>
                  <a:gs pos="100000">
                    <a:srgbClr val="0070C0"/>
                  </a:gs>
                </a:gsLst>
                <a:lin ang="0" scaled="1"/>
              </a:gradFill>
              <a:ln>
                <a:noFill/>
              </a:ln>
              <a:effectLst>
                <a:outerShdw algn="tr" blurRad="50800" dir="81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altLang="en-US" lang="zh-CN"/>
              </a:p>
            </p:txBody>
          </p:sp>
          <p:grpSp>
            <p:nvGrpSpPr>
              <p:cNvPr id="65" name="组合 64"/>
              <p:cNvGrpSpPr/>
              <p:nvPr/>
            </p:nvGrpSpPr>
            <p:grpSpPr>
              <a:xfrm rot="13938104">
                <a:off x="2488316" y="3837151"/>
                <a:ext cx="169625" cy="169626"/>
                <a:chOff x="539552" y="866690"/>
                <a:chExt cx="2238863" cy="2238869"/>
              </a:xfrm>
            </p:grpSpPr>
            <p:sp>
              <p:nvSpPr>
                <p:cNvPr id="66" name="椭圆 65"/>
                <p:cNvSpPr/>
                <p:nvPr/>
              </p:nvSpPr>
              <p:spPr bwMode="auto">
                <a:xfrm rot="1267204">
                  <a:off x="539552" y="866690"/>
                  <a:ext cx="2238863" cy="223886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E5F4FB"/>
                    </a:gs>
                    <a:gs pos="47000">
                      <a:schemeClr val="tx2">
                        <a:lumMod val="60000"/>
                        <a:lumOff val="40000"/>
                      </a:schemeClr>
                    </a:gs>
                    <a:gs pos="98000">
                      <a:srgbClr val="2A6EC0"/>
                    </a:gs>
                  </a:gsLst>
                  <a:path path="circle">
                    <a:fillToRect b="100000" r="100000"/>
                  </a:path>
                  <a:tileRect l="-100000" t="-100000"/>
                </a:gradFill>
                <a:ln>
                  <a:noFill/>
                </a:ln>
                <a:effectLst>
                  <a:outerShdw algn="t" blurRad="50800" dir="5400000" dist="25400" rotWithShape="0">
                    <a:prstClr val="black">
                      <a:alpha val="92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67" name="椭圆 66"/>
                <p:cNvSpPr/>
                <p:nvPr/>
              </p:nvSpPr>
              <p:spPr>
                <a:xfrm rot="1267204">
                  <a:off x="787448" y="1114592"/>
                  <a:ext cx="1743070" cy="1743064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effectLst>
                  <a:outerShdw algn="ctr" blurRad="63500" rotWithShape="0" sx="102000" sy="10200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altLang="en-US" lang="zh-CN"/>
                </a:p>
              </p:txBody>
            </p:sp>
          </p:grpSp>
          <p:grpSp>
            <p:nvGrpSpPr>
              <p:cNvPr id="68" name="组合 67"/>
              <p:cNvGrpSpPr/>
              <p:nvPr/>
            </p:nvGrpSpPr>
            <p:grpSpPr>
              <a:xfrm rot="13938104">
                <a:off x="2422158" y="3370147"/>
                <a:ext cx="169625" cy="169626"/>
                <a:chOff x="539552" y="866690"/>
                <a:chExt cx="2238863" cy="2238869"/>
              </a:xfrm>
            </p:grpSpPr>
            <p:sp>
              <p:nvSpPr>
                <p:cNvPr id="69" name="椭圆 68"/>
                <p:cNvSpPr/>
                <p:nvPr/>
              </p:nvSpPr>
              <p:spPr bwMode="auto">
                <a:xfrm rot="1267204">
                  <a:off x="539552" y="866690"/>
                  <a:ext cx="2238863" cy="223886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E5F4FB"/>
                    </a:gs>
                    <a:gs pos="47000">
                      <a:schemeClr val="tx2">
                        <a:lumMod val="60000"/>
                        <a:lumOff val="40000"/>
                      </a:schemeClr>
                    </a:gs>
                    <a:gs pos="98000">
                      <a:srgbClr val="2A6EC0"/>
                    </a:gs>
                  </a:gsLst>
                  <a:path path="circle">
                    <a:fillToRect b="100000" r="100000"/>
                  </a:path>
                  <a:tileRect l="-100000" t="-100000"/>
                </a:gradFill>
                <a:ln>
                  <a:noFill/>
                </a:ln>
                <a:effectLst>
                  <a:outerShdw algn="t" blurRad="50800" dir="5400000" dist="25400" rotWithShape="0">
                    <a:prstClr val="black">
                      <a:alpha val="92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70" name="椭圆 69"/>
                <p:cNvSpPr/>
                <p:nvPr/>
              </p:nvSpPr>
              <p:spPr>
                <a:xfrm rot="1267204">
                  <a:off x="787448" y="1114592"/>
                  <a:ext cx="1743070" cy="1743064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effectLst>
                  <a:outerShdw algn="ctr" blurRad="63500" rotWithShape="0" sx="102000" sy="10200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altLang="en-US" lang="zh-CN"/>
                </a:p>
              </p:txBody>
            </p:sp>
          </p:grpSp>
          <p:grpSp>
            <p:nvGrpSpPr>
              <p:cNvPr id="71" name="组合 70"/>
              <p:cNvGrpSpPr/>
              <p:nvPr/>
            </p:nvGrpSpPr>
            <p:grpSpPr>
              <a:xfrm rot="13938104">
                <a:off x="2623907" y="2960393"/>
                <a:ext cx="169625" cy="169626"/>
                <a:chOff x="539552" y="866690"/>
                <a:chExt cx="2238863" cy="2238869"/>
              </a:xfrm>
            </p:grpSpPr>
            <p:sp>
              <p:nvSpPr>
                <p:cNvPr id="72" name="椭圆 71"/>
                <p:cNvSpPr/>
                <p:nvPr/>
              </p:nvSpPr>
              <p:spPr bwMode="auto">
                <a:xfrm rot="1267204">
                  <a:off x="539552" y="866690"/>
                  <a:ext cx="2238863" cy="223886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E5F4FB"/>
                    </a:gs>
                    <a:gs pos="47000">
                      <a:schemeClr val="tx2">
                        <a:lumMod val="60000"/>
                        <a:lumOff val="40000"/>
                      </a:schemeClr>
                    </a:gs>
                    <a:gs pos="98000">
                      <a:srgbClr val="2A6EC0"/>
                    </a:gs>
                  </a:gsLst>
                  <a:path path="circle">
                    <a:fillToRect b="100000" r="100000"/>
                  </a:path>
                  <a:tileRect l="-100000" t="-100000"/>
                </a:gradFill>
                <a:ln>
                  <a:noFill/>
                </a:ln>
                <a:effectLst>
                  <a:outerShdw algn="t" blurRad="50800" dir="5400000" dist="25400" rotWithShape="0">
                    <a:prstClr val="black">
                      <a:alpha val="92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73" name="椭圆 72"/>
                <p:cNvSpPr/>
                <p:nvPr/>
              </p:nvSpPr>
              <p:spPr>
                <a:xfrm rot="1267204">
                  <a:off x="787448" y="1114592"/>
                  <a:ext cx="1743070" cy="1743064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effectLst>
                  <a:outerShdw algn="ctr" blurRad="63500" rotWithShape="0" sx="102000" sy="10200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altLang="en-US" lang="zh-CN"/>
                </a:p>
              </p:txBody>
            </p:sp>
          </p:grpSp>
        </p:grpSp>
        <p:sp>
          <p:nvSpPr>
            <p:cNvPr id="74" name="TextBox 73"/>
            <p:cNvSpPr txBox="1"/>
            <p:nvPr/>
          </p:nvSpPr>
          <p:spPr>
            <a:xfrm>
              <a:off x="539552" y="2882683"/>
              <a:ext cx="1867104" cy="646176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 defTabSz="914400" eaLnBrk="1" fontAlgn="auto" hangingPunct="1" indent="0" latinLnBrk="0" lvl="0" marL="0" marR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kern="0" lang="zh-CN" smtClean="0" sz="1400">
                  <a:solidFill>
                    <a:srgbClr val="0070C0"/>
                  </a:solidFill>
                  <a:latin charset="-122" pitchFamily="34" typeface="微软雅黑"/>
                  <a:ea charset="-122" pitchFamily="34" typeface="微软雅黑"/>
                </a:rPr>
                <a:t>创造共同的工作机会</a:t>
              </a:r>
            </a:p>
            <a:p>
              <a:pPr algn="r" defTabSz="914400" eaLnBrk="1" fontAlgn="auto" hangingPunct="1" indent="0" latinLnBrk="0" lvl="0" marL="0" marR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kern="0" lang="zh-CN" smtClean="0" sz="1400">
                  <a:solidFill>
                    <a:srgbClr val="0070C0"/>
                  </a:solidFill>
                  <a:latin charset="-122" pitchFamily="34" typeface="微软雅黑"/>
                  <a:ea charset="-122" pitchFamily="34" typeface="微软雅黑"/>
                </a:rPr>
                <a:t>促进团队认同感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218193" y="3622096"/>
              <a:ext cx="2193567" cy="368808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defTabSz="914400" eaLnBrk="1" fontAlgn="auto" hangingPunct="1" indent="0" latinLnBrk="0" lvl="0" marL="0" marR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0" kumimoji="0" lang="zh-CN" noProof="0" normalizeH="0" smtClean="0" spc="0" strike="noStrike" sz="1400" u="none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charset="-122" pitchFamily="34" typeface="微软雅黑"/>
                  <a:ea charset="-122" pitchFamily="34" typeface="微软雅黑"/>
                </a:rPr>
                <a:t>增进团队成员之间的反馈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362209" y="4079504"/>
              <a:ext cx="2265575" cy="646176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 lvl="0">
                <a:lnSpc>
                  <a:spcPct val="130000"/>
                </a:lnSpc>
                <a:defRPr/>
              </a:pPr>
              <a:r>
                <a:rPr altLang="en-US" kern="0" lang="zh-CN" smtClean="0" sz="1400">
                  <a:solidFill>
                    <a:srgbClr val="0070C0"/>
                  </a:solidFill>
                  <a:latin charset="-122" pitchFamily="34" typeface="微软雅黑"/>
                  <a:ea charset="-122" pitchFamily="34" typeface="微软雅黑"/>
                </a:rPr>
                <a:t>信任你的成员</a:t>
              </a:r>
            </a:p>
            <a:p>
              <a:pPr algn="r" lvl="0">
                <a:lnSpc>
                  <a:spcPct val="130000"/>
                </a:lnSpc>
                <a:defRPr/>
              </a:pPr>
              <a:r>
                <a:rPr altLang="en-US" kern="0" lang="zh-CN" smtClean="0" sz="1400">
                  <a:solidFill>
                    <a:srgbClr val="0070C0"/>
                  </a:solidFill>
                  <a:latin charset="-122" pitchFamily="34" typeface="微软雅黑"/>
                  <a:ea charset="-122" pitchFamily="34" typeface="微软雅黑"/>
                </a:rPr>
                <a:t>鼓励大家公开自己的观点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2790760" y="3184975"/>
              <a:ext cx="1164411" cy="896112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 defTabSz="914400" eaLnBrk="1" fontAlgn="auto" hangingPunct="1" indent="0" latinLnBrk="0" lvl="0" marL="0" marR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1" kern="0" lang="en-US" noProof="0" smtClean="0" sz="2400">
                  <a:solidFill>
                    <a:srgbClr val="737373"/>
                  </a:solidFill>
                  <a:latin charset="-122" pitchFamily="34" typeface="微软雅黑"/>
                  <a:ea charset="-122" pitchFamily="34" typeface="微软雅黑"/>
                </a:rPr>
                <a:t>C</a:t>
              </a:r>
            </a:p>
            <a:p>
              <a:pPr algn="ctr" defTabSz="914400" eaLnBrk="1" fontAlgn="auto" hangingPunct="1" indent="0" latinLnBrk="0" lvl="0" marL="0" marR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1" kern="0" lang="en-US" noProof="0" smtClean="0" sz="2400">
                  <a:solidFill>
                    <a:srgbClr val="737373"/>
                  </a:solidFill>
                  <a:latin charset="-122" pitchFamily="34" typeface="微软雅黑"/>
                  <a:ea charset="-122" pitchFamily="34" typeface="微软雅黑"/>
                </a:rPr>
                <a:t>氛围</a:t>
              </a:r>
            </a:p>
          </p:txBody>
        </p:sp>
      </p:grpSp>
      <p:sp>
        <p:nvSpPr>
          <p:cNvPr id="5" name="椭圆 4"/>
          <p:cNvSpPr/>
          <p:nvPr/>
        </p:nvSpPr>
        <p:spPr>
          <a:xfrm rot="3485961">
            <a:off x="4427984" y="2661981"/>
            <a:ext cx="2104856" cy="2104856"/>
          </a:xfrm>
          <a:prstGeom prst="ellipse">
            <a:avLst/>
          </a:prstGeom>
          <a:noFill/>
          <a:ln>
            <a:solidFill>
              <a:srgbClr val="D7E5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6" name="椭圆 2"/>
          <p:cNvSpPr/>
          <p:nvPr/>
        </p:nvSpPr>
        <p:spPr>
          <a:xfrm rot="2221913">
            <a:off x="5121283" y="3073179"/>
            <a:ext cx="1239997" cy="1640079"/>
          </a:xfrm>
          <a:custGeom>
            <a:rect b="b" l="l" r="r" t="t"/>
            <a:pathLst>
              <a:path h="2007730" w="1517963">
                <a:moveTo>
                  <a:pt x="514098" y="0"/>
                </a:moveTo>
                <a:cubicBezTo>
                  <a:pt x="1068517" y="0"/>
                  <a:pt x="1517963" y="449446"/>
                  <a:pt x="1517963" y="1003865"/>
                </a:cubicBezTo>
                <a:cubicBezTo>
                  <a:pt x="1517963" y="1558284"/>
                  <a:pt x="1068517" y="2007730"/>
                  <a:pt x="514098" y="2007730"/>
                </a:cubicBezTo>
                <a:cubicBezTo>
                  <a:pt x="406972" y="2007730"/>
                  <a:pt x="303765" y="1990950"/>
                  <a:pt x="207086" y="1959490"/>
                </a:cubicBezTo>
                <a:cubicBezTo>
                  <a:pt x="279744" y="1976607"/>
                  <a:pt x="355632" y="1985188"/>
                  <a:pt x="433595" y="1985188"/>
                </a:cubicBezTo>
                <a:cubicBezTo>
                  <a:pt x="988014" y="1985188"/>
                  <a:pt x="1437460" y="1551240"/>
                  <a:pt x="1437460" y="1015939"/>
                </a:cubicBezTo>
                <a:cubicBezTo>
                  <a:pt x="1437460" y="480638"/>
                  <a:pt x="988014" y="46690"/>
                  <a:pt x="433595" y="46690"/>
                </a:cubicBezTo>
                <a:cubicBezTo>
                  <a:pt x="278114" y="46690"/>
                  <a:pt x="130888" y="80819"/>
                  <a:pt x="0" y="142787"/>
                </a:cubicBezTo>
                <a:cubicBezTo>
                  <a:pt x="149912" y="51755"/>
                  <a:pt x="325961" y="0"/>
                  <a:pt x="514098" y="0"/>
                </a:cubicBezTo>
                <a:close/>
              </a:path>
            </a:pathLst>
          </a:custGeom>
          <a:gradFill flip="none" rotWithShape="1">
            <a:gsLst>
              <a:gs pos="15000">
                <a:srgbClr val="FFC000">
                  <a:alpha val="0"/>
                </a:srgbClr>
              </a:gs>
              <a:gs pos="100000">
                <a:srgbClr val="0070C0"/>
              </a:gs>
            </a:gsLst>
            <a:lin ang="0" scaled="1"/>
          </a:gradFill>
          <a:ln>
            <a:noFill/>
          </a:ln>
          <a:effectLst>
            <a:outerShdw algn="tr" blurRad="50800" dir="81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grpSp>
        <p:nvGrpSpPr>
          <p:cNvPr id="9" name="组合 8"/>
          <p:cNvGrpSpPr/>
          <p:nvPr/>
        </p:nvGrpSpPr>
        <p:grpSpPr>
          <a:xfrm rot="3485961">
            <a:off x="6285052" y="3881514"/>
            <a:ext cx="169625" cy="169626"/>
            <a:chOff x="539552" y="866690"/>
            <a:chExt cx="2238863" cy="2238869"/>
          </a:xfrm>
        </p:grpSpPr>
        <p:sp>
          <p:nvSpPr>
            <p:cNvPr id="10" name="椭圆 9"/>
            <p:cNvSpPr/>
            <p:nvPr/>
          </p:nvSpPr>
          <p:spPr bwMode="auto">
            <a:xfrm rot="1267204">
              <a:off x="539552" y="866690"/>
              <a:ext cx="2238863" cy="2238869"/>
            </a:xfrm>
            <a:prstGeom prst="ellipse">
              <a:avLst/>
            </a:prstGeom>
            <a:gradFill flip="none" rotWithShape="1">
              <a:gsLst>
                <a:gs pos="0">
                  <a:srgbClr val="E5F4FB"/>
                </a:gs>
                <a:gs pos="47000">
                  <a:schemeClr val="tx2">
                    <a:lumMod val="60000"/>
                    <a:lumOff val="40000"/>
                  </a:schemeClr>
                </a:gs>
                <a:gs pos="98000">
                  <a:srgbClr val="2A6EC0"/>
                </a:gs>
              </a:gsLst>
              <a:path path="circle">
                <a:fillToRect b="100000" r="100000"/>
              </a:path>
              <a:tileRect l="-100000" t="-100000"/>
            </a:gradFill>
            <a:ln>
              <a:noFill/>
            </a:ln>
            <a:effectLst>
              <a:outerShdw algn="t" blurRad="50800" dir="5400000" dist="25400" rotWithShape="0">
                <a:prstClr val="black">
                  <a:alpha val="9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altLang="en-US" lang="zh-CN"/>
            </a:p>
          </p:txBody>
        </p:sp>
        <p:sp>
          <p:nvSpPr>
            <p:cNvPr id="11" name="椭圆 10"/>
            <p:cNvSpPr/>
            <p:nvPr/>
          </p:nvSpPr>
          <p:spPr>
            <a:xfrm rot="1267204">
              <a:off x="787448" y="1114592"/>
              <a:ext cx="1743070" cy="174306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2">
                  <a:lumMod val="40000"/>
                  <a:lumOff val="60000"/>
                </a:schemeClr>
              </a:solidFill>
            </a:ln>
            <a:effectLst>
              <a:outerShdw algn="ctr" blurRad="63500" rotWithShape="0" sx="102000" sy="102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</p:grpSp>
      <p:grpSp>
        <p:nvGrpSpPr>
          <p:cNvPr id="12" name="组合 11"/>
          <p:cNvGrpSpPr/>
          <p:nvPr/>
        </p:nvGrpSpPr>
        <p:grpSpPr>
          <a:xfrm rot="3485961">
            <a:off x="6042943" y="4268792"/>
            <a:ext cx="169625" cy="169626"/>
            <a:chOff x="539552" y="866690"/>
            <a:chExt cx="2238863" cy="2238869"/>
          </a:xfrm>
        </p:grpSpPr>
        <p:sp>
          <p:nvSpPr>
            <p:cNvPr id="13" name="椭圆 12"/>
            <p:cNvSpPr/>
            <p:nvPr/>
          </p:nvSpPr>
          <p:spPr bwMode="auto">
            <a:xfrm rot="1267204">
              <a:off x="539552" y="866690"/>
              <a:ext cx="2238863" cy="2238869"/>
            </a:xfrm>
            <a:prstGeom prst="ellipse">
              <a:avLst/>
            </a:prstGeom>
            <a:gradFill flip="none" rotWithShape="1">
              <a:gsLst>
                <a:gs pos="0">
                  <a:srgbClr val="E5F4FB"/>
                </a:gs>
                <a:gs pos="47000">
                  <a:schemeClr val="tx2">
                    <a:lumMod val="60000"/>
                    <a:lumOff val="40000"/>
                  </a:schemeClr>
                </a:gs>
                <a:gs pos="98000">
                  <a:srgbClr val="2A6EC0"/>
                </a:gs>
              </a:gsLst>
              <a:path path="circle">
                <a:fillToRect b="100000" r="100000"/>
              </a:path>
              <a:tileRect l="-100000" t="-100000"/>
            </a:gradFill>
            <a:ln>
              <a:noFill/>
            </a:ln>
            <a:effectLst>
              <a:outerShdw algn="t" blurRad="50800" dir="5400000" dist="25400" rotWithShape="0">
                <a:prstClr val="black">
                  <a:alpha val="9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altLang="en-US" lang="zh-CN"/>
            </a:p>
          </p:txBody>
        </p:sp>
        <p:sp>
          <p:nvSpPr>
            <p:cNvPr id="14" name="椭圆 13"/>
            <p:cNvSpPr/>
            <p:nvPr/>
          </p:nvSpPr>
          <p:spPr>
            <a:xfrm rot="1267204">
              <a:off x="787448" y="1114592"/>
              <a:ext cx="1743070" cy="174306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2">
                  <a:lumMod val="40000"/>
                  <a:lumOff val="60000"/>
                </a:schemeClr>
              </a:solidFill>
            </a:ln>
            <a:effectLst>
              <a:outerShdw algn="ctr" blurRad="63500" rotWithShape="0" sx="102000" sy="102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6490864" y="3856546"/>
            <a:ext cx="2160242" cy="36880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914400" eaLnBrk="1" fontAlgn="auto" hangingPunct="1" indent="0" latinLnBrk="0" lvl="0" marL="0" marR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0" kumimoji="0" lang="zh-CN" noProof="0" normalizeH="0" smtClean="0" spc="0" strike="noStrike" sz="1400" u="none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</a:rPr>
              <a:t>通过自己的榜样进行领导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314145" y="4288594"/>
            <a:ext cx="2203112" cy="36880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914400" eaLnBrk="1" fontAlgn="auto" hangingPunct="1" indent="0" latinLnBrk="0" lvl="0" marL="0" marR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kern="0" lang="zh-CN" smtClean="0" sz="1400">
                <a:solidFill>
                  <a:srgbClr val="0070C0"/>
                </a:solidFill>
                <a:latin charset="-122" pitchFamily="34" typeface="微软雅黑"/>
                <a:ea charset="-122" pitchFamily="34" typeface="微软雅黑"/>
              </a:rPr>
              <a:t>保持微笑，鼓励幽默感</a:t>
            </a:r>
          </a:p>
        </p:txBody>
      </p:sp>
      <p:sp>
        <p:nvSpPr>
          <p:cNvPr id="15" name="椭圆 14"/>
          <p:cNvSpPr/>
          <p:nvPr/>
        </p:nvSpPr>
        <p:spPr>
          <a:xfrm rot="13938104">
            <a:off x="1971275" y="726202"/>
            <a:ext cx="2104856" cy="2104856"/>
          </a:xfrm>
          <a:prstGeom prst="ellipse">
            <a:avLst/>
          </a:prstGeom>
          <a:noFill/>
          <a:ln>
            <a:solidFill>
              <a:srgbClr val="D7E5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16" name="椭圆 15"/>
          <p:cNvSpPr/>
          <p:nvPr/>
        </p:nvSpPr>
        <p:spPr>
          <a:xfrm>
            <a:off x="4766827" y="609052"/>
            <a:ext cx="2104856" cy="2104856"/>
          </a:xfrm>
          <a:prstGeom prst="ellipse">
            <a:avLst/>
          </a:prstGeom>
          <a:noFill/>
          <a:ln>
            <a:solidFill>
              <a:srgbClr val="D7E5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17" name="椭圆 2"/>
          <p:cNvSpPr/>
          <p:nvPr/>
        </p:nvSpPr>
        <p:spPr>
          <a:xfrm rot="20335952">
            <a:off x="5488916" y="714463"/>
            <a:ext cx="1239997" cy="1640079"/>
          </a:xfrm>
          <a:custGeom>
            <a:rect b="b" l="l" r="r" t="t"/>
            <a:pathLst>
              <a:path h="2007730" w="1517963">
                <a:moveTo>
                  <a:pt x="514098" y="0"/>
                </a:moveTo>
                <a:cubicBezTo>
                  <a:pt x="1068517" y="0"/>
                  <a:pt x="1517963" y="449446"/>
                  <a:pt x="1517963" y="1003865"/>
                </a:cubicBezTo>
                <a:cubicBezTo>
                  <a:pt x="1517963" y="1558284"/>
                  <a:pt x="1068517" y="2007730"/>
                  <a:pt x="514098" y="2007730"/>
                </a:cubicBezTo>
                <a:cubicBezTo>
                  <a:pt x="406972" y="2007730"/>
                  <a:pt x="303765" y="1990950"/>
                  <a:pt x="207086" y="1959490"/>
                </a:cubicBezTo>
                <a:cubicBezTo>
                  <a:pt x="279744" y="1976607"/>
                  <a:pt x="355632" y="1985188"/>
                  <a:pt x="433595" y="1985188"/>
                </a:cubicBezTo>
                <a:cubicBezTo>
                  <a:pt x="988014" y="1985188"/>
                  <a:pt x="1437460" y="1551240"/>
                  <a:pt x="1437460" y="1015939"/>
                </a:cubicBezTo>
                <a:cubicBezTo>
                  <a:pt x="1437460" y="480638"/>
                  <a:pt x="988014" y="46690"/>
                  <a:pt x="433595" y="46690"/>
                </a:cubicBezTo>
                <a:cubicBezTo>
                  <a:pt x="278114" y="46690"/>
                  <a:pt x="130888" y="80819"/>
                  <a:pt x="0" y="142787"/>
                </a:cubicBezTo>
                <a:cubicBezTo>
                  <a:pt x="149912" y="51755"/>
                  <a:pt x="325961" y="0"/>
                  <a:pt x="514098" y="0"/>
                </a:cubicBezTo>
                <a:close/>
              </a:path>
            </a:pathLst>
          </a:custGeom>
          <a:gradFill flip="none" rotWithShape="1">
            <a:gsLst>
              <a:gs pos="15000">
                <a:srgbClr val="FFC000">
                  <a:alpha val="0"/>
                </a:srgbClr>
              </a:gs>
              <a:gs pos="100000">
                <a:srgbClr val="0070C0"/>
              </a:gs>
            </a:gsLst>
            <a:lin ang="0" scaled="1"/>
          </a:gradFill>
          <a:ln>
            <a:noFill/>
          </a:ln>
          <a:effectLst>
            <a:outerShdw algn="tr" blurRad="50800" dir="81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18" name="椭圆 17"/>
          <p:cNvSpPr/>
          <p:nvPr/>
        </p:nvSpPr>
        <p:spPr bwMode="auto">
          <a:xfrm rot="1267204">
            <a:off x="5126867" y="929236"/>
            <a:ext cx="1417594" cy="141759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altLang="en-US" lang="zh-CN"/>
          </a:p>
        </p:txBody>
      </p:sp>
      <p:sp>
        <p:nvSpPr>
          <p:cNvPr id="19" name="椭圆 18"/>
          <p:cNvSpPr/>
          <p:nvPr/>
        </p:nvSpPr>
        <p:spPr>
          <a:xfrm rot="1267204">
            <a:off x="5229763" y="1032134"/>
            <a:ext cx="1211801" cy="1211801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40000"/>
                <a:lumOff val="60000"/>
              </a:schemeClr>
            </a:solidFill>
          </a:ln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grpSp>
        <p:nvGrpSpPr>
          <p:cNvPr id="20" name="组合 19"/>
          <p:cNvGrpSpPr/>
          <p:nvPr/>
        </p:nvGrpSpPr>
        <p:grpSpPr>
          <a:xfrm>
            <a:off x="6008372" y="721451"/>
            <a:ext cx="169625" cy="169626"/>
            <a:chOff x="539552" y="866690"/>
            <a:chExt cx="2238863" cy="2238869"/>
          </a:xfrm>
        </p:grpSpPr>
        <p:sp>
          <p:nvSpPr>
            <p:cNvPr id="21" name="椭圆 20"/>
            <p:cNvSpPr/>
            <p:nvPr/>
          </p:nvSpPr>
          <p:spPr bwMode="auto">
            <a:xfrm rot="1267204">
              <a:off x="539552" y="866690"/>
              <a:ext cx="2238863" cy="2238869"/>
            </a:xfrm>
            <a:prstGeom prst="ellipse">
              <a:avLst/>
            </a:prstGeom>
            <a:gradFill flip="none" rotWithShape="1">
              <a:gsLst>
                <a:gs pos="0">
                  <a:srgbClr val="E5F4FB"/>
                </a:gs>
                <a:gs pos="47000">
                  <a:schemeClr val="tx2">
                    <a:lumMod val="60000"/>
                    <a:lumOff val="40000"/>
                  </a:schemeClr>
                </a:gs>
                <a:gs pos="98000">
                  <a:srgbClr val="2A6EC0"/>
                </a:gs>
              </a:gsLst>
              <a:path path="circle">
                <a:fillToRect b="100000" r="100000"/>
              </a:path>
              <a:tileRect l="-100000" t="-100000"/>
            </a:gradFill>
            <a:ln>
              <a:noFill/>
            </a:ln>
            <a:effectLst>
              <a:outerShdw algn="t" blurRad="50800" dir="5400000" dist="25400" rotWithShape="0">
                <a:prstClr val="black">
                  <a:alpha val="9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altLang="en-US" lang="zh-CN"/>
            </a:p>
          </p:txBody>
        </p:sp>
        <p:sp>
          <p:nvSpPr>
            <p:cNvPr id="22" name="椭圆 21"/>
            <p:cNvSpPr/>
            <p:nvPr/>
          </p:nvSpPr>
          <p:spPr>
            <a:xfrm rot="1267204">
              <a:off x="787448" y="1114592"/>
              <a:ext cx="1743070" cy="174306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2">
                  <a:lumMod val="40000"/>
                  <a:lumOff val="60000"/>
                </a:schemeClr>
              </a:solidFill>
            </a:ln>
            <a:effectLst>
              <a:outerShdw algn="ctr" blurRad="63500" rotWithShape="0" sx="102000" sy="102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418341" y="954678"/>
            <a:ext cx="169625" cy="169626"/>
            <a:chOff x="539552" y="866690"/>
            <a:chExt cx="2238863" cy="2238869"/>
          </a:xfrm>
        </p:grpSpPr>
        <p:sp>
          <p:nvSpPr>
            <p:cNvPr id="24" name="椭圆 23"/>
            <p:cNvSpPr/>
            <p:nvPr/>
          </p:nvSpPr>
          <p:spPr bwMode="auto">
            <a:xfrm rot="1267204">
              <a:off x="539552" y="866690"/>
              <a:ext cx="2238863" cy="2238869"/>
            </a:xfrm>
            <a:prstGeom prst="ellipse">
              <a:avLst/>
            </a:prstGeom>
            <a:gradFill flip="none" rotWithShape="1">
              <a:gsLst>
                <a:gs pos="0">
                  <a:srgbClr val="E5F4FB"/>
                </a:gs>
                <a:gs pos="47000">
                  <a:schemeClr val="tx2">
                    <a:lumMod val="60000"/>
                    <a:lumOff val="40000"/>
                  </a:schemeClr>
                </a:gs>
                <a:gs pos="98000">
                  <a:srgbClr val="2A6EC0"/>
                </a:gs>
              </a:gsLst>
              <a:path path="circle">
                <a:fillToRect b="100000" r="100000"/>
              </a:path>
              <a:tileRect l="-100000" t="-100000"/>
            </a:gradFill>
            <a:ln>
              <a:noFill/>
            </a:ln>
            <a:effectLst>
              <a:outerShdw algn="t" blurRad="50800" dir="5400000" dist="25400" rotWithShape="0">
                <a:prstClr val="black">
                  <a:alpha val="9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altLang="en-US" lang="zh-CN"/>
            </a:p>
          </p:txBody>
        </p:sp>
        <p:sp>
          <p:nvSpPr>
            <p:cNvPr id="25" name="椭圆 24"/>
            <p:cNvSpPr/>
            <p:nvPr/>
          </p:nvSpPr>
          <p:spPr>
            <a:xfrm rot="1267204">
              <a:off x="787448" y="1114592"/>
              <a:ext cx="1743070" cy="174306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2">
                  <a:lumMod val="40000"/>
                  <a:lumOff val="60000"/>
                </a:schemeClr>
              </a:solidFill>
            </a:ln>
            <a:effectLst>
              <a:outerShdw algn="ctr" blurRad="63500" rotWithShape="0" sx="102000" sy="102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6619185" y="1376599"/>
            <a:ext cx="169625" cy="169626"/>
            <a:chOff x="539552" y="866690"/>
            <a:chExt cx="2238863" cy="2238869"/>
          </a:xfrm>
        </p:grpSpPr>
        <p:sp>
          <p:nvSpPr>
            <p:cNvPr id="27" name="椭圆 26"/>
            <p:cNvSpPr/>
            <p:nvPr/>
          </p:nvSpPr>
          <p:spPr bwMode="auto">
            <a:xfrm rot="1267204">
              <a:off x="539552" y="866690"/>
              <a:ext cx="2238863" cy="2238869"/>
            </a:xfrm>
            <a:prstGeom prst="ellipse">
              <a:avLst/>
            </a:prstGeom>
            <a:gradFill flip="none" rotWithShape="1">
              <a:gsLst>
                <a:gs pos="0">
                  <a:srgbClr val="E5F4FB"/>
                </a:gs>
                <a:gs pos="47000">
                  <a:schemeClr val="tx2">
                    <a:lumMod val="60000"/>
                    <a:lumOff val="40000"/>
                  </a:schemeClr>
                </a:gs>
                <a:gs pos="98000">
                  <a:srgbClr val="2A6EC0"/>
                </a:gs>
              </a:gsLst>
              <a:path path="circle">
                <a:fillToRect b="100000" r="100000"/>
              </a:path>
              <a:tileRect l="-100000" t="-100000"/>
            </a:gradFill>
            <a:ln>
              <a:noFill/>
            </a:ln>
            <a:effectLst>
              <a:outerShdw algn="t" blurRad="50800" dir="5400000" dist="25400" rotWithShape="0">
                <a:prstClr val="black">
                  <a:alpha val="9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altLang="en-US" lang="zh-CN"/>
            </a:p>
          </p:txBody>
        </p:sp>
        <p:sp>
          <p:nvSpPr>
            <p:cNvPr id="28" name="椭圆 27"/>
            <p:cNvSpPr/>
            <p:nvPr/>
          </p:nvSpPr>
          <p:spPr>
            <a:xfrm rot="1267204">
              <a:off x="787448" y="1114592"/>
              <a:ext cx="1743070" cy="174306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2">
                  <a:lumMod val="40000"/>
                  <a:lumOff val="60000"/>
                </a:schemeClr>
              </a:solidFill>
            </a:ln>
            <a:effectLst>
              <a:outerShdw algn="ctr" blurRad="63500" rotWithShape="0" sx="102000" sy="102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6572056" y="1865340"/>
            <a:ext cx="169625" cy="169626"/>
            <a:chOff x="539552" y="866690"/>
            <a:chExt cx="2238863" cy="2238869"/>
          </a:xfrm>
        </p:grpSpPr>
        <p:sp>
          <p:nvSpPr>
            <p:cNvPr id="30" name="椭圆 29"/>
            <p:cNvSpPr/>
            <p:nvPr/>
          </p:nvSpPr>
          <p:spPr bwMode="auto">
            <a:xfrm rot="1267204">
              <a:off x="539552" y="866690"/>
              <a:ext cx="2238863" cy="2238869"/>
            </a:xfrm>
            <a:prstGeom prst="ellipse">
              <a:avLst/>
            </a:prstGeom>
            <a:gradFill flip="none" rotWithShape="1">
              <a:gsLst>
                <a:gs pos="0">
                  <a:srgbClr val="E5F4FB"/>
                </a:gs>
                <a:gs pos="47000">
                  <a:schemeClr val="tx2">
                    <a:lumMod val="60000"/>
                    <a:lumOff val="40000"/>
                  </a:schemeClr>
                </a:gs>
                <a:gs pos="98000">
                  <a:srgbClr val="2A6EC0"/>
                </a:gs>
              </a:gsLst>
              <a:path path="circle">
                <a:fillToRect b="100000" r="100000"/>
              </a:path>
              <a:tileRect l="-100000" t="-100000"/>
            </a:gradFill>
            <a:ln>
              <a:noFill/>
            </a:ln>
            <a:effectLst>
              <a:outerShdw algn="t" blurRad="50800" dir="5400000" dist="25400" rotWithShape="0">
                <a:prstClr val="black">
                  <a:alpha val="9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altLang="en-US" lang="zh-CN"/>
            </a:p>
          </p:txBody>
        </p:sp>
        <p:sp>
          <p:nvSpPr>
            <p:cNvPr id="31" name="椭圆 30"/>
            <p:cNvSpPr/>
            <p:nvPr/>
          </p:nvSpPr>
          <p:spPr>
            <a:xfrm rot="1267204">
              <a:off x="787448" y="1114592"/>
              <a:ext cx="1743070" cy="174306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2">
                  <a:lumMod val="40000"/>
                  <a:lumOff val="60000"/>
                </a:schemeClr>
              </a:solidFill>
            </a:ln>
            <a:effectLst>
              <a:outerShdw algn="ctr" blurRad="63500" rotWithShape="0" sx="102000" sy="102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</p:grpSp>
      <p:sp>
        <p:nvSpPr>
          <p:cNvPr id="32" name="椭圆 31"/>
          <p:cNvSpPr/>
          <p:nvPr/>
        </p:nvSpPr>
        <p:spPr>
          <a:xfrm rot="1267204">
            <a:off x="3251280" y="1333939"/>
            <a:ext cx="2346503" cy="2346504"/>
          </a:xfrm>
          <a:prstGeom prst="ellipse">
            <a:avLst/>
          </a:prstGeom>
          <a:blipFill>
            <a:blip r:embed="rId2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 w="19050">
            <a:solidFill>
              <a:schemeClr val="accent1"/>
            </a:solidFill>
          </a:ln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33" name="椭圆 2"/>
          <p:cNvSpPr/>
          <p:nvPr/>
        </p:nvSpPr>
        <p:spPr>
          <a:xfrm rot="12674056">
            <a:off x="2126107" y="807047"/>
            <a:ext cx="1239997" cy="1640079"/>
          </a:xfrm>
          <a:custGeom>
            <a:rect b="b" l="l" r="r" t="t"/>
            <a:pathLst>
              <a:path h="2007730" w="1517963">
                <a:moveTo>
                  <a:pt x="514098" y="0"/>
                </a:moveTo>
                <a:cubicBezTo>
                  <a:pt x="1068517" y="0"/>
                  <a:pt x="1517963" y="449446"/>
                  <a:pt x="1517963" y="1003865"/>
                </a:cubicBezTo>
                <a:cubicBezTo>
                  <a:pt x="1517963" y="1558284"/>
                  <a:pt x="1068517" y="2007730"/>
                  <a:pt x="514098" y="2007730"/>
                </a:cubicBezTo>
                <a:cubicBezTo>
                  <a:pt x="406972" y="2007730"/>
                  <a:pt x="303765" y="1990950"/>
                  <a:pt x="207086" y="1959490"/>
                </a:cubicBezTo>
                <a:cubicBezTo>
                  <a:pt x="279744" y="1976607"/>
                  <a:pt x="355632" y="1985188"/>
                  <a:pt x="433595" y="1985188"/>
                </a:cubicBezTo>
                <a:cubicBezTo>
                  <a:pt x="988014" y="1985188"/>
                  <a:pt x="1437460" y="1551240"/>
                  <a:pt x="1437460" y="1015939"/>
                </a:cubicBezTo>
                <a:cubicBezTo>
                  <a:pt x="1437460" y="480638"/>
                  <a:pt x="988014" y="46690"/>
                  <a:pt x="433595" y="46690"/>
                </a:cubicBezTo>
                <a:cubicBezTo>
                  <a:pt x="278114" y="46690"/>
                  <a:pt x="130888" y="80819"/>
                  <a:pt x="0" y="142787"/>
                </a:cubicBezTo>
                <a:cubicBezTo>
                  <a:pt x="149912" y="51755"/>
                  <a:pt x="325961" y="0"/>
                  <a:pt x="514098" y="0"/>
                </a:cubicBezTo>
                <a:close/>
              </a:path>
            </a:pathLst>
          </a:custGeom>
          <a:gradFill flip="none" rotWithShape="1">
            <a:gsLst>
              <a:gs pos="15000">
                <a:srgbClr val="FFC000">
                  <a:alpha val="0"/>
                </a:srgbClr>
              </a:gs>
              <a:gs pos="100000">
                <a:srgbClr val="0070C0"/>
              </a:gs>
            </a:gsLst>
            <a:lin ang="0" scaled="1"/>
          </a:gradFill>
          <a:ln>
            <a:noFill/>
          </a:ln>
          <a:effectLst>
            <a:outerShdw algn="tr" blurRad="50800" dir="81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grpSp>
        <p:nvGrpSpPr>
          <p:cNvPr id="34" name="组合 33"/>
          <p:cNvGrpSpPr/>
          <p:nvPr/>
        </p:nvGrpSpPr>
        <p:grpSpPr>
          <a:xfrm rot="13938104">
            <a:off x="2286321" y="1071185"/>
            <a:ext cx="1417594" cy="1417597"/>
            <a:chOff x="3469875" y="2493969"/>
            <a:chExt cx="2238863" cy="2238869"/>
          </a:xfrm>
        </p:grpSpPr>
        <p:sp>
          <p:nvSpPr>
            <p:cNvPr id="35" name="椭圆 34"/>
            <p:cNvSpPr/>
            <p:nvPr/>
          </p:nvSpPr>
          <p:spPr bwMode="auto">
            <a:xfrm rot="1267204">
              <a:off x="3469875" y="2493969"/>
              <a:ext cx="2238863" cy="2238869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altLang="en-US" lang="zh-CN"/>
            </a:p>
          </p:txBody>
        </p:sp>
        <p:sp>
          <p:nvSpPr>
            <p:cNvPr id="36" name="椭圆 35"/>
            <p:cNvSpPr/>
            <p:nvPr/>
          </p:nvSpPr>
          <p:spPr>
            <a:xfrm rot="1267204">
              <a:off x="3632383" y="2656480"/>
              <a:ext cx="1913846" cy="1913847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2">
                  <a:lumMod val="40000"/>
                  <a:lumOff val="60000"/>
                </a:schemeClr>
              </a:solidFill>
            </a:ln>
            <a:effectLst>
              <a:outerShdw algn="ctr" blurRad="63500" rotWithShape="0" sx="102000" sy="102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</p:grpSp>
      <p:grpSp>
        <p:nvGrpSpPr>
          <p:cNvPr id="37" name="组合 36"/>
          <p:cNvGrpSpPr/>
          <p:nvPr/>
        </p:nvGrpSpPr>
        <p:grpSpPr>
          <a:xfrm rot="13938104">
            <a:off x="2094699" y="2000040"/>
            <a:ext cx="169625" cy="169626"/>
            <a:chOff x="539552" y="866690"/>
            <a:chExt cx="2238863" cy="2238869"/>
          </a:xfrm>
        </p:grpSpPr>
        <p:sp>
          <p:nvSpPr>
            <p:cNvPr id="38" name="椭圆 37"/>
            <p:cNvSpPr/>
            <p:nvPr/>
          </p:nvSpPr>
          <p:spPr bwMode="auto">
            <a:xfrm rot="1267204">
              <a:off x="539552" y="866690"/>
              <a:ext cx="2238863" cy="2238869"/>
            </a:xfrm>
            <a:prstGeom prst="ellipse">
              <a:avLst/>
            </a:prstGeom>
            <a:gradFill flip="none" rotWithShape="1">
              <a:gsLst>
                <a:gs pos="0">
                  <a:srgbClr val="E5F4FB"/>
                </a:gs>
                <a:gs pos="47000">
                  <a:schemeClr val="tx2">
                    <a:lumMod val="60000"/>
                    <a:lumOff val="40000"/>
                  </a:schemeClr>
                </a:gs>
                <a:gs pos="98000">
                  <a:srgbClr val="2A6EC0"/>
                </a:gs>
              </a:gsLst>
              <a:path path="circle">
                <a:fillToRect b="100000" r="100000"/>
              </a:path>
              <a:tileRect l="-100000" t="-100000"/>
            </a:gradFill>
            <a:ln>
              <a:noFill/>
            </a:ln>
            <a:effectLst>
              <a:outerShdw algn="t" blurRad="50800" dir="5400000" dist="25400" rotWithShape="0">
                <a:prstClr val="black">
                  <a:alpha val="9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altLang="en-US" lang="zh-CN"/>
            </a:p>
          </p:txBody>
        </p:sp>
        <p:sp>
          <p:nvSpPr>
            <p:cNvPr id="39" name="椭圆 38"/>
            <p:cNvSpPr/>
            <p:nvPr/>
          </p:nvSpPr>
          <p:spPr>
            <a:xfrm rot="1267204">
              <a:off x="787448" y="1114592"/>
              <a:ext cx="1743070" cy="174306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2">
                  <a:lumMod val="40000"/>
                  <a:lumOff val="60000"/>
                </a:schemeClr>
              </a:solidFill>
            </a:ln>
            <a:effectLst>
              <a:outerShdw algn="ctr" blurRad="63500" rotWithShape="0" sx="102000" sy="102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</p:grpSp>
      <p:grpSp>
        <p:nvGrpSpPr>
          <p:cNvPr id="40" name="组合 39"/>
          <p:cNvGrpSpPr/>
          <p:nvPr/>
        </p:nvGrpSpPr>
        <p:grpSpPr>
          <a:xfrm rot="13938104">
            <a:off x="2028541" y="1533036"/>
            <a:ext cx="169625" cy="169626"/>
            <a:chOff x="539552" y="866690"/>
            <a:chExt cx="2238863" cy="2238869"/>
          </a:xfrm>
        </p:grpSpPr>
        <p:sp>
          <p:nvSpPr>
            <p:cNvPr id="41" name="椭圆 40"/>
            <p:cNvSpPr/>
            <p:nvPr/>
          </p:nvSpPr>
          <p:spPr bwMode="auto">
            <a:xfrm rot="1267204">
              <a:off x="539552" y="866690"/>
              <a:ext cx="2238863" cy="2238869"/>
            </a:xfrm>
            <a:prstGeom prst="ellipse">
              <a:avLst/>
            </a:prstGeom>
            <a:gradFill flip="none" rotWithShape="1">
              <a:gsLst>
                <a:gs pos="0">
                  <a:srgbClr val="E5F4FB"/>
                </a:gs>
                <a:gs pos="47000">
                  <a:schemeClr val="tx2">
                    <a:lumMod val="60000"/>
                    <a:lumOff val="40000"/>
                  </a:schemeClr>
                </a:gs>
                <a:gs pos="98000">
                  <a:srgbClr val="2A6EC0"/>
                </a:gs>
              </a:gsLst>
              <a:path path="circle">
                <a:fillToRect b="100000" r="100000"/>
              </a:path>
              <a:tileRect l="-100000" t="-100000"/>
            </a:gradFill>
            <a:ln>
              <a:noFill/>
            </a:ln>
            <a:effectLst>
              <a:outerShdw algn="t" blurRad="50800" dir="5400000" dist="25400" rotWithShape="0">
                <a:prstClr val="black">
                  <a:alpha val="9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altLang="en-US" lang="zh-CN"/>
            </a:p>
          </p:txBody>
        </p:sp>
        <p:sp>
          <p:nvSpPr>
            <p:cNvPr id="42" name="椭圆 41"/>
            <p:cNvSpPr/>
            <p:nvPr/>
          </p:nvSpPr>
          <p:spPr>
            <a:xfrm rot="1267204">
              <a:off x="787448" y="1114592"/>
              <a:ext cx="1743070" cy="174306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2">
                  <a:lumMod val="40000"/>
                  <a:lumOff val="60000"/>
                </a:schemeClr>
              </a:solidFill>
            </a:ln>
            <a:effectLst>
              <a:outerShdw algn="ctr" blurRad="63500" rotWithShape="0" sx="102000" sy="102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</p:grpSp>
      <p:grpSp>
        <p:nvGrpSpPr>
          <p:cNvPr id="43" name="组合 42"/>
          <p:cNvGrpSpPr/>
          <p:nvPr/>
        </p:nvGrpSpPr>
        <p:grpSpPr>
          <a:xfrm rot="13938104">
            <a:off x="2230290" y="1123282"/>
            <a:ext cx="169625" cy="169626"/>
            <a:chOff x="539552" y="866690"/>
            <a:chExt cx="2238863" cy="2238869"/>
          </a:xfrm>
        </p:grpSpPr>
        <p:sp>
          <p:nvSpPr>
            <p:cNvPr id="44" name="椭圆 43"/>
            <p:cNvSpPr/>
            <p:nvPr/>
          </p:nvSpPr>
          <p:spPr bwMode="auto">
            <a:xfrm rot="1267204">
              <a:off x="539552" y="866690"/>
              <a:ext cx="2238863" cy="2238869"/>
            </a:xfrm>
            <a:prstGeom prst="ellipse">
              <a:avLst/>
            </a:prstGeom>
            <a:gradFill flip="none" rotWithShape="1">
              <a:gsLst>
                <a:gs pos="0">
                  <a:srgbClr val="E5F4FB"/>
                </a:gs>
                <a:gs pos="47000">
                  <a:schemeClr val="tx2">
                    <a:lumMod val="60000"/>
                    <a:lumOff val="40000"/>
                  </a:schemeClr>
                </a:gs>
                <a:gs pos="98000">
                  <a:srgbClr val="2A6EC0"/>
                </a:gs>
              </a:gsLst>
              <a:path path="circle">
                <a:fillToRect b="100000" r="100000"/>
              </a:path>
              <a:tileRect l="-100000" t="-100000"/>
            </a:gradFill>
            <a:ln>
              <a:noFill/>
            </a:ln>
            <a:effectLst>
              <a:outerShdw algn="t" blurRad="50800" dir="5400000" dist="25400" rotWithShape="0">
                <a:prstClr val="black">
                  <a:alpha val="9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altLang="en-US" lang="zh-CN"/>
            </a:p>
          </p:txBody>
        </p:sp>
        <p:sp>
          <p:nvSpPr>
            <p:cNvPr id="45" name="椭圆 44"/>
            <p:cNvSpPr/>
            <p:nvPr/>
          </p:nvSpPr>
          <p:spPr>
            <a:xfrm rot="1267204">
              <a:off x="787448" y="1114592"/>
              <a:ext cx="1743070" cy="174306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2">
                  <a:lumMod val="40000"/>
                  <a:lumOff val="60000"/>
                </a:schemeClr>
              </a:solidFill>
            </a:ln>
            <a:effectLst>
              <a:outerShdw algn="ctr" blurRad="63500" rotWithShape="0" sx="102000" sy="102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</p:grpSp>
      <p:sp>
        <p:nvSpPr>
          <p:cNvPr id="46" name="TextBox 45"/>
          <p:cNvSpPr txBox="1"/>
          <p:nvPr/>
        </p:nvSpPr>
        <p:spPr>
          <a:xfrm rot="1539937">
            <a:off x="6357659" y="2459779"/>
            <a:ext cx="2386043" cy="1066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lvl="0"/>
            <a:r>
              <a:rPr altLang="zh-CN" lang="en-US" sz="3200">
                <a:solidFill>
                  <a:srgbClr val="C00000"/>
                </a:solidFill>
              </a:rPr>
              <a:t>3 </a:t>
            </a:r>
          </a:p>
          <a:p>
            <a:pPr algn="ctr" lvl="0"/>
            <a:r>
              <a:rPr altLang="zh-CN" lang="en-US" sz="3200">
                <a:solidFill>
                  <a:srgbClr val="C00000"/>
                </a:solidFill>
              </a:rPr>
              <a:t>展现魅力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276800" y="1203598"/>
            <a:ext cx="1164411" cy="89611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400" eaLnBrk="1" fontAlgn="auto" hangingPunct="1" indent="0" latinLnBrk="0" lvl="0" marL="0" marR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0" kumimoji="0" lang="en-US" noProof="0" normalizeH="0" smtClean="0" spc="0" strike="noStrike" sz="2400" u="none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</a:rPr>
              <a:t>B</a:t>
            </a:r>
          </a:p>
          <a:p>
            <a:pPr algn="ctr" defTabSz="914400" eaLnBrk="1" fontAlgn="auto" hangingPunct="1" indent="0" latinLnBrk="0" lvl="0" marL="0" marR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0" kumimoji="0" lang="en-US" noProof="0" normalizeH="0" smtClean="0" spc="0" strike="noStrike" sz="2400" u="none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</a:rPr>
              <a:t>管理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301068" y="389052"/>
            <a:ext cx="1616878" cy="36880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914400" eaLnBrk="1" fontAlgn="auto" hangingPunct="1" indent="0" latinLnBrk="0" lvl="0" marL="0" marR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kern="0" lang="zh-CN" noProof="0" smtClean="0" sz="1400">
                <a:solidFill>
                  <a:srgbClr val="0070C0"/>
                </a:solidFill>
                <a:latin charset="-122" pitchFamily="34" typeface="微软雅黑"/>
                <a:ea charset="-122" pitchFamily="34" typeface="微软雅黑"/>
              </a:rPr>
              <a:t>学会放权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733116" y="853156"/>
            <a:ext cx="1616878" cy="36880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914400" eaLnBrk="1" fontAlgn="auto" hangingPunct="1" indent="0" latinLnBrk="0" lvl="0" marL="0" marR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kern="0" lang="zh-CN" smtClean="0" sz="1400">
                <a:solidFill>
                  <a:srgbClr val="0070C0"/>
                </a:solidFill>
                <a:latin charset="-122" pitchFamily="34" typeface="微软雅黑"/>
                <a:ea charset="-122" pitchFamily="34" typeface="微软雅黑"/>
              </a:rPr>
              <a:t>让事情简单化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871682" y="1293471"/>
            <a:ext cx="1948788" cy="36880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914400" eaLnBrk="1" fontAlgn="auto" hangingPunct="1" indent="0" latinLnBrk="0" lvl="0" marL="0" marR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0" kumimoji="0" lang="zh-CN" noProof="0" normalizeH="0" smtClean="0" spc="0" strike="noStrike" sz="1400" u="none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</a:rPr>
              <a:t>召开不同类型的会议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840203" y="1840477"/>
            <a:ext cx="1980267" cy="36880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914400" eaLnBrk="1" fontAlgn="auto" hangingPunct="1" indent="0" latinLnBrk="0" lvl="0" marL="0" marR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0" kumimoji="0" lang="zh-CN" noProof="0" normalizeH="0" smtClean="0" spc="0" strike="noStrike" sz="1400" u="none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</a:rPr>
              <a:t>确保工作所需的资源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77983" y="970160"/>
            <a:ext cx="1616878" cy="36880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914400" eaLnBrk="1" fontAlgn="auto" hangingPunct="1" indent="0" latinLnBrk="0" lvl="0" marL="0" marR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kern="0" lang="zh-CN" smtClean="0" sz="1400">
                <a:solidFill>
                  <a:srgbClr val="0070C0"/>
                </a:solidFill>
                <a:latin charset="-122" pitchFamily="34" typeface="微软雅黑"/>
                <a:ea charset="-122" pitchFamily="34" typeface="微软雅黑"/>
              </a:rPr>
              <a:t>鼓励参与愿景规划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33967" y="1444442"/>
            <a:ext cx="1616878" cy="36880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914400" eaLnBrk="1" fontAlgn="auto" hangingPunct="1" indent="0" latinLnBrk="0" lvl="0" marL="0" marR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kern="0" lang="zh-CN" smtClean="0" sz="1400">
                <a:solidFill>
                  <a:srgbClr val="0070C0"/>
                </a:solidFill>
                <a:latin charset="-122" pitchFamily="34" typeface="微软雅黑"/>
                <a:ea charset="-122" pitchFamily="34" typeface="微软雅黑"/>
              </a:rPr>
              <a:t>对愿景做出解释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16664" y="1918653"/>
            <a:ext cx="1616878" cy="36880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lvl="0">
              <a:lnSpc>
                <a:spcPct val="130000"/>
              </a:lnSpc>
              <a:defRPr/>
            </a:pPr>
            <a:r>
              <a:rPr altLang="en-US" kern="0" lang="zh-CN" sz="1400">
                <a:solidFill>
                  <a:srgbClr val="0070C0"/>
                </a:solidFill>
                <a:latin charset="-122" pitchFamily="34" typeface="微软雅黑"/>
                <a:ea charset="-122" pitchFamily="34" typeface="微软雅黑"/>
              </a:rPr>
              <a:t>提供意义和挑战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2397143" y="1347614"/>
            <a:ext cx="1164411" cy="89611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400" eaLnBrk="1" fontAlgn="auto" hangingPunct="1" indent="0" latinLnBrk="0" lvl="0" marL="0" marR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0" kumimoji="0" lang="en-US" noProof="0" normalizeH="0" smtClean="0" spc="0" strike="noStrike" sz="2400" u="none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</a:rPr>
              <a:t>A</a:t>
            </a:r>
          </a:p>
          <a:p>
            <a:pPr algn="ctr" defTabSz="914400" eaLnBrk="1" fontAlgn="auto" hangingPunct="1" indent="0" latinLnBrk="0" lvl="0" marL="0" marR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0" kumimoji="0" lang="en-US" noProof="0" normalizeH="0" smtClean="0" spc="0" strike="noStrike" sz="2400" u="none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</a:rPr>
              <a:t>愿景</a:t>
            </a:r>
          </a:p>
        </p:txBody>
      </p:sp>
      <p:sp>
        <p:nvSpPr>
          <p:cNvPr id="7" name="椭圆 6"/>
          <p:cNvSpPr/>
          <p:nvPr/>
        </p:nvSpPr>
        <p:spPr bwMode="auto">
          <a:xfrm rot="4753165">
            <a:off x="4800191" y="3007151"/>
            <a:ext cx="1417594" cy="141759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altLang="en-US" lang="zh-CN"/>
          </a:p>
        </p:txBody>
      </p:sp>
      <p:sp>
        <p:nvSpPr>
          <p:cNvPr id="8" name="椭圆 7"/>
          <p:cNvSpPr/>
          <p:nvPr/>
        </p:nvSpPr>
        <p:spPr>
          <a:xfrm rot="4753165">
            <a:off x="4903087" y="3110049"/>
            <a:ext cx="1211801" cy="1211801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40000"/>
                <a:lumOff val="60000"/>
              </a:schemeClr>
            </a:solidFill>
          </a:ln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58" name="TextBox 57"/>
          <p:cNvSpPr txBox="1"/>
          <p:nvPr/>
        </p:nvSpPr>
        <p:spPr>
          <a:xfrm>
            <a:off x="4932040" y="3291830"/>
            <a:ext cx="1164411" cy="89611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400" eaLnBrk="1" fontAlgn="auto" hangingPunct="1" indent="0" latinLnBrk="0" lvl="0" marL="0" marR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kern="0" lang="en-US" noProof="0" smtClean="0" sz="2400">
                <a:solidFill>
                  <a:srgbClr val="737373"/>
                </a:solidFill>
                <a:latin charset="-122" pitchFamily="34" typeface="微软雅黑"/>
                <a:ea charset="-122" pitchFamily="34" typeface="微软雅黑"/>
              </a:rPr>
              <a:t>D</a:t>
            </a:r>
          </a:p>
          <a:p>
            <a:pPr algn="ctr" defTabSz="914400" eaLnBrk="1" fontAlgn="auto" hangingPunct="1" indent="0" latinLnBrk="0" lvl="0" marL="0" marR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kern="0" lang="en-US" noProof="0" smtClean="0" sz="2400">
                <a:solidFill>
                  <a:srgbClr val="737373"/>
                </a:solidFill>
                <a:latin charset="-122" pitchFamily="34" typeface="微软雅黑"/>
                <a:ea charset="-122" pitchFamily="34" typeface="微软雅黑"/>
              </a:rPr>
              <a:t>行为</a:t>
            </a:r>
          </a:p>
        </p:txBody>
      </p:sp>
    </p:spTree>
    <p:extLst>
      <p:ext uri="{BB962C8B-B14F-4D97-AF65-F5344CB8AC3E}">
        <p14:creationId val="1518398397"/>
      </p:ext>
    </p:extLst>
  </p:cSld>
  <p:clrMapOvr>
    <a:masterClrMapping/>
  </p:clrMapOvr>
  <p:transition/>
  <p:timing/>
</p:sld>
</file>

<file path=ppt/slides/slide3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3" name="直接连接符 2"/>
          <p:cNvCxnSpPr/>
          <p:nvPr/>
        </p:nvCxnSpPr>
        <p:spPr>
          <a:xfrm>
            <a:off x="1404016" y="3867894"/>
            <a:ext cx="6624000" cy="0"/>
          </a:xfrm>
          <a:prstGeom prst="line">
            <a:avLst/>
          </a:prstGeom>
          <a:ln w="762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99592" y="3219821"/>
            <a:ext cx="7632848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3200">
                <a:solidFill>
                  <a:schemeClr val="tx1">
                    <a:lumMod val="65000"/>
                    <a:lumOff val="35000"/>
                  </a:schemeClr>
                </a:solidFill>
              </a:rPr>
              <a:t>HANDLING TEAM PROBLEMS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67744" y="3952677"/>
            <a:ext cx="4896544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mtClean="0" sz="5400">
                <a:solidFill>
                  <a:srgbClr val="C00000"/>
                </a:solidFill>
              </a:rPr>
              <a:t>处理团队问题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1404016" y="3939902"/>
            <a:ext cx="662400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3460834" y="779951"/>
            <a:ext cx="2510364" cy="2021579"/>
          </a:xfrm>
          <a:prstGeom prst="roundRect">
            <a:avLst>
              <a:gd fmla="val 8594" name="adj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8" name="圆角矩形 7"/>
          <p:cNvSpPr/>
          <p:nvPr/>
        </p:nvSpPr>
        <p:spPr>
          <a:xfrm>
            <a:off x="3275856" y="627534"/>
            <a:ext cx="2880320" cy="2326412"/>
          </a:xfrm>
          <a:prstGeom prst="roundRect">
            <a:avLst>
              <a:gd fmla="val 7234" name="adj"/>
            </a:avLst>
          </a:prstGeom>
          <a:noFill/>
          <a:ln w="76200">
            <a:solidFill>
              <a:schemeClr val="bg1">
                <a:lumMod val="65000"/>
              </a:schemeClr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1465367444"/>
      </p:ext>
    </p:extLst>
  </p:cSld>
  <p:clrMapOvr>
    <a:masterClrMapping/>
  </p:clrMapOvr>
  <p:transition/>
  <p:timing/>
</p:sld>
</file>

<file path=ppt/slides/slide3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9" name="Picture 6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 rot="20331162">
            <a:off x="2483589" y="3574027"/>
            <a:ext cx="215093" cy="211804"/>
          </a:xfrm>
          <a:prstGeom prst="triangle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0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 flipV="1" rot="18781076">
            <a:off x="2188708" y="2710982"/>
            <a:ext cx="287440" cy="858837"/>
          </a:xfrm>
          <a:prstGeom prst="trapezoid">
            <a:avLst>
              <a:gd fmla="val 50000" name="adj"/>
            </a:avLst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10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 flipV="1" rot="6601881">
            <a:off x="5695349" y="1193551"/>
            <a:ext cx="287440" cy="858837"/>
          </a:xfrm>
          <a:prstGeom prst="rtTriangle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6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 rot="20331162">
            <a:off x="5861999" y="1937970"/>
            <a:ext cx="215093" cy="211804"/>
          </a:xfrm>
          <a:prstGeom prst="triangle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11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5724129" y="0"/>
            <a:ext cx="3419872" cy="1897046"/>
          </a:xfrm>
          <a:prstGeom prst="rect">
            <a:avLst/>
          </a:prstGeom>
          <a:noFill/>
          <a:ln>
            <a:noFill/>
          </a:ln>
          <a:effectLst>
            <a:outerShdw algn="ctr" dir="2700000" dist="35921" rotWithShape="0">
              <a:srgbClr val="EEECE1"/>
            </a:outerShdw>
          </a:effectLst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2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1" y="3296319"/>
            <a:ext cx="2800641" cy="1847181"/>
          </a:xfrm>
          <a:prstGeom prst="rect">
            <a:avLst/>
          </a:prstGeom>
          <a:noFill/>
          <a:ln>
            <a:noFill/>
          </a:ln>
          <a:effectLst>
            <a:outerShdw blurRad="50800" dir="16200000" dist="381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2771800" y="1851670"/>
            <a:ext cx="2750358" cy="1310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0" kumimoji="0" lang="zh-CN" noProof="0" normalizeH="0" smtClean="0" spc="0" strike="noStrike" sz="4000" u="none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</a:rPr>
              <a:t>我们不是</a:t>
            </a:r>
          </a:p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0" kumimoji="0" lang="zh-CN" noProof="0" normalizeH="0" smtClean="0" spc="0" strike="noStrike" sz="4000" u="none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</a:rPr>
              <a:t>一个团队</a:t>
            </a:r>
          </a:p>
        </p:txBody>
      </p:sp>
      <p:sp>
        <p:nvSpPr>
          <p:cNvPr id="26" name="任意多边形 25"/>
          <p:cNvSpPr/>
          <p:nvPr/>
        </p:nvSpPr>
        <p:spPr>
          <a:xfrm>
            <a:off x="2543635" y="1742180"/>
            <a:ext cx="475013" cy="463138"/>
          </a:xfrm>
          <a:custGeom>
            <a:gdLst>
              <a:gd fmla="*/ 475013 w 475013" name="connsiteX0"/>
              <a:gd fmla="*/ 0 h 617517" name="connsiteY0"/>
              <a:gd fmla="*/ 35626 w 475013" name="connsiteX1"/>
              <a:gd fmla="*/ 11875 h 617517" name="connsiteY1"/>
              <a:gd fmla="*/ 0 w 475013" name="connsiteX2"/>
              <a:gd fmla="*/ 617517 h 617517" name="connsiteY2"/>
              <a:gd fmla="*/ 130629 w 475013" name="connsiteX3"/>
              <a:gd fmla="*/ 178130 h 617517" name="connsiteY3"/>
              <a:gd fmla="*/ 475013 w 475013" name="connsiteX4"/>
              <a:gd fmla="*/ 0 h 617517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617517" w="475013">
                <a:moveTo>
                  <a:pt x="475013" y="0"/>
                </a:moveTo>
                <a:lnTo>
                  <a:pt x="35626" y="11875"/>
                </a:lnTo>
                <a:lnTo>
                  <a:pt x="0" y="617517"/>
                </a:lnTo>
                <a:lnTo>
                  <a:pt x="130629" y="178130"/>
                </a:lnTo>
                <a:lnTo>
                  <a:pt x="475013" y="0"/>
                </a:lnTo>
                <a:close/>
              </a:path>
            </a:pathLst>
          </a:custGeom>
          <a:solidFill>
            <a:srgbClr val="0070C0"/>
          </a:solidFill>
          <a:ln algn="ctr" cap="flat" cmpd="sng" w="25400">
            <a:noFill/>
            <a:prstDash val="solid"/>
          </a:ln>
          <a:effectLst/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sysClr lastClr="FFFFFF" val="window"/>
              </a:solidFill>
              <a:effectLst/>
              <a:uLnTx/>
              <a:uFillTx/>
              <a:latin panose="020f0502020204030204" typeface="Calibri"/>
              <a:ea typeface="宋体"/>
              <a:cs typeface="+mn-cs"/>
            </a:endParaRPr>
          </a:p>
        </p:txBody>
      </p:sp>
      <p:sp>
        <p:nvSpPr>
          <p:cNvPr id="27" name="任意多边形 26"/>
          <p:cNvSpPr/>
          <p:nvPr/>
        </p:nvSpPr>
        <p:spPr>
          <a:xfrm rot="10800000">
            <a:off x="5296008" y="2584031"/>
            <a:ext cx="475013" cy="463138"/>
          </a:xfrm>
          <a:custGeom>
            <a:gdLst>
              <a:gd fmla="*/ 475013 w 475013" name="connsiteX0"/>
              <a:gd fmla="*/ 0 h 617517" name="connsiteY0"/>
              <a:gd fmla="*/ 35626 w 475013" name="connsiteX1"/>
              <a:gd fmla="*/ 11875 h 617517" name="connsiteY1"/>
              <a:gd fmla="*/ 0 w 475013" name="connsiteX2"/>
              <a:gd fmla="*/ 617517 h 617517" name="connsiteY2"/>
              <a:gd fmla="*/ 130629 w 475013" name="connsiteX3"/>
              <a:gd fmla="*/ 178130 h 617517" name="connsiteY3"/>
              <a:gd fmla="*/ 475013 w 475013" name="connsiteX4"/>
              <a:gd fmla="*/ 0 h 617517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617517" w="475013">
                <a:moveTo>
                  <a:pt x="475013" y="0"/>
                </a:moveTo>
                <a:lnTo>
                  <a:pt x="35626" y="11875"/>
                </a:lnTo>
                <a:lnTo>
                  <a:pt x="0" y="617517"/>
                </a:lnTo>
                <a:lnTo>
                  <a:pt x="130629" y="178130"/>
                </a:lnTo>
                <a:lnTo>
                  <a:pt x="475013" y="0"/>
                </a:lnTo>
                <a:close/>
              </a:path>
            </a:pathLst>
          </a:custGeom>
          <a:solidFill>
            <a:srgbClr val="0070C0"/>
          </a:solidFill>
          <a:ln algn="ctr" cap="flat" cmpd="sng" w="25400">
            <a:noFill/>
            <a:prstDash val="solid"/>
          </a:ln>
          <a:effectLst/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sysClr lastClr="FFFFFF" val="window"/>
              </a:solidFill>
              <a:effectLst/>
              <a:uLnTx/>
              <a:uFillTx/>
              <a:latin panose="020f0502020204030204" typeface="Calibri"/>
              <a:ea typeface="宋体"/>
              <a:cs typeface="+mn-cs"/>
            </a:endParaRPr>
          </a:p>
        </p:txBody>
      </p:sp>
      <p:cxnSp>
        <p:nvCxnSpPr>
          <p:cNvPr id="28" name="直接连接符 27"/>
          <p:cNvCxnSpPr/>
          <p:nvPr/>
        </p:nvCxnSpPr>
        <p:spPr>
          <a:xfrm flipH="1">
            <a:off x="1999490" y="2815329"/>
            <a:ext cx="851954" cy="135947"/>
          </a:xfrm>
          <a:prstGeom prst="line">
            <a:avLst/>
          </a:prstGeom>
          <a:noFill/>
          <a:ln algn="ctr" cap="flat" cmpd="sng" w="9525">
            <a:solidFill>
              <a:srgbClr val="A9A9A9"/>
            </a:solidFill>
            <a:prstDash val="solid"/>
          </a:ln>
          <a:effectLst/>
        </p:spPr>
      </p:cxnSp>
      <p:cxnSp>
        <p:nvCxnSpPr>
          <p:cNvPr id="29" name="直接连接符 28"/>
          <p:cNvCxnSpPr/>
          <p:nvPr/>
        </p:nvCxnSpPr>
        <p:spPr>
          <a:xfrm flipH="1">
            <a:off x="2591135" y="2911222"/>
            <a:ext cx="427513" cy="135947"/>
          </a:xfrm>
          <a:prstGeom prst="line">
            <a:avLst/>
          </a:prstGeom>
          <a:noFill/>
          <a:ln algn="ctr" cap="flat" cmpd="sng" w="9525">
            <a:solidFill>
              <a:srgbClr val="A9A9A9"/>
            </a:solidFill>
            <a:prstDash val="solid"/>
          </a:ln>
          <a:effectLst/>
        </p:spPr>
      </p:cxnSp>
      <p:cxnSp>
        <p:nvCxnSpPr>
          <p:cNvPr id="30" name="直接连接符 29"/>
          <p:cNvCxnSpPr/>
          <p:nvPr/>
        </p:nvCxnSpPr>
        <p:spPr>
          <a:xfrm flipH="1">
            <a:off x="2439890" y="2979196"/>
            <a:ext cx="835967" cy="402644"/>
          </a:xfrm>
          <a:prstGeom prst="line">
            <a:avLst/>
          </a:prstGeom>
          <a:noFill/>
          <a:ln algn="ctr" cap="flat" cmpd="sng" w="9525">
            <a:solidFill>
              <a:srgbClr val="A9A9A9"/>
            </a:solidFill>
            <a:prstDash val="solid"/>
          </a:ln>
          <a:effectLst/>
        </p:spPr>
      </p:cxnSp>
      <p:cxnSp>
        <p:nvCxnSpPr>
          <p:cNvPr id="31" name="直接连接符 30"/>
          <p:cNvCxnSpPr/>
          <p:nvPr/>
        </p:nvCxnSpPr>
        <p:spPr>
          <a:xfrm flipH="1">
            <a:off x="2869526" y="3012410"/>
            <a:ext cx="504056" cy="795389"/>
          </a:xfrm>
          <a:prstGeom prst="line">
            <a:avLst/>
          </a:prstGeom>
          <a:noFill/>
          <a:ln algn="ctr" cap="flat" cmpd="sng" w="9525">
            <a:solidFill>
              <a:srgbClr val="A9A9A9"/>
            </a:solidFill>
            <a:prstDash val="solid"/>
          </a:ln>
          <a:effectLst/>
        </p:spPr>
      </p:cxnSp>
      <p:cxnSp>
        <p:nvCxnSpPr>
          <p:cNvPr id="32" name="直接连接符 31"/>
          <p:cNvCxnSpPr/>
          <p:nvPr/>
        </p:nvCxnSpPr>
        <p:spPr>
          <a:xfrm flipV="1">
            <a:off x="5223998" y="1287949"/>
            <a:ext cx="72008" cy="574586"/>
          </a:xfrm>
          <a:prstGeom prst="line">
            <a:avLst/>
          </a:prstGeom>
          <a:noFill/>
          <a:ln algn="ctr" cap="flat" cmpd="sng" w="9525">
            <a:solidFill>
              <a:srgbClr val="A9A9A9"/>
            </a:solidFill>
            <a:prstDash val="solid"/>
          </a:ln>
          <a:effectLst/>
        </p:spPr>
      </p:cxnSp>
      <p:cxnSp>
        <p:nvCxnSpPr>
          <p:cNvPr id="33" name="直接连接符 32"/>
          <p:cNvCxnSpPr/>
          <p:nvPr/>
        </p:nvCxnSpPr>
        <p:spPr>
          <a:xfrm>
            <a:off x="5610233" y="2171741"/>
            <a:ext cx="697917" cy="113213"/>
          </a:xfrm>
          <a:prstGeom prst="line">
            <a:avLst/>
          </a:prstGeom>
          <a:noFill/>
          <a:ln algn="ctr" cap="flat" cmpd="sng" w="9525">
            <a:solidFill>
              <a:srgbClr val="A9A9A9"/>
            </a:solidFill>
            <a:prstDash val="solid"/>
          </a:ln>
          <a:effectLst/>
        </p:spPr>
      </p:cxnSp>
      <p:cxnSp>
        <p:nvCxnSpPr>
          <p:cNvPr id="34" name="直接连接符 33"/>
          <p:cNvCxnSpPr/>
          <p:nvPr/>
        </p:nvCxnSpPr>
        <p:spPr>
          <a:xfrm flipV="1">
            <a:off x="5525799" y="1823633"/>
            <a:ext cx="396661" cy="146825"/>
          </a:xfrm>
          <a:prstGeom prst="line">
            <a:avLst/>
          </a:prstGeom>
          <a:noFill/>
          <a:ln algn="ctr" cap="flat" cmpd="sng" w="9525">
            <a:solidFill>
              <a:srgbClr val="A9A9A9"/>
            </a:solidFill>
            <a:prstDash val="solid"/>
          </a:ln>
          <a:effectLst/>
        </p:spPr>
      </p:cxnSp>
      <p:cxnSp>
        <p:nvCxnSpPr>
          <p:cNvPr id="35" name="直接连接符 34"/>
          <p:cNvCxnSpPr/>
          <p:nvPr/>
        </p:nvCxnSpPr>
        <p:spPr>
          <a:xfrm flipV="1">
            <a:off x="5369989" y="1622969"/>
            <a:ext cx="182195" cy="274078"/>
          </a:xfrm>
          <a:prstGeom prst="line">
            <a:avLst/>
          </a:prstGeom>
          <a:noFill/>
          <a:ln algn="ctr" cap="flat" cmpd="sng" w="9525">
            <a:solidFill>
              <a:srgbClr val="A9A9A9"/>
            </a:solidFill>
            <a:prstDash val="solid"/>
          </a:ln>
          <a:effectLst/>
        </p:spPr>
      </p:cxnSp>
      <p:sp>
        <p:nvSpPr>
          <p:cNvPr id="3" name="矩形 2"/>
          <p:cNvSpPr/>
          <p:nvPr/>
        </p:nvSpPr>
        <p:spPr>
          <a:xfrm>
            <a:off x="6433384" y="4371950"/>
            <a:ext cx="2032317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vl="0"/>
            <a:r>
              <a:rPr altLang="zh-CN" lang="en-US" smtClean="0" sz="3200">
                <a:solidFill>
                  <a:prstClr val="black">
                    <a:lumMod val="65000"/>
                    <a:lumOff val="35000"/>
                  </a:prstClr>
                </a:solidFill>
              </a:rPr>
              <a:t>Problem 1</a:t>
            </a:r>
          </a:p>
        </p:txBody>
      </p:sp>
    </p:spTree>
    <p:extLst>
      <p:ext uri="{BB962C8B-B14F-4D97-AF65-F5344CB8AC3E}">
        <p14:creationId val="780412127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0" y="-20538"/>
            <a:ext cx="9144000" cy="3169920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grpSp>
        <p:nvGrpSpPr>
          <p:cNvPr id="6" name="组合 5"/>
          <p:cNvGrpSpPr/>
          <p:nvPr/>
        </p:nvGrpSpPr>
        <p:grpSpPr>
          <a:xfrm>
            <a:off x="6156176" y="843558"/>
            <a:ext cx="2304256" cy="2304256"/>
            <a:chOff x="6372200" y="837892"/>
            <a:chExt cx="2304256" cy="2304256"/>
          </a:xfrm>
        </p:grpSpPr>
        <p:sp>
          <p:nvSpPr>
            <p:cNvPr id="2" name="椭圆 1"/>
            <p:cNvSpPr/>
            <p:nvPr/>
          </p:nvSpPr>
          <p:spPr>
            <a:xfrm>
              <a:off x="6372200" y="837892"/>
              <a:ext cx="2304256" cy="230425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876255" y="1115908"/>
              <a:ext cx="1368152" cy="27736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 smtClean="0" sz="4400">
                  <a:solidFill>
                    <a:schemeClr val="bg1"/>
                  </a:solidFill>
                </a:rPr>
                <a:t>团队种类</a:t>
              </a:r>
            </a:p>
            <a:p>
              <a:pPr algn="ctr"/>
              <a:r>
                <a:rPr altLang="en-US" b="1" lang="zh-CN" smtClean="0" sz="4400">
                  <a:solidFill>
                    <a:schemeClr val="bg1"/>
                  </a:solidFill>
                </a:rPr>
                <a:t>Types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95536" y="3291830"/>
            <a:ext cx="2016224" cy="17373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zh-CN" 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— 工作团队</a:t>
            </a:r>
          </a:p>
          <a:p>
            <a:pPr>
              <a:lnSpc>
                <a:spcPct val="150000"/>
              </a:lnSpc>
            </a:pPr>
            <a:r>
              <a:rPr altLang="zh-CN" 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— “顶层”团队</a:t>
            </a:r>
          </a:p>
          <a:p>
            <a:pPr>
              <a:lnSpc>
                <a:spcPct val="150000"/>
              </a:lnSpc>
            </a:pPr>
            <a:r>
              <a:rPr altLang="zh-CN" 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— 商务策略团队</a:t>
            </a:r>
          </a:p>
          <a:p>
            <a:pPr>
              <a:lnSpc>
                <a:spcPct val="150000"/>
              </a:lnSpc>
            </a:pPr>
            <a:r>
              <a:rPr altLang="zh-CN" 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— 项目团队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27884" y="3291830"/>
            <a:ext cx="2124236" cy="17373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zh-CN" 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— 跨职能团队</a:t>
            </a:r>
          </a:p>
          <a:p>
            <a:pPr>
              <a:lnSpc>
                <a:spcPct val="150000"/>
              </a:lnSpc>
            </a:pPr>
            <a:r>
              <a:rPr altLang="zh-CN" 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— 特别任务团队</a:t>
            </a:r>
          </a:p>
          <a:p>
            <a:pPr>
              <a:lnSpc>
                <a:spcPct val="150000"/>
              </a:lnSpc>
            </a:pPr>
            <a:r>
              <a:rPr altLang="zh-CN" 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— 质量周期团队</a:t>
            </a:r>
          </a:p>
          <a:p>
            <a:pPr>
              <a:lnSpc>
                <a:spcPct val="150000"/>
              </a:lnSpc>
            </a:pPr>
            <a:r>
              <a:rPr altLang="zh-CN" 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— 客服服务团队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660231" y="3291830"/>
            <a:ext cx="2411760" cy="17373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zh-CN" 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— “快速任务”团队</a:t>
            </a:r>
          </a:p>
          <a:p>
            <a:pPr>
              <a:lnSpc>
                <a:spcPct val="150000"/>
              </a:lnSpc>
            </a:pPr>
            <a:r>
              <a:rPr altLang="zh-CN" 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— 维护团队</a:t>
            </a:r>
          </a:p>
          <a:p>
            <a:pPr>
              <a:lnSpc>
                <a:spcPct val="150000"/>
              </a:lnSpc>
            </a:pPr>
            <a:r>
              <a:rPr altLang="zh-CN" 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— 销售团队</a:t>
            </a:r>
          </a:p>
          <a:p>
            <a:pPr>
              <a:lnSpc>
                <a:spcPct val="150000"/>
              </a:lnSpc>
            </a:pPr>
            <a:r>
              <a:rPr altLang="zh-CN" 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— 自我管理团队</a:t>
            </a:r>
          </a:p>
        </p:txBody>
      </p:sp>
    </p:spTree>
    <p:extLst>
      <p:ext uri="{BB962C8B-B14F-4D97-AF65-F5344CB8AC3E}">
        <p14:creationId val="1729602333"/>
      </p:ext>
    </p:extLst>
  </p:cSld>
  <p:clrMapOvr>
    <a:masterClrMapping/>
  </p:clrMapOvr>
  <p:transition/>
  <p:timing/>
</p:sld>
</file>

<file path=ppt/slides/slide4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6" name="矩形 45"/>
          <p:cNvSpPr/>
          <p:nvPr/>
        </p:nvSpPr>
        <p:spPr>
          <a:xfrm>
            <a:off x="289555" y="882345"/>
            <a:ext cx="8424936" cy="3528392"/>
          </a:xfrm>
          <a:prstGeom prst="rect">
            <a:avLst/>
          </a:prstGeom>
          <a:gradFill>
            <a:gsLst>
              <a:gs pos="67000">
                <a:srgbClr val="B7732F"/>
              </a:gs>
              <a:gs pos="0">
                <a:srgbClr val="CC8238"/>
              </a:gs>
            </a:gsLst>
            <a:lin ang="5400000" scaled="0"/>
          </a:gradFill>
          <a:ln algn="ctr" cap="flat" cmpd="sng" w="28575">
            <a:noFill/>
            <a:prstDash val="solid"/>
          </a:ln>
          <a:effectLst>
            <a:outerShdw algn="ctr" blurRad="44450" dir="5400000" dist="27940">
              <a:srgbClr val="7A4D20"/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h="6350" w="171450"/>
          </a:sp3d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sysClr lastClr="FFFFFF" val="window"/>
              </a:solidFill>
              <a:effectLst/>
              <a:uLnTx/>
              <a:uFillTx/>
              <a:latin panose="020f0502020204030204" typeface="Calibri"/>
              <a:ea typeface="宋体"/>
              <a:cs typeface="+mn-cs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474312" y="1130950"/>
            <a:ext cx="8055421" cy="3127438"/>
          </a:xfrm>
          <a:prstGeom prst="rect">
            <a:avLst/>
          </a:prstGeom>
          <a:solidFill>
            <a:sysClr lastClr="FFFFFF" val="window"/>
          </a:solidFill>
          <a:ln algn="ctr" cap="flat" cmpd="sng" w="25400">
            <a:noFill/>
            <a:prstDash val="solid"/>
          </a:ln>
          <a:effectLst>
            <a:outerShdw algn="t" blurRad="50800" dir="5400000" dist="25400" rotWithShape="0">
              <a:prstClr val="black">
                <a:alpha val="40000"/>
              </a:prstClr>
            </a:outerShdw>
          </a:effectLst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sysClr lastClr="FFFFFF" val="window"/>
              </a:solidFill>
              <a:effectLst/>
              <a:uLnTx/>
              <a:uFillTx/>
              <a:latin panose="020f0502020204030204" typeface="Calibri"/>
              <a:ea typeface="宋体"/>
              <a:cs typeface="+mn-cs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417936" y="1025822"/>
            <a:ext cx="8168171" cy="3127438"/>
          </a:xfrm>
          <a:prstGeom prst="rect">
            <a:avLst/>
          </a:prstGeom>
          <a:solidFill>
            <a:sysClr lastClr="FFFFFF" val="window"/>
          </a:solidFill>
          <a:ln algn="ctr" cap="flat" cmpd="sng" w="25400">
            <a:noFill/>
            <a:prstDash val="solid"/>
          </a:ln>
          <a:effectLst>
            <a:outerShdw algn="t" blurRad="50800" dir="5400000" dist="25400" rotWithShape="0">
              <a:prstClr val="black">
                <a:alpha val="40000"/>
              </a:prstClr>
            </a:outerShdw>
          </a:effectLst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sysClr lastClr="FFFFFF" val="window"/>
              </a:solidFill>
              <a:effectLst/>
              <a:uLnTx/>
              <a:uFillTx/>
              <a:latin panose="020f0502020204030204" typeface="Calibri"/>
              <a:ea typeface="宋体"/>
              <a:cs typeface="+mn-cs"/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863747" y="1785884"/>
            <a:ext cx="2642011" cy="2113571"/>
            <a:chOff x="849869" y="2827597"/>
            <a:chExt cx="2538189" cy="1768202"/>
          </a:xfrm>
          <a:effectLst>
            <a:outerShdw algn="ctr" blurRad="38100" rotWithShape="0" sx="101000" sy="101000">
              <a:prstClr val="black">
                <a:alpha val="40000"/>
              </a:prstClr>
            </a:outerShdw>
          </a:effectLst>
        </p:grpSpPr>
        <p:sp>
          <p:nvSpPr>
            <p:cNvPr id="50" name="矩形 49"/>
            <p:cNvSpPr/>
            <p:nvPr/>
          </p:nvSpPr>
          <p:spPr>
            <a:xfrm>
              <a:off x="930831" y="2827597"/>
              <a:ext cx="2376264" cy="432048"/>
            </a:xfrm>
            <a:prstGeom prst="rect">
              <a:avLst/>
            </a:prstGeom>
            <a:gradFill flip="none" rotWithShape="1">
              <a:gsLst>
                <a:gs pos="0">
                  <a:srgbClr val="0078A8"/>
                </a:gs>
                <a:gs pos="94000">
                  <a:srgbClr val="00B0F0">
                    <a:shade val="67500"/>
                    <a:satMod val="115000"/>
                  </a:srgbClr>
                </a:gs>
              </a:gsLst>
              <a:lin ang="5400000" scaled="1"/>
            </a:gradFill>
            <a:ln algn="ctr" cap="flat" cmpd="sng" w="25400">
              <a:noFill/>
              <a:prstDash val="solid"/>
            </a:ln>
            <a:effectLst/>
          </p:spPr>
          <p:txBody>
            <a:bodyPr anchor="ctr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FFFFFF" val="window"/>
                </a:solidFill>
                <a:effectLst/>
                <a:uLnTx/>
                <a:uFillTx/>
                <a:latin panose="020f0502020204030204" typeface="Calibri"/>
                <a:ea typeface="宋体"/>
                <a:cs typeface="+mn-cs"/>
              </a:endParaRPr>
            </a:p>
          </p:txBody>
        </p:sp>
        <p:sp>
          <p:nvSpPr>
            <p:cNvPr id="51" name="矩形 15"/>
            <p:cNvSpPr/>
            <p:nvPr/>
          </p:nvSpPr>
          <p:spPr>
            <a:xfrm>
              <a:off x="849869" y="3259645"/>
              <a:ext cx="2538189" cy="451098"/>
            </a:xfrm>
            <a:custGeom>
              <a:gdLst>
                <a:gd fmla="*/ 85725 w 2538189" name="connsiteX0"/>
                <a:gd fmla="*/ 0 h 451098" name="connsiteY0"/>
                <a:gd fmla="*/ 2461989 w 2538189" name="connsiteX1"/>
                <a:gd fmla="*/ 0 h 451098" name="connsiteY1"/>
                <a:gd fmla="*/ 2538189 w 2538189" name="connsiteX2"/>
                <a:gd fmla="*/ 451098 h 451098" name="connsiteY2"/>
                <a:gd fmla="*/ 0 w 2538189" name="connsiteX3"/>
                <a:gd fmla="*/ 451098 h 451098" name="connsiteY3"/>
                <a:gd fmla="*/ 85725 w 2538189" name="connsiteX4"/>
                <a:gd fmla="*/ 0 h 451098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451098" w="2538189">
                  <a:moveTo>
                    <a:pt x="85725" y="0"/>
                  </a:moveTo>
                  <a:lnTo>
                    <a:pt x="2461989" y="0"/>
                  </a:lnTo>
                  <a:lnTo>
                    <a:pt x="2538189" y="451098"/>
                  </a:lnTo>
                  <a:lnTo>
                    <a:pt x="0" y="451098"/>
                  </a:lnTo>
                  <a:lnTo>
                    <a:pt x="85725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78A8"/>
                </a:gs>
                <a:gs pos="94000">
                  <a:srgbClr val="00B0F0">
                    <a:shade val="67500"/>
                    <a:satMod val="115000"/>
                  </a:srgbClr>
                </a:gs>
              </a:gsLst>
              <a:lin ang="5400000" scaled="1"/>
            </a:gradFill>
            <a:ln algn="ctr" cap="flat" cmpd="sng" w="25400">
              <a:noFill/>
              <a:prstDash val="solid"/>
            </a:ln>
            <a:effectLst/>
          </p:spPr>
          <p:txBody>
            <a:bodyPr anchor="ctr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FFFFFF" val="window"/>
                </a:solidFill>
                <a:effectLst/>
                <a:uLnTx/>
                <a:uFillTx/>
                <a:latin panose="020f0502020204030204" typeface="Calibri"/>
                <a:ea typeface="宋体"/>
                <a:cs typeface="+mn-cs"/>
              </a:endParaRPr>
            </a:p>
          </p:txBody>
        </p:sp>
        <p:sp>
          <p:nvSpPr>
            <p:cNvPr id="52" name="矩形 15"/>
            <p:cNvSpPr/>
            <p:nvPr/>
          </p:nvSpPr>
          <p:spPr>
            <a:xfrm flipV="1">
              <a:off x="849869" y="3693603"/>
              <a:ext cx="2538189" cy="451098"/>
            </a:xfrm>
            <a:custGeom>
              <a:gdLst>
                <a:gd fmla="*/ 85725 w 2538189" name="connsiteX0"/>
                <a:gd fmla="*/ 0 h 451098" name="connsiteY0"/>
                <a:gd fmla="*/ 2461989 w 2538189" name="connsiteX1"/>
                <a:gd fmla="*/ 0 h 451098" name="connsiteY1"/>
                <a:gd fmla="*/ 2538189 w 2538189" name="connsiteX2"/>
                <a:gd fmla="*/ 451098 h 451098" name="connsiteY2"/>
                <a:gd fmla="*/ 0 w 2538189" name="connsiteX3"/>
                <a:gd fmla="*/ 451098 h 451098" name="connsiteY3"/>
                <a:gd fmla="*/ 85725 w 2538189" name="connsiteX4"/>
                <a:gd fmla="*/ 0 h 451098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451098" w="2538189">
                  <a:moveTo>
                    <a:pt x="85725" y="0"/>
                  </a:moveTo>
                  <a:lnTo>
                    <a:pt x="2461989" y="0"/>
                  </a:lnTo>
                  <a:lnTo>
                    <a:pt x="2538189" y="451098"/>
                  </a:lnTo>
                  <a:lnTo>
                    <a:pt x="0" y="451098"/>
                  </a:lnTo>
                  <a:lnTo>
                    <a:pt x="85725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78A8"/>
                </a:gs>
                <a:gs pos="94000">
                  <a:srgbClr val="00B0F0">
                    <a:shade val="67500"/>
                    <a:satMod val="115000"/>
                  </a:srgbClr>
                </a:gs>
              </a:gsLst>
              <a:lin ang="16200000" scaled="1"/>
            </a:gradFill>
            <a:ln algn="ctr" cap="flat" cmpd="sng" w="25400">
              <a:noFill/>
              <a:prstDash val="solid"/>
            </a:ln>
            <a:effectLst/>
          </p:spPr>
          <p:txBody>
            <a:bodyPr anchor="ctr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FFFFFF" val="window"/>
                </a:solidFill>
                <a:effectLst/>
                <a:uLnTx/>
                <a:uFillTx/>
                <a:latin panose="020f0502020204030204" typeface="Calibri"/>
                <a:ea typeface="宋体"/>
                <a:cs typeface="+mn-cs"/>
              </a:endParaRPr>
            </a:p>
          </p:txBody>
        </p:sp>
        <p:sp>
          <p:nvSpPr>
            <p:cNvPr id="53" name="矩形 15"/>
            <p:cNvSpPr/>
            <p:nvPr/>
          </p:nvSpPr>
          <p:spPr>
            <a:xfrm>
              <a:off x="849869" y="4144701"/>
              <a:ext cx="2538189" cy="451098"/>
            </a:xfrm>
            <a:custGeom>
              <a:gdLst>
                <a:gd fmla="*/ 85725 w 2538189" name="connsiteX0"/>
                <a:gd fmla="*/ 0 h 451098" name="connsiteY0"/>
                <a:gd fmla="*/ 2461989 w 2538189" name="connsiteX1"/>
                <a:gd fmla="*/ 0 h 451098" name="connsiteY1"/>
                <a:gd fmla="*/ 2538189 w 2538189" name="connsiteX2"/>
                <a:gd fmla="*/ 451098 h 451098" name="connsiteY2"/>
                <a:gd fmla="*/ 0 w 2538189" name="connsiteX3"/>
                <a:gd fmla="*/ 451098 h 451098" name="connsiteY3"/>
                <a:gd fmla="*/ 85725 w 2538189" name="connsiteX4"/>
                <a:gd fmla="*/ 0 h 451098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451098" w="2538189">
                  <a:moveTo>
                    <a:pt x="85725" y="0"/>
                  </a:moveTo>
                  <a:lnTo>
                    <a:pt x="2461989" y="0"/>
                  </a:lnTo>
                  <a:lnTo>
                    <a:pt x="2538189" y="451098"/>
                  </a:lnTo>
                  <a:lnTo>
                    <a:pt x="0" y="451098"/>
                  </a:lnTo>
                  <a:lnTo>
                    <a:pt x="85725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78A8"/>
                </a:gs>
                <a:gs pos="94000">
                  <a:srgbClr val="00B0F0">
                    <a:shade val="67500"/>
                    <a:satMod val="115000"/>
                  </a:srgbClr>
                </a:gs>
              </a:gsLst>
              <a:lin ang="5400000" scaled="1"/>
            </a:gradFill>
            <a:ln algn="ctr" cap="flat" cmpd="sng" w="25400">
              <a:noFill/>
              <a:prstDash val="solid"/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txBody>
            <a:bodyPr anchor="ctr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FFFFFF" val="window"/>
                </a:solidFill>
                <a:effectLst/>
                <a:uLnTx/>
                <a:uFillTx/>
                <a:latin panose="020f0502020204030204" typeface="Calibri"/>
                <a:ea typeface="宋体"/>
                <a:cs typeface="+mn-cs"/>
              </a:endParaRPr>
            </a:p>
          </p:txBody>
        </p:sp>
      </p:grpSp>
      <p:sp>
        <p:nvSpPr>
          <p:cNvPr id="54" name="椭圆 53"/>
          <p:cNvSpPr/>
          <p:nvPr/>
        </p:nvSpPr>
        <p:spPr>
          <a:xfrm>
            <a:off x="1203235" y="1885468"/>
            <a:ext cx="72008" cy="72008"/>
          </a:xfrm>
          <a:prstGeom prst="ellipse">
            <a:avLst/>
          </a:prstGeom>
          <a:solidFill>
            <a:sysClr lastClr="000000" val="windowText">
              <a:lumMod val="85000"/>
              <a:lumOff val="15000"/>
            </a:sysClr>
          </a:solidFill>
          <a:ln algn="ctr" cap="flat" cmpd="sng" w="6350">
            <a:solidFill>
              <a:sysClr lastClr="000000" val="windowText">
                <a:lumMod val="75000"/>
                <a:lumOff val="25000"/>
              </a:sysClr>
            </a:solidFill>
            <a:prstDash val="solid"/>
          </a:ln>
          <a:effectLst/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sysClr lastClr="FFFFFF" val="window"/>
              </a:solidFill>
              <a:effectLst/>
              <a:uLnTx/>
              <a:uFillTx/>
              <a:latin panose="020f0502020204030204" typeface="Calibri"/>
              <a:ea typeface="宋体"/>
              <a:cs typeface="+mn-cs"/>
            </a:endParaRPr>
          </a:p>
        </p:txBody>
      </p:sp>
      <p:sp>
        <p:nvSpPr>
          <p:cNvPr id="55" name="椭圆 54"/>
          <p:cNvSpPr/>
          <p:nvPr/>
        </p:nvSpPr>
        <p:spPr>
          <a:xfrm>
            <a:off x="3111289" y="1881134"/>
            <a:ext cx="72008" cy="72008"/>
          </a:xfrm>
          <a:prstGeom prst="ellipse">
            <a:avLst/>
          </a:prstGeom>
          <a:solidFill>
            <a:sysClr lastClr="000000" val="windowText">
              <a:lumMod val="85000"/>
              <a:lumOff val="15000"/>
            </a:sysClr>
          </a:solidFill>
          <a:ln algn="ctr" cap="flat" cmpd="sng" w="6350">
            <a:solidFill>
              <a:sysClr lastClr="000000" val="windowText">
                <a:lumMod val="75000"/>
                <a:lumOff val="25000"/>
              </a:sysClr>
            </a:solidFill>
            <a:prstDash val="solid"/>
          </a:ln>
          <a:effectLst/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sysClr lastClr="FFFFFF" val="window"/>
              </a:solidFill>
              <a:effectLst/>
              <a:uLnTx/>
              <a:uFillTx/>
              <a:latin panose="020f0502020204030204" typeface="Calibri"/>
              <a:ea typeface="宋体"/>
              <a:cs typeface="+mn-cs"/>
            </a:endParaRPr>
          </a:p>
        </p:txBody>
      </p:sp>
      <p:cxnSp>
        <p:nvCxnSpPr>
          <p:cNvPr id="56" name="直接连接符 55"/>
          <p:cNvCxnSpPr>
            <a:stCxn id="58" idx="6"/>
            <a:endCxn id="55" idx="5"/>
          </p:cNvCxnSpPr>
          <p:nvPr/>
        </p:nvCxnSpPr>
        <p:spPr>
          <a:xfrm>
            <a:off x="2258335" y="1350275"/>
            <a:ext cx="914417" cy="592322"/>
          </a:xfrm>
          <a:prstGeom prst="line">
            <a:avLst/>
          </a:prstGeom>
          <a:noFill/>
          <a:ln algn="ctr" cap="flat" cmpd="sng" w="19050">
            <a:solidFill>
              <a:srgbClr val="955E27"/>
            </a:solidFill>
            <a:prstDash val="solid"/>
          </a:ln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</p:cxnSp>
      <p:cxnSp>
        <p:nvCxnSpPr>
          <p:cNvPr id="57" name="直接连接符 56"/>
          <p:cNvCxnSpPr>
            <a:stCxn id="58" idx="2"/>
            <a:endCxn id="54" idx="3"/>
          </p:cNvCxnSpPr>
          <p:nvPr/>
        </p:nvCxnSpPr>
        <p:spPr>
          <a:xfrm flipH="1">
            <a:off x="1213780" y="1350275"/>
            <a:ext cx="853393" cy="596656"/>
          </a:xfrm>
          <a:prstGeom prst="line">
            <a:avLst/>
          </a:prstGeom>
          <a:noFill/>
          <a:ln algn="ctr" cap="flat" cmpd="sng" w="19050">
            <a:solidFill>
              <a:srgbClr val="955E27"/>
            </a:solidFill>
            <a:prstDash val="solid"/>
          </a:ln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</p:cxnSp>
      <p:sp>
        <p:nvSpPr>
          <p:cNvPr id="58" name="椭圆 57"/>
          <p:cNvSpPr/>
          <p:nvPr/>
        </p:nvSpPr>
        <p:spPr>
          <a:xfrm>
            <a:off x="2067173" y="1254694"/>
            <a:ext cx="191162" cy="191162"/>
          </a:xfrm>
          <a:prstGeom prst="ellipse">
            <a:avLst/>
          </a:prstGeom>
          <a:gradFill flip="none" rotWithShape="1">
            <a:gsLst>
              <a:gs pos="0">
                <a:sysClr lastClr="FFFFFF" val="window">
                  <a:shade val="30000"/>
                  <a:satMod val="115000"/>
                </a:sysClr>
              </a:gs>
              <a:gs pos="50000">
                <a:sysClr lastClr="FFFFFF" val="window">
                  <a:shade val="67500"/>
                  <a:satMod val="115000"/>
                </a:sysClr>
              </a:gs>
              <a:gs pos="100000">
                <a:sysClr lastClr="FFFFFF" val="window">
                  <a:shade val="100000"/>
                  <a:satMod val="115000"/>
                </a:sysClr>
              </a:gs>
            </a:gsLst>
            <a:path path="circle">
              <a:fillToRect b="50000" l="50000" r="50000" t="50000"/>
            </a:path>
          </a:gradFill>
          <a:ln algn="ctr" cap="flat" cmpd="sng" w="12700">
            <a:solidFill>
              <a:sysClr lastClr="FFFFFF" val="window">
                <a:lumMod val="50000"/>
              </a:sysClr>
            </a:solidFill>
            <a:prstDash val="solid"/>
          </a:ln>
          <a:effectLst>
            <a:outerShdw algn="ctr" blurRad="44450" dir="5400000" dist="2794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h="12700" w="190500"/>
          </a:sp3d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sysClr lastClr="FFFFFF" val="window"/>
              </a:solidFill>
              <a:effectLst/>
              <a:uLnTx/>
              <a:uFillTx/>
              <a:latin panose="020f0502020204030204" typeface="Calibri"/>
              <a:ea typeface="宋体"/>
              <a:cs typeface="+mn-cs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371429" y="2807226"/>
            <a:ext cx="3694990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fontAlgn="auto" indent="0" lvl="0" marR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b="0" baseline="0" cap="none" i="0" kern="0" kumimoji="0" normalizeH="0" spc="0" strike="noStrike" sz="1200" u="none">
                <a:ln>
                  <a:noFill/>
                </a:ln>
                <a:solidFill>
                  <a:sysClr lastClr="FFFFFF" val="window">
                    <a:lumMod val="50000"/>
                  </a:sysClr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</a:defRPr>
            </a:lvl1pPr>
          </a:lstStyle>
          <a:p>
            <a:pPr defTabSz="914400" eaLnBrk="1" fontAlgn="auto" hangingPunct="1" indent="0" latinLnBrk="0" lvl="0" marL="0" marR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lang="zh-CN" sz="1600">
                <a:solidFill>
                  <a:sysClr lastClr="000000" val="windowText">
                    <a:lumMod val="65000"/>
                    <a:lumOff val="35000"/>
                  </a:sysClr>
                </a:solidFill>
              </a:rPr>
              <a:t>由B·W·塔克曼提出</a:t>
            </a:r>
          </a:p>
          <a:p>
            <a:pPr defTabSz="914400" eaLnBrk="1" fontAlgn="auto" hangingPunct="1" indent="0" latinLnBrk="0" lvl="0" marL="0" marR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lang="zh-CN" sz="1600">
                <a:solidFill>
                  <a:sysClr lastClr="000000" val="windowText">
                    <a:lumMod val="65000"/>
                    <a:lumOff val="35000"/>
                  </a:sysClr>
                </a:solidFill>
              </a:rPr>
              <a:t>了解各个阶段的特质和行为</a:t>
            </a:r>
          </a:p>
          <a:p>
            <a:pPr defTabSz="914400" eaLnBrk="1" fontAlgn="auto" hangingPunct="1" indent="0" latinLnBrk="0" lvl="0" marL="0" marR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lang="zh-CN" sz="1600">
                <a:solidFill>
                  <a:sysClr lastClr="000000" val="windowText">
                    <a:lumMod val="65000"/>
                    <a:lumOff val="35000"/>
                  </a:sysClr>
                </a:solidFill>
              </a:rPr>
              <a:t>针对各个行为采取相应的行动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4371429" y="1495811"/>
            <a:ext cx="3118926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kern="0" lang="zh-CN" noProof="0" smtClean="0" sz="2400">
                <a:solidFill>
                  <a:srgbClr val="C00000"/>
                </a:solidFill>
                <a:latin charset="-122" pitchFamily="34" typeface="微软雅黑"/>
                <a:ea charset="-122" pitchFamily="34" typeface="微软雅黑"/>
              </a:rPr>
              <a:t>对策：从群体到团队</a:t>
            </a:r>
          </a:p>
        </p:txBody>
      </p:sp>
      <p:sp>
        <p:nvSpPr>
          <p:cNvPr id="61" name="矩形 60"/>
          <p:cNvSpPr/>
          <p:nvPr/>
        </p:nvSpPr>
        <p:spPr>
          <a:xfrm>
            <a:off x="4466019" y="1984532"/>
            <a:ext cx="3600400" cy="288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algn="ctr" cap="flat" cmpd="sng" w="25400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sysClr lastClr="FFFFFF" val="window"/>
              </a:solidFill>
              <a:effectLst/>
              <a:uLnTx/>
              <a:uFillTx/>
              <a:latin panose="020f0502020204030204" typeface="Calibri"/>
              <a:ea typeface="宋体"/>
              <a:cs typeface="+mn-cs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4466019" y="2596985"/>
            <a:ext cx="3600400" cy="288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algn="ctr" cap="flat" cmpd="sng" w="25400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sysClr lastClr="FFFFFF" val="window"/>
              </a:solidFill>
              <a:effectLst/>
              <a:uLnTx/>
              <a:uFillTx/>
              <a:latin panose="020f0502020204030204" typeface="Calibri"/>
              <a:ea typeface="宋体"/>
              <a:cs typeface="+mn-cs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396043" y="2121708"/>
            <a:ext cx="3420382" cy="4084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fontAlgn="auto" indent="0" lvl="0" marR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b="0" baseline="0" cap="none" i="0" kern="0" kumimoji="0" normalizeH="0" spc="0" strike="noStrike" sz="1200" u="none">
                <a:ln>
                  <a:noFill/>
                </a:ln>
                <a:solidFill>
                  <a:sysClr lastClr="FFFFFF" val="window">
                    <a:lumMod val="50000"/>
                  </a:sysClr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</a:defRPr>
            </a:lvl1pPr>
          </a:lstStyle>
          <a:p>
            <a:pPr defTabSz="914400" eaLnBrk="1" fontAlgn="auto" hangingPunct="1" indent="0" latinLnBrk="0" lvl="0" marL="0" marR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0" kumimoji="0" lang="zh-CN" noProof="0" normalizeH="0" smtClean="0" spc="0" strike="noStrike" sz="1600" u="none">
                <a:ln>
                  <a:noFill/>
                </a:ln>
                <a:solidFill>
                  <a:sysClr lastClr="000000" val="windowText">
                    <a:lumMod val="65000"/>
                    <a:lumOff val="35000"/>
                  </a:sysClr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</a:rPr>
              <a:t>团队的发展经历的四个必然阶段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469440" y="1897464"/>
            <a:ext cx="1440160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0" kumimoji="0" lang="en-US" noProof="0" normalizeH="0" smtClean="0" spc="0" strike="noStrike" sz="1800" u="none">
                <a:ln>
                  <a:noFill/>
                </a:ln>
                <a:solidFill>
                  <a:sysClr lastClr="FFFFFF" val="window"/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</a:rPr>
              <a:t>1.形成阶段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1469440" y="2425272"/>
            <a:ext cx="1440160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0" kumimoji="0" lang="en-US" noProof="0" normalizeH="0" smtClean="0" spc="0" strike="noStrike" sz="1800" u="none">
                <a:ln>
                  <a:noFill/>
                </a:ln>
                <a:solidFill>
                  <a:sysClr lastClr="FFFFFF" val="window"/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</a:rPr>
              <a:t>2.剧变阶段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319209" y="2953080"/>
            <a:ext cx="1740623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0" kumimoji="0" lang="en-US" noProof="0" normalizeH="0" smtClean="0" spc="0" strike="noStrike" sz="1800" u="none">
                <a:ln>
                  <a:noFill/>
                </a:ln>
                <a:solidFill>
                  <a:sysClr lastClr="FFFFFF" val="window"/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</a:rPr>
              <a:t>3.标准化阶段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469440" y="3480888"/>
            <a:ext cx="1440160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0" kumimoji="0" lang="en-US" noProof="0" normalizeH="0" smtClean="0" spc="0" strike="noStrike" sz="1800" u="none">
                <a:ln>
                  <a:noFill/>
                </a:ln>
                <a:solidFill>
                  <a:sysClr lastClr="FFFFFF" val="window"/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</a:rPr>
              <a:t>4.运行阶段</a:t>
            </a:r>
          </a:p>
        </p:txBody>
      </p:sp>
    </p:spTree>
    <p:extLst>
      <p:ext uri="{BB962C8B-B14F-4D97-AF65-F5344CB8AC3E}">
        <p14:creationId val="3399794049"/>
      </p:ext>
    </p:extLst>
  </p:cSld>
  <p:clrMapOvr>
    <a:masterClrMapping/>
  </p:clrMapOvr>
  <p:transition/>
  <p:timing/>
</p:sld>
</file>

<file path=ppt/slides/slide4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9" name="Picture 6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 rot="20331162">
            <a:off x="2483589" y="3574027"/>
            <a:ext cx="215093" cy="211804"/>
          </a:xfrm>
          <a:prstGeom prst="triangle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0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 flipV="1" rot="18781076">
            <a:off x="2188708" y="2710982"/>
            <a:ext cx="287440" cy="858837"/>
          </a:xfrm>
          <a:prstGeom prst="trapezoid">
            <a:avLst>
              <a:gd fmla="val 50000" name="adj"/>
            </a:avLst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10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 flipV="1" rot="6601881">
            <a:off x="5695349" y="1193551"/>
            <a:ext cx="287440" cy="858837"/>
          </a:xfrm>
          <a:prstGeom prst="rtTriangle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6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 rot="20331162">
            <a:off x="5861999" y="1937970"/>
            <a:ext cx="215093" cy="211804"/>
          </a:xfrm>
          <a:prstGeom prst="triangle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11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5724129" y="0"/>
            <a:ext cx="3419872" cy="1897046"/>
          </a:xfrm>
          <a:prstGeom prst="rect">
            <a:avLst/>
          </a:prstGeom>
          <a:noFill/>
          <a:ln>
            <a:noFill/>
          </a:ln>
          <a:effectLst>
            <a:outerShdw algn="ctr" dir="2700000" dist="35921" rotWithShape="0">
              <a:srgbClr val="EEECE1"/>
            </a:outerShdw>
          </a:effectLst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2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1" y="3296319"/>
            <a:ext cx="2800641" cy="1847181"/>
          </a:xfrm>
          <a:prstGeom prst="rect">
            <a:avLst/>
          </a:prstGeom>
          <a:noFill/>
          <a:ln>
            <a:noFill/>
          </a:ln>
          <a:effectLst>
            <a:outerShdw blurRad="50800" dir="16200000" dist="381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2757746" y="1851670"/>
            <a:ext cx="2750358" cy="1097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0" kumimoji="0" lang="zh-CN" noProof="0" normalizeH="0" smtClean="0" spc="0" strike="noStrike" sz="6600" u="none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</a:rPr>
              <a:t>冲突</a:t>
            </a:r>
          </a:p>
        </p:txBody>
      </p:sp>
      <p:sp>
        <p:nvSpPr>
          <p:cNvPr id="26" name="任意多边形 25"/>
          <p:cNvSpPr/>
          <p:nvPr/>
        </p:nvSpPr>
        <p:spPr>
          <a:xfrm>
            <a:off x="2543635" y="1742180"/>
            <a:ext cx="475013" cy="463138"/>
          </a:xfrm>
          <a:custGeom>
            <a:gdLst>
              <a:gd fmla="*/ 475013 w 475013" name="connsiteX0"/>
              <a:gd fmla="*/ 0 h 617517" name="connsiteY0"/>
              <a:gd fmla="*/ 35626 w 475013" name="connsiteX1"/>
              <a:gd fmla="*/ 11875 h 617517" name="connsiteY1"/>
              <a:gd fmla="*/ 0 w 475013" name="connsiteX2"/>
              <a:gd fmla="*/ 617517 h 617517" name="connsiteY2"/>
              <a:gd fmla="*/ 130629 w 475013" name="connsiteX3"/>
              <a:gd fmla="*/ 178130 h 617517" name="connsiteY3"/>
              <a:gd fmla="*/ 475013 w 475013" name="connsiteX4"/>
              <a:gd fmla="*/ 0 h 617517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617517" w="475013">
                <a:moveTo>
                  <a:pt x="475013" y="0"/>
                </a:moveTo>
                <a:lnTo>
                  <a:pt x="35626" y="11875"/>
                </a:lnTo>
                <a:lnTo>
                  <a:pt x="0" y="617517"/>
                </a:lnTo>
                <a:lnTo>
                  <a:pt x="130629" y="178130"/>
                </a:lnTo>
                <a:lnTo>
                  <a:pt x="475013" y="0"/>
                </a:lnTo>
                <a:close/>
              </a:path>
            </a:pathLst>
          </a:custGeom>
          <a:solidFill>
            <a:srgbClr val="0070C0"/>
          </a:solidFill>
          <a:ln algn="ctr" cap="flat" cmpd="sng" w="25400">
            <a:noFill/>
            <a:prstDash val="solid"/>
          </a:ln>
          <a:effectLst/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sysClr lastClr="FFFFFF" val="window"/>
              </a:solidFill>
              <a:effectLst/>
              <a:uLnTx/>
              <a:uFillTx/>
              <a:latin panose="020f0502020204030204" typeface="Calibri"/>
              <a:ea typeface="宋体"/>
              <a:cs typeface="+mn-cs"/>
            </a:endParaRPr>
          </a:p>
        </p:txBody>
      </p:sp>
      <p:sp>
        <p:nvSpPr>
          <p:cNvPr id="27" name="任意多边形 26"/>
          <p:cNvSpPr/>
          <p:nvPr/>
        </p:nvSpPr>
        <p:spPr>
          <a:xfrm rot="10800000">
            <a:off x="5296008" y="2584031"/>
            <a:ext cx="475013" cy="463138"/>
          </a:xfrm>
          <a:custGeom>
            <a:gdLst>
              <a:gd fmla="*/ 475013 w 475013" name="connsiteX0"/>
              <a:gd fmla="*/ 0 h 617517" name="connsiteY0"/>
              <a:gd fmla="*/ 35626 w 475013" name="connsiteX1"/>
              <a:gd fmla="*/ 11875 h 617517" name="connsiteY1"/>
              <a:gd fmla="*/ 0 w 475013" name="connsiteX2"/>
              <a:gd fmla="*/ 617517 h 617517" name="connsiteY2"/>
              <a:gd fmla="*/ 130629 w 475013" name="connsiteX3"/>
              <a:gd fmla="*/ 178130 h 617517" name="connsiteY3"/>
              <a:gd fmla="*/ 475013 w 475013" name="connsiteX4"/>
              <a:gd fmla="*/ 0 h 617517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617517" w="475013">
                <a:moveTo>
                  <a:pt x="475013" y="0"/>
                </a:moveTo>
                <a:lnTo>
                  <a:pt x="35626" y="11875"/>
                </a:lnTo>
                <a:lnTo>
                  <a:pt x="0" y="617517"/>
                </a:lnTo>
                <a:lnTo>
                  <a:pt x="130629" y="178130"/>
                </a:lnTo>
                <a:lnTo>
                  <a:pt x="475013" y="0"/>
                </a:lnTo>
                <a:close/>
              </a:path>
            </a:pathLst>
          </a:custGeom>
          <a:solidFill>
            <a:srgbClr val="0070C0"/>
          </a:solidFill>
          <a:ln algn="ctr" cap="flat" cmpd="sng" w="25400">
            <a:noFill/>
            <a:prstDash val="solid"/>
          </a:ln>
          <a:effectLst/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sysClr lastClr="FFFFFF" val="window"/>
              </a:solidFill>
              <a:effectLst/>
              <a:uLnTx/>
              <a:uFillTx/>
              <a:latin panose="020f0502020204030204" typeface="Calibri"/>
              <a:ea typeface="宋体"/>
              <a:cs typeface="+mn-cs"/>
            </a:endParaRPr>
          </a:p>
        </p:txBody>
      </p:sp>
      <p:cxnSp>
        <p:nvCxnSpPr>
          <p:cNvPr id="28" name="直接连接符 27"/>
          <p:cNvCxnSpPr/>
          <p:nvPr/>
        </p:nvCxnSpPr>
        <p:spPr>
          <a:xfrm flipH="1">
            <a:off x="1999490" y="2815329"/>
            <a:ext cx="851954" cy="135947"/>
          </a:xfrm>
          <a:prstGeom prst="line">
            <a:avLst/>
          </a:prstGeom>
          <a:noFill/>
          <a:ln algn="ctr" cap="flat" cmpd="sng" w="9525">
            <a:solidFill>
              <a:srgbClr val="A9A9A9"/>
            </a:solidFill>
            <a:prstDash val="solid"/>
          </a:ln>
          <a:effectLst/>
        </p:spPr>
      </p:cxnSp>
      <p:cxnSp>
        <p:nvCxnSpPr>
          <p:cNvPr id="29" name="直接连接符 28"/>
          <p:cNvCxnSpPr/>
          <p:nvPr/>
        </p:nvCxnSpPr>
        <p:spPr>
          <a:xfrm flipH="1">
            <a:off x="2591135" y="2911222"/>
            <a:ext cx="427513" cy="135947"/>
          </a:xfrm>
          <a:prstGeom prst="line">
            <a:avLst/>
          </a:prstGeom>
          <a:noFill/>
          <a:ln algn="ctr" cap="flat" cmpd="sng" w="9525">
            <a:solidFill>
              <a:srgbClr val="A9A9A9"/>
            </a:solidFill>
            <a:prstDash val="solid"/>
          </a:ln>
          <a:effectLst/>
        </p:spPr>
      </p:cxnSp>
      <p:cxnSp>
        <p:nvCxnSpPr>
          <p:cNvPr id="30" name="直接连接符 29"/>
          <p:cNvCxnSpPr/>
          <p:nvPr/>
        </p:nvCxnSpPr>
        <p:spPr>
          <a:xfrm flipH="1">
            <a:off x="2439890" y="2979196"/>
            <a:ext cx="835967" cy="402644"/>
          </a:xfrm>
          <a:prstGeom prst="line">
            <a:avLst/>
          </a:prstGeom>
          <a:noFill/>
          <a:ln algn="ctr" cap="flat" cmpd="sng" w="9525">
            <a:solidFill>
              <a:srgbClr val="A9A9A9"/>
            </a:solidFill>
            <a:prstDash val="solid"/>
          </a:ln>
          <a:effectLst/>
        </p:spPr>
      </p:cxnSp>
      <p:cxnSp>
        <p:nvCxnSpPr>
          <p:cNvPr id="31" name="直接连接符 30"/>
          <p:cNvCxnSpPr/>
          <p:nvPr/>
        </p:nvCxnSpPr>
        <p:spPr>
          <a:xfrm flipH="1">
            <a:off x="2869526" y="3012410"/>
            <a:ext cx="504056" cy="795389"/>
          </a:xfrm>
          <a:prstGeom prst="line">
            <a:avLst/>
          </a:prstGeom>
          <a:noFill/>
          <a:ln algn="ctr" cap="flat" cmpd="sng" w="9525">
            <a:solidFill>
              <a:srgbClr val="A9A9A9"/>
            </a:solidFill>
            <a:prstDash val="solid"/>
          </a:ln>
          <a:effectLst/>
        </p:spPr>
      </p:cxnSp>
      <p:cxnSp>
        <p:nvCxnSpPr>
          <p:cNvPr id="32" name="直接连接符 31"/>
          <p:cNvCxnSpPr/>
          <p:nvPr/>
        </p:nvCxnSpPr>
        <p:spPr>
          <a:xfrm flipV="1">
            <a:off x="5223998" y="1287949"/>
            <a:ext cx="72008" cy="574586"/>
          </a:xfrm>
          <a:prstGeom prst="line">
            <a:avLst/>
          </a:prstGeom>
          <a:noFill/>
          <a:ln algn="ctr" cap="flat" cmpd="sng" w="9525">
            <a:solidFill>
              <a:srgbClr val="A9A9A9"/>
            </a:solidFill>
            <a:prstDash val="solid"/>
          </a:ln>
          <a:effectLst/>
        </p:spPr>
      </p:cxnSp>
      <p:cxnSp>
        <p:nvCxnSpPr>
          <p:cNvPr id="33" name="直接连接符 32"/>
          <p:cNvCxnSpPr/>
          <p:nvPr/>
        </p:nvCxnSpPr>
        <p:spPr>
          <a:xfrm>
            <a:off x="5610233" y="2171741"/>
            <a:ext cx="697917" cy="113213"/>
          </a:xfrm>
          <a:prstGeom prst="line">
            <a:avLst/>
          </a:prstGeom>
          <a:noFill/>
          <a:ln algn="ctr" cap="flat" cmpd="sng" w="9525">
            <a:solidFill>
              <a:srgbClr val="A9A9A9"/>
            </a:solidFill>
            <a:prstDash val="solid"/>
          </a:ln>
          <a:effectLst/>
        </p:spPr>
      </p:cxnSp>
      <p:cxnSp>
        <p:nvCxnSpPr>
          <p:cNvPr id="34" name="直接连接符 33"/>
          <p:cNvCxnSpPr/>
          <p:nvPr/>
        </p:nvCxnSpPr>
        <p:spPr>
          <a:xfrm flipV="1">
            <a:off x="5525799" y="1823633"/>
            <a:ext cx="396661" cy="146825"/>
          </a:xfrm>
          <a:prstGeom prst="line">
            <a:avLst/>
          </a:prstGeom>
          <a:noFill/>
          <a:ln algn="ctr" cap="flat" cmpd="sng" w="9525">
            <a:solidFill>
              <a:srgbClr val="A9A9A9"/>
            </a:solidFill>
            <a:prstDash val="solid"/>
          </a:ln>
          <a:effectLst/>
        </p:spPr>
      </p:cxnSp>
      <p:cxnSp>
        <p:nvCxnSpPr>
          <p:cNvPr id="35" name="直接连接符 34"/>
          <p:cNvCxnSpPr/>
          <p:nvPr/>
        </p:nvCxnSpPr>
        <p:spPr>
          <a:xfrm flipV="1">
            <a:off x="5369989" y="1622969"/>
            <a:ext cx="182195" cy="274078"/>
          </a:xfrm>
          <a:prstGeom prst="line">
            <a:avLst/>
          </a:prstGeom>
          <a:noFill/>
          <a:ln algn="ctr" cap="flat" cmpd="sng" w="9525">
            <a:solidFill>
              <a:srgbClr val="A9A9A9"/>
            </a:solidFill>
            <a:prstDash val="solid"/>
          </a:ln>
          <a:effectLst/>
        </p:spPr>
      </p:cxnSp>
      <p:sp>
        <p:nvSpPr>
          <p:cNvPr id="3" name="矩形 2"/>
          <p:cNvSpPr/>
          <p:nvPr/>
        </p:nvSpPr>
        <p:spPr>
          <a:xfrm>
            <a:off x="6433384" y="4371950"/>
            <a:ext cx="2032317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vl="0"/>
            <a:r>
              <a:rPr altLang="zh-CN" lang="en-US" smtClean="0" sz="3200">
                <a:solidFill>
                  <a:prstClr val="black">
                    <a:lumMod val="65000"/>
                    <a:lumOff val="35000"/>
                  </a:prstClr>
                </a:solidFill>
              </a:rPr>
              <a:t>Problem 2</a:t>
            </a:r>
          </a:p>
        </p:txBody>
      </p:sp>
    </p:spTree>
    <p:extLst>
      <p:ext uri="{BB962C8B-B14F-4D97-AF65-F5344CB8AC3E}">
        <p14:creationId val="488875826"/>
      </p:ext>
    </p:extLst>
  </p:cSld>
  <p:clrMapOvr>
    <a:masterClrMapping/>
  </p:clrMapOvr>
  <p:transition/>
  <p:timing/>
</p:sld>
</file>

<file path=ppt/slides/slide4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289555" y="771550"/>
            <a:ext cx="8424936" cy="4248472"/>
            <a:chOff x="289555" y="1042459"/>
            <a:chExt cx="8424936" cy="3528392"/>
          </a:xfrm>
        </p:grpSpPr>
        <p:sp>
          <p:nvSpPr>
            <p:cNvPr id="46" name="矩形 45"/>
            <p:cNvSpPr/>
            <p:nvPr/>
          </p:nvSpPr>
          <p:spPr>
            <a:xfrm>
              <a:off x="289555" y="1042459"/>
              <a:ext cx="8424936" cy="3528392"/>
            </a:xfrm>
            <a:prstGeom prst="rect">
              <a:avLst/>
            </a:prstGeom>
            <a:gradFill>
              <a:gsLst>
                <a:gs pos="67000">
                  <a:srgbClr val="B7732F"/>
                </a:gs>
                <a:gs pos="0">
                  <a:srgbClr val="CC8238"/>
                </a:gs>
              </a:gsLst>
              <a:lin ang="5400000" scaled="0"/>
            </a:gradFill>
            <a:ln algn="ctr" cap="flat" cmpd="sng" w="28575">
              <a:noFill/>
              <a:prstDash val="solid"/>
            </a:ln>
            <a:effectLst>
              <a:outerShdw algn="ctr" blurRad="44450" dir="5400000" dist="27940">
                <a:srgbClr val="7A4D20"/>
              </a:outerShdw>
            </a:effectLst>
            <a:scene3d>
              <a:camera prst="orthographicFront">
                <a:rot lat="0" lon="0" rev="0"/>
              </a:camera>
              <a:lightRig dir="t" rig="balanced">
                <a:rot lat="0" lon="0" rev="8700000"/>
              </a:lightRig>
            </a:scene3d>
            <a:sp3d>
              <a:bevelT h="6350" w="171450"/>
            </a:sp3d>
          </p:spPr>
          <p:txBody>
            <a:bodyPr anchor="ctr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FFFFFF" val="window"/>
                </a:solidFill>
                <a:effectLst/>
                <a:uLnTx/>
                <a:uFillTx/>
                <a:latin panose="020f0502020204030204" typeface="Calibri"/>
                <a:ea typeface="宋体"/>
                <a:cs typeface="+mn-cs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474312" y="1291064"/>
              <a:ext cx="8055421" cy="3127438"/>
            </a:xfrm>
            <a:prstGeom prst="rect">
              <a:avLst/>
            </a:prstGeom>
            <a:solidFill>
              <a:sysClr lastClr="FFFFFF" val="window"/>
            </a:solidFill>
            <a:ln algn="ctr" cap="flat" cmpd="sng" w="25400">
              <a:noFill/>
              <a:prstDash val="solid"/>
            </a:ln>
            <a:effectLst>
              <a:outerShdw algn="t" blurRad="50800" dir="5400000" dist="25400" rotWithShape="0">
                <a:prstClr val="black">
                  <a:alpha val="40000"/>
                </a:prstClr>
              </a:outerShdw>
            </a:effectLst>
          </p:spPr>
          <p:txBody>
            <a:bodyPr anchor="ctr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FFFFFF" val="window"/>
                </a:solidFill>
                <a:effectLst/>
                <a:uLnTx/>
                <a:uFillTx/>
                <a:latin panose="020f0502020204030204" typeface="Calibri"/>
                <a:ea typeface="宋体"/>
                <a:cs typeface="+mn-cs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417936" y="1185936"/>
              <a:ext cx="8168171" cy="3127438"/>
            </a:xfrm>
            <a:prstGeom prst="rect">
              <a:avLst/>
            </a:prstGeom>
            <a:solidFill>
              <a:sysClr lastClr="FFFFFF" val="window"/>
            </a:solidFill>
            <a:ln algn="ctr" cap="flat" cmpd="sng" w="25400">
              <a:noFill/>
              <a:prstDash val="solid"/>
            </a:ln>
            <a:effectLst>
              <a:outerShdw algn="t" blurRad="50800" dir="5400000" dist="25400" rotWithShape="0">
                <a:prstClr val="black">
                  <a:alpha val="40000"/>
                </a:prstClr>
              </a:outerShdw>
            </a:effectLst>
          </p:spPr>
          <p:txBody>
            <a:bodyPr anchor="ctr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FFFFFF" val="window"/>
                </a:solidFill>
                <a:effectLst/>
                <a:uLnTx/>
                <a:uFillTx/>
                <a:latin panose="020f0502020204030204" typeface="Calibri"/>
                <a:ea typeface="宋体"/>
                <a:cs typeface="+mn-cs"/>
              </a:endParaRPr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289555" y="237877"/>
            <a:ext cx="6030331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kern="0" lang="zh-CN" noProof="0" smtClean="0" sz="2400">
                <a:solidFill>
                  <a:srgbClr val="C00000"/>
                </a:solidFill>
                <a:latin charset="-122" pitchFamily="34" typeface="微软雅黑"/>
                <a:ea charset="-122" pitchFamily="34" typeface="微软雅黑"/>
              </a:rPr>
              <a:t>对策：托马斯 — 基尔曼恩冲突模型工具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val="346407644"/>
              </p:ext>
            </p:extLst>
          </p:nvPr>
        </p:nvGraphicFramePr>
        <p:xfrm>
          <a:off x="577587" y="1131590"/>
          <a:ext cx="7848872" cy="3445077"/>
        </p:xfrm>
        <a:graphic>
          <a:graphicData uri="http://schemas.openxmlformats.org/drawingml/2006/table">
            <a:tbl>
              <a:tblPr bandRow="1" firstRow="1">
                <a:tableStyleId>{5C22544A-7EE6-4342-B048-85BDC9FD1C3A}</a:tableStyleId>
              </a:tblPr>
              <a:tblGrid>
                <a:gridCol w="1281448"/>
                <a:gridCol w="3283712"/>
                <a:gridCol w="3283712"/>
              </a:tblGrid>
              <a:tr h="1339583">
                <a:tc rowSpan="3">
                  <a:txBody>
                    <a:bodyPr vert="horz" wrap="square"/>
                    <a:lstStyle/>
                    <a:p>
                      <a:pPr algn="r"/>
                      <a:r>
                        <a:rPr altLang="en-US" b="0" lang="zh-CN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果断的</a:t>
                      </a:r>
                      <a:endParaRPr altLang="zh-CN" b="0" lang="en-US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algn="r"/>
                      <a:endParaRPr altLang="zh-CN" b="0" lang="en-US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algn="r"/>
                      <a:endParaRPr altLang="zh-CN" b="0" lang="en-US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algn="r"/>
                      <a:endParaRPr altLang="zh-CN" b="0" lang="en-US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algn="r"/>
                      <a:endParaRPr altLang="zh-CN" b="0" lang="en-US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algn="r"/>
                      <a:endParaRPr altLang="zh-CN" b="0" lang="en-US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algn="r"/>
                      <a:endParaRPr altLang="zh-CN" b="0" lang="en-US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algn="r"/>
                      <a:endParaRPr altLang="zh-CN" b="0" lang="en-US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algn="r"/>
                      <a:r>
                        <a:rPr altLang="en-US" b="0" lang="zh-CN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不果断的</a:t>
                      </a:r>
                      <a:endParaRPr altLang="en-US" b="0" lang="zh-CN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algn="ctr" cap="flat" cmpd="sng" w="1270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/>
                    </a:p>
                  </a:txBody>
                  <a:tcPr>
                    <a:lnL algn="ctr" cap="flat" cmpd="sng" w="1270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/>
                    </a:p>
                  </a:txBody>
                  <a:tcPr>
                    <a:lnL algn="ctr" cap="flat" cmpd="sng" w="1270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/>
                    </a:solidFill>
                  </a:tcPr>
                </a:tc>
              </a:tr>
              <a:tr h="1339583">
                <a:tc vMerge="1">
                  <a:txBody>
                    <a:bodyPr vert="horz" wrap="square"/>
                    <a:lstStyle/>
                    <a:p>
                      <a:endParaRPr altLang="en-US" lang="zh-CN"/>
                    </a:p>
                  </a:txBody>
                  <a:tcPr>
                    <a:lnL algn="ctr" cap="flat" cmpd="sng" w="1270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/>
                    </a:p>
                  </a:txBody>
                  <a:tcPr>
                    <a:lnL algn="ctr" cap="flat" cmpd="sng" w="1270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/>
                    </a:p>
                  </a:txBody>
                  <a:tcPr>
                    <a:lnL algn="ctr" cap="flat" cmpd="sng" w="1270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/>
                    </a:solidFill>
                  </a:tcPr>
                </a:tc>
              </a:tr>
              <a:tr h="765911">
                <a:tc vMerge="1">
                  <a:txBody>
                    <a:bodyPr vert="horz" wrap="square"/>
                    <a:lstStyle/>
                    <a:p>
                      <a:endParaRPr altLang="en-US" lang="zh-CN"/>
                    </a:p>
                  </a:txBody>
                  <a:tcPr>
                    <a:lnL algn="ctr" cap="flat" cmpd="sng" w="1270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 vert="horz" wrap="square"/>
                    <a:lstStyle/>
                    <a:p>
                      <a:pPr algn="l"/>
                      <a:r>
                        <a:rPr altLang="en-US" lang="zh-CN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           不合作                                      合作</a:t>
                      </a:r>
                      <a:endParaRPr altLang="en-US" lang="zh-CN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algn="ctr" cap="flat" cmpd="sng" w="1270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 vert="horz" wrap="square"/>
                    <a:lstStyle/>
                    <a:p>
                      <a:endParaRPr altLang="en-US" lang="zh-CN"/>
                    </a:p>
                  </a:txBody>
                  <a:tcPr>
                    <a:lnL algn="ctr" cap="flat" cmpd="sng" w="1270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85632" y="1459260"/>
            <a:ext cx="2088232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mtClean="0" sz="2400">
                <a:solidFill>
                  <a:srgbClr val="0070C0"/>
                </a:solidFill>
              </a:rPr>
              <a:t>竞争</a:t>
            </a:r>
          </a:p>
          <a:p>
            <a:pPr algn="ctr"/>
            <a:r>
              <a:rPr altLang="en-US" b="1" lang="zh-CN" smtClean="0" sz="2400">
                <a:solidFill>
                  <a:srgbClr val="0070C0"/>
                </a:solidFill>
              </a:rPr>
              <a:t>（输—赢）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012159" y="1459260"/>
            <a:ext cx="2088232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2400">
                <a:solidFill>
                  <a:srgbClr val="0070C0"/>
                </a:solidFill>
              </a:rPr>
              <a:t>合作</a:t>
            </a:r>
          </a:p>
          <a:p>
            <a:pPr algn="ctr"/>
            <a:r>
              <a:rPr altLang="en-US" b="1" lang="zh-CN" sz="2400">
                <a:solidFill>
                  <a:srgbClr val="0070C0"/>
                </a:solidFill>
              </a:rPr>
              <a:t>（双赢）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012159" y="2748865"/>
            <a:ext cx="2088232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mtClean="0" sz="2400">
                <a:solidFill>
                  <a:srgbClr val="0070C0"/>
                </a:solidFill>
              </a:rPr>
              <a:t>妥协</a:t>
            </a:r>
          </a:p>
          <a:p>
            <a:pPr algn="ctr"/>
            <a:r>
              <a:rPr altLang="en-US" b="1" lang="zh-CN" smtClean="0" sz="2400">
                <a:solidFill>
                  <a:srgbClr val="0070C0"/>
                </a:solidFill>
              </a:rPr>
              <a:t>（赢—输）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285632" y="2748865"/>
            <a:ext cx="2088232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2400">
                <a:solidFill>
                  <a:srgbClr val="0070C0"/>
                </a:solidFill>
              </a:rPr>
              <a:t>回避</a:t>
            </a:r>
          </a:p>
          <a:p>
            <a:pPr algn="ctr"/>
            <a:r>
              <a:rPr altLang="en-US" b="1" lang="zh-CN" sz="2400">
                <a:solidFill>
                  <a:srgbClr val="0070C0"/>
                </a:solidFill>
              </a:rPr>
              <a:t>（输—输）</a:t>
            </a:r>
          </a:p>
        </p:txBody>
      </p:sp>
      <p:sp>
        <p:nvSpPr>
          <p:cNvPr id="4" name="矩形 3"/>
          <p:cNvSpPr/>
          <p:nvPr/>
        </p:nvSpPr>
        <p:spPr>
          <a:xfrm>
            <a:off x="3907408" y="1807244"/>
            <a:ext cx="2520280" cy="129600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1" name="TextBox 30"/>
          <p:cNvSpPr txBox="1"/>
          <p:nvPr/>
        </p:nvSpPr>
        <p:spPr>
          <a:xfrm>
            <a:off x="4139952" y="2067694"/>
            <a:ext cx="2088232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2400">
                <a:solidFill>
                  <a:srgbClr val="0070C0"/>
                </a:solidFill>
              </a:rPr>
              <a:t>折中</a:t>
            </a:r>
          </a:p>
          <a:p>
            <a:pPr algn="ctr"/>
            <a:r>
              <a:rPr altLang="en-US" b="1" lang="zh-CN" sz="2400">
                <a:solidFill>
                  <a:srgbClr val="0070C0"/>
                </a:solidFill>
              </a:rPr>
              <a:t>（双赢）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68492" y="1114747"/>
            <a:ext cx="2646408" cy="1463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b="1" lang="zh-CN" smtClean="0" sz="2000">
                <a:solidFill>
                  <a:schemeClr val="tx1">
                    <a:lumMod val="75000"/>
                    <a:lumOff val="25000"/>
                  </a:schemeClr>
                </a:solidFill>
              </a:rPr>
              <a:t>竞争（输—赢）</a:t>
            </a:r>
          </a:p>
          <a:p>
            <a:pPr algn="ctr">
              <a:lnSpc>
                <a:spcPct val="150000"/>
              </a:lnSpc>
            </a:pPr>
            <a:r>
              <a:rPr altLang="en-US" b="1" lang="zh-CN" smtClean="0" sz="2000">
                <a:solidFill>
                  <a:schemeClr val="tx1">
                    <a:lumMod val="75000"/>
                    <a:lumOff val="25000"/>
                  </a:schemeClr>
                </a:solidFill>
              </a:rPr>
              <a:t>通过坚持自己的立场拒绝别人的观念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453983" y="1114747"/>
            <a:ext cx="2646408" cy="1920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b="1" lang="zh-CN" sz="2000">
                <a:solidFill>
                  <a:schemeClr val="tx1">
                    <a:lumMod val="75000"/>
                    <a:lumOff val="25000"/>
                  </a:schemeClr>
                </a:solidFill>
              </a:rPr>
              <a:t>合作（双赢）</a:t>
            </a:r>
          </a:p>
          <a:p>
            <a:pPr algn="ctr">
              <a:lnSpc>
                <a:spcPct val="150000"/>
              </a:lnSpc>
            </a:pPr>
            <a:r>
              <a:rPr altLang="en-US" b="1" lang="zh-CN" sz="2000">
                <a:solidFill>
                  <a:schemeClr val="tx1">
                    <a:lumMod val="75000"/>
                    <a:lumOff val="25000"/>
                  </a:schemeClr>
                </a:solidFill>
              </a:rPr>
              <a:t>采纳双方的观点，找到使双方都有发展的方法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851920" y="1962294"/>
            <a:ext cx="2646408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b="1" lang="zh-CN" sz="2000">
                <a:solidFill>
                  <a:schemeClr val="tx1">
                    <a:lumMod val="75000"/>
                    <a:lumOff val="25000"/>
                  </a:schemeClr>
                </a:solidFill>
              </a:rPr>
              <a:t>折中（双赢）</a:t>
            </a:r>
          </a:p>
          <a:p>
            <a:pPr algn="ctr">
              <a:lnSpc>
                <a:spcPct val="150000"/>
              </a:lnSpc>
            </a:pPr>
            <a:r>
              <a:rPr altLang="en-US" b="1" lang="zh-CN" sz="2000">
                <a:solidFill>
                  <a:schemeClr val="tx1">
                    <a:lumMod val="75000"/>
                    <a:lumOff val="25000"/>
                  </a:schemeClr>
                </a:solidFill>
              </a:rPr>
              <a:t>双赢的谈判艺术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268492" y="2715766"/>
            <a:ext cx="2646408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b="1" lang="zh-CN" sz="2000">
                <a:solidFill>
                  <a:schemeClr val="tx1">
                    <a:lumMod val="75000"/>
                    <a:lumOff val="25000"/>
                  </a:schemeClr>
                </a:solidFill>
              </a:rPr>
              <a:t>回避（输—输）</a:t>
            </a:r>
          </a:p>
          <a:p>
            <a:pPr algn="ctr">
              <a:lnSpc>
                <a:spcPct val="150000"/>
              </a:lnSpc>
            </a:pPr>
            <a:r>
              <a:rPr altLang="en-US" b="1" lang="zh-CN" sz="2000">
                <a:solidFill>
                  <a:schemeClr val="tx1">
                    <a:lumMod val="75000"/>
                    <a:lumOff val="25000"/>
                  </a:schemeClr>
                </a:solidFill>
              </a:rPr>
              <a:t>不介入冲突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453983" y="2447042"/>
            <a:ext cx="2646408" cy="1463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b="1" lang="zh-CN" sz="2000">
                <a:solidFill>
                  <a:schemeClr val="tx1">
                    <a:lumMod val="75000"/>
                    <a:lumOff val="25000"/>
                  </a:schemeClr>
                </a:solidFill>
              </a:rPr>
              <a:t>妥协（赢—输）</a:t>
            </a:r>
          </a:p>
          <a:p>
            <a:pPr algn="ctr">
              <a:lnSpc>
                <a:spcPct val="150000"/>
              </a:lnSpc>
            </a:pPr>
            <a:r>
              <a:rPr altLang="en-US" b="1" lang="zh-CN" sz="2000">
                <a:solidFill>
                  <a:schemeClr val="tx1">
                    <a:lumMod val="75000"/>
                    <a:lumOff val="25000"/>
                  </a:schemeClr>
                </a:solidFill>
              </a:rPr>
              <a:t>接受现状，放弃原来的主张</a:t>
            </a:r>
          </a:p>
        </p:txBody>
      </p:sp>
    </p:spTree>
    <p:extLst>
      <p:ext uri="{BB962C8B-B14F-4D97-AF65-F5344CB8AC3E}">
        <p14:creationId val="1652825990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 nodeType="clickPar">
                      <p:stCondLst>
                        <p:cond delay="indefinite"/>
                      </p:stCondLst>
                      <p:childTnLst>
                        <p:par>
                          <p:cTn fill="hold" id="1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9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" nodeType="clickPar">
                      <p:stCondLst>
                        <p:cond delay="indefinite"/>
                      </p:stCondLst>
                      <p:childTnLst>
                        <p:par>
                          <p:cTn fill="hold" id="2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6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" nodeType="clickPar">
                      <p:stCondLst>
                        <p:cond delay="indefinite"/>
                      </p:stCondLst>
                      <p:childTnLst>
                        <p:par>
                          <p:cTn fill="hold" id="3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3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8" nodeType="clickPar">
                      <p:stCondLst>
                        <p:cond delay="indefinite"/>
                      </p:stCondLst>
                      <p:childTnLst>
                        <p:par>
                          <p:cTn fill="hold" id="3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40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42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44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46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48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50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2" nodeType="clickPar">
                      <p:stCondLst>
                        <p:cond delay="indefinite"/>
                      </p:stCondLst>
                      <p:childTnLst>
                        <p:par>
                          <p:cTn fill="hold" id="5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4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8" nodeType="clickPar">
                      <p:stCondLst>
                        <p:cond delay="indefinite"/>
                      </p:stCondLst>
                      <p:childTnLst>
                        <p:par>
                          <p:cTn fill="hold" id="5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60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62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4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5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6" nodeType="clickPar">
                      <p:stCondLst>
                        <p:cond delay="indefinite"/>
                      </p:stCondLst>
                      <p:childTnLst>
                        <p:par>
                          <p:cTn fill="hold" id="6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68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70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2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3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1" id="7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6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8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9" nodeType="clickPar">
                      <p:stCondLst>
                        <p:cond delay="indefinite"/>
                      </p:stCondLst>
                      <p:childTnLst>
                        <p:par>
                          <p:cTn fill="hold" id="8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81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2" id="83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8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7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8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9" nodeType="clickPar">
                      <p:stCondLst>
                        <p:cond delay="indefinite"/>
                      </p:stCondLst>
                      <p:childTnLst>
                        <p:par>
                          <p:cTn fill="hold" id="9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91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9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5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6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7" nodeType="clickPar">
                      <p:stCondLst>
                        <p:cond delay="indefinite"/>
                      </p:stCondLst>
                      <p:childTnLst>
                        <p:par>
                          <p:cTn fill="hold" id="9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99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2" id="101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5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2" id="106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8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9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2" id="111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3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4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5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2" id="116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8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9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2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2" id="121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3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4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25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3" id="126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1" spid="5"/>
      <p:bldP grpId="2" spid="5"/>
      <p:bldP grpId="0" spid="29"/>
      <p:bldP grpId="1" spid="29"/>
      <p:bldP grpId="2" spid="29"/>
      <p:bldP grpId="0" spid="30"/>
      <p:bldP grpId="1" spid="30"/>
      <p:bldP grpId="2" spid="30"/>
      <p:bldP grpId="0" spid="28"/>
      <p:bldP grpId="1" spid="28"/>
      <p:bldP grpId="2" spid="28"/>
      <p:bldP grpId="0" spid="4"/>
      <p:bldP grpId="1" spid="4"/>
      <p:bldP grpId="2" spid="4"/>
      <p:bldP grpId="3" spid="4"/>
      <p:bldP grpId="0" spid="31"/>
      <p:bldP grpId="1" spid="31"/>
      <p:bldP grpId="2" spid="31"/>
      <p:bldP grpId="0" spid="6"/>
      <p:bldP grpId="1" spid="6"/>
      <p:bldP grpId="0" spid="33"/>
      <p:bldP grpId="1" spid="33"/>
      <p:bldP grpId="0" spid="35"/>
      <p:bldP grpId="1" spid="35"/>
      <p:bldP grpId="0" spid="36"/>
      <p:bldP grpId="1" spid="36"/>
      <p:bldP grpId="0" spid="37"/>
      <p:bldP grpId="1" spid="37"/>
    </p:bldLst>
  </p:timing>
</p:sld>
</file>

<file path=ppt/slides/slide4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9" name="Picture 6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 rot="20331162">
            <a:off x="2483589" y="3574027"/>
            <a:ext cx="215093" cy="211804"/>
          </a:xfrm>
          <a:prstGeom prst="triangle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0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 flipV="1" rot="18781076">
            <a:off x="2188708" y="2710982"/>
            <a:ext cx="287440" cy="858837"/>
          </a:xfrm>
          <a:prstGeom prst="trapezoid">
            <a:avLst>
              <a:gd fmla="val 50000" name="adj"/>
            </a:avLst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10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 flipV="1" rot="6601881">
            <a:off x="5695349" y="1193551"/>
            <a:ext cx="287440" cy="858837"/>
          </a:xfrm>
          <a:prstGeom prst="rtTriangle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6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 rot="20331162">
            <a:off x="5861999" y="1937970"/>
            <a:ext cx="215093" cy="211804"/>
          </a:xfrm>
          <a:prstGeom prst="triangle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11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5724129" y="0"/>
            <a:ext cx="3419872" cy="1897046"/>
          </a:xfrm>
          <a:prstGeom prst="rect">
            <a:avLst/>
          </a:prstGeom>
          <a:noFill/>
          <a:ln>
            <a:noFill/>
          </a:ln>
          <a:effectLst>
            <a:outerShdw algn="ctr" dir="2700000" dist="35921" rotWithShape="0">
              <a:srgbClr val="EEECE1"/>
            </a:outerShdw>
          </a:effectLst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2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1" y="3296319"/>
            <a:ext cx="2800641" cy="1847181"/>
          </a:xfrm>
          <a:prstGeom prst="rect">
            <a:avLst/>
          </a:prstGeom>
          <a:noFill/>
          <a:ln>
            <a:noFill/>
          </a:ln>
          <a:effectLst>
            <a:outerShdw blurRad="50800" dir="16200000" dist="381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2771800" y="2018333"/>
            <a:ext cx="2750358" cy="762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0" kumimoji="0" lang="zh-CN" noProof="0" normalizeH="0" smtClean="0" spc="0" strike="noStrike" sz="4400" u="none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</a:rPr>
              <a:t>领导风格</a:t>
            </a:r>
          </a:p>
        </p:txBody>
      </p:sp>
      <p:sp>
        <p:nvSpPr>
          <p:cNvPr id="26" name="任意多边形 25"/>
          <p:cNvSpPr/>
          <p:nvPr/>
        </p:nvSpPr>
        <p:spPr>
          <a:xfrm>
            <a:off x="2543635" y="1742180"/>
            <a:ext cx="475013" cy="463138"/>
          </a:xfrm>
          <a:custGeom>
            <a:gdLst>
              <a:gd fmla="*/ 475013 w 475013" name="connsiteX0"/>
              <a:gd fmla="*/ 0 h 617517" name="connsiteY0"/>
              <a:gd fmla="*/ 35626 w 475013" name="connsiteX1"/>
              <a:gd fmla="*/ 11875 h 617517" name="connsiteY1"/>
              <a:gd fmla="*/ 0 w 475013" name="connsiteX2"/>
              <a:gd fmla="*/ 617517 h 617517" name="connsiteY2"/>
              <a:gd fmla="*/ 130629 w 475013" name="connsiteX3"/>
              <a:gd fmla="*/ 178130 h 617517" name="connsiteY3"/>
              <a:gd fmla="*/ 475013 w 475013" name="connsiteX4"/>
              <a:gd fmla="*/ 0 h 617517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617517" w="475013">
                <a:moveTo>
                  <a:pt x="475013" y="0"/>
                </a:moveTo>
                <a:lnTo>
                  <a:pt x="35626" y="11875"/>
                </a:lnTo>
                <a:lnTo>
                  <a:pt x="0" y="617517"/>
                </a:lnTo>
                <a:lnTo>
                  <a:pt x="130629" y="178130"/>
                </a:lnTo>
                <a:lnTo>
                  <a:pt x="475013" y="0"/>
                </a:lnTo>
                <a:close/>
              </a:path>
            </a:pathLst>
          </a:custGeom>
          <a:solidFill>
            <a:srgbClr val="0070C0"/>
          </a:solidFill>
          <a:ln algn="ctr" cap="flat" cmpd="sng" w="25400">
            <a:noFill/>
            <a:prstDash val="solid"/>
          </a:ln>
          <a:effectLst/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sysClr lastClr="FFFFFF" val="window"/>
              </a:solidFill>
              <a:effectLst/>
              <a:uLnTx/>
              <a:uFillTx/>
              <a:latin panose="020f0502020204030204" typeface="Calibri"/>
              <a:ea typeface="宋体"/>
              <a:cs typeface="+mn-cs"/>
            </a:endParaRPr>
          </a:p>
        </p:txBody>
      </p:sp>
      <p:sp>
        <p:nvSpPr>
          <p:cNvPr id="27" name="任意多边形 26"/>
          <p:cNvSpPr/>
          <p:nvPr/>
        </p:nvSpPr>
        <p:spPr>
          <a:xfrm rot="10800000">
            <a:off x="5296008" y="2584031"/>
            <a:ext cx="475013" cy="463138"/>
          </a:xfrm>
          <a:custGeom>
            <a:gdLst>
              <a:gd fmla="*/ 475013 w 475013" name="connsiteX0"/>
              <a:gd fmla="*/ 0 h 617517" name="connsiteY0"/>
              <a:gd fmla="*/ 35626 w 475013" name="connsiteX1"/>
              <a:gd fmla="*/ 11875 h 617517" name="connsiteY1"/>
              <a:gd fmla="*/ 0 w 475013" name="connsiteX2"/>
              <a:gd fmla="*/ 617517 h 617517" name="connsiteY2"/>
              <a:gd fmla="*/ 130629 w 475013" name="connsiteX3"/>
              <a:gd fmla="*/ 178130 h 617517" name="connsiteY3"/>
              <a:gd fmla="*/ 475013 w 475013" name="connsiteX4"/>
              <a:gd fmla="*/ 0 h 617517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617517" w="475013">
                <a:moveTo>
                  <a:pt x="475013" y="0"/>
                </a:moveTo>
                <a:lnTo>
                  <a:pt x="35626" y="11875"/>
                </a:lnTo>
                <a:lnTo>
                  <a:pt x="0" y="617517"/>
                </a:lnTo>
                <a:lnTo>
                  <a:pt x="130629" y="178130"/>
                </a:lnTo>
                <a:lnTo>
                  <a:pt x="475013" y="0"/>
                </a:lnTo>
                <a:close/>
              </a:path>
            </a:pathLst>
          </a:custGeom>
          <a:solidFill>
            <a:srgbClr val="0070C0"/>
          </a:solidFill>
          <a:ln algn="ctr" cap="flat" cmpd="sng" w="25400">
            <a:noFill/>
            <a:prstDash val="solid"/>
          </a:ln>
          <a:effectLst/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sysClr lastClr="FFFFFF" val="window"/>
              </a:solidFill>
              <a:effectLst/>
              <a:uLnTx/>
              <a:uFillTx/>
              <a:latin panose="020f0502020204030204" typeface="Calibri"/>
              <a:ea typeface="宋体"/>
              <a:cs typeface="+mn-cs"/>
            </a:endParaRPr>
          </a:p>
        </p:txBody>
      </p:sp>
      <p:cxnSp>
        <p:nvCxnSpPr>
          <p:cNvPr id="28" name="直接连接符 27"/>
          <p:cNvCxnSpPr/>
          <p:nvPr/>
        </p:nvCxnSpPr>
        <p:spPr>
          <a:xfrm flipH="1">
            <a:off x="1999490" y="2815329"/>
            <a:ext cx="851954" cy="135947"/>
          </a:xfrm>
          <a:prstGeom prst="line">
            <a:avLst/>
          </a:prstGeom>
          <a:noFill/>
          <a:ln algn="ctr" cap="flat" cmpd="sng" w="9525">
            <a:solidFill>
              <a:srgbClr val="A9A9A9"/>
            </a:solidFill>
            <a:prstDash val="solid"/>
          </a:ln>
          <a:effectLst/>
        </p:spPr>
      </p:cxnSp>
      <p:cxnSp>
        <p:nvCxnSpPr>
          <p:cNvPr id="29" name="直接连接符 28"/>
          <p:cNvCxnSpPr/>
          <p:nvPr/>
        </p:nvCxnSpPr>
        <p:spPr>
          <a:xfrm flipH="1">
            <a:off x="2591135" y="2911222"/>
            <a:ext cx="427513" cy="135947"/>
          </a:xfrm>
          <a:prstGeom prst="line">
            <a:avLst/>
          </a:prstGeom>
          <a:noFill/>
          <a:ln algn="ctr" cap="flat" cmpd="sng" w="9525">
            <a:solidFill>
              <a:srgbClr val="A9A9A9"/>
            </a:solidFill>
            <a:prstDash val="solid"/>
          </a:ln>
          <a:effectLst/>
        </p:spPr>
      </p:cxnSp>
      <p:cxnSp>
        <p:nvCxnSpPr>
          <p:cNvPr id="30" name="直接连接符 29"/>
          <p:cNvCxnSpPr/>
          <p:nvPr/>
        </p:nvCxnSpPr>
        <p:spPr>
          <a:xfrm flipH="1">
            <a:off x="2439890" y="2979196"/>
            <a:ext cx="835967" cy="402644"/>
          </a:xfrm>
          <a:prstGeom prst="line">
            <a:avLst/>
          </a:prstGeom>
          <a:noFill/>
          <a:ln algn="ctr" cap="flat" cmpd="sng" w="9525">
            <a:solidFill>
              <a:srgbClr val="A9A9A9"/>
            </a:solidFill>
            <a:prstDash val="solid"/>
          </a:ln>
          <a:effectLst/>
        </p:spPr>
      </p:cxnSp>
      <p:cxnSp>
        <p:nvCxnSpPr>
          <p:cNvPr id="31" name="直接连接符 30"/>
          <p:cNvCxnSpPr/>
          <p:nvPr/>
        </p:nvCxnSpPr>
        <p:spPr>
          <a:xfrm flipH="1">
            <a:off x="2869526" y="3012410"/>
            <a:ext cx="504056" cy="795389"/>
          </a:xfrm>
          <a:prstGeom prst="line">
            <a:avLst/>
          </a:prstGeom>
          <a:noFill/>
          <a:ln algn="ctr" cap="flat" cmpd="sng" w="9525">
            <a:solidFill>
              <a:srgbClr val="A9A9A9"/>
            </a:solidFill>
            <a:prstDash val="solid"/>
          </a:ln>
          <a:effectLst/>
        </p:spPr>
      </p:cxnSp>
      <p:cxnSp>
        <p:nvCxnSpPr>
          <p:cNvPr id="32" name="直接连接符 31"/>
          <p:cNvCxnSpPr/>
          <p:nvPr/>
        </p:nvCxnSpPr>
        <p:spPr>
          <a:xfrm flipV="1">
            <a:off x="5223998" y="1287949"/>
            <a:ext cx="72008" cy="574586"/>
          </a:xfrm>
          <a:prstGeom prst="line">
            <a:avLst/>
          </a:prstGeom>
          <a:noFill/>
          <a:ln algn="ctr" cap="flat" cmpd="sng" w="9525">
            <a:solidFill>
              <a:srgbClr val="A9A9A9"/>
            </a:solidFill>
            <a:prstDash val="solid"/>
          </a:ln>
          <a:effectLst/>
        </p:spPr>
      </p:cxnSp>
      <p:cxnSp>
        <p:nvCxnSpPr>
          <p:cNvPr id="33" name="直接连接符 32"/>
          <p:cNvCxnSpPr/>
          <p:nvPr/>
        </p:nvCxnSpPr>
        <p:spPr>
          <a:xfrm>
            <a:off x="5610233" y="2171741"/>
            <a:ext cx="697917" cy="113213"/>
          </a:xfrm>
          <a:prstGeom prst="line">
            <a:avLst/>
          </a:prstGeom>
          <a:noFill/>
          <a:ln algn="ctr" cap="flat" cmpd="sng" w="9525">
            <a:solidFill>
              <a:srgbClr val="A9A9A9"/>
            </a:solidFill>
            <a:prstDash val="solid"/>
          </a:ln>
          <a:effectLst/>
        </p:spPr>
      </p:cxnSp>
      <p:cxnSp>
        <p:nvCxnSpPr>
          <p:cNvPr id="34" name="直接连接符 33"/>
          <p:cNvCxnSpPr/>
          <p:nvPr/>
        </p:nvCxnSpPr>
        <p:spPr>
          <a:xfrm flipV="1">
            <a:off x="5525799" y="1823633"/>
            <a:ext cx="396661" cy="146825"/>
          </a:xfrm>
          <a:prstGeom prst="line">
            <a:avLst/>
          </a:prstGeom>
          <a:noFill/>
          <a:ln algn="ctr" cap="flat" cmpd="sng" w="9525">
            <a:solidFill>
              <a:srgbClr val="A9A9A9"/>
            </a:solidFill>
            <a:prstDash val="solid"/>
          </a:ln>
          <a:effectLst/>
        </p:spPr>
      </p:cxnSp>
      <p:cxnSp>
        <p:nvCxnSpPr>
          <p:cNvPr id="35" name="直接连接符 34"/>
          <p:cNvCxnSpPr/>
          <p:nvPr/>
        </p:nvCxnSpPr>
        <p:spPr>
          <a:xfrm flipV="1">
            <a:off x="5369989" y="1622969"/>
            <a:ext cx="182195" cy="274078"/>
          </a:xfrm>
          <a:prstGeom prst="line">
            <a:avLst/>
          </a:prstGeom>
          <a:noFill/>
          <a:ln algn="ctr" cap="flat" cmpd="sng" w="9525">
            <a:solidFill>
              <a:srgbClr val="A9A9A9"/>
            </a:solidFill>
            <a:prstDash val="solid"/>
          </a:ln>
          <a:effectLst/>
        </p:spPr>
      </p:cxnSp>
      <p:sp>
        <p:nvSpPr>
          <p:cNvPr id="3" name="矩形 2"/>
          <p:cNvSpPr/>
          <p:nvPr/>
        </p:nvSpPr>
        <p:spPr>
          <a:xfrm>
            <a:off x="6433384" y="4371950"/>
            <a:ext cx="2032317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vl="0"/>
            <a:r>
              <a:rPr altLang="zh-CN" lang="en-US" smtClean="0" sz="3200">
                <a:solidFill>
                  <a:prstClr val="black">
                    <a:lumMod val="65000"/>
                    <a:lumOff val="35000"/>
                  </a:prstClr>
                </a:solidFill>
              </a:rPr>
              <a:t>Problem 3</a:t>
            </a:r>
          </a:p>
        </p:txBody>
      </p:sp>
    </p:spTree>
    <p:extLst>
      <p:ext uri="{BB962C8B-B14F-4D97-AF65-F5344CB8AC3E}">
        <p14:creationId val="2025641755"/>
      </p:ext>
    </p:extLst>
  </p:cSld>
  <p:clrMapOvr>
    <a:masterClrMapping/>
  </p:clrMapOvr>
  <p:transition/>
  <p:timing/>
</p:sld>
</file>

<file path=ppt/slides/slide4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0" name="TextBox 59"/>
          <p:cNvSpPr txBox="1"/>
          <p:nvPr/>
        </p:nvSpPr>
        <p:spPr>
          <a:xfrm>
            <a:off x="384954" y="267494"/>
            <a:ext cx="3682989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kern="0" lang="zh-CN" noProof="0" smtClean="0" sz="2400">
                <a:solidFill>
                  <a:srgbClr val="C00000"/>
                </a:solidFill>
                <a:latin charset="-122" pitchFamily="34" typeface="微软雅黑"/>
                <a:ea charset="-122" pitchFamily="34" typeface="微软雅黑"/>
              </a:rPr>
              <a:t>对策：以下属为风格考虑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289555" y="771550"/>
            <a:ext cx="8424936" cy="4248472"/>
            <a:chOff x="289555" y="1042459"/>
            <a:chExt cx="8424936" cy="3528392"/>
          </a:xfrm>
        </p:grpSpPr>
        <p:sp>
          <p:nvSpPr>
            <p:cNvPr id="25" name="矩形 24"/>
            <p:cNvSpPr/>
            <p:nvPr/>
          </p:nvSpPr>
          <p:spPr>
            <a:xfrm>
              <a:off x="289555" y="1042459"/>
              <a:ext cx="8424936" cy="3528392"/>
            </a:xfrm>
            <a:prstGeom prst="rect">
              <a:avLst/>
            </a:prstGeom>
            <a:gradFill>
              <a:gsLst>
                <a:gs pos="67000">
                  <a:srgbClr val="B7732F"/>
                </a:gs>
                <a:gs pos="0">
                  <a:srgbClr val="CC8238"/>
                </a:gs>
              </a:gsLst>
              <a:lin ang="5400000" scaled="0"/>
            </a:gradFill>
            <a:ln algn="ctr" cap="flat" cmpd="sng" w="28575">
              <a:noFill/>
              <a:prstDash val="solid"/>
            </a:ln>
            <a:effectLst>
              <a:outerShdw algn="ctr" blurRad="44450" dir="5400000" dist="27940">
                <a:srgbClr val="7A4D20"/>
              </a:outerShdw>
            </a:effectLst>
            <a:scene3d>
              <a:camera prst="orthographicFront">
                <a:rot lat="0" lon="0" rev="0"/>
              </a:camera>
              <a:lightRig dir="t" rig="balanced">
                <a:rot lat="0" lon="0" rev="8700000"/>
              </a:lightRig>
            </a:scene3d>
            <a:sp3d>
              <a:bevelT h="6350" w="171450"/>
            </a:sp3d>
          </p:spPr>
          <p:txBody>
            <a:bodyPr anchor="ctr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FFFFFF" val="window"/>
                </a:solidFill>
                <a:effectLst/>
                <a:uLnTx/>
                <a:uFillTx/>
                <a:latin panose="020f0502020204030204" typeface="Calibri"/>
                <a:ea typeface="宋体"/>
                <a:cs typeface="+mn-cs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474312" y="1291064"/>
              <a:ext cx="8055421" cy="3127438"/>
            </a:xfrm>
            <a:prstGeom prst="rect">
              <a:avLst/>
            </a:prstGeom>
            <a:solidFill>
              <a:sysClr lastClr="FFFFFF" val="window"/>
            </a:solidFill>
            <a:ln algn="ctr" cap="flat" cmpd="sng" w="25400">
              <a:noFill/>
              <a:prstDash val="solid"/>
            </a:ln>
            <a:effectLst>
              <a:outerShdw algn="t" blurRad="50800" dir="5400000" dist="25400" rotWithShape="0">
                <a:prstClr val="black">
                  <a:alpha val="40000"/>
                </a:prstClr>
              </a:outerShdw>
            </a:effectLst>
          </p:spPr>
          <p:txBody>
            <a:bodyPr anchor="ctr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FFFFFF" val="window"/>
                </a:solidFill>
                <a:effectLst/>
                <a:uLnTx/>
                <a:uFillTx/>
                <a:latin panose="020f0502020204030204" typeface="Calibri"/>
                <a:ea typeface="宋体"/>
                <a:cs typeface="+mn-cs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417936" y="1185936"/>
              <a:ext cx="8168171" cy="3127438"/>
            </a:xfrm>
            <a:prstGeom prst="rect">
              <a:avLst/>
            </a:prstGeom>
            <a:solidFill>
              <a:sysClr lastClr="FFFFFF" val="window"/>
            </a:solidFill>
            <a:ln algn="ctr" cap="flat" cmpd="sng" w="25400">
              <a:noFill/>
              <a:prstDash val="solid"/>
            </a:ln>
            <a:effectLst>
              <a:outerShdw algn="t" blurRad="50800" dir="5400000" dist="25400" rotWithShape="0">
                <a:prstClr val="black">
                  <a:alpha val="40000"/>
                </a:prstClr>
              </a:outerShdw>
            </a:effectLst>
          </p:spPr>
          <p:txBody>
            <a:bodyPr anchor="ctr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FFFFFF" val="window"/>
                </a:solidFill>
                <a:effectLst/>
                <a:uLnTx/>
                <a:uFillTx/>
                <a:latin panose="020f0502020204030204" typeface="Calibri"/>
                <a:ea typeface="宋体"/>
                <a:cs typeface="+mn-cs"/>
              </a:endParaRPr>
            </a:p>
          </p:txBody>
        </p:sp>
      </p:grpSp>
      <p:graphicFrame>
        <p:nvGraphicFramePr>
          <p:cNvPr id="28" name="表格 27"/>
          <p:cNvGraphicFramePr>
            <a:graphicFrameLocks noGrp="1"/>
          </p:cNvGraphicFramePr>
          <p:nvPr>
            <p:extLst>
              <p:ext uri="{D42A27DB-BD31-4B8C-83A1-F6EECF244321}">
                <p14:modId val="2555800261"/>
              </p:ext>
            </p:extLst>
          </p:nvPr>
        </p:nvGraphicFramePr>
        <p:xfrm>
          <a:off x="577587" y="1131590"/>
          <a:ext cx="7810836" cy="3240360"/>
        </p:xfrm>
        <a:graphic>
          <a:graphicData uri="http://schemas.openxmlformats.org/drawingml/2006/table">
            <a:tbl>
              <a:tblPr bandRow="1" firstRow="1">
                <a:tableStyleId>{5C22544A-7EE6-4342-B048-85BDC9FD1C3A}</a:tableStyleId>
              </a:tblPr>
              <a:tblGrid>
                <a:gridCol w="3905418"/>
                <a:gridCol w="3905418"/>
              </a:tblGrid>
              <a:tr h="1620180">
                <a:tc>
                  <a:txBody>
                    <a:bodyPr vert="horz" wrap="square"/>
                    <a:lstStyle/>
                    <a:p>
                      <a:endParaRPr altLang="en-US" lang="zh-CN" sz="2100"/>
                    </a:p>
                  </a:txBody>
                  <a:tcPr marB="52839" marL="105678" marR="105678" marT="52839">
                    <a:lnL algn="ctr" cap="flat" cmpd="sng" w="1270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2100"/>
                    </a:p>
                  </a:txBody>
                  <a:tcPr marB="52839" marL="105678" marR="105678" marT="52839">
                    <a:lnL algn="ctr" cap="flat" cmpd="sng" w="1270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/>
                    </a:solidFill>
                  </a:tcPr>
                </a:tc>
              </a:tr>
              <a:tr h="1620180">
                <a:tc>
                  <a:txBody>
                    <a:bodyPr vert="horz" wrap="square"/>
                    <a:lstStyle/>
                    <a:p>
                      <a:endParaRPr altLang="en-US" lang="zh-CN" sz="2100"/>
                    </a:p>
                  </a:txBody>
                  <a:tcPr marB="52839" marL="105678" marR="105678" marT="52839">
                    <a:lnL algn="ctr" cap="flat" cmpd="sng" w="1270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2100"/>
                    </a:p>
                  </a:txBody>
                  <a:tcPr marB="52839" marL="105678" marR="105678" marT="52839">
                    <a:lnL algn="ctr" cap="flat" cmpd="sng" w="1270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1331640" y="1637387"/>
            <a:ext cx="2088232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mtClean="0" sz="3600">
                <a:solidFill>
                  <a:srgbClr val="0070C0"/>
                </a:solidFill>
              </a:rPr>
              <a:t>控制者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634232" y="1635646"/>
            <a:ext cx="2088232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mtClean="0" sz="3600">
                <a:solidFill>
                  <a:srgbClr val="0070C0"/>
                </a:solidFill>
              </a:rPr>
              <a:t>向导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634232" y="3216771"/>
            <a:ext cx="2088232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mtClean="0" sz="3600">
                <a:solidFill>
                  <a:srgbClr val="0070C0"/>
                </a:solidFill>
              </a:rPr>
              <a:t>促进者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204764" y="3219530"/>
            <a:ext cx="2088232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mtClean="0" sz="3600">
                <a:solidFill>
                  <a:srgbClr val="0070C0"/>
                </a:solidFill>
              </a:rPr>
              <a:t>顾问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187624" y="1275606"/>
            <a:ext cx="2646408" cy="1463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b="1" lang="zh-CN" smtClean="0" sz="2000">
                <a:solidFill>
                  <a:schemeClr val="tx1">
                    <a:lumMod val="75000"/>
                    <a:lumOff val="25000"/>
                  </a:schemeClr>
                </a:solidFill>
              </a:rPr>
              <a:t>希望计划得以实施</a:t>
            </a:r>
          </a:p>
          <a:p>
            <a:pPr algn="ctr">
              <a:lnSpc>
                <a:spcPct val="150000"/>
              </a:lnSpc>
            </a:pPr>
            <a:r>
              <a:rPr altLang="en-US" b="1" lang="zh-CN" smtClean="0" sz="2000">
                <a:solidFill>
                  <a:schemeClr val="tx1">
                    <a:lumMod val="75000"/>
                    <a:lumOff val="25000"/>
                  </a:schemeClr>
                </a:solidFill>
              </a:rPr>
              <a:t>— 发出具体的指令</a:t>
            </a:r>
          </a:p>
          <a:p>
            <a:pPr algn="ctr">
              <a:lnSpc>
                <a:spcPct val="150000"/>
              </a:lnSpc>
            </a:pPr>
            <a:r>
              <a:rPr altLang="en-US" b="1" lang="zh-CN" smtClean="0" sz="2000">
                <a:solidFill>
                  <a:schemeClr val="tx1">
                    <a:lumMod val="75000"/>
                    <a:lumOff val="25000"/>
                  </a:schemeClr>
                </a:solidFill>
              </a:rPr>
              <a:t>— 密切监督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572000" y="1203598"/>
            <a:ext cx="3744416" cy="1920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b="1" lang="zh-CN" smtClean="0" sz="2000">
                <a:solidFill>
                  <a:schemeClr val="tx1">
                    <a:lumMod val="75000"/>
                    <a:lumOff val="25000"/>
                  </a:schemeClr>
                </a:solidFill>
              </a:rPr>
              <a:t>阐明任务</a:t>
            </a:r>
          </a:p>
          <a:p>
            <a:pPr algn="ctr">
              <a:lnSpc>
                <a:spcPct val="150000"/>
              </a:lnSpc>
            </a:pPr>
            <a:r>
              <a:rPr altLang="en-US" b="1" lang="zh-CN" smtClean="0" sz="2000">
                <a:solidFill>
                  <a:schemeClr val="tx1">
                    <a:lumMod val="75000"/>
                    <a:lumOff val="25000"/>
                  </a:schemeClr>
                </a:solidFill>
              </a:rPr>
              <a:t>— 提供建议</a:t>
            </a:r>
          </a:p>
          <a:p>
            <a:pPr algn="ctr">
              <a:lnSpc>
                <a:spcPct val="150000"/>
              </a:lnSpc>
            </a:pPr>
            <a:r>
              <a:rPr altLang="en-US" b="1" lang="zh-CN" smtClean="0" sz="2000">
                <a:solidFill>
                  <a:schemeClr val="tx1">
                    <a:lumMod val="75000"/>
                    <a:lumOff val="25000"/>
                  </a:schemeClr>
                </a:solidFill>
              </a:rPr>
              <a:t>— 让成员对工作有主人翁的态度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27584" y="2859782"/>
            <a:ext cx="3168351" cy="1920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b="1" lang="zh-CN" smtClean="0" sz="2000">
                <a:solidFill>
                  <a:schemeClr val="tx1">
                    <a:lumMod val="75000"/>
                    <a:lumOff val="25000"/>
                  </a:schemeClr>
                </a:solidFill>
              </a:rPr>
              <a:t>概括性地描述任务</a:t>
            </a:r>
          </a:p>
          <a:p>
            <a:pPr algn="ctr">
              <a:lnSpc>
                <a:spcPct val="150000"/>
              </a:lnSpc>
            </a:pPr>
            <a:r>
              <a:rPr altLang="en-US" b="1" lang="zh-CN" smtClean="0" sz="2000">
                <a:solidFill>
                  <a:schemeClr val="tx1">
                    <a:lumMod val="75000"/>
                    <a:lumOff val="25000"/>
                  </a:schemeClr>
                </a:solidFill>
              </a:rPr>
              <a:t>— 引起讨论，激发观念</a:t>
            </a:r>
          </a:p>
          <a:p>
            <a:pPr algn="ctr">
              <a:lnSpc>
                <a:spcPct val="150000"/>
              </a:lnSpc>
            </a:pPr>
            <a:r>
              <a:rPr altLang="en-US" b="1" lang="zh-CN" smtClean="0" sz="2000">
                <a:solidFill>
                  <a:schemeClr val="tx1">
                    <a:lumMod val="75000"/>
                    <a:lumOff val="25000"/>
                  </a:schemeClr>
                </a:solidFill>
              </a:rPr>
              <a:t>— 保证团队都同意采取行动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788024" y="2914947"/>
            <a:ext cx="3312368" cy="1920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b="1" lang="zh-CN" smtClean="0" sz="2000">
                <a:solidFill>
                  <a:schemeClr val="tx1">
                    <a:lumMod val="75000"/>
                    <a:lumOff val="25000"/>
                  </a:schemeClr>
                </a:solidFill>
              </a:rPr>
              <a:t>指明总体方向</a:t>
            </a:r>
          </a:p>
          <a:p>
            <a:pPr algn="ctr">
              <a:lnSpc>
                <a:spcPct val="150000"/>
              </a:lnSpc>
            </a:pPr>
            <a:r>
              <a:rPr altLang="en-US" b="1" lang="zh-CN" smtClean="0" sz="2000">
                <a:solidFill>
                  <a:schemeClr val="tx1">
                    <a:lumMod val="75000"/>
                    <a:lumOff val="25000"/>
                  </a:schemeClr>
                </a:solidFill>
              </a:rPr>
              <a:t>— 给予团队充分授权</a:t>
            </a:r>
          </a:p>
          <a:p>
            <a:pPr algn="ctr">
              <a:lnSpc>
                <a:spcPct val="150000"/>
              </a:lnSpc>
            </a:pPr>
            <a:r>
              <a:rPr altLang="en-US" b="1" lang="zh-CN" smtClean="0" sz="2000">
                <a:solidFill>
                  <a:schemeClr val="tx1">
                    <a:lumMod val="75000"/>
                    <a:lumOff val="25000"/>
                  </a:schemeClr>
                </a:solidFill>
              </a:rPr>
              <a:t>— 希望团队报告所取得的进步</a:t>
            </a:r>
          </a:p>
        </p:txBody>
      </p:sp>
    </p:spTree>
    <p:extLst>
      <p:ext uri="{BB962C8B-B14F-4D97-AF65-F5344CB8AC3E}">
        <p14:creationId val="1090038839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 nodeType="clickPar">
                      <p:stCondLst>
                        <p:cond delay="indefinite"/>
                      </p:stCondLst>
                      <p:childTnLst>
                        <p:par>
                          <p:cTn fill="hold" id="1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9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" nodeType="clickPar">
                      <p:stCondLst>
                        <p:cond delay="indefinite"/>
                      </p:stCondLst>
                      <p:childTnLst>
                        <p:par>
                          <p:cTn fill="hold" id="2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6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" nodeType="clickPar">
                      <p:stCondLst>
                        <p:cond delay="indefinite"/>
                      </p:stCondLst>
                      <p:childTnLst>
                        <p:par>
                          <p:cTn fill="hold" id="3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33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35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37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39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1" nodeType="clickPar">
                      <p:stCondLst>
                        <p:cond delay="indefinite"/>
                      </p:stCondLst>
                      <p:childTnLst>
                        <p:par>
                          <p:cTn fill="hold" id="4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3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5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7" nodeType="clickPar">
                      <p:stCondLst>
                        <p:cond delay="indefinite"/>
                      </p:stCondLst>
                      <p:childTnLst>
                        <p:par>
                          <p:cTn fill="hold" id="4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49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5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3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4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5" nodeType="clickPar">
                      <p:stCondLst>
                        <p:cond delay="indefinite"/>
                      </p:stCondLst>
                      <p:childTnLst>
                        <p:par>
                          <p:cTn fill="hold" id="5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57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5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1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2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3" nodeType="clickPar">
                      <p:stCondLst>
                        <p:cond delay="indefinite"/>
                      </p:stCondLst>
                      <p:childTnLst>
                        <p:par>
                          <p:cTn fill="hold" id="6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65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6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9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1" nodeType="clickPar">
                      <p:stCondLst>
                        <p:cond delay="indefinite"/>
                      </p:stCondLst>
                      <p:childTnLst>
                        <p:par>
                          <p:cTn fill="hold" id="7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73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2" id="7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7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8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9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2" id="8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2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3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4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2" id="8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7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8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9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2" id="9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2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3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4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9"/>
      <p:bldP grpId="1" spid="29"/>
      <p:bldP grpId="2" spid="29"/>
      <p:bldP grpId="0" spid="30"/>
      <p:bldP grpId="1" spid="30"/>
      <p:bldP grpId="2" spid="30"/>
      <p:bldP grpId="0" spid="31"/>
      <p:bldP grpId="1" spid="31"/>
      <p:bldP grpId="2" spid="31"/>
      <p:bldP grpId="0" spid="32"/>
      <p:bldP grpId="1" spid="32"/>
      <p:bldP grpId="2" spid="32"/>
      <p:bldP grpId="0" spid="35"/>
      <p:bldP grpId="1" spid="35"/>
      <p:bldP grpId="0" spid="36"/>
      <p:bldP grpId="1" spid="36"/>
      <p:bldP grpId="0" spid="38"/>
      <p:bldP grpId="1" spid="38"/>
      <p:bldP grpId="0" spid="39"/>
      <p:bldP grpId="1" spid="39"/>
    </p:bldLst>
  </p:timing>
</p:sld>
</file>

<file path=ppt/slides/slide4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9" name="Picture 6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 rot="20331162">
            <a:off x="2483589" y="3574027"/>
            <a:ext cx="215093" cy="211804"/>
          </a:xfrm>
          <a:prstGeom prst="triangle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0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 flipV="1" rot="18781076">
            <a:off x="2188708" y="2710982"/>
            <a:ext cx="287440" cy="858837"/>
          </a:xfrm>
          <a:prstGeom prst="trapezoid">
            <a:avLst>
              <a:gd fmla="val 50000" name="adj"/>
            </a:avLst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10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 flipV="1" rot="6601881">
            <a:off x="5695349" y="1193551"/>
            <a:ext cx="287440" cy="858837"/>
          </a:xfrm>
          <a:prstGeom prst="rtTriangle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6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 rot="20331162">
            <a:off x="5861999" y="1937970"/>
            <a:ext cx="215093" cy="211804"/>
          </a:xfrm>
          <a:prstGeom prst="triangle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11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5724129" y="0"/>
            <a:ext cx="3419872" cy="1897046"/>
          </a:xfrm>
          <a:prstGeom prst="rect">
            <a:avLst/>
          </a:prstGeom>
          <a:noFill/>
          <a:ln>
            <a:noFill/>
          </a:ln>
          <a:effectLst>
            <a:outerShdw algn="ctr" dir="2700000" dist="35921" rotWithShape="0">
              <a:srgbClr val="EEECE1"/>
            </a:outerShdw>
          </a:effectLst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2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1" y="3296319"/>
            <a:ext cx="2800641" cy="1847181"/>
          </a:xfrm>
          <a:prstGeom prst="rect">
            <a:avLst/>
          </a:prstGeom>
          <a:noFill/>
          <a:ln>
            <a:noFill/>
          </a:ln>
          <a:effectLst>
            <a:outerShdw blurRad="50800" dir="16200000" dist="381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2771800" y="2067694"/>
            <a:ext cx="2750358" cy="762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0" kumimoji="0" lang="zh-CN" noProof="0" normalizeH="0" smtClean="0" spc="0" strike="noStrike" sz="4400" u="none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</a:rPr>
              <a:t>缺乏平衡</a:t>
            </a:r>
          </a:p>
        </p:txBody>
      </p:sp>
      <p:sp>
        <p:nvSpPr>
          <p:cNvPr id="26" name="任意多边形 25"/>
          <p:cNvSpPr/>
          <p:nvPr/>
        </p:nvSpPr>
        <p:spPr>
          <a:xfrm>
            <a:off x="2543635" y="1742180"/>
            <a:ext cx="475013" cy="463138"/>
          </a:xfrm>
          <a:custGeom>
            <a:gdLst>
              <a:gd fmla="*/ 475013 w 475013" name="connsiteX0"/>
              <a:gd fmla="*/ 0 h 617517" name="connsiteY0"/>
              <a:gd fmla="*/ 35626 w 475013" name="connsiteX1"/>
              <a:gd fmla="*/ 11875 h 617517" name="connsiteY1"/>
              <a:gd fmla="*/ 0 w 475013" name="connsiteX2"/>
              <a:gd fmla="*/ 617517 h 617517" name="connsiteY2"/>
              <a:gd fmla="*/ 130629 w 475013" name="connsiteX3"/>
              <a:gd fmla="*/ 178130 h 617517" name="connsiteY3"/>
              <a:gd fmla="*/ 475013 w 475013" name="connsiteX4"/>
              <a:gd fmla="*/ 0 h 617517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617517" w="475013">
                <a:moveTo>
                  <a:pt x="475013" y="0"/>
                </a:moveTo>
                <a:lnTo>
                  <a:pt x="35626" y="11875"/>
                </a:lnTo>
                <a:lnTo>
                  <a:pt x="0" y="617517"/>
                </a:lnTo>
                <a:lnTo>
                  <a:pt x="130629" y="178130"/>
                </a:lnTo>
                <a:lnTo>
                  <a:pt x="475013" y="0"/>
                </a:lnTo>
                <a:close/>
              </a:path>
            </a:pathLst>
          </a:custGeom>
          <a:solidFill>
            <a:srgbClr val="0070C0"/>
          </a:solidFill>
          <a:ln algn="ctr" cap="flat" cmpd="sng" w="25400">
            <a:noFill/>
            <a:prstDash val="solid"/>
          </a:ln>
          <a:effectLst/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sysClr lastClr="FFFFFF" val="window"/>
              </a:solidFill>
              <a:effectLst/>
              <a:uLnTx/>
              <a:uFillTx/>
              <a:latin panose="020f0502020204030204" typeface="Calibri"/>
              <a:ea typeface="宋体"/>
              <a:cs typeface="+mn-cs"/>
            </a:endParaRPr>
          </a:p>
        </p:txBody>
      </p:sp>
      <p:sp>
        <p:nvSpPr>
          <p:cNvPr id="27" name="任意多边形 26"/>
          <p:cNvSpPr/>
          <p:nvPr/>
        </p:nvSpPr>
        <p:spPr>
          <a:xfrm rot="10800000">
            <a:off x="5296008" y="2584031"/>
            <a:ext cx="475013" cy="463138"/>
          </a:xfrm>
          <a:custGeom>
            <a:gdLst>
              <a:gd fmla="*/ 475013 w 475013" name="connsiteX0"/>
              <a:gd fmla="*/ 0 h 617517" name="connsiteY0"/>
              <a:gd fmla="*/ 35626 w 475013" name="connsiteX1"/>
              <a:gd fmla="*/ 11875 h 617517" name="connsiteY1"/>
              <a:gd fmla="*/ 0 w 475013" name="connsiteX2"/>
              <a:gd fmla="*/ 617517 h 617517" name="connsiteY2"/>
              <a:gd fmla="*/ 130629 w 475013" name="connsiteX3"/>
              <a:gd fmla="*/ 178130 h 617517" name="connsiteY3"/>
              <a:gd fmla="*/ 475013 w 475013" name="connsiteX4"/>
              <a:gd fmla="*/ 0 h 617517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617517" w="475013">
                <a:moveTo>
                  <a:pt x="475013" y="0"/>
                </a:moveTo>
                <a:lnTo>
                  <a:pt x="35626" y="11875"/>
                </a:lnTo>
                <a:lnTo>
                  <a:pt x="0" y="617517"/>
                </a:lnTo>
                <a:lnTo>
                  <a:pt x="130629" y="178130"/>
                </a:lnTo>
                <a:lnTo>
                  <a:pt x="475013" y="0"/>
                </a:lnTo>
                <a:close/>
              </a:path>
            </a:pathLst>
          </a:custGeom>
          <a:solidFill>
            <a:srgbClr val="0070C0"/>
          </a:solidFill>
          <a:ln algn="ctr" cap="flat" cmpd="sng" w="25400">
            <a:noFill/>
            <a:prstDash val="solid"/>
          </a:ln>
          <a:effectLst/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sysClr lastClr="FFFFFF" val="window"/>
              </a:solidFill>
              <a:effectLst/>
              <a:uLnTx/>
              <a:uFillTx/>
              <a:latin panose="020f0502020204030204" typeface="Calibri"/>
              <a:ea typeface="宋体"/>
              <a:cs typeface="+mn-cs"/>
            </a:endParaRPr>
          </a:p>
        </p:txBody>
      </p:sp>
      <p:cxnSp>
        <p:nvCxnSpPr>
          <p:cNvPr id="28" name="直接连接符 27"/>
          <p:cNvCxnSpPr/>
          <p:nvPr/>
        </p:nvCxnSpPr>
        <p:spPr>
          <a:xfrm flipH="1">
            <a:off x="1999490" y="2815329"/>
            <a:ext cx="851954" cy="135947"/>
          </a:xfrm>
          <a:prstGeom prst="line">
            <a:avLst/>
          </a:prstGeom>
          <a:noFill/>
          <a:ln algn="ctr" cap="flat" cmpd="sng" w="9525">
            <a:solidFill>
              <a:srgbClr val="A9A9A9"/>
            </a:solidFill>
            <a:prstDash val="solid"/>
          </a:ln>
          <a:effectLst/>
        </p:spPr>
      </p:cxnSp>
      <p:cxnSp>
        <p:nvCxnSpPr>
          <p:cNvPr id="29" name="直接连接符 28"/>
          <p:cNvCxnSpPr/>
          <p:nvPr/>
        </p:nvCxnSpPr>
        <p:spPr>
          <a:xfrm flipH="1">
            <a:off x="2591135" y="2911222"/>
            <a:ext cx="427513" cy="135947"/>
          </a:xfrm>
          <a:prstGeom prst="line">
            <a:avLst/>
          </a:prstGeom>
          <a:noFill/>
          <a:ln algn="ctr" cap="flat" cmpd="sng" w="9525">
            <a:solidFill>
              <a:srgbClr val="A9A9A9"/>
            </a:solidFill>
            <a:prstDash val="solid"/>
          </a:ln>
          <a:effectLst/>
        </p:spPr>
      </p:cxnSp>
      <p:cxnSp>
        <p:nvCxnSpPr>
          <p:cNvPr id="30" name="直接连接符 29"/>
          <p:cNvCxnSpPr/>
          <p:nvPr/>
        </p:nvCxnSpPr>
        <p:spPr>
          <a:xfrm flipH="1">
            <a:off x="2439890" y="2979196"/>
            <a:ext cx="835967" cy="402644"/>
          </a:xfrm>
          <a:prstGeom prst="line">
            <a:avLst/>
          </a:prstGeom>
          <a:noFill/>
          <a:ln algn="ctr" cap="flat" cmpd="sng" w="9525">
            <a:solidFill>
              <a:srgbClr val="A9A9A9"/>
            </a:solidFill>
            <a:prstDash val="solid"/>
          </a:ln>
          <a:effectLst/>
        </p:spPr>
      </p:cxnSp>
      <p:cxnSp>
        <p:nvCxnSpPr>
          <p:cNvPr id="31" name="直接连接符 30"/>
          <p:cNvCxnSpPr/>
          <p:nvPr/>
        </p:nvCxnSpPr>
        <p:spPr>
          <a:xfrm flipH="1">
            <a:off x="2869526" y="3012410"/>
            <a:ext cx="504056" cy="795389"/>
          </a:xfrm>
          <a:prstGeom prst="line">
            <a:avLst/>
          </a:prstGeom>
          <a:noFill/>
          <a:ln algn="ctr" cap="flat" cmpd="sng" w="9525">
            <a:solidFill>
              <a:srgbClr val="A9A9A9"/>
            </a:solidFill>
            <a:prstDash val="solid"/>
          </a:ln>
          <a:effectLst/>
        </p:spPr>
      </p:cxnSp>
      <p:cxnSp>
        <p:nvCxnSpPr>
          <p:cNvPr id="32" name="直接连接符 31"/>
          <p:cNvCxnSpPr/>
          <p:nvPr/>
        </p:nvCxnSpPr>
        <p:spPr>
          <a:xfrm flipV="1">
            <a:off x="5223998" y="1287949"/>
            <a:ext cx="72008" cy="574586"/>
          </a:xfrm>
          <a:prstGeom prst="line">
            <a:avLst/>
          </a:prstGeom>
          <a:noFill/>
          <a:ln algn="ctr" cap="flat" cmpd="sng" w="9525">
            <a:solidFill>
              <a:srgbClr val="A9A9A9"/>
            </a:solidFill>
            <a:prstDash val="solid"/>
          </a:ln>
          <a:effectLst/>
        </p:spPr>
      </p:cxnSp>
      <p:cxnSp>
        <p:nvCxnSpPr>
          <p:cNvPr id="33" name="直接连接符 32"/>
          <p:cNvCxnSpPr/>
          <p:nvPr/>
        </p:nvCxnSpPr>
        <p:spPr>
          <a:xfrm>
            <a:off x="5610233" y="2171741"/>
            <a:ext cx="697917" cy="113213"/>
          </a:xfrm>
          <a:prstGeom prst="line">
            <a:avLst/>
          </a:prstGeom>
          <a:noFill/>
          <a:ln algn="ctr" cap="flat" cmpd="sng" w="9525">
            <a:solidFill>
              <a:srgbClr val="A9A9A9"/>
            </a:solidFill>
            <a:prstDash val="solid"/>
          </a:ln>
          <a:effectLst/>
        </p:spPr>
      </p:cxnSp>
      <p:cxnSp>
        <p:nvCxnSpPr>
          <p:cNvPr id="34" name="直接连接符 33"/>
          <p:cNvCxnSpPr/>
          <p:nvPr/>
        </p:nvCxnSpPr>
        <p:spPr>
          <a:xfrm flipV="1">
            <a:off x="5525799" y="1823633"/>
            <a:ext cx="396661" cy="146825"/>
          </a:xfrm>
          <a:prstGeom prst="line">
            <a:avLst/>
          </a:prstGeom>
          <a:noFill/>
          <a:ln algn="ctr" cap="flat" cmpd="sng" w="9525">
            <a:solidFill>
              <a:srgbClr val="A9A9A9"/>
            </a:solidFill>
            <a:prstDash val="solid"/>
          </a:ln>
          <a:effectLst/>
        </p:spPr>
      </p:cxnSp>
      <p:cxnSp>
        <p:nvCxnSpPr>
          <p:cNvPr id="35" name="直接连接符 34"/>
          <p:cNvCxnSpPr/>
          <p:nvPr/>
        </p:nvCxnSpPr>
        <p:spPr>
          <a:xfrm flipV="1">
            <a:off x="5369989" y="1622969"/>
            <a:ext cx="182195" cy="274078"/>
          </a:xfrm>
          <a:prstGeom prst="line">
            <a:avLst/>
          </a:prstGeom>
          <a:noFill/>
          <a:ln algn="ctr" cap="flat" cmpd="sng" w="9525">
            <a:solidFill>
              <a:srgbClr val="A9A9A9"/>
            </a:solidFill>
            <a:prstDash val="solid"/>
          </a:ln>
          <a:effectLst/>
        </p:spPr>
      </p:cxnSp>
      <p:sp>
        <p:nvSpPr>
          <p:cNvPr id="3" name="矩形 2"/>
          <p:cNvSpPr/>
          <p:nvPr/>
        </p:nvSpPr>
        <p:spPr>
          <a:xfrm>
            <a:off x="6433384" y="4371950"/>
            <a:ext cx="2032317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vl="0"/>
            <a:r>
              <a:rPr altLang="zh-CN" lang="en-US" smtClean="0" sz="3200">
                <a:solidFill>
                  <a:prstClr val="black">
                    <a:lumMod val="65000"/>
                    <a:lumOff val="35000"/>
                  </a:prstClr>
                </a:solidFill>
              </a:rPr>
              <a:t>Problem 4</a:t>
            </a:r>
          </a:p>
        </p:txBody>
      </p:sp>
    </p:spTree>
    <p:extLst>
      <p:ext uri="{BB962C8B-B14F-4D97-AF65-F5344CB8AC3E}">
        <p14:creationId val="2764484977"/>
      </p:ext>
    </p:extLst>
  </p:cSld>
  <p:clrMapOvr>
    <a:masterClrMapping/>
  </p:clrMapOvr>
  <p:transition/>
  <p:timing/>
</p:sld>
</file>

<file path=ppt/slides/slide4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4" name="组合 23"/>
          <p:cNvGrpSpPr/>
          <p:nvPr/>
        </p:nvGrpSpPr>
        <p:grpSpPr>
          <a:xfrm>
            <a:off x="289555" y="627534"/>
            <a:ext cx="8424936" cy="4248472"/>
            <a:chOff x="289555" y="882345"/>
            <a:chExt cx="8424936" cy="3528392"/>
          </a:xfrm>
        </p:grpSpPr>
        <p:sp>
          <p:nvSpPr>
            <p:cNvPr id="2" name="矩形 1"/>
            <p:cNvSpPr/>
            <p:nvPr/>
          </p:nvSpPr>
          <p:spPr>
            <a:xfrm>
              <a:off x="289555" y="882345"/>
              <a:ext cx="8424936" cy="3528392"/>
            </a:xfrm>
            <a:prstGeom prst="rect">
              <a:avLst/>
            </a:prstGeom>
            <a:gradFill>
              <a:gsLst>
                <a:gs pos="67000">
                  <a:srgbClr val="B7732F"/>
                </a:gs>
                <a:gs pos="0">
                  <a:srgbClr val="CC8238"/>
                </a:gs>
              </a:gsLst>
              <a:lin ang="5400000" scaled="0"/>
            </a:gradFill>
            <a:ln algn="ctr" cap="flat" cmpd="sng" w="28575">
              <a:noFill/>
              <a:prstDash val="solid"/>
            </a:ln>
            <a:effectLst>
              <a:outerShdw algn="ctr" blurRad="44450" dir="5400000" dist="27940">
                <a:srgbClr val="7A4D20"/>
              </a:outerShdw>
            </a:effectLst>
            <a:scene3d>
              <a:camera prst="orthographicFront">
                <a:rot lat="0" lon="0" rev="0"/>
              </a:camera>
              <a:lightRig dir="t" rig="balanced">
                <a:rot lat="0" lon="0" rev="8700000"/>
              </a:lightRig>
            </a:scene3d>
            <a:sp3d>
              <a:bevelT h="6350" w="171450"/>
            </a:sp3d>
          </p:spPr>
          <p:txBody>
            <a:bodyPr anchor="ctr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FFFFFF" val="window"/>
                </a:solidFill>
                <a:effectLst/>
                <a:uLnTx/>
                <a:uFillTx/>
                <a:latin panose="020f0502020204030204" typeface="Calibri"/>
                <a:ea typeface="宋体"/>
                <a:cs typeface="+mn-cs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474312" y="1130950"/>
              <a:ext cx="8055421" cy="3127438"/>
            </a:xfrm>
            <a:prstGeom prst="rect">
              <a:avLst/>
            </a:prstGeom>
            <a:solidFill>
              <a:sysClr lastClr="FFFFFF" val="window"/>
            </a:solidFill>
            <a:ln algn="ctr" cap="flat" cmpd="sng" w="25400">
              <a:noFill/>
              <a:prstDash val="solid"/>
            </a:ln>
            <a:effectLst>
              <a:outerShdw algn="t" blurRad="50800" dir="5400000" dist="25400" rotWithShape="0">
                <a:prstClr val="black">
                  <a:alpha val="40000"/>
                </a:prstClr>
              </a:outerShdw>
            </a:effectLst>
          </p:spPr>
          <p:txBody>
            <a:bodyPr anchor="ctr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FFFFFF" val="window"/>
                </a:solidFill>
                <a:effectLst/>
                <a:uLnTx/>
                <a:uFillTx/>
                <a:latin panose="020f0502020204030204" typeface="Calibri"/>
                <a:ea typeface="宋体"/>
                <a:cs typeface="+mn-cs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417936" y="1025822"/>
              <a:ext cx="8168171" cy="3127438"/>
            </a:xfrm>
            <a:prstGeom prst="rect">
              <a:avLst/>
            </a:prstGeom>
            <a:solidFill>
              <a:sysClr lastClr="FFFFFF" val="window"/>
            </a:solidFill>
            <a:ln algn="ctr" cap="flat" cmpd="sng" w="25400">
              <a:noFill/>
              <a:prstDash val="solid"/>
            </a:ln>
            <a:effectLst>
              <a:outerShdw algn="t" blurRad="50800" dir="5400000" dist="25400" rotWithShape="0">
                <a:prstClr val="black">
                  <a:alpha val="40000"/>
                </a:prstClr>
              </a:outerShdw>
            </a:effectLst>
          </p:spPr>
          <p:txBody>
            <a:bodyPr anchor="ctr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FFFFFF" val="window"/>
                </a:solidFill>
                <a:effectLst/>
                <a:uLnTx/>
                <a:uFillTx/>
                <a:latin panose="020f0502020204030204" typeface="Calibri"/>
                <a:ea typeface="宋体"/>
                <a:cs typeface="+mn-cs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611560" y="2298234"/>
            <a:ext cx="3816424" cy="214884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fontAlgn="auto" indent="0" lvl="0" marR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b="0" baseline="0" cap="none" i="0" kern="0" kumimoji="0" normalizeH="0" spc="0" strike="noStrike" sz="1200" u="none">
                <a:ln>
                  <a:noFill/>
                </a:ln>
                <a:solidFill>
                  <a:sysClr lastClr="FFFFFF" val="window">
                    <a:lumMod val="50000"/>
                  </a:sysClr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</a:defRPr>
            </a:lvl1pPr>
          </a:lstStyle>
          <a:p>
            <a:pPr defTabSz="914400" eaLnBrk="1" fontAlgn="auto" hangingPunct="1" indent="0" latinLnBrk="0" lvl="0" marL="0" marR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lang="zh-CN" smtClean="0" sz="1800">
                <a:solidFill>
                  <a:srgbClr val="0070C0"/>
                </a:solidFill>
              </a:rPr>
              <a:t>协调人 — 指明方向的人</a:t>
            </a:r>
          </a:p>
          <a:p>
            <a:pPr defTabSz="914400" eaLnBrk="1" fontAlgn="auto" hangingPunct="1" indent="0" latinLnBrk="0" lvl="0" marL="0" marR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lang="zh-CN" smtClean="0" sz="1800">
                <a:solidFill>
                  <a:srgbClr val="0070C0"/>
                </a:solidFill>
              </a:rPr>
              <a:t>智多星 — 富有创造性</a:t>
            </a:r>
          </a:p>
          <a:p>
            <a:pPr defTabSz="914400" eaLnBrk="1" fontAlgn="auto" hangingPunct="1" indent="0" latinLnBrk="0" lvl="0" marL="0" marR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lang="zh-CN" smtClean="0" sz="1800">
                <a:solidFill>
                  <a:srgbClr val="0070C0"/>
                </a:solidFill>
              </a:rPr>
              <a:t>凝聚者 — 凝聚人心成员有机整体</a:t>
            </a:r>
          </a:p>
          <a:p>
            <a:pPr defTabSz="914400" eaLnBrk="1" fontAlgn="auto" hangingPunct="1" indent="0" latinLnBrk="0" lvl="0" marL="0" marR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lang="zh-CN" smtClean="0" sz="1800">
                <a:solidFill>
                  <a:srgbClr val="0070C0"/>
                </a:solidFill>
              </a:rPr>
              <a:t>鞭策者 </a:t>
            </a:r>
          </a:p>
          <a:p>
            <a:pPr defTabSz="914400" eaLnBrk="1" fontAlgn="auto" hangingPunct="1" indent="0" latinLnBrk="0" lvl="0" marL="0" marR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lang="zh-CN" smtClean="0" sz="1800">
                <a:solidFill>
                  <a:srgbClr val="0070C0"/>
                </a:solidFill>
              </a:rPr>
              <a:t>— 关心工作进度及可能出错的事情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1560" y="948788"/>
            <a:ext cx="3118926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kern="0" lang="zh-CN" noProof="0" smtClean="0" sz="2400">
                <a:solidFill>
                  <a:srgbClr val="C00000"/>
                </a:solidFill>
                <a:latin charset="-122" pitchFamily="34" typeface="微软雅黑"/>
                <a:ea charset="-122" pitchFamily="34" typeface="微软雅黑"/>
              </a:rPr>
              <a:t>对策：角色的平衡</a:t>
            </a:r>
          </a:p>
        </p:txBody>
      </p:sp>
      <p:sp>
        <p:nvSpPr>
          <p:cNvPr id="17" name="矩形 16"/>
          <p:cNvSpPr/>
          <p:nvPr/>
        </p:nvSpPr>
        <p:spPr>
          <a:xfrm>
            <a:off x="706150" y="1437509"/>
            <a:ext cx="3600400" cy="288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algn="ctr" cap="flat" cmpd="sng" w="25400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sysClr lastClr="FFFFFF" val="window"/>
              </a:solidFill>
              <a:effectLst/>
              <a:uLnTx/>
              <a:uFillTx/>
              <a:latin panose="020f0502020204030204" typeface="Calibri"/>
              <a:ea typeface="宋体"/>
              <a:cs typeface="+mn-cs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706150" y="2049962"/>
            <a:ext cx="3600400" cy="288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algn="ctr" cap="flat" cmpd="sng" w="25400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sysClr lastClr="FFFFFF" val="window"/>
              </a:solidFill>
              <a:effectLst/>
              <a:uLnTx/>
              <a:uFillTx/>
              <a:latin panose="020f0502020204030204" typeface="Calibri"/>
              <a:ea typeface="宋体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6172" y="1574685"/>
            <a:ext cx="3670377" cy="4084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fontAlgn="auto" indent="0" lvl="0" marR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b="0" baseline="0" cap="none" i="0" kern="0" kumimoji="0" normalizeH="0" spc="0" strike="noStrike" sz="1200" u="none">
                <a:ln>
                  <a:noFill/>
                </a:ln>
                <a:solidFill>
                  <a:sysClr lastClr="FFFFFF" val="window">
                    <a:lumMod val="50000"/>
                  </a:sysClr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</a:defRPr>
            </a:lvl1pPr>
          </a:lstStyle>
          <a:p>
            <a:pPr defTabSz="914400" eaLnBrk="1" fontAlgn="auto" hangingPunct="1" indent="0" latinLnBrk="0" lvl="0" marL="0" marR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0" kumimoji="0" lang="zh-CN" noProof="0" normalizeH="0" smtClean="0" spc="0" strike="noStrike" sz="1600" u="none">
                <a:ln>
                  <a:noFill/>
                </a:ln>
                <a:solidFill>
                  <a:sysClr lastClr="000000" val="windowText">
                    <a:lumMod val="65000"/>
                    <a:lumOff val="35000"/>
                  </a:sysClr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</a:rPr>
              <a:t>贝尔宾团队角色配比团队平衡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499992" y="1882736"/>
            <a:ext cx="3995766" cy="338328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fontAlgn="auto" indent="0" lvl="0" marR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b="0" baseline="0" cap="none" i="0" kern="0" kumimoji="0" normalizeH="0" spc="0" strike="noStrike" sz="1200" u="none">
                <a:ln>
                  <a:noFill/>
                </a:ln>
                <a:solidFill>
                  <a:sysClr lastClr="FFFFFF" val="window">
                    <a:lumMod val="50000"/>
                  </a:sysClr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</a:defRPr>
            </a:lvl1pPr>
          </a:lstStyle>
          <a:p>
            <a:pPr defTabSz="914400" eaLnBrk="1" fontAlgn="auto" hangingPunct="1" indent="0" latinLnBrk="0" lvl="0" marL="0" marR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lang="zh-CN" smtClean="0" sz="1800">
                <a:solidFill>
                  <a:srgbClr val="0070C0"/>
                </a:solidFill>
              </a:rPr>
              <a:t>实干家 </a:t>
            </a:r>
          </a:p>
          <a:p>
            <a:pPr defTabSz="914400" eaLnBrk="1" fontAlgn="auto" hangingPunct="1" indent="0" latinLnBrk="0" lvl="0" marL="0" marR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lang="zh-CN" smtClean="0" sz="1800">
                <a:solidFill>
                  <a:srgbClr val="0070C0"/>
                </a:solidFill>
              </a:rPr>
              <a:t>— 把决策和计划变成可执行的具体任务</a:t>
            </a:r>
          </a:p>
          <a:p>
            <a:pPr defTabSz="914400" eaLnBrk="1" fontAlgn="auto" hangingPunct="1" indent="0" latinLnBrk="0" lvl="0" marL="0" marR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lang="zh-CN" smtClean="0" sz="1800">
                <a:solidFill>
                  <a:srgbClr val="0070C0"/>
                </a:solidFill>
              </a:rPr>
              <a:t>外交家 </a:t>
            </a:r>
          </a:p>
          <a:p>
            <a:pPr defTabSz="914400" eaLnBrk="1" fontAlgn="auto" hangingPunct="1" indent="0" latinLnBrk="0" lvl="0" marL="0" marR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lang="zh-CN" smtClean="0" sz="1800">
                <a:solidFill>
                  <a:srgbClr val="0070C0"/>
                </a:solidFill>
              </a:rPr>
              <a:t>— 与外部进行联系找出需求</a:t>
            </a:r>
          </a:p>
          <a:p>
            <a:pPr defTabSz="914400" eaLnBrk="1" fontAlgn="auto" hangingPunct="1" indent="0" latinLnBrk="0" lvl="0" marL="0" marR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lang="zh-CN" smtClean="0" sz="1800">
                <a:solidFill>
                  <a:srgbClr val="0070C0"/>
                </a:solidFill>
              </a:rPr>
              <a:t>监督评论员 </a:t>
            </a:r>
          </a:p>
          <a:p>
            <a:pPr defTabSz="914400" eaLnBrk="1" fontAlgn="auto" hangingPunct="1" indent="0" latinLnBrk="0" lvl="0" marL="0" marR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lang="zh-CN" smtClean="0" sz="1800">
                <a:solidFill>
                  <a:srgbClr val="0070C0"/>
                </a:solidFill>
              </a:rPr>
              <a:t>— 分析环境状况，阻止按错误的方向行动</a:t>
            </a:r>
          </a:p>
        </p:txBody>
      </p:sp>
    </p:spTree>
    <p:extLst>
      <p:ext uri="{BB962C8B-B14F-4D97-AF65-F5344CB8AC3E}">
        <p14:creationId val="1261619154"/>
      </p:ext>
    </p:extLst>
  </p:cSld>
  <p:clrMapOvr>
    <a:masterClrMapping/>
  </p:clrMapOvr>
  <p:transition/>
  <p:timing/>
</p:sld>
</file>

<file path=ppt/slides/slide4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9" name="Picture 6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 rot="20331162">
            <a:off x="2483589" y="3574027"/>
            <a:ext cx="215093" cy="211804"/>
          </a:xfrm>
          <a:prstGeom prst="triangle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0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 flipV="1" rot="18781076">
            <a:off x="2188708" y="2710982"/>
            <a:ext cx="287440" cy="858837"/>
          </a:xfrm>
          <a:prstGeom prst="trapezoid">
            <a:avLst>
              <a:gd fmla="val 50000" name="adj"/>
            </a:avLst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10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 flipV="1" rot="6601881">
            <a:off x="5695349" y="1193551"/>
            <a:ext cx="287440" cy="858837"/>
          </a:xfrm>
          <a:prstGeom prst="rtTriangle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6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 rot="20331162">
            <a:off x="5861999" y="1937970"/>
            <a:ext cx="215093" cy="211804"/>
          </a:xfrm>
          <a:prstGeom prst="triangle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11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5724129" y="0"/>
            <a:ext cx="3419872" cy="1897046"/>
          </a:xfrm>
          <a:prstGeom prst="rect">
            <a:avLst/>
          </a:prstGeom>
          <a:noFill/>
          <a:ln>
            <a:noFill/>
          </a:ln>
          <a:effectLst>
            <a:outerShdw algn="ctr" dir="2700000" dist="35921" rotWithShape="0">
              <a:srgbClr val="EEECE1"/>
            </a:outerShdw>
          </a:effectLst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2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1" y="3296319"/>
            <a:ext cx="2800641" cy="1847181"/>
          </a:xfrm>
          <a:prstGeom prst="rect">
            <a:avLst/>
          </a:prstGeom>
          <a:noFill/>
          <a:ln>
            <a:noFill/>
          </a:ln>
          <a:effectLst>
            <a:outerShdw blurRad="50800" dir="16200000" dist="381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2771800" y="2067694"/>
            <a:ext cx="2750358" cy="762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kern="0" lang="zh-CN" smtClean="0" sz="4400">
                <a:solidFill>
                  <a:srgbClr val="C00000"/>
                </a:solidFill>
                <a:latin charset="-122" pitchFamily="34" typeface="微软雅黑"/>
                <a:ea charset="-122" pitchFamily="34" typeface="微软雅黑"/>
              </a:rPr>
              <a:t>技术短缺</a:t>
            </a:r>
          </a:p>
        </p:txBody>
      </p:sp>
      <p:sp>
        <p:nvSpPr>
          <p:cNvPr id="26" name="任意多边形 25"/>
          <p:cNvSpPr/>
          <p:nvPr/>
        </p:nvSpPr>
        <p:spPr>
          <a:xfrm>
            <a:off x="2543635" y="1742180"/>
            <a:ext cx="475013" cy="463138"/>
          </a:xfrm>
          <a:custGeom>
            <a:gdLst>
              <a:gd fmla="*/ 475013 w 475013" name="connsiteX0"/>
              <a:gd fmla="*/ 0 h 617517" name="connsiteY0"/>
              <a:gd fmla="*/ 35626 w 475013" name="connsiteX1"/>
              <a:gd fmla="*/ 11875 h 617517" name="connsiteY1"/>
              <a:gd fmla="*/ 0 w 475013" name="connsiteX2"/>
              <a:gd fmla="*/ 617517 h 617517" name="connsiteY2"/>
              <a:gd fmla="*/ 130629 w 475013" name="connsiteX3"/>
              <a:gd fmla="*/ 178130 h 617517" name="connsiteY3"/>
              <a:gd fmla="*/ 475013 w 475013" name="connsiteX4"/>
              <a:gd fmla="*/ 0 h 617517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617517" w="475013">
                <a:moveTo>
                  <a:pt x="475013" y="0"/>
                </a:moveTo>
                <a:lnTo>
                  <a:pt x="35626" y="11875"/>
                </a:lnTo>
                <a:lnTo>
                  <a:pt x="0" y="617517"/>
                </a:lnTo>
                <a:lnTo>
                  <a:pt x="130629" y="178130"/>
                </a:lnTo>
                <a:lnTo>
                  <a:pt x="475013" y="0"/>
                </a:lnTo>
                <a:close/>
              </a:path>
            </a:pathLst>
          </a:custGeom>
          <a:solidFill>
            <a:srgbClr val="0070C0"/>
          </a:solidFill>
          <a:ln algn="ctr" cap="flat" cmpd="sng" w="25400">
            <a:noFill/>
            <a:prstDash val="solid"/>
          </a:ln>
          <a:effectLst/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sysClr lastClr="FFFFFF" val="window"/>
              </a:solidFill>
              <a:effectLst/>
              <a:uLnTx/>
              <a:uFillTx/>
              <a:latin panose="020f0502020204030204" typeface="Calibri"/>
              <a:ea typeface="宋体"/>
              <a:cs typeface="+mn-cs"/>
            </a:endParaRPr>
          </a:p>
        </p:txBody>
      </p:sp>
      <p:sp>
        <p:nvSpPr>
          <p:cNvPr id="27" name="任意多边形 26"/>
          <p:cNvSpPr/>
          <p:nvPr/>
        </p:nvSpPr>
        <p:spPr>
          <a:xfrm rot="10800000">
            <a:off x="5296008" y="2584031"/>
            <a:ext cx="475013" cy="463138"/>
          </a:xfrm>
          <a:custGeom>
            <a:gdLst>
              <a:gd fmla="*/ 475013 w 475013" name="connsiteX0"/>
              <a:gd fmla="*/ 0 h 617517" name="connsiteY0"/>
              <a:gd fmla="*/ 35626 w 475013" name="connsiteX1"/>
              <a:gd fmla="*/ 11875 h 617517" name="connsiteY1"/>
              <a:gd fmla="*/ 0 w 475013" name="connsiteX2"/>
              <a:gd fmla="*/ 617517 h 617517" name="connsiteY2"/>
              <a:gd fmla="*/ 130629 w 475013" name="connsiteX3"/>
              <a:gd fmla="*/ 178130 h 617517" name="connsiteY3"/>
              <a:gd fmla="*/ 475013 w 475013" name="connsiteX4"/>
              <a:gd fmla="*/ 0 h 617517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617517" w="475013">
                <a:moveTo>
                  <a:pt x="475013" y="0"/>
                </a:moveTo>
                <a:lnTo>
                  <a:pt x="35626" y="11875"/>
                </a:lnTo>
                <a:lnTo>
                  <a:pt x="0" y="617517"/>
                </a:lnTo>
                <a:lnTo>
                  <a:pt x="130629" y="178130"/>
                </a:lnTo>
                <a:lnTo>
                  <a:pt x="475013" y="0"/>
                </a:lnTo>
                <a:close/>
              </a:path>
            </a:pathLst>
          </a:custGeom>
          <a:solidFill>
            <a:srgbClr val="0070C0"/>
          </a:solidFill>
          <a:ln algn="ctr" cap="flat" cmpd="sng" w="25400">
            <a:noFill/>
            <a:prstDash val="solid"/>
          </a:ln>
          <a:effectLst/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sysClr lastClr="FFFFFF" val="window"/>
              </a:solidFill>
              <a:effectLst/>
              <a:uLnTx/>
              <a:uFillTx/>
              <a:latin panose="020f0502020204030204" typeface="Calibri"/>
              <a:ea typeface="宋体"/>
              <a:cs typeface="+mn-cs"/>
            </a:endParaRPr>
          </a:p>
        </p:txBody>
      </p:sp>
      <p:cxnSp>
        <p:nvCxnSpPr>
          <p:cNvPr id="28" name="直接连接符 27"/>
          <p:cNvCxnSpPr/>
          <p:nvPr/>
        </p:nvCxnSpPr>
        <p:spPr>
          <a:xfrm flipH="1">
            <a:off x="1999490" y="2815329"/>
            <a:ext cx="851954" cy="135947"/>
          </a:xfrm>
          <a:prstGeom prst="line">
            <a:avLst/>
          </a:prstGeom>
          <a:noFill/>
          <a:ln algn="ctr" cap="flat" cmpd="sng" w="9525">
            <a:solidFill>
              <a:srgbClr val="A9A9A9"/>
            </a:solidFill>
            <a:prstDash val="solid"/>
          </a:ln>
          <a:effectLst/>
        </p:spPr>
      </p:cxnSp>
      <p:cxnSp>
        <p:nvCxnSpPr>
          <p:cNvPr id="29" name="直接连接符 28"/>
          <p:cNvCxnSpPr/>
          <p:nvPr/>
        </p:nvCxnSpPr>
        <p:spPr>
          <a:xfrm flipH="1">
            <a:off x="2591135" y="2911222"/>
            <a:ext cx="427513" cy="135947"/>
          </a:xfrm>
          <a:prstGeom prst="line">
            <a:avLst/>
          </a:prstGeom>
          <a:noFill/>
          <a:ln algn="ctr" cap="flat" cmpd="sng" w="9525">
            <a:solidFill>
              <a:srgbClr val="A9A9A9"/>
            </a:solidFill>
            <a:prstDash val="solid"/>
          </a:ln>
          <a:effectLst/>
        </p:spPr>
      </p:cxnSp>
      <p:cxnSp>
        <p:nvCxnSpPr>
          <p:cNvPr id="30" name="直接连接符 29"/>
          <p:cNvCxnSpPr/>
          <p:nvPr/>
        </p:nvCxnSpPr>
        <p:spPr>
          <a:xfrm flipH="1">
            <a:off x="2439890" y="2979196"/>
            <a:ext cx="835967" cy="402644"/>
          </a:xfrm>
          <a:prstGeom prst="line">
            <a:avLst/>
          </a:prstGeom>
          <a:noFill/>
          <a:ln algn="ctr" cap="flat" cmpd="sng" w="9525">
            <a:solidFill>
              <a:srgbClr val="A9A9A9"/>
            </a:solidFill>
            <a:prstDash val="solid"/>
          </a:ln>
          <a:effectLst/>
        </p:spPr>
      </p:cxnSp>
      <p:cxnSp>
        <p:nvCxnSpPr>
          <p:cNvPr id="31" name="直接连接符 30"/>
          <p:cNvCxnSpPr/>
          <p:nvPr/>
        </p:nvCxnSpPr>
        <p:spPr>
          <a:xfrm flipH="1">
            <a:off x="2869526" y="3012410"/>
            <a:ext cx="504056" cy="795389"/>
          </a:xfrm>
          <a:prstGeom prst="line">
            <a:avLst/>
          </a:prstGeom>
          <a:noFill/>
          <a:ln algn="ctr" cap="flat" cmpd="sng" w="9525">
            <a:solidFill>
              <a:srgbClr val="A9A9A9"/>
            </a:solidFill>
            <a:prstDash val="solid"/>
          </a:ln>
          <a:effectLst/>
        </p:spPr>
      </p:cxnSp>
      <p:cxnSp>
        <p:nvCxnSpPr>
          <p:cNvPr id="32" name="直接连接符 31"/>
          <p:cNvCxnSpPr/>
          <p:nvPr/>
        </p:nvCxnSpPr>
        <p:spPr>
          <a:xfrm flipV="1">
            <a:off x="5223998" y="1287949"/>
            <a:ext cx="72008" cy="574586"/>
          </a:xfrm>
          <a:prstGeom prst="line">
            <a:avLst/>
          </a:prstGeom>
          <a:noFill/>
          <a:ln algn="ctr" cap="flat" cmpd="sng" w="9525">
            <a:solidFill>
              <a:srgbClr val="A9A9A9"/>
            </a:solidFill>
            <a:prstDash val="solid"/>
          </a:ln>
          <a:effectLst/>
        </p:spPr>
      </p:cxnSp>
      <p:cxnSp>
        <p:nvCxnSpPr>
          <p:cNvPr id="33" name="直接连接符 32"/>
          <p:cNvCxnSpPr/>
          <p:nvPr/>
        </p:nvCxnSpPr>
        <p:spPr>
          <a:xfrm>
            <a:off x="5610233" y="2171741"/>
            <a:ext cx="697917" cy="113213"/>
          </a:xfrm>
          <a:prstGeom prst="line">
            <a:avLst/>
          </a:prstGeom>
          <a:noFill/>
          <a:ln algn="ctr" cap="flat" cmpd="sng" w="9525">
            <a:solidFill>
              <a:srgbClr val="A9A9A9"/>
            </a:solidFill>
            <a:prstDash val="solid"/>
          </a:ln>
          <a:effectLst/>
        </p:spPr>
      </p:cxnSp>
      <p:cxnSp>
        <p:nvCxnSpPr>
          <p:cNvPr id="34" name="直接连接符 33"/>
          <p:cNvCxnSpPr/>
          <p:nvPr/>
        </p:nvCxnSpPr>
        <p:spPr>
          <a:xfrm flipV="1">
            <a:off x="5525799" y="1823633"/>
            <a:ext cx="396661" cy="146825"/>
          </a:xfrm>
          <a:prstGeom prst="line">
            <a:avLst/>
          </a:prstGeom>
          <a:noFill/>
          <a:ln algn="ctr" cap="flat" cmpd="sng" w="9525">
            <a:solidFill>
              <a:srgbClr val="A9A9A9"/>
            </a:solidFill>
            <a:prstDash val="solid"/>
          </a:ln>
          <a:effectLst/>
        </p:spPr>
      </p:cxnSp>
      <p:cxnSp>
        <p:nvCxnSpPr>
          <p:cNvPr id="35" name="直接连接符 34"/>
          <p:cNvCxnSpPr/>
          <p:nvPr/>
        </p:nvCxnSpPr>
        <p:spPr>
          <a:xfrm flipV="1">
            <a:off x="5369989" y="1622969"/>
            <a:ext cx="182195" cy="274078"/>
          </a:xfrm>
          <a:prstGeom prst="line">
            <a:avLst/>
          </a:prstGeom>
          <a:noFill/>
          <a:ln algn="ctr" cap="flat" cmpd="sng" w="9525">
            <a:solidFill>
              <a:srgbClr val="A9A9A9"/>
            </a:solidFill>
            <a:prstDash val="solid"/>
          </a:ln>
          <a:effectLst/>
        </p:spPr>
      </p:cxnSp>
      <p:sp>
        <p:nvSpPr>
          <p:cNvPr id="3" name="矩形 2"/>
          <p:cNvSpPr/>
          <p:nvPr/>
        </p:nvSpPr>
        <p:spPr>
          <a:xfrm>
            <a:off x="6433384" y="4371950"/>
            <a:ext cx="2032317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vl="0"/>
            <a:r>
              <a:rPr altLang="zh-CN" lang="en-US" smtClean="0" sz="3200">
                <a:solidFill>
                  <a:prstClr val="black">
                    <a:lumMod val="65000"/>
                    <a:lumOff val="35000"/>
                  </a:prstClr>
                </a:solidFill>
              </a:rPr>
              <a:t>Problem 5</a:t>
            </a:r>
          </a:p>
        </p:txBody>
      </p:sp>
    </p:spTree>
    <p:extLst>
      <p:ext uri="{BB962C8B-B14F-4D97-AF65-F5344CB8AC3E}">
        <p14:creationId val="4071848735"/>
      </p:ext>
    </p:extLst>
  </p:cSld>
  <p:clrMapOvr>
    <a:masterClrMapping/>
  </p:clrMapOvr>
  <p:transition/>
  <p:timing/>
</p:sld>
</file>

<file path=ppt/slides/slide4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6" name="矩形 45"/>
          <p:cNvSpPr/>
          <p:nvPr/>
        </p:nvSpPr>
        <p:spPr>
          <a:xfrm>
            <a:off x="289555" y="882345"/>
            <a:ext cx="8424936" cy="3528392"/>
          </a:xfrm>
          <a:prstGeom prst="rect">
            <a:avLst/>
          </a:prstGeom>
          <a:gradFill>
            <a:gsLst>
              <a:gs pos="67000">
                <a:srgbClr val="B7732F"/>
              </a:gs>
              <a:gs pos="0">
                <a:srgbClr val="CC8238"/>
              </a:gs>
            </a:gsLst>
            <a:lin ang="5400000" scaled="0"/>
          </a:gradFill>
          <a:ln algn="ctr" cap="flat" cmpd="sng" w="28575">
            <a:noFill/>
            <a:prstDash val="solid"/>
          </a:ln>
          <a:effectLst>
            <a:outerShdw algn="ctr" blurRad="44450" dir="5400000" dist="27940">
              <a:srgbClr val="7A4D20"/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h="6350" w="171450"/>
          </a:sp3d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sysClr lastClr="FFFFFF" val="window"/>
              </a:solidFill>
              <a:effectLst/>
              <a:uLnTx/>
              <a:uFillTx/>
              <a:latin panose="020f0502020204030204" typeface="Calibri"/>
              <a:ea typeface="宋体"/>
              <a:cs typeface="+mn-cs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474312" y="1130950"/>
            <a:ext cx="8055421" cy="3127438"/>
          </a:xfrm>
          <a:prstGeom prst="rect">
            <a:avLst/>
          </a:prstGeom>
          <a:solidFill>
            <a:sysClr lastClr="FFFFFF" val="window"/>
          </a:solidFill>
          <a:ln algn="ctr" cap="flat" cmpd="sng" w="25400">
            <a:noFill/>
            <a:prstDash val="solid"/>
          </a:ln>
          <a:effectLst>
            <a:outerShdw algn="t" blurRad="50800" dir="5400000" dist="25400" rotWithShape="0">
              <a:prstClr val="black">
                <a:alpha val="40000"/>
              </a:prstClr>
            </a:outerShdw>
          </a:effectLst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sysClr lastClr="FFFFFF" val="window"/>
              </a:solidFill>
              <a:effectLst/>
              <a:uLnTx/>
              <a:uFillTx/>
              <a:latin panose="020f0502020204030204" typeface="Calibri"/>
              <a:ea typeface="宋体"/>
              <a:cs typeface="+mn-cs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417936" y="1025822"/>
            <a:ext cx="8168171" cy="3127438"/>
          </a:xfrm>
          <a:prstGeom prst="rect">
            <a:avLst/>
          </a:prstGeom>
          <a:solidFill>
            <a:sysClr lastClr="FFFFFF" val="window"/>
          </a:solidFill>
          <a:ln algn="ctr" cap="flat" cmpd="sng" w="25400">
            <a:noFill/>
            <a:prstDash val="solid"/>
          </a:ln>
          <a:effectLst>
            <a:outerShdw algn="t" blurRad="50800" dir="5400000" dist="25400" rotWithShape="0">
              <a:prstClr val="black">
                <a:alpha val="40000"/>
              </a:prstClr>
            </a:outerShdw>
          </a:effectLst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sysClr lastClr="FFFFFF" val="window"/>
              </a:solidFill>
              <a:effectLst/>
              <a:uLnTx/>
              <a:uFillTx/>
              <a:latin panose="020f0502020204030204" typeface="Calibri"/>
              <a:ea typeface="宋体"/>
              <a:cs typeface="+mn-cs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943429" y="2809928"/>
            <a:ext cx="3444995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kern="0" lang="zh-CN" noProof="0" smtClean="0" sz="2400">
                <a:solidFill>
                  <a:srgbClr val="C00000"/>
                </a:solidFill>
                <a:latin charset="-122" pitchFamily="34" typeface="微软雅黑"/>
                <a:ea charset="-122" pitchFamily="34" typeface="微软雅黑"/>
              </a:rPr>
              <a:t>对策：专家角色的支持</a:t>
            </a:r>
          </a:p>
        </p:txBody>
      </p:sp>
      <p:sp>
        <p:nvSpPr>
          <p:cNvPr id="61" name="矩形 60"/>
          <p:cNvSpPr/>
          <p:nvPr/>
        </p:nvSpPr>
        <p:spPr>
          <a:xfrm>
            <a:off x="5038019" y="3298649"/>
            <a:ext cx="3312000" cy="288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algn="ctr" cap="flat" cmpd="sng" w="25400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sysClr lastClr="FFFFFF" val="window"/>
              </a:solidFill>
              <a:effectLst/>
              <a:uLnTx/>
              <a:uFillTx/>
              <a:latin panose="020f0502020204030204" typeface="Calibri"/>
              <a:ea typeface="宋体"/>
              <a:cs typeface="+mn-cs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5038019" y="3911102"/>
            <a:ext cx="3312000" cy="288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algn="ctr" cap="flat" cmpd="sng" w="25400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sysClr lastClr="FFFFFF" val="window"/>
              </a:solidFill>
              <a:effectLst/>
              <a:uLnTx/>
              <a:uFillTx/>
              <a:latin panose="020f0502020204030204" typeface="Calibri"/>
              <a:ea typeface="宋体"/>
              <a:cs typeface="+mn-cs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968042" y="3435824"/>
            <a:ext cx="3420382" cy="4084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fontAlgn="auto" indent="0" lvl="0" marR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b="0" baseline="0" cap="none" i="0" kern="0" kumimoji="0" normalizeH="0" spc="0" strike="noStrike" sz="1200" u="none">
                <a:ln>
                  <a:noFill/>
                </a:ln>
                <a:solidFill>
                  <a:sysClr lastClr="FFFFFF" val="window">
                    <a:lumMod val="50000"/>
                  </a:sysClr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</a:defRPr>
            </a:lvl1pPr>
          </a:lstStyle>
          <a:p>
            <a:pPr defTabSz="914400" eaLnBrk="1" fontAlgn="auto" hangingPunct="1" indent="0" latinLnBrk="0" lvl="0" marL="0" marR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0" kumimoji="0" lang="zh-CN" noProof="0" normalizeH="0" smtClean="0" spc="0" strike="noStrike" sz="1600" u="none">
                <a:ln>
                  <a:noFill/>
                </a:ln>
                <a:solidFill>
                  <a:sysClr lastClr="000000" val="windowText">
                    <a:lumMod val="65000"/>
                    <a:lumOff val="35000"/>
                  </a:sysClr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</a:rPr>
              <a:t>建立人员拥有的技术的详细列表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439660" y="1275606"/>
            <a:ext cx="4187455" cy="2613483"/>
          </a:xfrm>
          <a:prstGeom prst="rect">
            <a:avLst/>
          </a:prstGeom>
          <a:solidFill>
            <a:srgbClr val="FFFFFF">
              <a:shade val="85000"/>
            </a:srgbClr>
          </a:solidFill>
          <a:ln cap="sq" w="190500">
            <a:solidFill>
              <a:srgbClr val="FFFFFF"/>
            </a:solidFill>
            <a:miter lim="800000"/>
          </a:ln>
          <a:effectLst>
            <a:outerShdw algn="tl" blurRad="65000" dir="12900000" dist="50800" kx="195000" ky="145000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dir="t" rig="twoPt">
              <a:rot lat="0" lon="0" rev="7200000"/>
            </a:lightRig>
          </a:scene3d>
          <a:sp3d contourW="12700">
            <a:bevelT h="19050" w="25400"/>
            <a:contourClr>
              <a:srgbClr val="969696"/>
            </a:contourClr>
          </a:sp3d>
        </p:spPr>
      </p:pic>
    </p:spTree>
    <p:extLst>
      <p:ext uri="{BB962C8B-B14F-4D97-AF65-F5344CB8AC3E}">
        <p14:creationId val="3369862174"/>
      </p:ext>
    </p:extLst>
  </p:cSld>
  <p:clrMapOvr>
    <a:masterClrMapping/>
  </p:clrMapOvr>
  <p:transition/>
  <p:timing/>
</p:sld>
</file>

<file path=ppt/slides/slide4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9" name="Picture 6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 rot="20331162">
            <a:off x="2483589" y="3574027"/>
            <a:ext cx="215093" cy="211804"/>
          </a:xfrm>
          <a:prstGeom prst="triangle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0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 flipV="1" rot="18781076">
            <a:off x="2188708" y="2710982"/>
            <a:ext cx="287440" cy="858837"/>
          </a:xfrm>
          <a:prstGeom prst="trapezoid">
            <a:avLst>
              <a:gd fmla="val 50000" name="adj"/>
            </a:avLst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10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 flipV="1" rot="6601881">
            <a:off x="5695349" y="1193551"/>
            <a:ext cx="287440" cy="858837"/>
          </a:xfrm>
          <a:prstGeom prst="rtTriangle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6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 rot="20331162">
            <a:off x="5861999" y="1937970"/>
            <a:ext cx="215093" cy="211804"/>
          </a:xfrm>
          <a:prstGeom prst="triangle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11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5724129" y="0"/>
            <a:ext cx="3419872" cy="1897046"/>
          </a:xfrm>
          <a:prstGeom prst="rect">
            <a:avLst/>
          </a:prstGeom>
          <a:noFill/>
          <a:ln>
            <a:noFill/>
          </a:ln>
          <a:effectLst>
            <a:outerShdw algn="ctr" dir="2700000" dist="35921" rotWithShape="0">
              <a:srgbClr val="EEECE1"/>
            </a:outerShdw>
          </a:effectLst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2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1" y="3296319"/>
            <a:ext cx="2800641" cy="1847181"/>
          </a:xfrm>
          <a:prstGeom prst="rect">
            <a:avLst/>
          </a:prstGeom>
          <a:noFill/>
          <a:ln>
            <a:noFill/>
          </a:ln>
          <a:effectLst>
            <a:outerShdw blurRad="50800" dir="16200000" dist="381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2771800" y="2067694"/>
            <a:ext cx="2750358" cy="762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kern="0" lang="zh-CN" noProof="0" smtClean="0" sz="4400">
                <a:solidFill>
                  <a:srgbClr val="C00000"/>
                </a:solidFill>
                <a:latin charset="-122" pitchFamily="34" typeface="微软雅黑"/>
                <a:ea charset="-122" pitchFamily="34" typeface="微软雅黑"/>
              </a:rPr>
              <a:t>忽视业绩</a:t>
            </a:r>
          </a:p>
        </p:txBody>
      </p:sp>
      <p:sp>
        <p:nvSpPr>
          <p:cNvPr id="26" name="任意多边形 25"/>
          <p:cNvSpPr/>
          <p:nvPr/>
        </p:nvSpPr>
        <p:spPr>
          <a:xfrm>
            <a:off x="2543635" y="1742180"/>
            <a:ext cx="475013" cy="463138"/>
          </a:xfrm>
          <a:custGeom>
            <a:gdLst>
              <a:gd fmla="*/ 475013 w 475013" name="connsiteX0"/>
              <a:gd fmla="*/ 0 h 617517" name="connsiteY0"/>
              <a:gd fmla="*/ 35626 w 475013" name="connsiteX1"/>
              <a:gd fmla="*/ 11875 h 617517" name="connsiteY1"/>
              <a:gd fmla="*/ 0 w 475013" name="connsiteX2"/>
              <a:gd fmla="*/ 617517 h 617517" name="connsiteY2"/>
              <a:gd fmla="*/ 130629 w 475013" name="connsiteX3"/>
              <a:gd fmla="*/ 178130 h 617517" name="connsiteY3"/>
              <a:gd fmla="*/ 475013 w 475013" name="connsiteX4"/>
              <a:gd fmla="*/ 0 h 617517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617517" w="475013">
                <a:moveTo>
                  <a:pt x="475013" y="0"/>
                </a:moveTo>
                <a:lnTo>
                  <a:pt x="35626" y="11875"/>
                </a:lnTo>
                <a:lnTo>
                  <a:pt x="0" y="617517"/>
                </a:lnTo>
                <a:lnTo>
                  <a:pt x="130629" y="178130"/>
                </a:lnTo>
                <a:lnTo>
                  <a:pt x="475013" y="0"/>
                </a:lnTo>
                <a:close/>
              </a:path>
            </a:pathLst>
          </a:custGeom>
          <a:solidFill>
            <a:srgbClr val="0070C0"/>
          </a:solidFill>
          <a:ln algn="ctr" cap="flat" cmpd="sng" w="25400">
            <a:noFill/>
            <a:prstDash val="solid"/>
          </a:ln>
          <a:effectLst/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sysClr lastClr="FFFFFF" val="window"/>
              </a:solidFill>
              <a:effectLst/>
              <a:uLnTx/>
              <a:uFillTx/>
              <a:latin panose="020f0502020204030204" typeface="Calibri"/>
              <a:ea typeface="宋体"/>
              <a:cs typeface="+mn-cs"/>
            </a:endParaRPr>
          </a:p>
        </p:txBody>
      </p:sp>
      <p:sp>
        <p:nvSpPr>
          <p:cNvPr id="27" name="任意多边形 26"/>
          <p:cNvSpPr/>
          <p:nvPr/>
        </p:nvSpPr>
        <p:spPr>
          <a:xfrm rot="10800000">
            <a:off x="5296008" y="2584031"/>
            <a:ext cx="475013" cy="463138"/>
          </a:xfrm>
          <a:custGeom>
            <a:gdLst>
              <a:gd fmla="*/ 475013 w 475013" name="connsiteX0"/>
              <a:gd fmla="*/ 0 h 617517" name="connsiteY0"/>
              <a:gd fmla="*/ 35626 w 475013" name="connsiteX1"/>
              <a:gd fmla="*/ 11875 h 617517" name="connsiteY1"/>
              <a:gd fmla="*/ 0 w 475013" name="connsiteX2"/>
              <a:gd fmla="*/ 617517 h 617517" name="connsiteY2"/>
              <a:gd fmla="*/ 130629 w 475013" name="connsiteX3"/>
              <a:gd fmla="*/ 178130 h 617517" name="connsiteY3"/>
              <a:gd fmla="*/ 475013 w 475013" name="connsiteX4"/>
              <a:gd fmla="*/ 0 h 617517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617517" w="475013">
                <a:moveTo>
                  <a:pt x="475013" y="0"/>
                </a:moveTo>
                <a:lnTo>
                  <a:pt x="35626" y="11875"/>
                </a:lnTo>
                <a:lnTo>
                  <a:pt x="0" y="617517"/>
                </a:lnTo>
                <a:lnTo>
                  <a:pt x="130629" y="178130"/>
                </a:lnTo>
                <a:lnTo>
                  <a:pt x="475013" y="0"/>
                </a:lnTo>
                <a:close/>
              </a:path>
            </a:pathLst>
          </a:custGeom>
          <a:solidFill>
            <a:srgbClr val="0070C0"/>
          </a:solidFill>
          <a:ln algn="ctr" cap="flat" cmpd="sng" w="25400">
            <a:noFill/>
            <a:prstDash val="solid"/>
          </a:ln>
          <a:effectLst/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sysClr lastClr="FFFFFF" val="window"/>
              </a:solidFill>
              <a:effectLst/>
              <a:uLnTx/>
              <a:uFillTx/>
              <a:latin panose="020f0502020204030204" typeface="Calibri"/>
              <a:ea typeface="宋体"/>
              <a:cs typeface="+mn-cs"/>
            </a:endParaRPr>
          </a:p>
        </p:txBody>
      </p:sp>
      <p:cxnSp>
        <p:nvCxnSpPr>
          <p:cNvPr id="28" name="直接连接符 27"/>
          <p:cNvCxnSpPr/>
          <p:nvPr/>
        </p:nvCxnSpPr>
        <p:spPr>
          <a:xfrm flipH="1">
            <a:off x="1999490" y="2815329"/>
            <a:ext cx="851954" cy="135947"/>
          </a:xfrm>
          <a:prstGeom prst="line">
            <a:avLst/>
          </a:prstGeom>
          <a:noFill/>
          <a:ln algn="ctr" cap="flat" cmpd="sng" w="9525">
            <a:solidFill>
              <a:srgbClr val="A9A9A9"/>
            </a:solidFill>
            <a:prstDash val="solid"/>
          </a:ln>
          <a:effectLst/>
        </p:spPr>
      </p:cxnSp>
      <p:cxnSp>
        <p:nvCxnSpPr>
          <p:cNvPr id="29" name="直接连接符 28"/>
          <p:cNvCxnSpPr/>
          <p:nvPr/>
        </p:nvCxnSpPr>
        <p:spPr>
          <a:xfrm flipH="1">
            <a:off x="2591135" y="2911222"/>
            <a:ext cx="427513" cy="135947"/>
          </a:xfrm>
          <a:prstGeom prst="line">
            <a:avLst/>
          </a:prstGeom>
          <a:noFill/>
          <a:ln algn="ctr" cap="flat" cmpd="sng" w="9525">
            <a:solidFill>
              <a:srgbClr val="A9A9A9"/>
            </a:solidFill>
            <a:prstDash val="solid"/>
          </a:ln>
          <a:effectLst/>
        </p:spPr>
      </p:cxnSp>
      <p:cxnSp>
        <p:nvCxnSpPr>
          <p:cNvPr id="30" name="直接连接符 29"/>
          <p:cNvCxnSpPr/>
          <p:nvPr/>
        </p:nvCxnSpPr>
        <p:spPr>
          <a:xfrm flipH="1">
            <a:off x="2439890" y="2979196"/>
            <a:ext cx="835967" cy="402644"/>
          </a:xfrm>
          <a:prstGeom prst="line">
            <a:avLst/>
          </a:prstGeom>
          <a:noFill/>
          <a:ln algn="ctr" cap="flat" cmpd="sng" w="9525">
            <a:solidFill>
              <a:srgbClr val="A9A9A9"/>
            </a:solidFill>
            <a:prstDash val="solid"/>
          </a:ln>
          <a:effectLst/>
        </p:spPr>
      </p:cxnSp>
      <p:cxnSp>
        <p:nvCxnSpPr>
          <p:cNvPr id="31" name="直接连接符 30"/>
          <p:cNvCxnSpPr/>
          <p:nvPr/>
        </p:nvCxnSpPr>
        <p:spPr>
          <a:xfrm flipH="1">
            <a:off x="2869526" y="3012410"/>
            <a:ext cx="504056" cy="795389"/>
          </a:xfrm>
          <a:prstGeom prst="line">
            <a:avLst/>
          </a:prstGeom>
          <a:noFill/>
          <a:ln algn="ctr" cap="flat" cmpd="sng" w="9525">
            <a:solidFill>
              <a:srgbClr val="A9A9A9"/>
            </a:solidFill>
            <a:prstDash val="solid"/>
          </a:ln>
          <a:effectLst/>
        </p:spPr>
      </p:cxnSp>
      <p:cxnSp>
        <p:nvCxnSpPr>
          <p:cNvPr id="32" name="直接连接符 31"/>
          <p:cNvCxnSpPr/>
          <p:nvPr/>
        </p:nvCxnSpPr>
        <p:spPr>
          <a:xfrm flipV="1">
            <a:off x="5223998" y="1287949"/>
            <a:ext cx="72008" cy="574586"/>
          </a:xfrm>
          <a:prstGeom prst="line">
            <a:avLst/>
          </a:prstGeom>
          <a:noFill/>
          <a:ln algn="ctr" cap="flat" cmpd="sng" w="9525">
            <a:solidFill>
              <a:srgbClr val="A9A9A9"/>
            </a:solidFill>
            <a:prstDash val="solid"/>
          </a:ln>
          <a:effectLst/>
        </p:spPr>
      </p:cxnSp>
      <p:cxnSp>
        <p:nvCxnSpPr>
          <p:cNvPr id="33" name="直接连接符 32"/>
          <p:cNvCxnSpPr/>
          <p:nvPr/>
        </p:nvCxnSpPr>
        <p:spPr>
          <a:xfrm>
            <a:off x="5610233" y="2171741"/>
            <a:ext cx="697917" cy="113213"/>
          </a:xfrm>
          <a:prstGeom prst="line">
            <a:avLst/>
          </a:prstGeom>
          <a:noFill/>
          <a:ln algn="ctr" cap="flat" cmpd="sng" w="9525">
            <a:solidFill>
              <a:srgbClr val="A9A9A9"/>
            </a:solidFill>
            <a:prstDash val="solid"/>
          </a:ln>
          <a:effectLst/>
        </p:spPr>
      </p:cxnSp>
      <p:cxnSp>
        <p:nvCxnSpPr>
          <p:cNvPr id="34" name="直接连接符 33"/>
          <p:cNvCxnSpPr/>
          <p:nvPr/>
        </p:nvCxnSpPr>
        <p:spPr>
          <a:xfrm flipV="1">
            <a:off x="5525799" y="1823633"/>
            <a:ext cx="396661" cy="146825"/>
          </a:xfrm>
          <a:prstGeom prst="line">
            <a:avLst/>
          </a:prstGeom>
          <a:noFill/>
          <a:ln algn="ctr" cap="flat" cmpd="sng" w="9525">
            <a:solidFill>
              <a:srgbClr val="A9A9A9"/>
            </a:solidFill>
            <a:prstDash val="solid"/>
          </a:ln>
          <a:effectLst/>
        </p:spPr>
      </p:cxnSp>
      <p:cxnSp>
        <p:nvCxnSpPr>
          <p:cNvPr id="35" name="直接连接符 34"/>
          <p:cNvCxnSpPr/>
          <p:nvPr/>
        </p:nvCxnSpPr>
        <p:spPr>
          <a:xfrm flipV="1">
            <a:off x="5369989" y="1622969"/>
            <a:ext cx="182195" cy="274078"/>
          </a:xfrm>
          <a:prstGeom prst="line">
            <a:avLst/>
          </a:prstGeom>
          <a:noFill/>
          <a:ln algn="ctr" cap="flat" cmpd="sng" w="9525">
            <a:solidFill>
              <a:srgbClr val="A9A9A9"/>
            </a:solidFill>
            <a:prstDash val="solid"/>
          </a:ln>
          <a:effectLst/>
        </p:spPr>
      </p:cxnSp>
      <p:sp>
        <p:nvSpPr>
          <p:cNvPr id="3" name="矩形 2"/>
          <p:cNvSpPr/>
          <p:nvPr/>
        </p:nvSpPr>
        <p:spPr>
          <a:xfrm>
            <a:off x="6433384" y="4371950"/>
            <a:ext cx="2032317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vl="0"/>
            <a:r>
              <a:rPr altLang="zh-CN" lang="en-US" smtClean="0" sz="3200">
                <a:solidFill>
                  <a:prstClr val="black">
                    <a:lumMod val="65000"/>
                    <a:lumOff val="35000"/>
                  </a:prstClr>
                </a:solidFill>
              </a:rPr>
              <a:t>Problem 6</a:t>
            </a:r>
          </a:p>
        </p:txBody>
      </p:sp>
    </p:spTree>
    <p:extLst>
      <p:ext uri="{BB962C8B-B14F-4D97-AF65-F5344CB8AC3E}">
        <p14:creationId val="3664421868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" name="组合 4"/>
          <p:cNvGrpSpPr/>
          <p:nvPr/>
        </p:nvGrpSpPr>
        <p:grpSpPr>
          <a:xfrm>
            <a:off x="6012160" y="267494"/>
            <a:ext cx="2304256" cy="2304256"/>
            <a:chOff x="6156176" y="843558"/>
            <a:chExt cx="2304256" cy="2304256"/>
          </a:xfrm>
        </p:grpSpPr>
        <p:sp>
          <p:nvSpPr>
            <p:cNvPr id="3" name="椭圆 2"/>
            <p:cNvSpPr/>
            <p:nvPr/>
          </p:nvSpPr>
          <p:spPr>
            <a:xfrm>
              <a:off x="6156176" y="843558"/>
              <a:ext cx="2304256" cy="230425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372200" y="1121574"/>
              <a:ext cx="1872208" cy="27736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 smtClean="0" sz="4400">
                  <a:solidFill>
                    <a:schemeClr val="bg1"/>
                  </a:solidFill>
                </a:rPr>
                <a:t>团队</a:t>
              </a:r>
            </a:p>
            <a:p>
              <a:pPr algn="ctr"/>
              <a:r>
                <a:rPr altLang="en-US" b="1" lang="zh-CN" smtClean="0" sz="4400">
                  <a:solidFill>
                    <a:schemeClr val="bg1"/>
                  </a:solidFill>
                </a:rPr>
                <a:t>潜力</a:t>
              </a:r>
            </a:p>
            <a:p>
              <a:pPr algn="ctr"/>
              <a:r>
                <a:rPr altLang="en-US" b="1" lang="zh-CN" smtClean="0" sz="4400">
                  <a:solidFill>
                    <a:schemeClr val="bg1"/>
                  </a:solidFill>
                </a:rPr>
                <a:t>Potential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-247006" y="901593"/>
            <a:ext cx="5971133" cy="4251409"/>
            <a:chOff x="-247005" y="1434434"/>
            <a:chExt cx="5138343" cy="3718568"/>
          </a:xfrm>
        </p:grpSpPr>
        <p:sp>
          <p:nvSpPr>
            <p:cNvPr id="14" name="矩形 13"/>
            <p:cNvSpPr/>
            <p:nvPr/>
          </p:nvSpPr>
          <p:spPr>
            <a:xfrm rot="573702">
              <a:off x="3253396" y="1947438"/>
              <a:ext cx="1637942" cy="73354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b="1" lang="zh-CN" smtClean="0" sz="24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激励</a:t>
              </a:r>
            </a:p>
          </p:txBody>
        </p:sp>
        <p:pic>
          <p:nvPicPr>
            <p:cNvPr id="1026" name="Picture 2"/>
            <p:cNvPicPr>
              <a:picLocks noChangeArrowheads="1"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53738" y="2284254"/>
              <a:ext cx="4590270" cy="2868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91240B29-F687-4F45-9708-019B960494DF}">
                <a14:hiddenLine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矩形 11"/>
            <p:cNvSpPr/>
            <p:nvPr/>
          </p:nvSpPr>
          <p:spPr>
            <a:xfrm rot="20711684">
              <a:off x="794336" y="1785120"/>
              <a:ext cx="1637942" cy="73354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b="1" lang="zh-CN" smtClean="0" sz="24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努力</a:t>
              </a:r>
            </a:p>
          </p:txBody>
        </p:sp>
        <p:sp>
          <p:nvSpPr>
            <p:cNvPr id="13" name="矩形 12"/>
            <p:cNvSpPr/>
            <p:nvPr/>
          </p:nvSpPr>
          <p:spPr>
            <a:xfrm rot="21414104">
              <a:off x="2123343" y="1434434"/>
              <a:ext cx="1637942" cy="73354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b="1" lang="zh-CN" smtClean="0" sz="24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成就</a:t>
              </a:r>
            </a:p>
          </p:txBody>
        </p:sp>
        <p:sp>
          <p:nvSpPr>
            <p:cNvPr id="10" name="矩形 9"/>
            <p:cNvSpPr/>
            <p:nvPr/>
          </p:nvSpPr>
          <p:spPr>
            <a:xfrm rot="20301266">
              <a:off x="-247005" y="1561976"/>
              <a:ext cx="1637942" cy="73354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b="1" lang="zh-CN" smtClean="0" sz="24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信任</a:t>
              </a:r>
            </a:p>
          </p:txBody>
        </p:sp>
      </p:grpSp>
      <p:sp>
        <p:nvSpPr>
          <p:cNvPr id="15" name="矩形 14"/>
          <p:cNvSpPr/>
          <p:nvPr/>
        </p:nvSpPr>
        <p:spPr>
          <a:xfrm>
            <a:off x="5472608" y="2539791"/>
            <a:ext cx="3563888" cy="2529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altLang="en-US" lang="zh-CN" smtClean="0" sz="1600">
                <a:solidFill>
                  <a:schemeClr val="tx1">
                    <a:lumMod val="75000"/>
                    <a:lumOff val="25000"/>
                  </a:schemeClr>
                </a:solidFill>
              </a:rPr>
              <a:t>取得比个人单独工作更加出色的结果</a:t>
            </a:r>
            <a:br>
              <a:rPr altLang="en-US" lang="zh-CN" smtClean="0" sz="160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altLang="en-US" lang="zh-CN" smtClean="0" sz="1600">
                <a:solidFill>
                  <a:schemeClr val="tx1">
                    <a:lumMod val="75000"/>
                    <a:lumOff val="25000"/>
                  </a:schemeClr>
                </a:solidFill>
              </a:rPr>
              <a:t>能产生出比个人更多的主意</a:t>
            </a:r>
            <a:br>
              <a:rPr altLang="en-US" lang="zh-CN" smtClean="0" sz="160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altLang="en-US" lang="zh-CN" smtClean="0" sz="1600">
                <a:solidFill>
                  <a:schemeClr val="tx1">
                    <a:lumMod val="75000"/>
                    <a:lumOff val="25000"/>
                  </a:schemeClr>
                </a:solidFill>
              </a:rPr>
              <a:t>相互帮助，提高各自的技能与自信心</a:t>
            </a:r>
            <a:br>
              <a:rPr altLang="en-US" lang="zh-CN" smtClean="0" sz="160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altLang="en-US" lang="zh-CN" smtClean="0" sz="1600">
                <a:solidFill>
                  <a:schemeClr val="tx1">
                    <a:lumMod val="75000"/>
                    <a:lumOff val="25000"/>
                  </a:schemeClr>
                </a:solidFill>
              </a:rPr>
              <a:t>对任务和成员间表现出责任心</a:t>
            </a:r>
            <a:br>
              <a:rPr altLang="en-US" lang="zh-CN" smtClean="0" sz="160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altLang="en-US" lang="zh-CN" smtClean="0" sz="1600">
                <a:solidFill>
                  <a:schemeClr val="tx1">
                    <a:lumMod val="75000"/>
                    <a:lumOff val="25000"/>
                  </a:schemeClr>
                </a:solidFill>
              </a:rPr>
              <a:t>自我激励 </a:t>
            </a:r>
          </a:p>
        </p:txBody>
      </p:sp>
    </p:spTree>
    <p:extLst>
      <p:ext uri="{BB962C8B-B14F-4D97-AF65-F5344CB8AC3E}">
        <p14:creationId val="2974740589"/>
      </p:ext>
    </p:extLst>
  </p:cSld>
  <p:clrMapOvr>
    <a:masterClrMapping/>
  </p:clrMapOvr>
  <p:transition/>
  <p:timing/>
</p:sld>
</file>

<file path=ppt/slides/slide5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503707" y="2118767"/>
            <a:ext cx="3276205" cy="2620917"/>
            <a:chOff x="849869" y="2827597"/>
            <a:chExt cx="2538189" cy="1768202"/>
          </a:xfrm>
          <a:effectLst>
            <a:outerShdw algn="ctr" blurRad="38100" rotWithShape="0" sx="101000" sy="101000">
              <a:prstClr val="black">
                <a:alpha val="40000"/>
              </a:prstClr>
            </a:outerShdw>
          </a:effectLst>
        </p:grpSpPr>
        <p:sp>
          <p:nvSpPr>
            <p:cNvPr id="3" name="矩形 2"/>
            <p:cNvSpPr/>
            <p:nvPr/>
          </p:nvSpPr>
          <p:spPr>
            <a:xfrm>
              <a:off x="930831" y="2827597"/>
              <a:ext cx="2376264" cy="432048"/>
            </a:xfrm>
            <a:prstGeom prst="rect">
              <a:avLst/>
            </a:prstGeom>
            <a:gradFill flip="none" rotWithShape="1">
              <a:gsLst>
                <a:gs pos="0">
                  <a:srgbClr val="0078A8"/>
                </a:gs>
                <a:gs pos="94000">
                  <a:srgbClr val="00B0F0">
                    <a:shade val="67500"/>
                    <a:satMod val="115000"/>
                  </a:srgbClr>
                </a:gs>
              </a:gsLst>
              <a:lin ang="5400000" scaled="1"/>
            </a:gradFill>
            <a:ln algn="ctr" cap="flat" cmpd="sng" w="25400">
              <a:noFill/>
              <a:prstDash val="solid"/>
            </a:ln>
            <a:effectLst/>
          </p:spPr>
          <p:txBody>
            <a:bodyPr anchor="ctr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FFFFFF" val="window"/>
                </a:solidFill>
                <a:effectLst/>
                <a:uLnTx/>
                <a:uFillTx/>
                <a:latin panose="020f0502020204030204" typeface="Calibri"/>
                <a:ea typeface="宋体"/>
                <a:cs typeface="+mn-cs"/>
              </a:endParaRPr>
            </a:p>
          </p:txBody>
        </p:sp>
        <p:sp>
          <p:nvSpPr>
            <p:cNvPr id="4" name="矩形 15"/>
            <p:cNvSpPr/>
            <p:nvPr/>
          </p:nvSpPr>
          <p:spPr>
            <a:xfrm>
              <a:off x="849869" y="3259645"/>
              <a:ext cx="2538189" cy="451098"/>
            </a:xfrm>
            <a:custGeom>
              <a:gdLst>
                <a:gd fmla="*/ 85725 w 2538189" name="connsiteX0"/>
                <a:gd fmla="*/ 0 h 451098" name="connsiteY0"/>
                <a:gd fmla="*/ 2461989 w 2538189" name="connsiteX1"/>
                <a:gd fmla="*/ 0 h 451098" name="connsiteY1"/>
                <a:gd fmla="*/ 2538189 w 2538189" name="connsiteX2"/>
                <a:gd fmla="*/ 451098 h 451098" name="connsiteY2"/>
                <a:gd fmla="*/ 0 w 2538189" name="connsiteX3"/>
                <a:gd fmla="*/ 451098 h 451098" name="connsiteY3"/>
                <a:gd fmla="*/ 85725 w 2538189" name="connsiteX4"/>
                <a:gd fmla="*/ 0 h 451098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451098" w="2538189">
                  <a:moveTo>
                    <a:pt x="85725" y="0"/>
                  </a:moveTo>
                  <a:lnTo>
                    <a:pt x="2461989" y="0"/>
                  </a:lnTo>
                  <a:lnTo>
                    <a:pt x="2538189" y="451098"/>
                  </a:lnTo>
                  <a:lnTo>
                    <a:pt x="0" y="451098"/>
                  </a:lnTo>
                  <a:lnTo>
                    <a:pt x="85725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78A8"/>
                </a:gs>
                <a:gs pos="94000">
                  <a:srgbClr val="00B0F0">
                    <a:shade val="67500"/>
                    <a:satMod val="115000"/>
                  </a:srgbClr>
                </a:gs>
              </a:gsLst>
              <a:lin ang="5400000" scaled="1"/>
            </a:gradFill>
            <a:ln algn="ctr" cap="flat" cmpd="sng" w="25400">
              <a:noFill/>
              <a:prstDash val="solid"/>
            </a:ln>
            <a:effectLst/>
          </p:spPr>
          <p:txBody>
            <a:bodyPr anchor="ctr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FFFFFF" val="window"/>
                </a:solidFill>
                <a:effectLst/>
                <a:uLnTx/>
                <a:uFillTx/>
                <a:latin panose="020f0502020204030204" typeface="Calibri"/>
                <a:ea typeface="宋体"/>
                <a:cs typeface="+mn-cs"/>
              </a:endParaRPr>
            </a:p>
          </p:txBody>
        </p:sp>
        <p:sp>
          <p:nvSpPr>
            <p:cNvPr id="5" name="矩形 15"/>
            <p:cNvSpPr/>
            <p:nvPr/>
          </p:nvSpPr>
          <p:spPr>
            <a:xfrm flipV="1">
              <a:off x="849869" y="3693603"/>
              <a:ext cx="2538189" cy="451098"/>
            </a:xfrm>
            <a:custGeom>
              <a:gdLst>
                <a:gd fmla="*/ 85725 w 2538189" name="connsiteX0"/>
                <a:gd fmla="*/ 0 h 451098" name="connsiteY0"/>
                <a:gd fmla="*/ 2461989 w 2538189" name="connsiteX1"/>
                <a:gd fmla="*/ 0 h 451098" name="connsiteY1"/>
                <a:gd fmla="*/ 2538189 w 2538189" name="connsiteX2"/>
                <a:gd fmla="*/ 451098 h 451098" name="connsiteY2"/>
                <a:gd fmla="*/ 0 w 2538189" name="connsiteX3"/>
                <a:gd fmla="*/ 451098 h 451098" name="connsiteY3"/>
                <a:gd fmla="*/ 85725 w 2538189" name="connsiteX4"/>
                <a:gd fmla="*/ 0 h 451098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451098" w="2538189">
                  <a:moveTo>
                    <a:pt x="85725" y="0"/>
                  </a:moveTo>
                  <a:lnTo>
                    <a:pt x="2461989" y="0"/>
                  </a:lnTo>
                  <a:lnTo>
                    <a:pt x="2538189" y="451098"/>
                  </a:lnTo>
                  <a:lnTo>
                    <a:pt x="0" y="451098"/>
                  </a:lnTo>
                  <a:lnTo>
                    <a:pt x="85725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78A8"/>
                </a:gs>
                <a:gs pos="94000">
                  <a:srgbClr val="00B0F0">
                    <a:shade val="67500"/>
                    <a:satMod val="115000"/>
                  </a:srgbClr>
                </a:gs>
              </a:gsLst>
              <a:lin ang="16200000" scaled="1"/>
            </a:gradFill>
            <a:ln algn="ctr" cap="flat" cmpd="sng" w="25400">
              <a:noFill/>
              <a:prstDash val="solid"/>
            </a:ln>
            <a:effectLst/>
          </p:spPr>
          <p:txBody>
            <a:bodyPr anchor="ctr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FFFFFF" val="window"/>
                </a:solidFill>
                <a:effectLst/>
                <a:uLnTx/>
                <a:uFillTx/>
                <a:latin panose="020f0502020204030204" typeface="Calibri"/>
                <a:ea typeface="宋体"/>
                <a:cs typeface="+mn-cs"/>
              </a:endParaRPr>
            </a:p>
          </p:txBody>
        </p:sp>
        <p:sp>
          <p:nvSpPr>
            <p:cNvPr id="6" name="矩形 15"/>
            <p:cNvSpPr/>
            <p:nvPr/>
          </p:nvSpPr>
          <p:spPr>
            <a:xfrm>
              <a:off x="849869" y="4144701"/>
              <a:ext cx="2538189" cy="451098"/>
            </a:xfrm>
            <a:custGeom>
              <a:gdLst>
                <a:gd fmla="*/ 85725 w 2538189" name="connsiteX0"/>
                <a:gd fmla="*/ 0 h 451098" name="connsiteY0"/>
                <a:gd fmla="*/ 2461989 w 2538189" name="connsiteX1"/>
                <a:gd fmla="*/ 0 h 451098" name="connsiteY1"/>
                <a:gd fmla="*/ 2538189 w 2538189" name="connsiteX2"/>
                <a:gd fmla="*/ 451098 h 451098" name="connsiteY2"/>
                <a:gd fmla="*/ 0 w 2538189" name="connsiteX3"/>
                <a:gd fmla="*/ 451098 h 451098" name="connsiteY3"/>
                <a:gd fmla="*/ 85725 w 2538189" name="connsiteX4"/>
                <a:gd fmla="*/ 0 h 451098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451098" w="2538189">
                  <a:moveTo>
                    <a:pt x="85725" y="0"/>
                  </a:moveTo>
                  <a:lnTo>
                    <a:pt x="2461989" y="0"/>
                  </a:lnTo>
                  <a:lnTo>
                    <a:pt x="2538189" y="451098"/>
                  </a:lnTo>
                  <a:lnTo>
                    <a:pt x="0" y="451098"/>
                  </a:lnTo>
                  <a:lnTo>
                    <a:pt x="85725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78A8"/>
                </a:gs>
                <a:gs pos="94000">
                  <a:srgbClr val="00B0F0">
                    <a:shade val="67500"/>
                    <a:satMod val="115000"/>
                  </a:srgbClr>
                </a:gs>
              </a:gsLst>
              <a:lin ang="5400000" scaled="1"/>
            </a:gradFill>
            <a:ln algn="ctr" cap="flat" cmpd="sng" w="25400">
              <a:noFill/>
              <a:prstDash val="solid"/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txBody>
            <a:bodyPr anchor="ctr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FFFFFF" val="window"/>
                </a:solidFill>
                <a:effectLst/>
                <a:uLnTx/>
                <a:uFillTx/>
                <a:latin panose="020f0502020204030204" typeface="Calibri"/>
                <a:ea typeface="宋体"/>
                <a:cs typeface="+mn-cs"/>
              </a:endParaRPr>
            </a:p>
          </p:txBody>
        </p:sp>
      </p:grpSp>
      <p:sp>
        <p:nvSpPr>
          <p:cNvPr id="7" name="椭圆 6"/>
          <p:cNvSpPr/>
          <p:nvPr/>
        </p:nvSpPr>
        <p:spPr>
          <a:xfrm>
            <a:off x="924686" y="2242255"/>
            <a:ext cx="89293" cy="89293"/>
          </a:xfrm>
          <a:prstGeom prst="ellipse">
            <a:avLst/>
          </a:prstGeom>
          <a:solidFill>
            <a:sysClr lastClr="000000" val="windowText">
              <a:lumMod val="85000"/>
              <a:lumOff val="15000"/>
            </a:sysClr>
          </a:solidFill>
          <a:ln algn="ctr" cap="flat" cmpd="sng" w="6350">
            <a:solidFill>
              <a:sysClr lastClr="000000" val="windowText">
                <a:lumMod val="75000"/>
                <a:lumOff val="25000"/>
              </a:sysClr>
            </a:solidFill>
            <a:prstDash val="solid"/>
          </a:ln>
          <a:effectLst/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sysClr lastClr="FFFFFF" val="window"/>
              </a:solidFill>
              <a:effectLst/>
              <a:uLnTx/>
              <a:uFillTx/>
              <a:latin panose="020f0502020204030204" typeface="Calibri"/>
              <a:ea typeface="宋体"/>
              <a:cs typeface="+mn-cs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3290754" y="2236881"/>
            <a:ext cx="89293" cy="89293"/>
          </a:xfrm>
          <a:prstGeom prst="ellipse">
            <a:avLst/>
          </a:prstGeom>
          <a:solidFill>
            <a:sysClr lastClr="000000" val="windowText">
              <a:lumMod val="85000"/>
              <a:lumOff val="15000"/>
            </a:sysClr>
          </a:solidFill>
          <a:ln algn="ctr" cap="flat" cmpd="sng" w="6350">
            <a:solidFill>
              <a:sysClr lastClr="000000" val="windowText">
                <a:lumMod val="75000"/>
                <a:lumOff val="25000"/>
              </a:sysClr>
            </a:solidFill>
            <a:prstDash val="solid"/>
          </a:ln>
          <a:effectLst/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sysClr lastClr="FFFFFF" val="window"/>
              </a:solidFill>
              <a:effectLst/>
              <a:uLnTx/>
              <a:uFillTx/>
              <a:latin panose="020f0502020204030204" typeface="Calibri"/>
              <a:ea typeface="宋体"/>
              <a:cs typeface="+mn-cs"/>
            </a:endParaRPr>
          </a:p>
        </p:txBody>
      </p:sp>
      <p:cxnSp>
        <p:nvCxnSpPr>
          <p:cNvPr id="9" name="直接连接符 8"/>
          <p:cNvCxnSpPr>
            <a:stCxn id="11" idx="6"/>
            <a:endCxn id="8" idx="5"/>
          </p:cNvCxnSpPr>
          <p:nvPr/>
        </p:nvCxnSpPr>
        <p:spPr>
          <a:xfrm>
            <a:off x="2233055" y="1578593"/>
            <a:ext cx="1133916" cy="734504"/>
          </a:xfrm>
          <a:prstGeom prst="line">
            <a:avLst/>
          </a:prstGeom>
          <a:noFill/>
          <a:ln algn="ctr" cap="flat" cmpd="sng" w="19050">
            <a:solidFill>
              <a:srgbClr val="955E27"/>
            </a:solidFill>
            <a:prstDash val="solid"/>
          </a:ln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</p:cxnSp>
      <p:cxnSp>
        <p:nvCxnSpPr>
          <p:cNvPr id="10" name="直接连接符 9"/>
          <p:cNvCxnSpPr>
            <a:stCxn id="11" idx="2"/>
            <a:endCxn id="7" idx="3"/>
          </p:cNvCxnSpPr>
          <p:nvPr/>
        </p:nvCxnSpPr>
        <p:spPr>
          <a:xfrm flipH="1">
            <a:off x="937763" y="1578593"/>
            <a:ext cx="1058243" cy="739879"/>
          </a:xfrm>
          <a:prstGeom prst="line">
            <a:avLst/>
          </a:prstGeom>
          <a:noFill/>
          <a:ln algn="ctr" cap="flat" cmpd="sng" w="19050">
            <a:solidFill>
              <a:srgbClr val="955E27"/>
            </a:solidFill>
            <a:prstDash val="solid"/>
          </a:ln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</p:cxnSp>
      <p:sp>
        <p:nvSpPr>
          <p:cNvPr id="11" name="椭圆 10"/>
          <p:cNvSpPr/>
          <p:nvPr/>
        </p:nvSpPr>
        <p:spPr>
          <a:xfrm>
            <a:off x="1996006" y="1460069"/>
            <a:ext cx="237049" cy="237049"/>
          </a:xfrm>
          <a:prstGeom prst="ellipse">
            <a:avLst/>
          </a:prstGeom>
          <a:gradFill flip="none" rotWithShape="1">
            <a:gsLst>
              <a:gs pos="0">
                <a:sysClr lastClr="FFFFFF" val="window">
                  <a:shade val="30000"/>
                  <a:satMod val="115000"/>
                </a:sysClr>
              </a:gs>
              <a:gs pos="50000">
                <a:sysClr lastClr="FFFFFF" val="window">
                  <a:shade val="67500"/>
                  <a:satMod val="115000"/>
                </a:sysClr>
              </a:gs>
              <a:gs pos="100000">
                <a:sysClr lastClr="FFFFFF" val="window">
                  <a:shade val="100000"/>
                  <a:satMod val="115000"/>
                </a:sysClr>
              </a:gs>
            </a:gsLst>
            <a:path path="circle">
              <a:fillToRect b="50000" l="50000" r="50000" t="50000"/>
            </a:path>
          </a:gradFill>
          <a:ln algn="ctr" cap="flat" cmpd="sng" w="12700">
            <a:solidFill>
              <a:sysClr lastClr="FFFFFF" val="window">
                <a:lumMod val="50000"/>
              </a:sysClr>
            </a:solidFill>
            <a:prstDash val="solid"/>
          </a:ln>
          <a:effectLst>
            <a:outerShdw algn="ctr" blurRad="44450" dir="5400000" dist="2794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h="12700" w="190500"/>
          </a:sp3d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sysClr lastClr="FFFFFF" val="window"/>
              </a:solidFill>
              <a:effectLst/>
              <a:uLnTx/>
              <a:uFillTx/>
              <a:latin panose="020f0502020204030204" typeface="Calibri"/>
              <a:ea typeface="宋体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90680" y="2283719"/>
            <a:ext cx="2302259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0" kumimoji="0" lang="en-US" noProof="0" normalizeH="0" smtClean="0" spc="0" strike="noStrike" sz="1800" u="none">
                <a:ln>
                  <a:noFill/>
                </a:ln>
                <a:solidFill>
                  <a:sysClr lastClr="FFFFFF" val="window"/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</a:rPr>
              <a:t>1.不良的业绩被容忍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57264" y="2911635"/>
            <a:ext cx="2569090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0" kumimoji="0" lang="en-US" noProof="0" normalizeH="0" smtClean="0" spc="0" strike="noStrike" sz="1800" u="none">
                <a:ln>
                  <a:noFill/>
                </a:ln>
                <a:solidFill>
                  <a:sysClr lastClr="FFFFFF" val="window"/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</a:rPr>
              <a:t>2.优秀的业绩不受重视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8896" y="3538177"/>
            <a:ext cx="3085826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0" kumimoji="0" lang="en-US" noProof="0" normalizeH="0" smtClean="0" spc="0" strike="noStrike" sz="1800" u="none">
                <a:ln>
                  <a:noFill/>
                </a:ln>
                <a:solidFill>
                  <a:sysClr lastClr="FFFFFF" val="window"/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</a:rPr>
              <a:t>3.团队掩盖个人的弱点/才能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9437" y="4220643"/>
            <a:ext cx="3264745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0" kumimoji="0" lang="en-US" noProof="0" normalizeH="0" smtClean="0" spc="0" strike="noStrike" sz="1800" u="none">
                <a:ln>
                  <a:noFill/>
                </a:ln>
                <a:solidFill>
                  <a:sysClr lastClr="FFFFFF" val="window"/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</a:rPr>
              <a:t>4.个人能力差导致团队业绩差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3568" y="699542"/>
            <a:ext cx="2929146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mtClean="0" sz="3200">
                <a:solidFill>
                  <a:schemeClr val="tx1">
                    <a:lumMod val="65000"/>
                    <a:lumOff val="35000"/>
                  </a:schemeClr>
                </a:solidFill>
              </a:rPr>
              <a:t>忽视业绩现象</a:t>
            </a:r>
          </a:p>
        </p:txBody>
      </p:sp>
      <p:grpSp>
        <p:nvGrpSpPr>
          <p:cNvPr id="39" name="组合 38"/>
          <p:cNvGrpSpPr/>
          <p:nvPr/>
        </p:nvGrpSpPr>
        <p:grpSpPr>
          <a:xfrm>
            <a:off x="4067944" y="555526"/>
            <a:ext cx="4790563" cy="4248472"/>
            <a:chOff x="289555" y="882345"/>
            <a:chExt cx="8424936" cy="3528392"/>
          </a:xfrm>
        </p:grpSpPr>
        <p:sp>
          <p:nvSpPr>
            <p:cNvPr id="32" name="矩形 31"/>
            <p:cNvSpPr/>
            <p:nvPr/>
          </p:nvSpPr>
          <p:spPr>
            <a:xfrm>
              <a:off x="289555" y="882345"/>
              <a:ext cx="8424936" cy="3528392"/>
            </a:xfrm>
            <a:prstGeom prst="rect">
              <a:avLst/>
            </a:prstGeom>
            <a:gradFill>
              <a:gsLst>
                <a:gs pos="67000">
                  <a:srgbClr val="B7732F"/>
                </a:gs>
                <a:gs pos="0">
                  <a:srgbClr val="CC8238"/>
                </a:gs>
              </a:gsLst>
              <a:lin ang="5400000" scaled="0"/>
            </a:gradFill>
            <a:ln algn="ctr" cap="flat" cmpd="sng" w="28575">
              <a:noFill/>
              <a:prstDash val="solid"/>
            </a:ln>
            <a:effectLst>
              <a:outerShdw algn="ctr" blurRad="44450" dir="5400000" dist="27940">
                <a:srgbClr val="7A4D20"/>
              </a:outerShdw>
            </a:effectLst>
            <a:scene3d>
              <a:camera prst="orthographicFront">
                <a:rot lat="0" lon="0" rev="0"/>
              </a:camera>
              <a:lightRig dir="t" rig="balanced">
                <a:rot lat="0" lon="0" rev="8700000"/>
              </a:lightRig>
            </a:scene3d>
            <a:sp3d>
              <a:bevelT h="6350" w="171450"/>
            </a:sp3d>
          </p:spPr>
          <p:txBody>
            <a:bodyPr anchor="ctr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FFFFFF" val="window"/>
                </a:solidFill>
                <a:effectLst/>
                <a:uLnTx/>
                <a:uFillTx/>
                <a:latin panose="020f0502020204030204" typeface="Calibri"/>
                <a:ea typeface="宋体"/>
                <a:cs typeface="+mn-cs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474312" y="1130950"/>
              <a:ext cx="8055421" cy="3127438"/>
            </a:xfrm>
            <a:prstGeom prst="rect">
              <a:avLst/>
            </a:prstGeom>
            <a:solidFill>
              <a:sysClr lastClr="FFFFFF" val="window"/>
            </a:solidFill>
            <a:ln algn="ctr" cap="flat" cmpd="sng" w="25400">
              <a:noFill/>
              <a:prstDash val="solid"/>
            </a:ln>
            <a:effectLst>
              <a:outerShdw algn="t" blurRad="50800" dir="5400000" dist="25400" rotWithShape="0">
                <a:prstClr val="black">
                  <a:alpha val="40000"/>
                </a:prstClr>
              </a:outerShdw>
            </a:effectLst>
          </p:spPr>
          <p:txBody>
            <a:bodyPr anchor="ctr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FFFFFF" val="window"/>
                </a:solidFill>
                <a:effectLst/>
                <a:uLnTx/>
                <a:uFillTx/>
                <a:latin panose="020f0502020204030204" typeface="Calibri"/>
                <a:ea typeface="宋体"/>
                <a:cs typeface="+mn-cs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417936" y="1025822"/>
              <a:ext cx="8168171" cy="3127438"/>
            </a:xfrm>
            <a:prstGeom prst="rect">
              <a:avLst/>
            </a:prstGeom>
            <a:solidFill>
              <a:sysClr lastClr="FFFFFF" val="window"/>
            </a:solidFill>
            <a:ln algn="ctr" cap="flat" cmpd="sng" w="25400">
              <a:noFill/>
              <a:prstDash val="solid"/>
            </a:ln>
            <a:effectLst>
              <a:outerShdw algn="t" blurRad="50800" dir="5400000" dist="25400" rotWithShape="0">
                <a:prstClr val="black">
                  <a:alpha val="40000"/>
                </a:prstClr>
              </a:outerShdw>
            </a:effectLst>
          </p:spPr>
          <p:txBody>
            <a:bodyPr anchor="ctr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FFFFFF" val="window"/>
                </a:solidFill>
                <a:effectLst/>
                <a:uLnTx/>
                <a:uFillTx/>
                <a:latin panose="020f0502020204030204" typeface="Calibri"/>
                <a:ea typeface="宋体"/>
                <a:cs typeface="+mn-cs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4283968" y="1153744"/>
            <a:ext cx="3444995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kern="0" lang="zh-CN" noProof="0" smtClean="0" sz="2400">
                <a:solidFill>
                  <a:srgbClr val="C00000"/>
                </a:solidFill>
                <a:latin charset="-122" pitchFamily="34" typeface="微软雅黑"/>
                <a:ea charset="-122" pitchFamily="34" typeface="微软雅黑"/>
              </a:rPr>
              <a:t>对策：明确目标</a:t>
            </a:r>
          </a:p>
        </p:txBody>
      </p:sp>
      <p:sp>
        <p:nvSpPr>
          <p:cNvPr id="36" name="矩形 35"/>
          <p:cNvSpPr/>
          <p:nvPr/>
        </p:nvSpPr>
        <p:spPr>
          <a:xfrm>
            <a:off x="4378559" y="1642465"/>
            <a:ext cx="3312000" cy="288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algn="ctr" cap="flat" cmpd="sng" w="25400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sysClr lastClr="FFFFFF" val="window"/>
              </a:solidFill>
              <a:effectLst/>
              <a:uLnTx/>
              <a:uFillTx/>
              <a:latin panose="020f0502020204030204" typeface="Calibri"/>
              <a:ea typeface="宋体"/>
              <a:cs typeface="+mn-cs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4378559" y="2254918"/>
            <a:ext cx="3312000" cy="288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algn="ctr" cap="flat" cmpd="sng" w="25400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sysClr lastClr="FFFFFF" val="window"/>
              </a:solidFill>
              <a:effectLst/>
              <a:uLnTx/>
              <a:uFillTx/>
              <a:latin panose="020f0502020204030204" typeface="Calibri"/>
              <a:ea typeface="宋体"/>
              <a:cs typeface="+mn-c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308582" y="1779641"/>
            <a:ext cx="3420382" cy="4084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fontAlgn="auto" indent="0" lvl="0" marR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b="0" baseline="0" cap="none" i="0" kern="0" kumimoji="0" normalizeH="0" spc="0" strike="noStrike" sz="1200" u="none">
                <a:ln>
                  <a:noFill/>
                </a:ln>
                <a:solidFill>
                  <a:sysClr lastClr="FFFFFF" val="window">
                    <a:lumMod val="50000"/>
                  </a:sysClr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</a:defRPr>
            </a:lvl1pPr>
          </a:lstStyle>
          <a:p>
            <a:pPr defTabSz="914400" eaLnBrk="1" fontAlgn="auto" hangingPunct="1" indent="0" latinLnBrk="0" lvl="0" marL="0" marR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lang="zh-CN" sz="1600">
                <a:solidFill>
                  <a:sysClr lastClr="000000" val="windowText">
                    <a:lumMod val="65000"/>
                    <a:lumOff val="35000"/>
                  </a:sysClr>
                </a:solidFill>
              </a:rPr>
              <a:t>由领导者正面进行处理重视业绩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371429" y="2586266"/>
            <a:ext cx="3694990" cy="15544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fontAlgn="auto" indent="0" lvl="0" marR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b="0" baseline="0" cap="none" i="0" kern="0" kumimoji="0" normalizeH="0" spc="0" strike="noStrike" sz="1200" u="none">
                <a:ln>
                  <a:noFill/>
                </a:ln>
                <a:solidFill>
                  <a:sysClr lastClr="FFFFFF" val="window">
                    <a:lumMod val="50000"/>
                  </a:sysClr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</a:defRPr>
            </a:lvl1pPr>
          </a:lstStyle>
          <a:p>
            <a:pPr defTabSz="914400" eaLnBrk="1" fontAlgn="auto" hangingPunct="1" indent="0" latinLnBrk="0" lvl="0" marL="0" marR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lang="zh-CN" smtClean="0" sz="1600">
                <a:solidFill>
                  <a:sysClr lastClr="000000" val="windowText">
                    <a:lumMod val="65000"/>
                    <a:lumOff val="35000"/>
                  </a:sysClr>
                </a:solidFill>
              </a:rPr>
              <a:t>关注目标 — 完成时间 — 完成标准</a:t>
            </a:r>
          </a:p>
          <a:p>
            <a:pPr defTabSz="914400" eaLnBrk="1" fontAlgn="auto" hangingPunct="1" indent="0" latinLnBrk="0" lvl="0" marL="0" marR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lang="zh-CN" smtClean="0" sz="1600">
                <a:solidFill>
                  <a:sysClr lastClr="000000" val="windowText">
                    <a:lumMod val="65000"/>
                    <a:lumOff val="35000"/>
                  </a:sysClr>
                </a:solidFill>
              </a:rPr>
              <a:t>以培训的方式提供帮助，给予支持</a:t>
            </a:r>
          </a:p>
          <a:p>
            <a:pPr defTabSz="914400" eaLnBrk="1" fontAlgn="auto" hangingPunct="1" indent="0" latinLnBrk="0" lvl="0" marL="0" marR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lang="zh-CN" smtClean="0" sz="1600">
                <a:solidFill>
                  <a:sysClr lastClr="000000" val="windowText">
                    <a:lumMod val="65000"/>
                    <a:lumOff val="35000"/>
                  </a:sysClr>
                </a:solidFill>
              </a:rPr>
              <a:t>引入检查运行状况的方法</a:t>
            </a:r>
          </a:p>
          <a:p>
            <a:pPr defTabSz="914400" eaLnBrk="1" fontAlgn="auto" hangingPunct="1" indent="0" latinLnBrk="0" lvl="0" marL="0" marR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lang="zh-CN" smtClean="0" sz="1600">
                <a:solidFill>
                  <a:sysClr lastClr="000000" val="windowText">
                    <a:lumMod val="65000"/>
                    <a:lumOff val="35000"/>
                  </a:sysClr>
                </a:solidFill>
              </a:rPr>
              <a:t>鼓励成员在技术上的自我评价和反馈</a:t>
            </a:r>
          </a:p>
        </p:txBody>
      </p:sp>
    </p:spTree>
    <p:extLst>
      <p:ext uri="{BB962C8B-B14F-4D97-AF65-F5344CB8AC3E}">
        <p14:creationId val="3165465569"/>
      </p:ext>
    </p:extLst>
  </p:cSld>
  <p:clrMapOvr>
    <a:masterClrMapping/>
  </p:clrMapOvr>
  <p:transition/>
  <p:timing/>
</p:sld>
</file>

<file path=ppt/slides/slide5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9" name="Picture 6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 rot="20331162">
            <a:off x="2483589" y="3574027"/>
            <a:ext cx="215093" cy="211804"/>
          </a:xfrm>
          <a:prstGeom prst="triangle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0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 flipV="1" rot="18781076">
            <a:off x="2188708" y="2710982"/>
            <a:ext cx="287440" cy="858837"/>
          </a:xfrm>
          <a:prstGeom prst="trapezoid">
            <a:avLst>
              <a:gd fmla="val 50000" name="adj"/>
            </a:avLst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10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 flipV="1" rot="6601881">
            <a:off x="5695349" y="1193551"/>
            <a:ext cx="287440" cy="858837"/>
          </a:xfrm>
          <a:prstGeom prst="rtTriangle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6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 rot="20331162">
            <a:off x="5861999" y="1937970"/>
            <a:ext cx="215093" cy="211804"/>
          </a:xfrm>
          <a:prstGeom prst="triangle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11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5724129" y="0"/>
            <a:ext cx="3419872" cy="1897046"/>
          </a:xfrm>
          <a:prstGeom prst="rect">
            <a:avLst/>
          </a:prstGeom>
          <a:noFill/>
          <a:ln>
            <a:noFill/>
          </a:ln>
          <a:effectLst>
            <a:outerShdw algn="ctr" dir="2700000" dist="35921" rotWithShape="0">
              <a:srgbClr val="EEECE1"/>
            </a:outerShdw>
          </a:effectLst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2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1" y="3296319"/>
            <a:ext cx="2800641" cy="1847181"/>
          </a:xfrm>
          <a:prstGeom prst="rect">
            <a:avLst/>
          </a:prstGeom>
          <a:noFill/>
          <a:ln>
            <a:noFill/>
          </a:ln>
          <a:effectLst>
            <a:outerShdw blurRad="50800" dir="16200000" dist="381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2771800" y="2067694"/>
            <a:ext cx="2750358" cy="762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0" kumimoji="0" lang="zh-CN" noProof="0" normalizeH="0" smtClean="0" spc="0" strike="noStrike" sz="4400" u="none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</a:rPr>
              <a:t>缺乏纪律</a:t>
            </a:r>
          </a:p>
        </p:txBody>
      </p:sp>
      <p:sp>
        <p:nvSpPr>
          <p:cNvPr id="26" name="任意多边形 25"/>
          <p:cNvSpPr/>
          <p:nvPr/>
        </p:nvSpPr>
        <p:spPr>
          <a:xfrm>
            <a:off x="2543635" y="1742180"/>
            <a:ext cx="475013" cy="463138"/>
          </a:xfrm>
          <a:custGeom>
            <a:gdLst>
              <a:gd fmla="*/ 475013 w 475013" name="connsiteX0"/>
              <a:gd fmla="*/ 0 h 617517" name="connsiteY0"/>
              <a:gd fmla="*/ 35626 w 475013" name="connsiteX1"/>
              <a:gd fmla="*/ 11875 h 617517" name="connsiteY1"/>
              <a:gd fmla="*/ 0 w 475013" name="connsiteX2"/>
              <a:gd fmla="*/ 617517 h 617517" name="connsiteY2"/>
              <a:gd fmla="*/ 130629 w 475013" name="connsiteX3"/>
              <a:gd fmla="*/ 178130 h 617517" name="connsiteY3"/>
              <a:gd fmla="*/ 475013 w 475013" name="connsiteX4"/>
              <a:gd fmla="*/ 0 h 617517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617517" w="475013">
                <a:moveTo>
                  <a:pt x="475013" y="0"/>
                </a:moveTo>
                <a:lnTo>
                  <a:pt x="35626" y="11875"/>
                </a:lnTo>
                <a:lnTo>
                  <a:pt x="0" y="617517"/>
                </a:lnTo>
                <a:lnTo>
                  <a:pt x="130629" y="178130"/>
                </a:lnTo>
                <a:lnTo>
                  <a:pt x="475013" y="0"/>
                </a:lnTo>
                <a:close/>
              </a:path>
            </a:pathLst>
          </a:custGeom>
          <a:solidFill>
            <a:srgbClr val="0070C0"/>
          </a:solidFill>
          <a:ln algn="ctr" cap="flat" cmpd="sng" w="25400">
            <a:noFill/>
            <a:prstDash val="solid"/>
          </a:ln>
          <a:effectLst/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sysClr lastClr="FFFFFF" val="window"/>
              </a:solidFill>
              <a:effectLst/>
              <a:uLnTx/>
              <a:uFillTx/>
              <a:latin panose="020f0502020204030204" typeface="Calibri"/>
              <a:ea typeface="宋体"/>
              <a:cs typeface="+mn-cs"/>
            </a:endParaRPr>
          </a:p>
        </p:txBody>
      </p:sp>
      <p:sp>
        <p:nvSpPr>
          <p:cNvPr id="27" name="任意多边形 26"/>
          <p:cNvSpPr/>
          <p:nvPr/>
        </p:nvSpPr>
        <p:spPr>
          <a:xfrm rot="10800000">
            <a:off x="5296008" y="2584031"/>
            <a:ext cx="475013" cy="463138"/>
          </a:xfrm>
          <a:custGeom>
            <a:gdLst>
              <a:gd fmla="*/ 475013 w 475013" name="connsiteX0"/>
              <a:gd fmla="*/ 0 h 617517" name="connsiteY0"/>
              <a:gd fmla="*/ 35626 w 475013" name="connsiteX1"/>
              <a:gd fmla="*/ 11875 h 617517" name="connsiteY1"/>
              <a:gd fmla="*/ 0 w 475013" name="connsiteX2"/>
              <a:gd fmla="*/ 617517 h 617517" name="connsiteY2"/>
              <a:gd fmla="*/ 130629 w 475013" name="connsiteX3"/>
              <a:gd fmla="*/ 178130 h 617517" name="connsiteY3"/>
              <a:gd fmla="*/ 475013 w 475013" name="connsiteX4"/>
              <a:gd fmla="*/ 0 h 617517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617517" w="475013">
                <a:moveTo>
                  <a:pt x="475013" y="0"/>
                </a:moveTo>
                <a:lnTo>
                  <a:pt x="35626" y="11875"/>
                </a:lnTo>
                <a:lnTo>
                  <a:pt x="0" y="617517"/>
                </a:lnTo>
                <a:lnTo>
                  <a:pt x="130629" y="178130"/>
                </a:lnTo>
                <a:lnTo>
                  <a:pt x="475013" y="0"/>
                </a:lnTo>
                <a:close/>
              </a:path>
            </a:pathLst>
          </a:custGeom>
          <a:solidFill>
            <a:srgbClr val="0070C0"/>
          </a:solidFill>
          <a:ln algn="ctr" cap="flat" cmpd="sng" w="25400">
            <a:noFill/>
            <a:prstDash val="solid"/>
          </a:ln>
          <a:effectLst/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sysClr lastClr="FFFFFF" val="window"/>
              </a:solidFill>
              <a:effectLst/>
              <a:uLnTx/>
              <a:uFillTx/>
              <a:latin panose="020f0502020204030204" typeface="Calibri"/>
              <a:ea typeface="宋体"/>
              <a:cs typeface="+mn-cs"/>
            </a:endParaRPr>
          </a:p>
        </p:txBody>
      </p:sp>
      <p:cxnSp>
        <p:nvCxnSpPr>
          <p:cNvPr id="28" name="直接连接符 27"/>
          <p:cNvCxnSpPr/>
          <p:nvPr/>
        </p:nvCxnSpPr>
        <p:spPr>
          <a:xfrm flipH="1">
            <a:off x="1999490" y="2815329"/>
            <a:ext cx="851954" cy="135947"/>
          </a:xfrm>
          <a:prstGeom prst="line">
            <a:avLst/>
          </a:prstGeom>
          <a:noFill/>
          <a:ln algn="ctr" cap="flat" cmpd="sng" w="9525">
            <a:solidFill>
              <a:srgbClr val="A9A9A9"/>
            </a:solidFill>
            <a:prstDash val="solid"/>
          </a:ln>
          <a:effectLst/>
        </p:spPr>
      </p:cxnSp>
      <p:cxnSp>
        <p:nvCxnSpPr>
          <p:cNvPr id="29" name="直接连接符 28"/>
          <p:cNvCxnSpPr/>
          <p:nvPr/>
        </p:nvCxnSpPr>
        <p:spPr>
          <a:xfrm flipH="1">
            <a:off x="2591135" y="2911222"/>
            <a:ext cx="427513" cy="135947"/>
          </a:xfrm>
          <a:prstGeom prst="line">
            <a:avLst/>
          </a:prstGeom>
          <a:noFill/>
          <a:ln algn="ctr" cap="flat" cmpd="sng" w="9525">
            <a:solidFill>
              <a:srgbClr val="A9A9A9"/>
            </a:solidFill>
            <a:prstDash val="solid"/>
          </a:ln>
          <a:effectLst/>
        </p:spPr>
      </p:cxnSp>
      <p:cxnSp>
        <p:nvCxnSpPr>
          <p:cNvPr id="30" name="直接连接符 29"/>
          <p:cNvCxnSpPr/>
          <p:nvPr/>
        </p:nvCxnSpPr>
        <p:spPr>
          <a:xfrm flipH="1">
            <a:off x="2439890" y="2979196"/>
            <a:ext cx="835967" cy="402644"/>
          </a:xfrm>
          <a:prstGeom prst="line">
            <a:avLst/>
          </a:prstGeom>
          <a:noFill/>
          <a:ln algn="ctr" cap="flat" cmpd="sng" w="9525">
            <a:solidFill>
              <a:srgbClr val="A9A9A9"/>
            </a:solidFill>
            <a:prstDash val="solid"/>
          </a:ln>
          <a:effectLst/>
        </p:spPr>
      </p:cxnSp>
      <p:cxnSp>
        <p:nvCxnSpPr>
          <p:cNvPr id="31" name="直接连接符 30"/>
          <p:cNvCxnSpPr/>
          <p:nvPr/>
        </p:nvCxnSpPr>
        <p:spPr>
          <a:xfrm flipH="1">
            <a:off x="2869526" y="3012410"/>
            <a:ext cx="504056" cy="795389"/>
          </a:xfrm>
          <a:prstGeom prst="line">
            <a:avLst/>
          </a:prstGeom>
          <a:noFill/>
          <a:ln algn="ctr" cap="flat" cmpd="sng" w="9525">
            <a:solidFill>
              <a:srgbClr val="A9A9A9"/>
            </a:solidFill>
            <a:prstDash val="solid"/>
          </a:ln>
          <a:effectLst/>
        </p:spPr>
      </p:cxnSp>
      <p:cxnSp>
        <p:nvCxnSpPr>
          <p:cNvPr id="32" name="直接连接符 31"/>
          <p:cNvCxnSpPr/>
          <p:nvPr/>
        </p:nvCxnSpPr>
        <p:spPr>
          <a:xfrm flipV="1">
            <a:off x="5223998" y="1287949"/>
            <a:ext cx="72008" cy="574586"/>
          </a:xfrm>
          <a:prstGeom prst="line">
            <a:avLst/>
          </a:prstGeom>
          <a:noFill/>
          <a:ln algn="ctr" cap="flat" cmpd="sng" w="9525">
            <a:solidFill>
              <a:srgbClr val="A9A9A9"/>
            </a:solidFill>
            <a:prstDash val="solid"/>
          </a:ln>
          <a:effectLst/>
        </p:spPr>
      </p:cxnSp>
      <p:cxnSp>
        <p:nvCxnSpPr>
          <p:cNvPr id="33" name="直接连接符 32"/>
          <p:cNvCxnSpPr/>
          <p:nvPr/>
        </p:nvCxnSpPr>
        <p:spPr>
          <a:xfrm>
            <a:off x="5610233" y="2171741"/>
            <a:ext cx="697917" cy="113213"/>
          </a:xfrm>
          <a:prstGeom prst="line">
            <a:avLst/>
          </a:prstGeom>
          <a:noFill/>
          <a:ln algn="ctr" cap="flat" cmpd="sng" w="9525">
            <a:solidFill>
              <a:srgbClr val="A9A9A9"/>
            </a:solidFill>
            <a:prstDash val="solid"/>
          </a:ln>
          <a:effectLst/>
        </p:spPr>
      </p:cxnSp>
      <p:cxnSp>
        <p:nvCxnSpPr>
          <p:cNvPr id="34" name="直接连接符 33"/>
          <p:cNvCxnSpPr/>
          <p:nvPr/>
        </p:nvCxnSpPr>
        <p:spPr>
          <a:xfrm flipV="1">
            <a:off x="5525799" y="1823633"/>
            <a:ext cx="396661" cy="146825"/>
          </a:xfrm>
          <a:prstGeom prst="line">
            <a:avLst/>
          </a:prstGeom>
          <a:noFill/>
          <a:ln algn="ctr" cap="flat" cmpd="sng" w="9525">
            <a:solidFill>
              <a:srgbClr val="A9A9A9"/>
            </a:solidFill>
            <a:prstDash val="solid"/>
          </a:ln>
          <a:effectLst/>
        </p:spPr>
      </p:cxnSp>
      <p:cxnSp>
        <p:nvCxnSpPr>
          <p:cNvPr id="35" name="直接连接符 34"/>
          <p:cNvCxnSpPr/>
          <p:nvPr/>
        </p:nvCxnSpPr>
        <p:spPr>
          <a:xfrm flipV="1">
            <a:off x="5369989" y="1622969"/>
            <a:ext cx="182195" cy="274078"/>
          </a:xfrm>
          <a:prstGeom prst="line">
            <a:avLst/>
          </a:prstGeom>
          <a:noFill/>
          <a:ln algn="ctr" cap="flat" cmpd="sng" w="9525">
            <a:solidFill>
              <a:srgbClr val="A9A9A9"/>
            </a:solidFill>
            <a:prstDash val="solid"/>
          </a:ln>
          <a:effectLst/>
        </p:spPr>
      </p:cxnSp>
      <p:sp>
        <p:nvSpPr>
          <p:cNvPr id="3" name="矩形 2"/>
          <p:cNvSpPr/>
          <p:nvPr/>
        </p:nvSpPr>
        <p:spPr>
          <a:xfrm>
            <a:off x="6433384" y="4371950"/>
            <a:ext cx="2032317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vl="0"/>
            <a:r>
              <a:rPr altLang="zh-CN" lang="en-US" smtClean="0" sz="3200">
                <a:solidFill>
                  <a:prstClr val="black">
                    <a:lumMod val="65000"/>
                    <a:lumOff val="35000"/>
                  </a:prstClr>
                </a:solidFill>
              </a:rPr>
              <a:t>Problem 7</a:t>
            </a:r>
          </a:p>
        </p:txBody>
      </p:sp>
    </p:spTree>
    <p:extLst>
      <p:ext uri="{BB962C8B-B14F-4D97-AF65-F5344CB8AC3E}">
        <p14:creationId val="247282441"/>
      </p:ext>
    </p:extLst>
  </p:cSld>
  <p:clrMapOvr>
    <a:masterClrMapping/>
  </p:clrMapOvr>
  <p:transition/>
  <p:timing/>
</p:sld>
</file>

<file path=ppt/slides/slide5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503707" y="2118767"/>
            <a:ext cx="3276205" cy="2620917"/>
            <a:chOff x="849869" y="2827597"/>
            <a:chExt cx="2538189" cy="1768202"/>
          </a:xfrm>
          <a:effectLst>
            <a:outerShdw algn="ctr" blurRad="38100" rotWithShape="0" sx="101000" sy="101000">
              <a:prstClr val="black">
                <a:alpha val="40000"/>
              </a:prstClr>
            </a:outerShdw>
          </a:effectLst>
        </p:grpSpPr>
        <p:sp>
          <p:nvSpPr>
            <p:cNvPr id="3" name="矩形 2"/>
            <p:cNvSpPr/>
            <p:nvPr/>
          </p:nvSpPr>
          <p:spPr>
            <a:xfrm>
              <a:off x="930831" y="2827597"/>
              <a:ext cx="2376264" cy="432048"/>
            </a:xfrm>
            <a:prstGeom prst="rect">
              <a:avLst/>
            </a:prstGeom>
            <a:gradFill flip="none" rotWithShape="1">
              <a:gsLst>
                <a:gs pos="0">
                  <a:srgbClr val="0078A8"/>
                </a:gs>
                <a:gs pos="94000">
                  <a:srgbClr val="00B0F0">
                    <a:shade val="67500"/>
                    <a:satMod val="115000"/>
                  </a:srgbClr>
                </a:gs>
              </a:gsLst>
              <a:lin ang="5400000" scaled="1"/>
            </a:gradFill>
            <a:ln algn="ctr" cap="flat" cmpd="sng" w="25400">
              <a:noFill/>
              <a:prstDash val="solid"/>
            </a:ln>
            <a:effectLst/>
          </p:spPr>
          <p:txBody>
            <a:bodyPr anchor="ctr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FFFFFF" val="window"/>
                </a:solidFill>
                <a:effectLst/>
                <a:uLnTx/>
                <a:uFillTx/>
                <a:latin panose="020f0502020204030204" typeface="Calibri"/>
                <a:ea typeface="宋体"/>
                <a:cs typeface="+mn-cs"/>
              </a:endParaRPr>
            </a:p>
          </p:txBody>
        </p:sp>
        <p:sp>
          <p:nvSpPr>
            <p:cNvPr id="4" name="矩形 15"/>
            <p:cNvSpPr/>
            <p:nvPr/>
          </p:nvSpPr>
          <p:spPr>
            <a:xfrm>
              <a:off x="849869" y="3259645"/>
              <a:ext cx="2538189" cy="451098"/>
            </a:xfrm>
            <a:custGeom>
              <a:gdLst>
                <a:gd fmla="*/ 85725 w 2538189" name="connsiteX0"/>
                <a:gd fmla="*/ 0 h 451098" name="connsiteY0"/>
                <a:gd fmla="*/ 2461989 w 2538189" name="connsiteX1"/>
                <a:gd fmla="*/ 0 h 451098" name="connsiteY1"/>
                <a:gd fmla="*/ 2538189 w 2538189" name="connsiteX2"/>
                <a:gd fmla="*/ 451098 h 451098" name="connsiteY2"/>
                <a:gd fmla="*/ 0 w 2538189" name="connsiteX3"/>
                <a:gd fmla="*/ 451098 h 451098" name="connsiteY3"/>
                <a:gd fmla="*/ 85725 w 2538189" name="connsiteX4"/>
                <a:gd fmla="*/ 0 h 451098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451098" w="2538189">
                  <a:moveTo>
                    <a:pt x="85725" y="0"/>
                  </a:moveTo>
                  <a:lnTo>
                    <a:pt x="2461989" y="0"/>
                  </a:lnTo>
                  <a:lnTo>
                    <a:pt x="2538189" y="451098"/>
                  </a:lnTo>
                  <a:lnTo>
                    <a:pt x="0" y="451098"/>
                  </a:lnTo>
                  <a:lnTo>
                    <a:pt x="85725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78A8"/>
                </a:gs>
                <a:gs pos="94000">
                  <a:srgbClr val="00B0F0">
                    <a:shade val="67500"/>
                    <a:satMod val="115000"/>
                  </a:srgbClr>
                </a:gs>
              </a:gsLst>
              <a:lin ang="5400000" scaled="1"/>
            </a:gradFill>
            <a:ln algn="ctr" cap="flat" cmpd="sng" w="25400">
              <a:noFill/>
              <a:prstDash val="solid"/>
            </a:ln>
            <a:effectLst/>
          </p:spPr>
          <p:txBody>
            <a:bodyPr anchor="ctr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FFFFFF" val="window"/>
                </a:solidFill>
                <a:effectLst/>
                <a:uLnTx/>
                <a:uFillTx/>
                <a:latin panose="020f0502020204030204" typeface="Calibri"/>
                <a:ea typeface="宋体"/>
                <a:cs typeface="+mn-cs"/>
              </a:endParaRPr>
            </a:p>
          </p:txBody>
        </p:sp>
        <p:sp>
          <p:nvSpPr>
            <p:cNvPr id="5" name="矩形 15"/>
            <p:cNvSpPr/>
            <p:nvPr/>
          </p:nvSpPr>
          <p:spPr>
            <a:xfrm flipV="1">
              <a:off x="849869" y="3693603"/>
              <a:ext cx="2538189" cy="451098"/>
            </a:xfrm>
            <a:custGeom>
              <a:gdLst>
                <a:gd fmla="*/ 85725 w 2538189" name="connsiteX0"/>
                <a:gd fmla="*/ 0 h 451098" name="connsiteY0"/>
                <a:gd fmla="*/ 2461989 w 2538189" name="connsiteX1"/>
                <a:gd fmla="*/ 0 h 451098" name="connsiteY1"/>
                <a:gd fmla="*/ 2538189 w 2538189" name="connsiteX2"/>
                <a:gd fmla="*/ 451098 h 451098" name="connsiteY2"/>
                <a:gd fmla="*/ 0 w 2538189" name="connsiteX3"/>
                <a:gd fmla="*/ 451098 h 451098" name="connsiteY3"/>
                <a:gd fmla="*/ 85725 w 2538189" name="connsiteX4"/>
                <a:gd fmla="*/ 0 h 451098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451098" w="2538189">
                  <a:moveTo>
                    <a:pt x="85725" y="0"/>
                  </a:moveTo>
                  <a:lnTo>
                    <a:pt x="2461989" y="0"/>
                  </a:lnTo>
                  <a:lnTo>
                    <a:pt x="2538189" y="451098"/>
                  </a:lnTo>
                  <a:lnTo>
                    <a:pt x="0" y="451098"/>
                  </a:lnTo>
                  <a:lnTo>
                    <a:pt x="85725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78A8"/>
                </a:gs>
                <a:gs pos="94000">
                  <a:srgbClr val="00B0F0">
                    <a:shade val="67500"/>
                    <a:satMod val="115000"/>
                  </a:srgbClr>
                </a:gs>
              </a:gsLst>
              <a:lin ang="16200000" scaled="1"/>
            </a:gradFill>
            <a:ln algn="ctr" cap="flat" cmpd="sng" w="25400">
              <a:noFill/>
              <a:prstDash val="solid"/>
            </a:ln>
            <a:effectLst/>
          </p:spPr>
          <p:txBody>
            <a:bodyPr anchor="ctr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FFFFFF" val="window"/>
                </a:solidFill>
                <a:effectLst/>
                <a:uLnTx/>
                <a:uFillTx/>
                <a:latin panose="020f0502020204030204" typeface="Calibri"/>
                <a:ea typeface="宋体"/>
                <a:cs typeface="+mn-cs"/>
              </a:endParaRPr>
            </a:p>
          </p:txBody>
        </p:sp>
        <p:sp>
          <p:nvSpPr>
            <p:cNvPr id="6" name="矩形 15"/>
            <p:cNvSpPr/>
            <p:nvPr/>
          </p:nvSpPr>
          <p:spPr>
            <a:xfrm>
              <a:off x="849869" y="4144701"/>
              <a:ext cx="2538189" cy="451098"/>
            </a:xfrm>
            <a:custGeom>
              <a:gdLst>
                <a:gd fmla="*/ 85725 w 2538189" name="connsiteX0"/>
                <a:gd fmla="*/ 0 h 451098" name="connsiteY0"/>
                <a:gd fmla="*/ 2461989 w 2538189" name="connsiteX1"/>
                <a:gd fmla="*/ 0 h 451098" name="connsiteY1"/>
                <a:gd fmla="*/ 2538189 w 2538189" name="connsiteX2"/>
                <a:gd fmla="*/ 451098 h 451098" name="connsiteY2"/>
                <a:gd fmla="*/ 0 w 2538189" name="connsiteX3"/>
                <a:gd fmla="*/ 451098 h 451098" name="connsiteY3"/>
                <a:gd fmla="*/ 85725 w 2538189" name="connsiteX4"/>
                <a:gd fmla="*/ 0 h 451098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451098" w="2538189">
                  <a:moveTo>
                    <a:pt x="85725" y="0"/>
                  </a:moveTo>
                  <a:lnTo>
                    <a:pt x="2461989" y="0"/>
                  </a:lnTo>
                  <a:lnTo>
                    <a:pt x="2538189" y="451098"/>
                  </a:lnTo>
                  <a:lnTo>
                    <a:pt x="0" y="451098"/>
                  </a:lnTo>
                  <a:lnTo>
                    <a:pt x="85725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78A8"/>
                </a:gs>
                <a:gs pos="94000">
                  <a:srgbClr val="00B0F0">
                    <a:shade val="67500"/>
                    <a:satMod val="115000"/>
                  </a:srgbClr>
                </a:gs>
              </a:gsLst>
              <a:lin ang="5400000" scaled="1"/>
            </a:gradFill>
            <a:ln algn="ctr" cap="flat" cmpd="sng" w="25400">
              <a:noFill/>
              <a:prstDash val="solid"/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txBody>
            <a:bodyPr anchor="ctr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FFFFFF" val="window"/>
                </a:solidFill>
                <a:effectLst/>
                <a:uLnTx/>
                <a:uFillTx/>
                <a:latin panose="020f0502020204030204" typeface="Calibri"/>
                <a:ea typeface="宋体"/>
                <a:cs typeface="+mn-cs"/>
              </a:endParaRPr>
            </a:p>
          </p:txBody>
        </p:sp>
      </p:grpSp>
      <p:sp>
        <p:nvSpPr>
          <p:cNvPr id="7" name="椭圆 6"/>
          <p:cNvSpPr/>
          <p:nvPr/>
        </p:nvSpPr>
        <p:spPr>
          <a:xfrm>
            <a:off x="924686" y="2242255"/>
            <a:ext cx="89293" cy="89293"/>
          </a:xfrm>
          <a:prstGeom prst="ellipse">
            <a:avLst/>
          </a:prstGeom>
          <a:solidFill>
            <a:sysClr lastClr="000000" val="windowText">
              <a:lumMod val="85000"/>
              <a:lumOff val="15000"/>
            </a:sysClr>
          </a:solidFill>
          <a:ln algn="ctr" cap="flat" cmpd="sng" w="6350">
            <a:solidFill>
              <a:sysClr lastClr="000000" val="windowText">
                <a:lumMod val="75000"/>
                <a:lumOff val="25000"/>
              </a:sysClr>
            </a:solidFill>
            <a:prstDash val="solid"/>
          </a:ln>
          <a:effectLst/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sysClr lastClr="FFFFFF" val="window"/>
              </a:solidFill>
              <a:effectLst/>
              <a:uLnTx/>
              <a:uFillTx/>
              <a:latin panose="020f0502020204030204" typeface="Calibri"/>
              <a:ea typeface="宋体"/>
              <a:cs typeface="+mn-cs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3290754" y="2236881"/>
            <a:ext cx="89293" cy="89293"/>
          </a:xfrm>
          <a:prstGeom prst="ellipse">
            <a:avLst/>
          </a:prstGeom>
          <a:solidFill>
            <a:sysClr lastClr="000000" val="windowText">
              <a:lumMod val="85000"/>
              <a:lumOff val="15000"/>
            </a:sysClr>
          </a:solidFill>
          <a:ln algn="ctr" cap="flat" cmpd="sng" w="6350">
            <a:solidFill>
              <a:sysClr lastClr="000000" val="windowText">
                <a:lumMod val="75000"/>
                <a:lumOff val="25000"/>
              </a:sysClr>
            </a:solidFill>
            <a:prstDash val="solid"/>
          </a:ln>
          <a:effectLst/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sysClr lastClr="FFFFFF" val="window"/>
              </a:solidFill>
              <a:effectLst/>
              <a:uLnTx/>
              <a:uFillTx/>
              <a:latin panose="020f0502020204030204" typeface="Calibri"/>
              <a:ea typeface="宋体"/>
              <a:cs typeface="+mn-cs"/>
            </a:endParaRPr>
          </a:p>
        </p:txBody>
      </p:sp>
      <p:cxnSp>
        <p:nvCxnSpPr>
          <p:cNvPr id="9" name="直接连接符 8"/>
          <p:cNvCxnSpPr>
            <a:stCxn id="11" idx="6"/>
            <a:endCxn id="8" idx="5"/>
          </p:cNvCxnSpPr>
          <p:nvPr/>
        </p:nvCxnSpPr>
        <p:spPr>
          <a:xfrm>
            <a:off x="2233055" y="1578593"/>
            <a:ext cx="1133916" cy="734504"/>
          </a:xfrm>
          <a:prstGeom prst="line">
            <a:avLst/>
          </a:prstGeom>
          <a:noFill/>
          <a:ln algn="ctr" cap="flat" cmpd="sng" w="19050">
            <a:solidFill>
              <a:srgbClr val="955E27"/>
            </a:solidFill>
            <a:prstDash val="solid"/>
          </a:ln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</p:cxnSp>
      <p:cxnSp>
        <p:nvCxnSpPr>
          <p:cNvPr id="10" name="直接连接符 9"/>
          <p:cNvCxnSpPr>
            <a:stCxn id="11" idx="2"/>
            <a:endCxn id="7" idx="3"/>
          </p:cNvCxnSpPr>
          <p:nvPr/>
        </p:nvCxnSpPr>
        <p:spPr>
          <a:xfrm flipH="1">
            <a:off x="937763" y="1578593"/>
            <a:ext cx="1058243" cy="739879"/>
          </a:xfrm>
          <a:prstGeom prst="line">
            <a:avLst/>
          </a:prstGeom>
          <a:noFill/>
          <a:ln algn="ctr" cap="flat" cmpd="sng" w="19050">
            <a:solidFill>
              <a:srgbClr val="955E27"/>
            </a:solidFill>
            <a:prstDash val="solid"/>
          </a:ln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</p:cxnSp>
      <p:sp>
        <p:nvSpPr>
          <p:cNvPr id="11" name="椭圆 10"/>
          <p:cNvSpPr/>
          <p:nvPr/>
        </p:nvSpPr>
        <p:spPr>
          <a:xfrm>
            <a:off x="1996006" y="1460069"/>
            <a:ext cx="237049" cy="237049"/>
          </a:xfrm>
          <a:prstGeom prst="ellipse">
            <a:avLst/>
          </a:prstGeom>
          <a:gradFill flip="none" rotWithShape="1">
            <a:gsLst>
              <a:gs pos="0">
                <a:sysClr lastClr="FFFFFF" val="window">
                  <a:shade val="30000"/>
                  <a:satMod val="115000"/>
                </a:sysClr>
              </a:gs>
              <a:gs pos="50000">
                <a:sysClr lastClr="FFFFFF" val="window">
                  <a:shade val="67500"/>
                  <a:satMod val="115000"/>
                </a:sysClr>
              </a:gs>
              <a:gs pos="100000">
                <a:sysClr lastClr="FFFFFF" val="window">
                  <a:shade val="100000"/>
                  <a:satMod val="115000"/>
                </a:sysClr>
              </a:gs>
            </a:gsLst>
            <a:path path="circle">
              <a:fillToRect b="50000" l="50000" r="50000" t="50000"/>
            </a:path>
          </a:gradFill>
          <a:ln algn="ctr" cap="flat" cmpd="sng" w="12700">
            <a:solidFill>
              <a:sysClr lastClr="FFFFFF" val="window">
                <a:lumMod val="50000"/>
              </a:sysClr>
            </a:solidFill>
            <a:prstDash val="solid"/>
          </a:ln>
          <a:effectLst>
            <a:outerShdw algn="ctr" blurRad="44450" dir="5400000" dist="2794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h="12700" w="190500"/>
          </a:sp3d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sysClr lastClr="FFFFFF" val="window"/>
              </a:solidFill>
              <a:effectLst/>
              <a:uLnTx/>
              <a:uFillTx/>
              <a:latin panose="020f0502020204030204" typeface="Calibri"/>
              <a:ea typeface="宋体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90680" y="2964184"/>
            <a:ext cx="2302259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0" kumimoji="0" lang="en-US" noProof="0" normalizeH="0" smtClean="0" spc="0" strike="noStrike" sz="1800" u="none">
                <a:ln>
                  <a:noFill/>
                </a:ln>
                <a:solidFill>
                  <a:sysClr lastClr="FFFFFF" val="window"/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</a:rPr>
              <a:t>1.组织总是改变规则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57264" y="3592100"/>
            <a:ext cx="2569090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0" kumimoji="0" lang="en-US" noProof="0" normalizeH="0" smtClean="0" spc="0" strike="noStrike" sz="1800" u="none">
                <a:ln>
                  <a:noFill/>
                </a:ln>
                <a:solidFill>
                  <a:sysClr lastClr="FFFFFF" val="window"/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</a:rPr>
              <a:t>2.人际关系比工作重要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8896" y="4218642"/>
            <a:ext cx="3085826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0" kumimoji="0" lang="en-US" noProof="0" normalizeH="0" smtClean="0" spc="0" strike="noStrike" sz="1800" u="none">
                <a:ln>
                  <a:noFill/>
                </a:ln>
                <a:solidFill>
                  <a:sysClr lastClr="FFFFFF" val="window"/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</a:rPr>
              <a:t>3.我行我素的行为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3568" y="699542"/>
            <a:ext cx="2929146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mtClean="0" sz="3200">
                <a:solidFill>
                  <a:schemeClr val="tx1">
                    <a:lumMod val="65000"/>
                    <a:lumOff val="35000"/>
                  </a:schemeClr>
                </a:solidFill>
              </a:rPr>
              <a:t>缺乏纪律现象</a:t>
            </a:r>
          </a:p>
        </p:txBody>
      </p:sp>
      <p:grpSp>
        <p:nvGrpSpPr>
          <p:cNvPr id="39" name="组合 38"/>
          <p:cNvGrpSpPr/>
          <p:nvPr/>
        </p:nvGrpSpPr>
        <p:grpSpPr>
          <a:xfrm>
            <a:off x="4067944" y="555526"/>
            <a:ext cx="4790563" cy="4248472"/>
            <a:chOff x="289555" y="882345"/>
            <a:chExt cx="8424936" cy="3528392"/>
          </a:xfrm>
        </p:grpSpPr>
        <p:sp>
          <p:nvSpPr>
            <p:cNvPr id="32" name="矩形 31"/>
            <p:cNvSpPr/>
            <p:nvPr/>
          </p:nvSpPr>
          <p:spPr>
            <a:xfrm>
              <a:off x="289555" y="882345"/>
              <a:ext cx="8424936" cy="3528392"/>
            </a:xfrm>
            <a:prstGeom prst="rect">
              <a:avLst/>
            </a:prstGeom>
            <a:gradFill>
              <a:gsLst>
                <a:gs pos="67000">
                  <a:srgbClr val="B7732F"/>
                </a:gs>
                <a:gs pos="0">
                  <a:srgbClr val="CC8238"/>
                </a:gs>
              </a:gsLst>
              <a:lin ang="5400000" scaled="0"/>
            </a:gradFill>
            <a:ln algn="ctr" cap="flat" cmpd="sng" w="28575">
              <a:noFill/>
              <a:prstDash val="solid"/>
            </a:ln>
            <a:effectLst>
              <a:outerShdw algn="ctr" blurRad="44450" dir="5400000" dist="27940">
                <a:srgbClr val="7A4D20"/>
              </a:outerShdw>
            </a:effectLst>
            <a:scene3d>
              <a:camera prst="orthographicFront">
                <a:rot lat="0" lon="0" rev="0"/>
              </a:camera>
              <a:lightRig dir="t" rig="balanced">
                <a:rot lat="0" lon="0" rev="8700000"/>
              </a:lightRig>
            </a:scene3d>
            <a:sp3d>
              <a:bevelT h="6350" w="171450"/>
            </a:sp3d>
          </p:spPr>
          <p:txBody>
            <a:bodyPr anchor="ctr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FFFFFF" val="window"/>
                </a:solidFill>
                <a:effectLst/>
                <a:uLnTx/>
                <a:uFillTx/>
                <a:latin panose="020f0502020204030204" typeface="Calibri"/>
                <a:ea typeface="宋体"/>
                <a:cs typeface="+mn-cs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474312" y="1130950"/>
              <a:ext cx="8055421" cy="3127438"/>
            </a:xfrm>
            <a:prstGeom prst="rect">
              <a:avLst/>
            </a:prstGeom>
            <a:solidFill>
              <a:sysClr lastClr="FFFFFF" val="window"/>
            </a:solidFill>
            <a:ln algn="ctr" cap="flat" cmpd="sng" w="25400">
              <a:noFill/>
              <a:prstDash val="solid"/>
            </a:ln>
            <a:effectLst>
              <a:outerShdw algn="t" blurRad="50800" dir="5400000" dist="25400" rotWithShape="0">
                <a:prstClr val="black">
                  <a:alpha val="40000"/>
                </a:prstClr>
              </a:outerShdw>
            </a:effectLst>
          </p:spPr>
          <p:txBody>
            <a:bodyPr anchor="ctr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FFFFFF" val="window"/>
                </a:solidFill>
                <a:effectLst/>
                <a:uLnTx/>
                <a:uFillTx/>
                <a:latin panose="020f0502020204030204" typeface="Calibri"/>
                <a:ea typeface="宋体"/>
                <a:cs typeface="+mn-cs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417936" y="1025822"/>
              <a:ext cx="8168171" cy="3127438"/>
            </a:xfrm>
            <a:prstGeom prst="rect">
              <a:avLst/>
            </a:prstGeom>
            <a:solidFill>
              <a:sysClr lastClr="FFFFFF" val="window"/>
            </a:solidFill>
            <a:ln algn="ctr" cap="flat" cmpd="sng" w="25400">
              <a:noFill/>
              <a:prstDash val="solid"/>
            </a:ln>
            <a:effectLst>
              <a:outerShdw algn="t" blurRad="50800" dir="5400000" dist="25400" rotWithShape="0">
                <a:prstClr val="black">
                  <a:alpha val="40000"/>
                </a:prstClr>
              </a:outerShdw>
            </a:effectLst>
          </p:spPr>
          <p:txBody>
            <a:bodyPr anchor="ctr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FFFFFF" val="window"/>
                </a:solidFill>
                <a:effectLst/>
                <a:uLnTx/>
                <a:uFillTx/>
                <a:latin panose="020f0502020204030204" typeface="Calibri"/>
                <a:ea typeface="宋体"/>
                <a:cs typeface="+mn-cs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4283968" y="1153744"/>
            <a:ext cx="3444995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kern="0" lang="zh-CN" noProof="0" smtClean="0" sz="2400">
                <a:solidFill>
                  <a:srgbClr val="C00000"/>
                </a:solidFill>
                <a:latin charset="-122" pitchFamily="34" typeface="微软雅黑"/>
                <a:ea charset="-122" pitchFamily="34" typeface="微软雅黑"/>
              </a:rPr>
              <a:t>对策：告知影响</a:t>
            </a:r>
          </a:p>
        </p:txBody>
      </p:sp>
      <p:sp>
        <p:nvSpPr>
          <p:cNvPr id="36" name="矩形 35"/>
          <p:cNvSpPr/>
          <p:nvPr/>
        </p:nvSpPr>
        <p:spPr>
          <a:xfrm>
            <a:off x="4378559" y="1642465"/>
            <a:ext cx="3312000" cy="288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algn="ctr" cap="flat" cmpd="sng" w="25400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sysClr lastClr="FFFFFF" val="window"/>
              </a:solidFill>
              <a:effectLst/>
              <a:uLnTx/>
              <a:uFillTx/>
              <a:latin panose="020f0502020204030204" typeface="Calibri"/>
              <a:ea typeface="宋体"/>
              <a:cs typeface="+mn-cs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4378559" y="2254918"/>
            <a:ext cx="3312000" cy="288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algn="ctr" cap="flat" cmpd="sng" w="25400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sysClr lastClr="FFFFFF" val="window"/>
              </a:solidFill>
              <a:effectLst/>
              <a:uLnTx/>
              <a:uFillTx/>
              <a:latin panose="020f0502020204030204" typeface="Calibri"/>
              <a:ea typeface="宋体"/>
              <a:cs typeface="+mn-c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308582" y="1779641"/>
            <a:ext cx="3420382" cy="4084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fontAlgn="auto" indent="0" lvl="0" marR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b="0" baseline="0" cap="none" i="0" kern="0" kumimoji="0" normalizeH="0" spc="0" strike="noStrike" sz="1200" u="none">
                <a:ln>
                  <a:noFill/>
                </a:ln>
                <a:solidFill>
                  <a:sysClr lastClr="FFFFFF" val="window">
                    <a:lumMod val="50000"/>
                  </a:sysClr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</a:defRPr>
            </a:lvl1pPr>
          </a:lstStyle>
          <a:p>
            <a:pPr defTabSz="914400" eaLnBrk="1" fontAlgn="auto" hangingPunct="1" indent="0" latinLnBrk="0" lvl="0" marL="0" marR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0" kumimoji="0" lang="zh-CN" noProof="0" normalizeH="0" smtClean="0" spc="0" strike="noStrike" sz="1600" u="none">
                <a:ln>
                  <a:noFill/>
                </a:ln>
                <a:solidFill>
                  <a:sysClr lastClr="000000" val="windowText">
                    <a:lumMod val="65000"/>
                    <a:lumOff val="35000"/>
                  </a:sysClr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</a:rPr>
              <a:t>分析团队所处的阶段酌情处置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4355976" y="2452562"/>
            <a:ext cx="4176464" cy="1919389"/>
          </a:xfrm>
          <a:prstGeom prst="rect">
            <a:avLst/>
          </a:prstGeom>
        </p:spPr>
      </p:pic>
    </p:spTree>
    <p:extLst>
      <p:ext uri="{BB962C8B-B14F-4D97-AF65-F5344CB8AC3E}">
        <p14:creationId val="1859067663"/>
      </p:ext>
    </p:extLst>
  </p:cSld>
  <p:clrMapOvr>
    <a:masterClrMapping/>
  </p:clrMapOvr>
  <p:transition/>
  <p:timing/>
</p:sld>
</file>

<file path=ppt/slides/slide5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9" name="Picture 6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 rot="20331162">
            <a:off x="2483589" y="3574027"/>
            <a:ext cx="215093" cy="211804"/>
          </a:xfrm>
          <a:prstGeom prst="triangle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0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 flipV="1" rot="18781076">
            <a:off x="2188708" y="2710982"/>
            <a:ext cx="287440" cy="858837"/>
          </a:xfrm>
          <a:prstGeom prst="trapezoid">
            <a:avLst>
              <a:gd fmla="val 50000" name="adj"/>
            </a:avLst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10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 flipV="1" rot="6601881">
            <a:off x="5695349" y="1193551"/>
            <a:ext cx="287440" cy="858837"/>
          </a:xfrm>
          <a:prstGeom prst="rtTriangle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6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 rot="20331162">
            <a:off x="5861999" y="1937970"/>
            <a:ext cx="215093" cy="211804"/>
          </a:xfrm>
          <a:prstGeom prst="triangle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11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5724129" y="0"/>
            <a:ext cx="3419872" cy="1897046"/>
          </a:xfrm>
          <a:prstGeom prst="rect">
            <a:avLst/>
          </a:prstGeom>
          <a:noFill/>
          <a:ln>
            <a:noFill/>
          </a:ln>
          <a:effectLst>
            <a:outerShdw algn="ctr" dir="2700000" dist="35921" rotWithShape="0">
              <a:srgbClr val="EEECE1"/>
            </a:outerShdw>
          </a:effectLst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2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1" y="3296319"/>
            <a:ext cx="2800641" cy="1847181"/>
          </a:xfrm>
          <a:prstGeom prst="rect">
            <a:avLst/>
          </a:prstGeom>
          <a:noFill/>
          <a:ln>
            <a:noFill/>
          </a:ln>
          <a:effectLst>
            <a:outerShdw blurRad="50800" dir="16200000" dist="381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2771800" y="2067694"/>
            <a:ext cx="2750358" cy="762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0" kumimoji="0" lang="zh-CN" noProof="0" normalizeH="0" smtClean="0" spc="0" strike="noStrike" sz="4400" u="none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</a:rPr>
              <a:t>缺乏想法</a:t>
            </a:r>
          </a:p>
        </p:txBody>
      </p:sp>
      <p:sp>
        <p:nvSpPr>
          <p:cNvPr id="26" name="任意多边形 25"/>
          <p:cNvSpPr/>
          <p:nvPr/>
        </p:nvSpPr>
        <p:spPr>
          <a:xfrm>
            <a:off x="2543635" y="1742180"/>
            <a:ext cx="475013" cy="463138"/>
          </a:xfrm>
          <a:custGeom>
            <a:gdLst>
              <a:gd fmla="*/ 475013 w 475013" name="connsiteX0"/>
              <a:gd fmla="*/ 0 h 617517" name="connsiteY0"/>
              <a:gd fmla="*/ 35626 w 475013" name="connsiteX1"/>
              <a:gd fmla="*/ 11875 h 617517" name="connsiteY1"/>
              <a:gd fmla="*/ 0 w 475013" name="connsiteX2"/>
              <a:gd fmla="*/ 617517 h 617517" name="connsiteY2"/>
              <a:gd fmla="*/ 130629 w 475013" name="connsiteX3"/>
              <a:gd fmla="*/ 178130 h 617517" name="connsiteY3"/>
              <a:gd fmla="*/ 475013 w 475013" name="connsiteX4"/>
              <a:gd fmla="*/ 0 h 617517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617517" w="475013">
                <a:moveTo>
                  <a:pt x="475013" y="0"/>
                </a:moveTo>
                <a:lnTo>
                  <a:pt x="35626" y="11875"/>
                </a:lnTo>
                <a:lnTo>
                  <a:pt x="0" y="617517"/>
                </a:lnTo>
                <a:lnTo>
                  <a:pt x="130629" y="178130"/>
                </a:lnTo>
                <a:lnTo>
                  <a:pt x="475013" y="0"/>
                </a:lnTo>
                <a:close/>
              </a:path>
            </a:pathLst>
          </a:custGeom>
          <a:solidFill>
            <a:srgbClr val="0070C0"/>
          </a:solidFill>
          <a:ln algn="ctr" cap="flat" cmpd="sng" w="25400">
            <a:noFill/>
            <a:prstDash val="solid"/>
          </a:ln>
          <a:effectLst/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sysClr lastClr="FFFFFF" val="window"/>
              </a:solidFill>
              <a:effectLst/>
              <a:uLnTx/>
              <a:uFillTx/>
              <a:latin panose="020f0502020204030204" typeface="Calibri"/>
              <a:ea typeface="宋体"/>
              <a:cs typeface="+mn-cs"/>
            </a:endParaRPr>
          </a:p>
        </p:txBody>
      </p:sp>
      <p:sp>
        <p:nvSpPr>
          <p:cNvPr id="27" name="任意多边形 26"/>
          <p:cNvSpPr/>
          <p:nvPr/>
        </p:nvSpPr>
        <p:spPr>
          <a:xfrm rot="10800000">
            <a:off x="5296008" y="2584031"/>
            <a:ext cx="475013" cy="463138"/>
          </a:xfrm>
          <a:custGeom>
            <a:gdLst>
              <a:gd fmla="*/ 475013 w 475013" name="connsiteX0"/>
              <a:gd fmla="*/ 0 h 617517" name="connsiteY0"/>
              <a:gd fmla="*/ 35626 w 475013" name="connsiteX1"/>
              <a:gd fmla="*/ 11875 h 617517" name="connsiteY1"/>
              <a:gd fmla="*/ 0 w 475013" name="connsiteX2"/>
              <a:gd fmla="*/ 617517 h 617517" name="connsiteY2"/>
              <a:gd fmla="*/ 130629 w 475013" name="connsiteX3"/>
              <a:gd fmla="*/ 178130 h 617517" name="connsiteY3"/>
              <a:gd fmla="*/ 475013 w 475013" name="connsiteX4"/>
              <a:gd fmla="*/ 0 h 617517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617517" w="475013">
                <a:moveTo>
                  <a:pt x="475013" y="0"/>
                </a:moveTo>
                <a:lnTo>
                  <a:pt x="35626" y="11875"/>
                </a:lnTo>
                <a:lnTo>
                  <a:pt x="0" y="617517"/>
                </a:lnTo>
                <a:lnTo>
                  <a:pt x="130629" y="178130"/>
                </a:lnTo>
                <a:lnTo>
                  <a:pt x="475013" y="0"/>
                </a:lnTo>
                <a:close/>
              </a:path>
            </a:pathLst>
          </a:custGeom>
          <a:solidFill>
            <a:srgbClr val="0070C0"/>
          </a:solidFill>
          <a:ln algn="ctr" cap="flat" cmpd="sng" w="25400">
            <a:noFill/>
            <a:prstDash val="solid"/>
          </a:ln>
          <a:effectLst/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sysClr lastClr="FFFFFF" val="window"/>
              </a:solidFill>
              <a:effectLst/>
              <a:uLnTx/>
              <a:uFillTx/>
              <a:latin panose="020f0502020204030204" typeface="Calibri"/>
              <a:ea typeface="宋体"/>
              <a:cs typeface="+mn-cs"/>
            </a:endParaRPr>
          </a:p>
        </p:txBody>
      </p:sp>
      <p:cxnSp>
        <p:nvCxnSpPr>
          <p:cNvPr id="28" name="直接连接符 27"/>
          <p:cNvCxnSpPr/>
          <p:nvPr/>
        </p:nvCxnSpPr>
        <p:spPr>
          <a:xfrm flipH="1">
            <a:off x="1999490" y="2815329"/>
            <a:ext cx="851954" cy="135947"/>
          </a:xfrm>
          <a:prstGeom prst="line">
            <a:avLst/>
          </a:prstGeom>
          <a:noFill/>
          <a:ln algn="ctr" cap="flat" cmpd="sng" w="9525">
            <a:solidFill>
              <a:srgbClr val="A9A9A9"/>
            </a:solidFill>
            <a:prstDash val="solid"/>
          </a:ln>
          <a:effectLst/>
        </p:spPr>
      </p:cxnSp>
      <p:cxnSp>
        <p:nvCxnSpPr>
          <p:cNvPr id="29" name="直接连接符 28"/>
          <p:cNvCxnSpPr/>
          <p:nvPr/>
        </p:nvCxnSpPr>
        <p:spPr>
          <a:xfrm flipH="1">
            <a:off x="2591135" y="2911222"/>
            <a:ext cx="427513" cy="135947"/>
          </a:xfrm>
          <a:prstGeom prst="line">
            <a:avLst/>
          </a:prstGeom>
          <a:noFill/>
          <a:ln algn="ctr" cap="flat" cmpd="sng" w="9525">
            <a:solidFill>
              <a:srgbClr val="A9A9A9"/>
            </a:solidFill>
            <a:prstDash val="solid"/>
          </a:ln>
          <a:effectLst/>
        </p:spPr>
      </p:cxnSp>
      <p:cxnSp>
        <p:nvCxnSpPr>
          <p:cNvPr id="30" name="直接连接符 29"/>
          <p:cNvCxnSpPr/>
          <p:nvPr/>
        </p:nvCxnSpPr>
        <p:spPr>
          <a:xfrm flipH="1">
            <a:off x="2439890" y="2979196"/>
            <a:ext cx="835967" cy="402644"/>
          </a:xfrm>
          <a:prstGeom prst="line">
            <a:avLst/>
          </a:prstGeom>
          <a:noFill/>
          <a:ln algn="ctr" cap="flat" cmpd="sng" w="9525">
            <a:solidFill>
              <a:srgbClr val="A9A9A9"/>
            </a:solidFill>
            <a:prstDash val="solid"/>
          </a:ln>
          <a:effectLst/>
        </p:spPr>
      </p:cxnSp>
      <p:cxnSp>
        <p:nvCxnSpPr>
          <p:cNvPr id="31" name="直接连接符 30"/>
          <p:cNvCxnSpPr/>
          <p:nvPr/>
        </p:nvCxnSpPr>
        <p:spPr>
          <a:xfrm flipH="1">
            <a:off x="2869526" y="3012410"/>
            <a:ext cx="504056" cy="795389"/>
          </a:xfrm>
          <a:prstGeom prst="line">
            <a:avLst/>
          </a:prstGeom>
          <a:noFill/>
          <a:ln algn="ctr" cap="flat" cmpd="sng" w="9525">
            <a:solidFill>
              <a:srgbClr val="A9A9A9"/>
            </a:solidFill>
            <a:prstDash val="solid"/>
          </a:ln>
          <a:effectLst/>
        </p:spPr>
      </p:cxnSp>
      <p:cxnSp>
        <p:nvCxnSpPr>
          <p:cNvPr id="32" name="直接连接符 31"/>
          <p:cNvCxnSpPr/>
          <p:nvPr/>
        </p:nvCxnSpPr>
        <p:spPr>
          <a:xfrm flipV="1">
            <a:off x="5223998" y="1287949"/>
            <a:ext cx="72008" cy="574586"/>
          </a:xfrm>
          <a:prstGeom prst="line">
            <a:avLst/>
          </a:prstGeom>
          <a:noFill/>
          <a:ln algn="ctr" cap="flat" cmpd="sng" w="9525">
            <a:solidFill>
              <a:srgbClr val="A9A9A9"/>
            </a:solidFill>
            <a:prstDash val="solid"/>
          </a:ln>
          <a:effectLst/>
        </p:spPr>
      </p:cxnSp>
      <p:cxnSp>
        <p:nvCxnSpPr>
          <p:cNvPr id="33" name="直接连接符 32"/>
          <p:cNvCxnSpPr/>
          <p:nvPr/>
        </p:nvCxnSpPr>
        <p:spPr>
          <a:xfrm>
            <a:off x="5610233" y="2171741"/>
            <a:ext cx="697917" cy="113213"/>
          </a:xfrm>
          <a:prstGeom prst="line">
            <a:avLst/>
          </a:prstGeom>
          <a:noFill/>
          <a:ln algn="ctr" cap="flat" cmpd="sng" w="9525">
            <a:solidFill>
              <a:srgbClr val="A9A9A9"/>
            </a:solidFill>
            <a:prstDash val="solid"/>
          </a:ln>
          <a:effectLst/>
        </p:spPr>
      </p:cxnSp>
      <p:cxnSp>
        <p:nvCxnSpPr>
          <p:cNvPr id="34" name="直接连接符 33"/>
          <p:cNvCxnSpPr/>
          <p:nvPr/>
        </p:nvCxnSpPr>
        <p:spPr>
          <a:xfrm flipV="1">
            <a:off x="5525799" y="1823633"/>
            <a:ext cx="396661" cy="146825"/>
          </a:xfrm>
          <a:prstGeom prst="line">
            <a:avLst/>
          </a:prstGeom>
          <a:noFill/>
          <a:ln algn="ctr" cap="flat" cmpd="sng" w="9525">
            <a:solidFill>
              <a:srgbClr val="A9A9A9"/>
            </a:solidFill>
            <a:prstDash val="solid"/>
          </a:ln>
          <a:effectLst/>
        </p:spPr>
      </p:cxnSp>
      <p:cxnSp>
        <p:nvCxnSpPr>
          <p:cNvPr id="35" name="直接连接符 34"/>
          <p:cNvCxnSpPr/>
          <p:nvPr/>
        </p:nvCxnSpPr>
        <p:spPr>
          <a:xfrm flipV="1">
            <a:off x="5369989" y="1622969"/>
            <a:ext cx="182195" cy="274078"/>
          </a:xfrm>
          <a:prstGeom prst="line">
            <a:avLst/>
          </a:prstGeom>
          <a:noFill/>
          <a:ln algn="ctr" cap="flat" cmpd="sng" w="9525">
            <a:solidFill>
              <a:srgbClr val="A9A9A9"/>
            </a:solidFill>
            <a:prstDash val="solid"/>
          </a:ln>
          <a:effectLst/>
        </p:spPr>
      </p:cxnSp>
      <p:sp>
        <p:nvSpPr>
          <p:cNvPr id="3" name="矩形 2"/>
          <p:cNvSpPr/>
          <p:nvPr/>
        </p:nvSpPr>
        <p:spPr>
          <a:xfrm>
            <a:off x="6433384" y="4371950"/>
            <a:ext cx="2032317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vl="0"/>
            <a:r>
              <a:rPr altLang="zh-CN" lang="en-US" smtClean="0" sz="3200">
                <a:solidFill>
                  <a:prstClr val="black">
                    <a:lumMod val="65000"/>
                    <a:lumOff val="35000"/>
                  </a:prstClr>
                </a:solidFill>
              </a:rPr>
              <a:t>Problem 8</a:t>
            </a:r>
          </a:p>
        </p:txBody>
      </p:sp>
    </p:spTree>
    <p:extLst>
      <p:ext uri="{BB962C8B-B14F-4D97-AF65-F5344CB8AC3E}">
        <p14:creationId val="2789179941"/>
      </p:ext>
    </p:extLst>
  </p:cSld>
  <p:clrMapOvr>
    <a:masterClrMapping/>
  </p:clrMapOvr>
  <p:transition/>
  <p:timing/>
</p:sld>
</file>

<file path=ppt/slides/slide5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6" name="矩形 45"/>
          <p:cNvSpPr/>
          <p:nvPr/>
        </p:nvSpPr>
        <p:spPr>
          <a:xfrm>
            <a:off x="289555" y="882345"/>
            <a:ext cx="8424936" cy="3528392"/>
          </a:xfrm>
          <a:prstGeom prst="rect">
            <a:avLst/>
          </a:prstGeom>
          <a:gradFill>
            <a:gsLst>
              <a:gs pos="67000">
                <a:srgbClr val="B7732F"/>
              </a:gs>
              <a:gs pos="0">
                <a:srgbClr val="CC8238"/>
              </a:gs>
            </a:gsLst>
            <a:lin ang="5400000" scaled="0"/>
          </a:gradFill>
          <a:ln algn="ctr" cap="flat" cmpd="sng" w="28575">
            <a:noFill/>
            <a:prstDash val="solid"/>
          </a:ln>
          <a:effectLst>
            <a:outerShdw algn="ctr" blurRad="44450" dir="5400000" dist="27940">
              <a:srgbClr val="7A4D20"/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h="6350" w="171450"/>
          </a:sp3d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sysClr lastClr="FFFFFF" val="window"/>
              </a:solidFill>
              <a:effectLst/>
              <a:uLnTx/>
              <a:uFillTx/>
              <a:latin panose="020f0502020204030204" typeface="Calibri"/>
              <a:ea typeface="宋体"/>
              <a:cs typeface="+mn-cs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474312" y="1130950"/>
            <a:ext cx="8055421" cy="3127438"/>
          </a:xfrm>
          <a:prstGeom prst="rect">
            <a:avLst/>
          </a:prstGeom>
          <a:solidFill>
            <a:sysClr lastClr="FFFFFF" val="window"/>
          </a:solidFill>
          <a:ln algn="ctr" cap="flat" cmpd="sng" w="25400">
            <a:noFill/>
            <a:prstDash val="solid"/>
          </a:ln>
          <a:effectLst>
            <a:outerShdw algn="t" blurRad="50800" dir="5400000" dist="25400" rotWithShape="0">
              <a:prstClr val="black">
                <a:alpha val="40000"/>
              </a:prstClr>
            </a:outerShdw>
          </a:effectLst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sysClr lastClr="FFFFFF" val="window"/>
              </a:solidFill>
              <a:effectLst/>
              <a:uLnTx/>
              <a:uFillTx/>
              <a:latin panose="020f0502020204030204" typeface="Calibri"/>
              <a:ea typeface="宋体"/>
              <a:cs typeface="+mn-cs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417936" y="1025822"/>
            <a:ext cx="8168171" cy="3127438"/>
          </a:xfrm>
          <a:prstGeom prst="rect">
            <a:avLst/>
          </a:prstGeom>
          <a:solidFill>
            <a:sysClr lastClr="FFFFFF" val="window"/>
          </a:solidFill>
          <a:ln algn="ctr" cap="flat" cmpd="sng" w="25400">
            <a:noFill/>
            <a:prstDash val="solid"/>
          </a:ln>
          <a:effectLst>
            <a:outerShdw algn="t" blurRad="50800" dir="5400000" dist="25400" rotWithShape="0">
              <a:prstClr val="black">
                <a:alpha val="40000"/>
              </a:prstClr>
            </a:outerShdw>
          </a:effectLst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sysClr lastClr="FFFFFF" val="window"/>
              </a:solidFill>
              <a:effectLst/>
              <a:uLnTx/>
              <a:uFillTx/>
              <a:latin panose="020f0502020204030204" typeface="Calibri"/>
              <a:ea typeface="宋体"/>
              <a:cs typeface="+mn-cs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943429" y="2809928"/>
            <a:ext cx="3444995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kern="0" lang="zh-CN" noProof="0" smtClean="0" sz="2400">
                <a:solidFill>
                  <a:srgbClr val="C00000"/>
                </a:solidFill>
                <a:latin charset="-122" pitchFamily="34" typeface="微软雅黑"/>
                <a:ea charset="-122" pitchFamily="34" typeface="微软雅黑"/>
              </a:rPr>
              <a:t>对策：头脑风暴</a:t>
            </a:r>
          </a:p>
        </p:txBody>
      </p:sp>
      <p:sp>
        <p:nvSpPr>
          <p:cNvPr id="61" name="矩形 60"/>
          <p:cNvSpPr/>
          <p:nvPr/>
        </p:nvSpPr>
        <p:spPr>
          <a:xfrm>
            <a:off x="5038019" y="3298649"/>
            <a:ext cx="3312000" cy="288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algn="ctr" cap="flat" cmpd="sng" w="25400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sysClr lastClr="FFFFFF" val="window"/>
              </a:solidFill>
              <a:effectLst/>
              <a:uLnTx/>
              <a:uFillTx/>
              <a:latin panose="020f0502020204030204" typeface="Calibri"/>
              <a:ea typeface="宋体"/>
              <a:cs typeface="+mn-cs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5038019" y="3911102"/>
            <a:ext cx="3312000" cy="288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algn="ctr" cap="flat" cmpd="sng" w="25400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sysClr lastClr="FFFFFF" val="window"/>
              </a:solidFill>
              <a:effectLst/>
              <a:uLnTx/>
              <a:uFillTx/>
              <a:latin panose="020f0502020204030204" typeface="Calibri"/>
              <a:ea typeface="宋体"/>
              <a:cs typeface="+mn-cs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968042" y="3435824"/>
            <a:ext cx="3420382" cy="4084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fontAlgn="auto" indent="0" lvl="0" marR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b="0" baseline="0" cap="none" i="0" kern="0" kumimoji="0" normalizeH="0" spc="0" strike="noStrike" sz="1200" u="none">
                <a:ln>
                  <a:noFill/>
                </a:ln>
                <a:solidFill>
                  <a:sysClr lastClr="FFFFFF" val="window">
                    <a:lumMod val="50000"/>
                  </a:sysClr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</a:defRPr>
            </a:lvl1pPr>
          </a:lstStyle>
          <a:p>
            <a:pPr defTabSz="914400" eaLnBrk="1" fontAlgn="auto" hangingPunct="1" indent="0" latinLnBrk="0" lvl="0" marL="0" marR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0" kumimoji="0" lang="zh-CN" noProof="0" normalizeH="0" smtClean="0" spc="0" strike="noStrike" sz="1600" u="none">
                <a:ln>
                  <a:noFill/>
                </a:ln>
                <a:solidFill>
                  <a:sysClr lastClr="000000" val="windowText">
                    <a:lumMod val="65000"/>
                    <a:lumOff val="35000"/>
                  </a:sysClr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</a:rPr>
              <a:t>利用大家的智慧提高创造力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 flipH="1">
            <a:off x="565589" y="1275606"/>
            <a:ext cx="3935597" cy="2613483"/>
          </a:xfrm>
          <a:prstGeom prst="rect">
            <a:avLst/>
          </a:prstGeom>
          <a:solidFill>
            <a:srgbClr val="FFFFFF">
              <a:shade val="85000"/>
            </a:srgbClr>
          </a:solidFill>
          <a:ln cap="sq" w="190500">
            <a:solidFill>
              <a:srgbClr val="FFFFFF"/>
            </a:solidFill>
            <a:miter lim="800000"/>
          </a:ln>
          <a:effectLst>
            <a:outerShdw algn="tl" blurRad="65000" dir="12900000" dist="50800" kx="195000" ky="145000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dir="t" rig="twoPt">
              <a:rot lat="0" lon="0" rev="7200000"/>
            </a:lightRig>
          </a:scene3d>
          <a:sp3d contourW="12700">
            <a:bevelT h="19050" w="25400"/>
            <a:contourClr>
              <a:srgbClr val="969696"/>
            </a:contourClr>
          </a:sp3d>
        </p:spPr>
      </p:pic>
    </p:spTree>
    <p:extLst>
      <p:ext uri="{BB962C8B-B14F-4D97-AF65-F5344CB8AC3E}">
        <p14:creationId val="3943244902"/>
      </p:ext>
    </p:extLst>
  </p:cSld>
  <p:clrMapOvr>
    <a:masterClrMapping/>
  </p:clrMapOvr>
  <p:transition/>
  <p:timing/>
</p:sld>
</file>

<file path=ppt/slides/slide5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9" name="Picture 6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 rot="20331162">
            <a:off x="2483589" y="3574027"/>
            <a:ext cx="215093" cy="211804"/>
          </a:xfrm>
          <a:prstGeom prst="triangle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0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 flipV="1" rot="18781076">
            <a:off x="2188708" y="2710982"/>
            <a:ext cx="287440" cy="858837"/>
          </a:xfrm>
          <a:prstGeom prst="trapezoid">
            <a:avLst>
              <a:gd fmla="val 50000" name="adj"/>
            </a:avLst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10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 flipV="1" rot="6601881">
            <a:off x="5695349" y="1193551"/>
            <a:ext cx="287440" cy="858837"/>
          </a:xfrm>
          <a:prstGeom prst="rtTriangle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6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 rot="20331162">
            <a:off x="5861999" y="1937970"/>
            <a:ext cx="215093" cy="211804"/>
          </a:xfrm>
          <a:prstGeom prst="triangle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11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5724129" y="0"/>
            <a:ext cx="3419872" cy="1897046"/>
          </a:xfrm>
          <a:prstGeom prst="rect">
            <a:avLst/>
          </a:prstGeom>
          <a:noFill/>
          <a:ln>
            <a:noFill/>
          </a:ln>
          <a:effectLst>
            <a:outerShdw algn="ctr" dir="2700000" dist="35921" rotWithShape="0">
              <a:srgbClr val="EEECE1"/>
            </a:outerShdw>
          </a:effectLst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2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1" y="3296319"/>
            <a:ext cx="2800641" cy="1847181"/>
          </a:xfrm>
          <a:prstGeom prst="rect">
            <a:avLst/>
          </a:prstGeom>
          <a:noFill/>
          <a:ln>
            <a:noFill/>
          </a:ln>
          <a:effectLst>
            <a:outerShdw blurRad="50800" dir="16200000" dist="381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2771800" y="2067694"/>
            <a:ext cx="2750358" cy="762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kern="0" lang="zh-CN" smtClean="0" sz="4400">
                <a:solidFill>
                  <a:srgbClr val="C00000"/>
                </a:solidFill>
                <a:latin charset="-122" pitchFamily="34" typeface="微软雅黑"/>
                <a:ea charset="-122" pitchFamily="34" typeface="微软雅黑"/>
              </a:rPr>
              <a:t>地点分散</a:t>
            </a:r>
          </a:p>
        </p:txBody>
      </p:sp>
      <p:sp>
        <p:nvSpPr>
          <p:cNvPr id="26" name="任意多边形 25"/>
          <p:cNvSpPr/>
          <p:nvPr/>
        </p:nvSpPr>
        <p:spPr>
          <a:xfrm>
            <a:off x="2543635" y="1742180"/>
            <a:ext cx="475013" cy="463138"/>
          </a:xfrm>
          <a:custGeom>
            <a:gdLst>
              <a:gd fmla="*/ 475013 w 475013" name="connsiteX0"/>
              <a:gd fmla="*/ 0 h 617517" name="connsiteY0"/>
              <a:gd fmla="*/ 35626 w 475013" name="connsiteX1"/>
              <a:gd fmla="*/ 11875 h 617517" name="connsiteY1"/>
              <a:gd fmla="*/ 0 w 475013" name="connsiteX2"/>
              <a:gd fmla="*/ 617517 h 617517" name="connsiteY2"/>
              <a:gd fmla="*/ 130629 w 475013" name="connsiteX3"/>
              <a:gd fmla="*/ 178130 h 617517" name="connsiteY3"/>
              <a:gd fmla="*/ 475013 w 475013" name="connsiteX4"/>
              <a:gd fmla="*/ 0 h 617517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617517" w="475013">
                <a:moveTo>
                  <a:pt x="475013" y="0"/>
                </a:moveTo>
                <a:lnTo>
                  <a:pt x="35626" y="11875"/>
                </a:lnTo>
                <a:lnTo>
                  <a:pt x="0" y="617517"/>
                </a:lnTo>
                <a:lnTo>
                  <a:pt x="130629" y="178130"/>
                </a:lnTo>
                <a:lnTo>
                  <a:pt x="475013" y="0"/>
                </a:lnTo>
                <a:close/>
              </a:path>
            </a:pathLst>
          </a:custGeom>
          <a:solidFill>
            <a:srgbClr val="0070C0"/>
          </a:solidFill>
          <a:ln algn="ctr" cap="flat" cmpd="sng" w="25400">
            <a:noFill/>
            <a:prstDash val="solid"/>
          </a:ln>
          <a:effectLst/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sysClr lastClr="FFFFFF" val="window"/>
              </a:solidFill>
              <a:effectLst/>
              <a:uLnTx/>
              <a:uFillTx/>
              <a:latin panose="020f0502020204030204" typeface="Calibri"/>
              <a:ea typeface="宋体"/>
              <a:cs typeface="+mn-cs"/>
            </a:endParaRPr>
          </a:p>
        </p:txBody>
      </p:sp>
      <p:sp>
        <p:nvSpPr>
          <p:cNvPr id="27" name="任意多边形 26"/>
          <p:cNvSpPr/>
          <p:nvPr/>
        </p:nvSpPr>
        <p:spPr>
          <a:xfrm rot="10800000">
            <a:off x="5296008" y="2584031"/>
            <a:ext cx="475013" cy="463138"/>
          </a:xfrm>
          <a:custGeom>
            <a:gdLst>
              <a:gd fmla="*/ 475013 w 475013" name="connsiteX0"/>
              <a:gd fmla="*/ 0 h 617517" name="connsiteY0"/>
              <a:gd fmla="*/ 35626 w 475013" name="connsiteX1"/>
              <a:gd fmla="*/ 11875 h 617517" name="connsiteY1"/>
              <a:gd fmla="*/ 0 w 475013" name="connsiteX2"/>
              <a:gd fmla="*/ 617517 h 617517" name="connsiteY2"/>
              <a:gd fmla="*/ 130629 w 475013" name="connsiteX3"/>
              <a:gd fmla="*/ 178130 h 617517" name="connsiteY3"/>
              <a:gd fmla="*/ 475013 w 475013" name="connsiteX4"/>
              <a:gd fmla="*/ 0 h 617517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617517" w="475013">
                <a:moveTo>
                  <a:pt x="475013" y="0"/>
                </a:moveTo>
                <a:lnTo>
                  <a:pt x="35626" y="11875"/>
                </a:lnTo>
                <a:lnTo>
                  <a:pt x="0" y="617517"/>
                </a:lnTo>
                <a:lnTo>
                  <a:pt x="130629" y="178130"/>
                </a:lnTo>
                <a:lnTo>
                  <a:pt x="475013" y="0"/>
                </a:lnTo>
                <a:close/>
              </a:path>
            </a:pathLst>
          </a:custGeom>
          <a:solidFill>
            <a:srgbClr val="0070C0"/>
          </a:solidFill>
          <a:ln algn="ctr" cap="flat" cmpd="sng" w="25400">
            <a:noFill/>
            <a:prstDash val="solid"/>
          </a:ln>
          <a:effectLst/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sysClr lastClr="FFFFFF" val="window"/>
              </a:solidFill>
              <a:effectLst/>
              <a:uLnTx/>
              <a:uFillTx/>
              <a:latin panose="020f0502020204030204" typeface="Calibri"/>
              <a:ea typeface="宋体"/>
              <a:cs typeface="+mn-cs"/>
            </a:endParaRPr>
          </a:p>
        </p:txBody>
      </p:sp>
      <p:cxnSp>
        <p:nvCxnSpPr>
          <p:cNvPr id="28" name="直接连接符 27"/>
          <p:cNvCxnSpPr/>
          <p:nvPr/>
        </p:nvCxnSpPr>
        <p:spPr>
          <a:xfrm flipH="1">
            <a:off x="1999490" y="2815329"/>
            <a:ext cx="851954" cy="135947"/>
          </a:xfrm>
          <a:prstGeom prst="line">
            <a:avLst/>
          </a:prstGeom>
          <a:noFill/>
          <a:ln algn="ctr" cap="flat" cmpd="sng" w="9525">
            <a:solidFill>
              <a:srgbClr val="A9A9A9"/>
            </a:solidFill>
            <a:prstDash val="solid"/>
          </a:ln>
          <a:effectLst/>
        </p:spPr>
      </p:cxnSp>
      <p:cxnSp>
        <p:nvCxnSpPr>
          <p:cNvPr id="29" name="直接连接符 28"/>
          <p:cNvCxnSpPr/>
          <p:nvPr/>
        </p:nvCxnSpPr>
        <p:spPr>
          <a:xfrm flipH="1">
            <a:off x="2591135" y="2911222"/>
            <a:ext cx="427513" cy="135947"/>
          </a:xfrm>
          <a:prstGeom prst="line">
            <a:avLst/>
          </a:prstGeom>
          <a:noFill/>
          <a:ln algn="ctr" cap="flat" cmpd="sng" w="9525">
            <a:solidFill>
              <a:srgbClr val="A9A9A9"/>
            </a:solidFill>
            <a:prstDash val="solid"/>
          </a:ln>
          <a:effectLst/>
        </p:spPr>
      </p:cxnSp>
      <p:cxnSp>
        <p:nvCxnSpPr>
          <p:cNvPr id="30" name="直接连接符 29"/>
          <p:cNvCxnSpPr/>
          <p:nvPr/>
        </p:nvCxnSpPr>
        <p:spPr>
          <a:xfrm flipH="1">
            <a:off x="2439890" y="2979196"/>
            <a:ext cx="835967" cy="402644"/>
          </a:xfrm>
          <a:prstGeom prst="line">
            <a:avLst/>
          </a:prstGeom>
          <a:noFill/>
          <a:ln algn="ctr" cap="flat" cmpd="sng" w="9525">
            <a:solidFill>
              <a:srgbClr val="A9A9A9"/>
            </a:solidFill>
            <a:prstDash val="solid"/>
          </a:ln>
          <a:effectLst/>
        </p:spPr>
      </p:cxnSp>
      <p:cxnSp>
        <p:nvCxnSpPr>
          <p:cNvPr id="31" name="直接连接符 30"/>
          <p:cNvCxnSpPr/>
          <p:nvPr/>
        </p:nvCxnSpPr>
        <p:spPr>
          <a:xfrm flipH="1">
            <a:off x="2869526" y="3012410"/>
            <a:ext cx="504056" cy="795389"/>
          </a:xfrm>
          <a:prstGeom prst="line">
            <a:avLst/>
          </a:prstGeom>
          <a:noFill/>
          <a:ln algn="ctr" cap="flat" cmpd="sng" w="9525">
            <a:solidFill>
              <a:srgbClr val="A9A9A9"/>
            </a:solidFill>
            <a:prstDash val="solid"/>
          </a:ln>
          <a:effectLst/>
        </p:spPr>
      </p:cxnSp>
      <p:cxnSp>
        <p:nvCxnSpPr>
          <p:cNvPr id="32" name="直接连接符 31"/>
          <p:cNvCxnSpPr/>
          <p:nvPr/>
        </p:nvCxnSpPr>
        <p:spPr>
          <a:xfrm flipV="1">
            <a:off x="5223998" y="1287949"/>
            <a:ext cx="72008" cy="574586"/>
          </a:xfrm>
          <a:prstGeom prst="line">
            <a:avLst/>
          </a:prstGeom>
          <a:noFill/>
          <a:ln algn="ctr" cap="flat" cmpd="sng" w="9525">
            <a:solidFill>
              <a:srgbClr val="A9A9A9"/>
            </a:solidFill>
            <a:prstDash val="solid"/>
          </a:ln>
          <a:effectLst/>
        </p:spPr>
      </p:cxnSp>
      <p:cxnSp>
        <p:nvCxnSpPr>
          <p:cNvPr id="33" name="直接连接符 32"/>
          <p:cNvCxnSpPr/>
          <p:nvPr/>
        </p:nvCxnSpPr>
        <p:spPr>
          <a:xfrm>
            <a:off x="5610233" y="2171741"/>
            <a:ext cx="697917" cy="113213"/>
          </a:xfrm>
          <a:prstGeom prst="line">
            <a:avLst/>
          </a:prstGeom>
          <a:noFill/>
          <a:ln algn="ctr" cap="flat" cmpd="sng" w="9525">
            <a:solidFill>
              <a:srgbClr val="A9A9A9"/>
            </a:solidFill>
            <a:prstDash val="solid"/>
          </a:ln>
          <a:effectLst/>
        </p:spPr>
      </p:cxnSp>
      <p:cxnSp>
        <p:nvCxnSpPr>
          <p:cNvPr id="34" name="直接连接符 33"/>
          <p:cNvCxnSpPr/>
          <p:nvPr/>
        </p:nvCxnSpPr>
        <p:spPr>
          <a:xfrm flipV="1">
            <a:off x="5525799" y="1823633"/>
            <a:ext cx="396661" cy="146825"/>
          </a:xfrm>
          <a:prstGeom prst="line">
            <a:avLst/>
          </a:prstGeom>
          <a:noFill/>
          <a:ln algn="ctr" cap="flat" cmpd="sng" w="9525">
            <a:solidFill>
              <a:srgbClr val="A9A9A9"/>
            </a:solidFill>
            <a:prstDash val="solid"/>
          </a:ln>
          <a:effectLst/>
        </p:spPr>
      </p:cxnSp>
      <p:cxnSp>
        <p:nvCxnSpPr>
          <p:cNvPr id="35" name="直接连接符 34"/>
          <p:cNvCxnSpPr/>
          <p:nvPr/>
        </p:nvCxnSpPr>
        <p:spPr>
          <a:xfrm flipV="1">
            <a:off x="5369989" y="1622969"/>
            <a:ext cx="182195" cy="274078"/>
          </a:xfrm>
          <a:prstGeom prst="line">
            <a:avLst/>
          </a:prstGeom>
          <a:noFill/>
          <a:ln algn="ctr" cap="flat" cmpd="sng" w="9525">
            <a:solidFill>
              <a:srgbClr val="A9A9A9"/>
            </a:solidFill>
            <a:prstDash val="solid"/>
          </a:ln>
          <a:effectLst/>
        </p:spPr>
      </p:cxnSp>
      <p:sp>
        <p:nvSpPr>
          <p:cNvPr id="3" name="矩形 2"/>
          <p:cNvSpPr/>
          <p:nvPr/>
        </p:nvSpPr>
        <p:spPr>
          <a:xfrm>
            <a:off x="6433384" y="4371950"/>
            <a:ext cx="2032317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vl="0"/>
            <a:r>
              <a:rPr altLang="zh-CN" lang="en-US" smtClean="0" sz="3200">
                <a:solidFill>
                  <a:prstClr val="black">
                    <a:lumMod val="65000"/>
                    <a:lumOff val="35000"/>
                  </a:prstClr>
                </a:solidFill>
              </a:rPr>
              <a:t>Problem 9</a:t>
            </a:r>
          </a:p>
        </p:txBody>
      </p:sp>
    </p:spTree>
    <p:extLst>
      <p:ext uri="{BB962C8B-B14F-4D97-AF65-F5344CB8AC3E}">
        <p14:creationId val="2265314734"/>
      </p:ext>
    </p:extLst>
  </p:cSld>
  <p:clrMapOvr>
    <a:masterClrMapping/>
  </p:clrMapOvr>
  <p:transition/>
  <p:timing/>
</p:sld>
</file>

<file path=ppt/slides/slide5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6" name="矩形 45"/>
          <p:cNvSpPr/>
          <p:nvPr/>
        </p:nvSpPr>
        <p:spPr>
          <a:xfrm>
            <a:off x="289555" y="882345"/>
            <a:ext cx="8424936" cy="3528392"/>
          </a:xfrm>
          <a:prstGeom prst="rect">
            <a:avLst/>
          </a:prstGeom>
          <a:gradFill>
            <a:gsLst>
              <a:gs pos="67000">
                <a:srgbClr val="B7732F"/>
              </a:gs>
              <a:gs pos="0">
                <a:srgbClr val="CC8238"/>
              </a:gs>
            </a:gsLst>
            <a:lin ang="5400000" scaled="0"/>
          </a:gradFill>
          <a:ln algn="ctr" cap="flat" cmpd="sng" w="28575">
            <a:noFill/>
            <a:prstDash val="solid"/>
          </a:ln>
          <a:effectLst>
            <a:outerShdw algn="ctr" blurRad="44450" dir="5400000" dist="27940">
              <a:srgbClr val="7A4D20"/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h="6350" w="171450"/>
          </a:sp3d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sysClr lastClr="FFFFFF" val="window"/>
              </a:solidFill>
              <a:effectLst/>
              <a:uLnTx/>
              <a:uFillTx/>
              <a:latin panose="020f0502020204030204" typeface="Calibri"/>
              <a:ea typeface="宋体"/>
              <a:cs typeface="+mn-cs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474312" y="1130950"/>
            <a:ext cx="8055421" cy="3127438"/>
          </a:xfrm>
          <a:prstGeom prst="rect">
            <a:avLst/>
          </a:prstGeom>
          <a:solidFill>
            <a:sysClr lastClr="FFFFFF" val="window"/>
          </a:solidFill>
          <a:ln algn="ctr" cap="flat" cmpd="sng" w="25400">
            <a:noFill/>
            <a:prstDash val="solid"/>
          </a:ln>
          <a:effectLst>
            <a:outerShdw algn="t" blurRad="50800" dir="5400000" dist="25400" rotWithShape="0">
              <a:prstClr val="black">
                <a:alpha val="40000"/>
              </a:prstClr>
            </a:outerShdw>
          </a:effectLst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sysClr lastClr="FFFFFF" val="window"/>
              </a:solidFill>
              <a:effectLst/>
              <a:uLnTx/>
              <a:uFillTx/>
              <a:latin panose="020f0502020204030204" typeface="Calibri"/>
              <a:ea typeface="宋体"/>
              <a:cs typeface="+mn-cs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417936" y="1025822"/>
            <a:ext cx="8168171" cy="3127438"/>
          </a:xfrm>
          <a:prstGeom prst="rect">
            <a:avLst/>
          </a:prstGeom>
          <a:solidFill>
            <a:sysClr lastClr="FFFFFF" val="window"/>
          </a:solidFill>
          <a:ln algn="ctr" cap="flat" cmpd="sng" w="25400">
            <a:noFill/>
            <a:prstDash val="solid"/>
          </a:ln>
          <a:effectLst>
            <a:outerShdw algn="t" blurRad="50800" dir="5400000" dist="25400" rotWithShape="0">
              <a:prstClr val="black">
                <a:alpha val="40000"/>
              </a:prstClr>
            </a:outerShdw>
          </a:effectLst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sysClr lastClr="FFFFFF" val="window"/>
              </a:solidFill>
              <a:effectLst/>
              <a:uLnTx/>
              <a:uFillTx/>
              <a:latin panose="020f0502020204030204" typeface="Calibri"/>
              <a:ea typeface="宋体"/>
              <a:cs typeface="+mn-cs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932040" y="1424846"/>
            <a:ext cx="3444995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kern="0" lang="zh-CN" noProof="0" sz="2400">
                <a:solidFill>
                  <a:srgbClr val="C00000"/>
                </a:solidFill>
                <a:latin charset="-122" pitchFamily="34" typeface="微软雅黑"/>
                <a:ea charset="-122" pitchFamily="34" typeface="微软雅黑"/>
              </a:rPr>
              <a:t>危机：物理影响到人心</a:t>
            </a:r>
          </a:p>
        </p:txBody>
      </p:sp>
      <p:sp>
        <p:nvSpPr>
          <p:cNvPr id="61" name="矩形 60"/>
          <p:cNvSpPr/>
          <p:nvPr/>
        </p:nvSpPr>
        <p:spPr>
          <a:xfrm>
            <a:off x="5065036" y="2000910"/>
            <a:ext cx="3312000" cy="288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algn="ctr" cap="flat" cmpd="sng" w="25400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sysClr lastClr="FFFFFF" val="window"/>
              </a:solidFill>
              <a:effectLst/>
              <a:uLnTx/>
              <a:uFillTx/>
              <a:latin panose="020f0502020204030204" typeface="Calibri"/>
              <a:ea typeface="宋体"/>
              <a:cs typeface="+mn-c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 flipH="1">
            <a:off x="574232" y="1275606"/>
            <a:ext cx="3918311" cy="2613483"/>
          </a:xfrm>
          <a:prstGeom prst="rect">
            <a:avLst/>
          </a:prstGeom>
          <a:solidFill>
            <a:srgbClr val="FFFFFF">
              <a:shade val="85000"/>
            </a:srgbClr>
          </a:solidFill>
          <a:ln cap="sq" w="190500">
            <a:solidFill>
              <a:srgbClr val="FFFFFF"/>
            </a:solidFill>
            <a:miter lim="800000"/>
          </a:ln>
          <a:effectLst>
            <a:outerShdw algn="tl" blurRad="65000" dir="12900000" dist="50800" kx="195000" ky="145000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dir="t" rig="twoPt">
              <a:rot lat="0" lon="0" rev="7200000"/>
            </a:lightRig>
          </a:scene3d>
          <a:sp3d contourW="12700">
            <a:bevelT h="19050" w="25400"/>
            <a:contourClr>
              <a:srgbClr val="969696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4992660" y="2144926"/>
            <a:ext cx="3478966" cy="1920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fontAlgn="auto" indent="0" lvl="0" marR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b="0" baseline="0" cap="none" i="0" kern="0" kumimoji="0" normalizeH="0" spc="0" strike="noStrike" sz="1200" u="none">
                <a:ln>
                  <a:noFill/>
                </a:ln>
                <a:solidFill>
                  <a:sysClr lastClr="FFFFFF" val="window">
                    <a:lumMod val="50000"/>
                  </a:sysClr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</a:defRPr>
            </a:lvl1pPr>
          </a:lstStyle>
          <a:p>
            <a:pPr defTabSz="914400" eaLnBrk="1" fontAlgn="auto" hangingPunct="1" indent="0" latinLnBrk="0" lvl="0" marL="0" marR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lang="zh-CN" smtClean="0" sz="1600">
                <a:solidFill>
                  <a:sysClr lastClr="000000" val="windowText">
                    <a:lumMod val="65000"/>
                    <a:lumOff val="35000"/>
                  </a:sysClr>
                </a:solidFill>
              </a:rPr>
              <a:t>人们会感到孤立无援</a:t>
            </a:r>
          </a:p>
          <a:p>
            <a:pPr defTabSz="914400" eaLnBrk="1" fontAlgn="auto" hangingPunct="1" indent="0" latinLnBrk="0" lvl="0" marL="0" marR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lang="zh-CN" smtClean="0" sz="1600">
                <a:solidFill>
                  <a:sysClr lastClr="000000" val="windowText">
                    <a:lumMod val="65000"/>
                    <a:lumOff val="35000"/>
                  </a:sysClr>
                </a:solidFill>
              </a:rPr>
              <a:t>会缺少对团队的认同感</a:t>
            </a:r>
          </a:p>
          <a:p>
            <a:pPr defTabSz="914400" eaLnBrk="1" fontAlgn="auto" hangingPunct="1" indent="0" latinLnBrk="0" lvl="0" marL="0" marR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lang="zh-CN" smtClean="0" sz="1600">
                <a:solidFill>
                  <a:sysClr lastClr="000000" val="windowText">
                    <a:lumMod val="65000"/>
                    <a:lumOff val="35000"/>
                  </a:sysClr>
                </a:solidFill>
              </a:rPr>
              <a:t>产生“我们和他们”的分裂的观点</a:t>
            </a:r>
          </a:p>
          <a:p>
            <a:pPr defTabSz="914400" eaLnBrk="1" fontAlgn="auto" hangingPunct="1" indent="0" latinLnBrk="0" lvl="0" marL="0" marR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lang="zh-CN" smtClean="0" sz="1600">
                <a:solidFill>
                  <a:sysClr lastClr="000000" val="windowText">
                    <a:lumMod val="65000"/>
                    <a:lumOff val="35000"/>
                  </a:sysClr>
                </a:solidFill>
              </a:rPr>
              <a:t>交流的过程减缓</a:t>
            </a:r>
          </a:p>
          <a:p>
            <a:pPr defTabSz="914400" eaLnBrk="1" fontAlgn="auto" hangingPunct="1" indent="0" latinLnBrk="0" lvl="0" marL="0" marR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lang="zh-CN" smtClean="0" sz="1600">
                <a:solidFill>
                  <a:sysClr lastClr="000000" val="windowText">
                    <a:lumMod val="65000"/>
                    <a:lumOff val="35000"/>
                  </a:sysClr>
                </a:solidFill>
              </a:rPr>
              <a:t>分享技术和经验的机会会错失</a:t>
            </a:r>
          </a:p>
        </p:txBody>
      </p:sp>
    </p:spTree>
    <p:extLst>
      <p:ext uri="{BB962C8B-B14F-4D97-AF65-F5344CB8AC3E}">
        <p14:creationId val="74759348"/>
      </p:ext>
    </p:extLst>
  </p:cSld>
  <p:clrMapOvr>
    <a:masterClrMapping/>
  </p:clrMapOvr>
  <p:transition/>
  <p:timing/>
</p:sld>
</file>

<file path=ppt/slides/slide5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" name="组合 2"/>
          <p:cNvGrpSpPr/>
          <p:nvPr/>
        </p:nvGrpSpPr>
        <p:grpSpPr>
          <a:xfrm>
            <a:off x="323528" y="882344"/>
            <a:ext cx="8424936" cy="3777637"/>
            <a:chOff x="289555" y="882345"/>
            <a:chExt cx="8424936" cy="3528392"/>
          </a:xfrm>
        </p:grpSpPr>
        <p:sp>
          <p:nvSpPr>
            <p:cNvPr id="46" name="矩形 45"/>
            <p:cNvSpPr/>
            <p:nvPr/>
          </p:nvSpPr>
          <p:spPr>
            <a:xfrm>
              <a:off x="289555" y="882345"/>
              <a:ext cx="8424936" cy="3528392"/>
            </a:xfrm>
            <a:prstGeom prst="rect">
              <a:avLst/>
            </a:prstGeom>
            <a:gradFill>
              <a:gsLst>
                <a:gs pos="67000">
                  <a:srgbClr val="B7732F"/>
                </a:gs>
                <a:gs pos="0">
                  <a:srgbClr val="CC8238"/>
                </a:gs>
              </a:gsLst>
              <a:lin ang="5400000" scaled="0"/>
            </a:gradFill>
            <a:ln algn="ctr" cap="flat" cmpd="sng" w="28575">
              <a:noFill/>
              <a:prstDash val="solid"/>
            </a:ln>
            <a:effectLst>
              <a:outerShdw algn="ctr" blurRad="44450" dir="5400000" dist="27940">
                <a:srgbClr val="7A4D20"/>
              </a:outerShdw>
            </a:effectLst>
            <a:scene3d>
              <a:camera prst="orthographicFront">
                <a:rot lat="0" lon="0" rev="0"/>
              </a:camera>
              <a:lightRig dir="t" rig="balanced">
                <a:rot lat="0" lon="0" rev="8700000"/>
              </a:lightRig>
            </a:scene3d>
            <a:sp3d>
              <a:bevelT h="6350" w="171450"/>
            </a:sp3d>
          </p:spPr>
          <p:txBody>
            <a:bodyPr anchor="ctr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FFFFFF" val="window"/>
                </a:solidFill>
                <a:effectLst/>
                <a:uLnTx/>
                <a:uFillTx/>
                <a:latin panose="020f0502020204030204" typeface="Calibri"/>
                <a:ea typeface="宋体"/>
                <a:cs typeface="+mn-cs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474312" y="1130950"/>
              <a:ext cx="8055421" cy="3127438"/>
            </a:xfrm>
            <a:prstGeom prst="rect">
              <a:avLst/>
            </a:prstGeom>
            <a:solidFill>
              <a:sysClr lastClr="FFFFFF" val="window"/>
            </a:solidFill>
            <a:ln algn="ctr" cap="flat" cmpd="sng" w="25400">
              <a:noFill/>
              <a:prstDash val="solid"/>
            </a:ln>
            <a:effectLst>
              <a:outerShdw algn="t" blurRad="50800" dir="5400000" dist="25400" rotWithShape="0">
                <a:prstClr val="black">
                  <a:alpha val="40000"/>
                </a:prstClr>
              </a:outerShdw>
            </a:effectLst>
          </p:spPr>
          <p:txBody>
            <a:bodyPr anchor="ctr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FFFFFF" val="window"/>
                </a:solidFill>
                <a:effectLst/>
                <a:uLnTx/>
                <a:uFillTx/>
                <a:latin panose="020f0502020204030204" typeface="Calibri"/>
                <a:ea typeface="宋体"/>
                <a:cs typeface="+mn-cs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417936" y="1025822"/>
              <a:ext cx="8168171" cy="3127438"/>
            </a:xfrm>
            <a:prstGeom prst="rect">
              <a:avLst/>
            </a:prstGeom>
            <a:solidFill>
              <a:sysClr lastClr="FFFFFF" val="window"/>
            </a:solidFill>
            <a:ln algn="ctr" cap="flat" cmpd="sng" w="25400">
              <a:noFill/>
              <a:prstDash val="solid"/>
            </a:ln>
            <a:effectLst>
              <a:outerShdw algn="t" blurRad="50800" dir="5400000" dist="25400" rotWithShape="0">
                <a:prstClr val="black">
                  <a:alpha val="40000"/>
                </a:prstClr>
              </a:outerShdw>
            </a:effectLst>
          </p:spPr>
          <p:txBody>
            <a:bodyPr anchor="ctr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FFFFFF" val="window"/>
                </a:solidFill>
                <a:effectLst/>
                <a:uLnTx/>
                <a:uFillTx/>
                <a:latin panose="020f0502020204030204" typeface="Calibri"/>
                <a:ea typeface="宋体"/>
                <a:cs typeface="+mn-cs"/>
              </a:endParaRPr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5121418" y="1343546"/>
            <a:ext cx="3156963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kern="0" lang="zh-CN" noProof="0" smtClean="0" sz="2400">
                <a:solidFill>
                  <a:srgbClr val="C00000"/>
                </a:solidFill>
                <a:latin charset="-122" pitchFamily="34" typeface="微软雅黑"/>
                <a:ea charset="-122" pitchFamily="34" typeface="微软雅黑"/>
              </a:rPr>
              <a:t>对策：个人多做努力</a:t>
            </a:r>
          </a:p>
        </p:txBody>
      </p:sp>
      <p:sp>
        <p:nvSpPr>
          <p:cNvPr id="61" name="矩形 60"/>
          <p:cNvSpPr/>
          <p:nvPr/>
        </p:nvSpPr>
        <p:spPr>
          <a:xfrm>
            <a:off x="5171017" y="1923678"/>
            <a:ext cx="3312000" cy="288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algn="ctr" cap="flat" cmpd="sng" w="25400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sysClr lastClr="FFFFFF" val="window"/>
              </a:solidFill>
              <a:effectLst/>
              <a:uLnTx/>
              <a:uFillTx/>
              <a:latin panose="020f0502020204030204" typeface="Calibri"/>
              <a:ea typeface="宋体"/>
              <a:cs typeface="+mn-c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 flipH="1">
            <a:off x="451907" y="1362423"/>
            <a:ext cx="4265918" cy="2832836"/>
          </a:xfrm>
          <a:prstGeom prst="rect">
            <a:avLst/>
          </a:prstGeom>
          <a:solidFill>
            <a:srgbClr val="FFFFFF">
              <a:shade val="85000"/>
            </a:srgbClr>
          </a:solidFill>
          <a:ln cap="sq" w="190500">
            <a:solidFill>
              <a:srgbClr val="FFFFFF"/>
            </a:solidFill>
            <a:miter lim="800000"/>
          </a:ln>
          <a:effectLst>
            <a:outerShdw algn="tl" blurRad="65000" dir="12900000" dist="50800" kx="195000" ky="145000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dir="t" rig="twoPt">
              <a:rot lat="0" lon="0" rev="7200000"/>
            </a:lightRig>
          </a:scene3d>
          <a:sp3d contourW="12700">
            <a:bevelT h="19050" w="25400"/>
            <a:contourClr>
              <a:srgbClr val="969696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5098641" y="2063626"/>
            <a:ext cx="3384376" cy="2286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fontAlgn="auto" indent="0" lvl="0" marR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b="0" baseline="0" cap="none" i="0" kern="0" kumimoji="0" normalizeH="0" spc="0" strike="noStrike" sz="1200" u="none">
                <a:ln>
                  <a:noFill/>
                </a:ln>
                <a:solidFill>
                  <a:sysClr lastClr="FFFFFF" val="window">
                    <a:lumMod val="50000"/>
                  </a:sysClr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</a:defRPr>
            </a:lvl1pPr>
          </a:lstStyle>
          <a:p>
            <a:pPr defTabSz="914400" eaLnBrk="1" fontAlgn="auto" hangingPunct="1" indent="0" latinLnBrk="0" lvl="0" marL="0" marR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0" kumimoji="0" lang="zh-CN" noProof="0" normalizeH="0" smtClean="0" spc="0" strike="noStrike" sz="1600" u="none">
                <a:ln>
                  <a:noFill/>
                </a:ln>
                <a:solidFill>
                  <a:sysClr lastClr="000000" val="windowText">
                    <a:lumMod val="65000"/>
                    <a:lumOff val="35000"/>
                  </a:sysClr>
                </a:solidFill>
                <a:effectLst/>
                <a:uLnTx/>
                <a:uFillTx/>
              </a:rPr>
              <a:t>提醒团队你们的目标</a:t>
            </a:r>
          </a:p>
          <a:p>
            <a:pPr defTabSz="914400" eaLnBrk="1" fontAlgn="auto" hangingPunct="1" indent="0" latinLnBrk="0" lvl="0" marL="0" marR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0" kumimoji="0" lang="zh-CN" noProof="0" normalizeH="0" smtClean="0" spc="0" strike="noStrike" sz="1600" u="none">
                <a:ln>
                  <a:noFill/>
                </a:ln>
                <a:solidFill>
                  <a:sysClr lastClr="000000" val="windowText">
                    <a:lumMod val="65000"/>
                    <a:lumOff val="35000"/>
                  </a:sysClr>
                </a:solidFill>
                <a:effectLst/>
                <a:uLnTx/>
                <a:uFillTx/>
              </a:rPr>
              <a:t>向成员宣传愿景和目标</a:t>
            </a:r>
          </a:p>
          <a:p>
            <a:pPr defTabSz="914400" eaLnBrk="1" fontAlgn="auto" hangingPunct="1" indent="0" latinLnBrk="0" lvl="0" marL="0" marR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0" kumimoji="0" lang="zh-CN" noProof="0" normalizeH="0" smtClean="0" spc="0" strike="noStrike" sz="1600" u="none">
                <a:ln>
                  <a:noFill/>
                </a:ln>
                <a:solidFill>
                  <a:sysClr lastClr="000000" val="windowText">
                    <a:lumMod val="65000"/>
                    <a:lumOff val="35000"/>
                  </a:sysClr>
                </a:solidFill>
                <a:effectLst/>
                <a:uLnTx/>
                <a:uFillTx/>
              </a:rPr>
              <a:t>利用团队中的技术和专业知识</a:t>
            </a:r>
          </a:p>
          <a:p>
            <a:pPr defTabSz="914400" eaLnBrk="1" fontAlgn="auto" hangingPunct="1" indent="0" latinLnBrk="0" lvl="0" marL="0" marR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0" kumimoji="0" lang="zh-CN" noProof="0" normalizeH="0" smtClean="0" spc="0" strike="noStrike" sz="1600" u="none">
                <a:ln>
                  <a:noFill/>
                </a:ln>
                <a:solidFill>
                  <a:sysClr lastClr="000000" val="windowText">
                    <a:lumMod val="65000"/>
                    <a:lumOff val="35000"/>
                  </a:sysClr>
                </a:solidFill>
                <a:effectLst/>
                <a:uLnTx/>
                <a:uFillTx/>
              </a:rPr>
              <a:t>开发一种合适的工作方法</a:t>
            </a:r>
          </a:p>
          <a:p>
            <a:pPr defTabSz="914400" eaLnBrk="1" fontAlgn="auto" hangingPunct="1" indent="0" latinLnBrk="0" lvl="0" marL="0" marR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0" kumimoji="0" lang="zh-CN" noProof="0" normalizeH="0" smtClean="0" spc="0" strike="noStrike" sz="1600" u="none">
                <a:ln>
                  <a:noFill/>
                </a:ln>
                <a:solidFill>
                  <a:sysClr lastClr="000000" val="windowText">
                    <a:lumMod val="65000"/>
                    <a:lumOff val="35000"/>
                  </a:sysClr>
                </a:solidFill>
                <a:effectLst/>
                <a:uLnTx/>
                <a:uFillTx/>
              </a:rPr>
              <a:t>鼓励大家公开想法，贡献经验</a:t>
            </a:r>
          </a:p>
          <a:p>
            <a:pPr defTabSz="914400" eaLnBrk="1" fontAlgn="auto" hangingPunct="1" indent="0" latinLnBrk="0" lvl="0" marL="0" marR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0" kumimoji="0" lang="zh-CN" noProof="0" normalizeH="0" smtClean="0" spc="0" strike="noStrike" sz="1600" u="none">
                <a:ln>
                  <a:noFill/>
                </a:ln>
                <a:solidFill>
                  <a:sysClr lastClr="000000" val="windowText">
                    <a:lumMod val="65000"/>
                    <a:lumOff val="35000"/>
                  </a:sysClr>
                </a:solidFill>
                <a:effectLst/>
                <a:uLnTx/>
                <a:uFillTx/>
              </a:rPr>
              <a:t>合理安排好时间</a:t>
            </a:r>
          </a:p>
        </p:txBody>
      </p:sp>
    </p:spTree>
    <p:extLst>
      <p:ext uri="{BB962C8B-B14F-4D97-AF65-F5344CB8AC3E}">
        <p14:creationId val="3284528604"/>
      </p:ext>
    </p:extLst>
  </p:cSld>
  <p:clrMapOvr>
    <a:masterClrMapping/>
  </p:clrMapOvr>
  <p:transition/>
  <p:timing/>
</p:sld>
</file>

<file path=ppt/slides/slide5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9" name="Picture 6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 rot="20331162">
            <a:off x="2483589" y="3574027"/>
            <a:ext cx="215093" cy="211804"/>
          </a:xfrm>
          <a:prstGeom prst="triangle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0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 flipV="1" rot="18781076">
            <a:off x="2188708" y="2710982"/>
            <a:ext cx="287440" cy="858837"/>
          </a:xfrm>
          <a:prstGeom prst="trapezoid">
            <a:avLst>
              <a:gd fmla="val 50000" name="adj"/>
            </a:avLst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10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 flipV="1" rot="6601881">
            <a:off x="5695349" y="1193551"/>
            <a:ext cx="287440" cy="858837"/>
          </a:xfrm>
          <a:prstGeom prst="rtTriangle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6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 rot="20331162">
            <a:off x="5861999" y="1937970"/>
            <a:ext cx="215093" cy="211804"/>
          </a:xfrm>
          <a:prstGeom prst="triangle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11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5724129" y="0"/>
            <a:ext cx="3419872" cy="1897046"/>
          </a:xfrm>
          <a:prstGeom prst="rect">
            <a:avLst/>
          </a:prstGeom>
          <a:noFill/>
          <a:ln>
            <a:noFill/>
          </a:ln>
          <a:effectLst>
            <a:outerShdw algn="ctr" dir="2700000" dist="35921" rotWithShape="0">
              <a:srgbClr val="EEECE1"/>
            </a:outerShdw>
          </a:effectLst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2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1" y="3296319"/>
            <a:ext cx="2800641" cy="1847181"/>
          </a:xfrm>
          <a:prstGeom prst="rect">
            <a:avLst/>
          </a:prstGeom>
          <a:noFill/>
          <a:ln>
            <a:noFill/>
          </a:ln>
          <a:effectLst>
            <a:outerShdw blurRad="50800" dir="16200000" dist="381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2757746" y="1851670"/>
            <a:ext cx="2750358" cy="1097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0" kumimoji="0" lang="zh-CN" noProof="0" normalizeH="0" smtClean="0" spc="0" strike="noStrike" sz="6600" u="none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</a:rPr>
              <a:t>抱怨</a:t>
            </a:r>
          </a:p>
        </p:txBody>
      </p:sp>
      <p:sp>
        <p:nvSpPr>
          <p:cNvPr id="26" name="任意多边形 25"/>
          <p:cNvSpPr/>
          <p:nvPr/>
        </p:nvSpPr>
        <p:spPr>
          <a:xfrm>
            <a:off x="2543635" y="1742180"/>
            <a:ext cx="475013" cy="463138"/>
          </a:xfrm>
          <a:custGeom>
            <a:gdLst>
              <a:gd fmla="*/ 475013 w 475013" name="connsiteX0"/>
              <a:gd fmla="*/ 0 h 617517" name="connsiteY0"/>
              <a:gd fmla="*/ 35626 w 475013" name="connsiteX1"/>
              <a:gd fmla="*/ 11875 h 617517" name="connsiteY1"/>
              <a:gd fmla="*/ 0 w 475013" name="connsiteX2"/>
              <a:gd fmla="*/ 617517 h 617517" name="connsiteY2"/>
              <a:gd fmla="*/ 130629 w 475013" name="connsiteX3"/>
              <a:gd fmla="*/ 178130 h 617517" name="connsiteY3"/>
              <a:gd fmla="*/ 475013 w 475013" name="connsiteX4"/>
              <a:gd fmla="*/ 0 h 617517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617517" w="475013">
                <a:moveTo>
                  <a:pt x="475013" y="0"/>
                </a:moveTo>
                <a:lnTo>
                  <a:pt x="35626" y="11875"/>
                </a:lnTo>
                <a:lnTo>
                  <a:pt x="0" y="617517"/>
                </a:lnTo>
                <a:lnTo>
                  <a:pt x="130629" y="178130"/>
                </a:lnTo>
                <a:lnTo>
                  <a:pt x="475013" y="0"/>
                </a:lnTo>
                <a:close/>
              </a:path>
            </a:pathLst>
          </a:custGeom>
          <a:solidFill>
            <a:srgbClr val="0070C0"/>
          </a:solidFill>
          <a:ln algn="ctr" cap="flat" cmpd="sng" w="25400">
            <a:noFill/>
            <a:prstDash val="solid"/>
          </a:ln>
          <a:effectLst/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sysClr lastClr="FFFFFF" val="window"/>
              </a:solidFill>
              <a:effectLst/>
              <a:uLnTx/>
              <a:uFillTx/>
              <a:latin panose="020f0502020204030204" typeface="Calibri"/>
              <a:ea typeface="宋体"/>
              <a:cs typeface="+mn-cs"/>
            </a:endParaRPr>
          </a:p>
        </p:txBody>
      </p:sp>
      <p:sp>
        <p:nvSpPr>
          <p:cNvPr id="27" name="任意多边形 26"/>
          <p:cNvSpPr/>
          <p:nvPr/>
        </p:nvSpPr>
        <p:spPr>
          <a:xfrm rot="10800000">
            <a:off x="5296008" y="2584031"/>
            <a:ext cx="475013" cy="463138"/>
          </a:xfrm>
          <a:custGeom>
            <a:gdLst>
              <a:gd fmla="*/ 475013 w 475013" name="connsiteX0"/>
              <a:gd fmla="*/ 0 h 617517" name="connsiteY0"/>
              <a:gd fmla="*/ 35626 w 475013" name="connsiteX1"/>
              <a:gd fmla="*/ 11875 h 617517" name="connsiteY1"/>
              <a:gd fmla="*/ 0 w 475013" name="connsiteX2"/>
              <a:gd fmla="*/ 617517 h 617517" name="connsiteY2"/>
              <a:gd fmla="*/ 130629 w 475013" name="connsiteX3"/>
              <a:gd fmla="*/ 178130 h 617517" name="connsiteY3"/>
              <a:gd fmla="*/ 475013 w 475013" name="connsiteX4"/>
              <a:gd fmla="*/ 0 h 617517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617517" w="475013">
                <a:moveTo>
                  <a:pt x="475013" y="0"/>
                </a:moveTo>
                <a:lnTo>
                  <a:pt x="35626" y="11875"/>
                </a:lnTo>
                <a:lnTo>
                  <a:pt x="0" y="617517"/>
                </a:lnTo>
                <a:lnTo>
                  <a:pt x="130629" y="178130"/>
                </a:lnTo>
                <a:lnTo>
                  <a:pt x="475013" y="0"/>
                </a:lnTo>
                <a:close/>
              </a:path>
            </a:pathLst>
          </a:custGeom>
          <a:solidFill>
            <a:srgbClr val="0070C0"/>
          </a:solidFill>
          <a:ln algn="ctr" cap="flat" cmpd="sng" w="25400">
            <a:noFill/>
            <a:prstDash val="solid"/>
          </a:ln>
          <a:effectLst/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sysClr lastClr="FFFFFF" val="window"/>
              </a:solidFill>
              <a:effectLst/>
              <a:uLnTx/>
              <a:uFillTx/>
              <a:latin panose="020f0502020204030204" typeface="Calibri"/>
              <a:ea typeface="宋体"/>
              <a:cs typeface="+mn-cs"/>
            </a:endParaRPr>
          </a:p>
        </p:txBody>
      </p:sp>
      <p:cxnSp>
        <p:nvCxnSpPr>
          <p:cNvPr id="28" name="直接连接符 27"/>
          <p:cNvCxnSpPr/>
          <p:nvPr/>
        </p:nvCxnSpPr>
        <p:spPr>
          <a:xfrm flipH="1">
            <a:off x="1999490" y="2815329"/>
            <a:ext cx="851954" cy="135947"/>
          </a:xfrm>
          <a:prstGeom prst="line">
            <a:avLst/>
          </a:prstGeom>
          <a:noFill/>
          <a:ln algn="ctr" cap="flat" cmpd="sng" w="9525">
            <a:solidFill>
              <a:srgbClr val="A9A9A9"/>
            </a:solidFill>
            <a:prstDash val="solid"/>
          </a:ln>
          <a:effectLst/>
        </p:spPr>
      </p:cxnSp>
      <p:cxnSp>
        <p:nvCxnSpPr>
          <p:cNvPr id="29" name="直接连接符 28"/>
          <p:cNvCxnSpPr/>
          <p:nvPr/>
        </p:nvCxnSpPr>
        <p:spPr>
          <a:xfrm flipH="1">
            <a:off x="2591135" y="2911222"/>
            <a:ext cx="427513" cy="135947"/>
          </a:xfrm>
          <a:prstGeom prst="line">
            <a:avLst/>
          </a:prstGeom>
          <a:noFill/>
          <a:ln algn="ctr" cap="flat" cmpd="sng" w="9525">
            <a:solidFill>
              <a:srgbClr val="A9A9A9"/>
            </a:solidFill>
            <a:prstDash val="solid"/>
          </a:ln>
          <a:effectLst/>
        </p:spPr>
      </p:cxnSp>
      <p:cxnSp>
        <p:nvCxnSpPr>
          <p:cNvPr id="30" name="直接连接符 29"/>
          <p:cNvCxnSpPr/>
          <p:nvPr/>
        </p:nvCxnSpPr>
        <p:spPr>
          <a:xfrm flipH="1">
            <a:off x="2439890" y="2979196"/>
            <a:ext cx="835967" cy="402644"/>
          </a:xfrm>
          <a:prstGeom prst="line">
            <a:avLst/>
          </a:prstGeom>
          <a:noFill/>
          <a:ln algn="ctr" cap="flat" cmpd="sng" w="9525">
            <a:solidFill>
              <a:srgbClr val="A9A9A9"/>
            </a:solidFill>
            <a:prstDash val="solid"/>
          </a:ln>
          <a:effectLst/>
        </p:spPr>
      </p:cxnSp>
      <p:cxnSp>
        <p:nvCxnSpPr>
          <p:cNvPr id="31" name="直接连接符 30"/>
          <p:cNvCxnSpPr/>
          <p:nvPr/>
        </p:nvCxnSpPr>
        <p:spPr>
          <a:xfrm flipH="1">
            <a:off x="2869526" y="3012410"/>
            <a:ext cx="504056" cy="795389"/>
          </a:xfrm>
          <a:prstGeom prst="line">
            <a:avLst/>
          </a:prstGeom>
          <a:noFill/>
          <a:ln algn="ctr" cap="flat" cmpd="sng" w="9525">
            <a:solidFill>
              <a:srgbClr val="A9A9A9"/>
            </a:solidFill>
            <a:prstDash val="solid"/>
          </a:ln>
          <a:effectLst/>
        </p:spPr>
      </p:cxnSp>
      <p:cxnSp>
        <p:nvCxnSpPr>
          <p:cNvPr id="32" name="直接连接符 31"/>
          <p:cNvCxnSpPr/>
          <p:nvPr/>
        </p:nvCxnSpPr>
        <p:spPr>
          <a:xfrm flipV="1">
            <a:off x="5223998" y="1287949"/>
            <a:ext cx="72008" cy="574586"/>
          </a:xfrm>
          <a:prstGeom prst="line">
            <a:avLst/>
          </a:prstGeom>
          <a:noFill/>
          <a:ln algn="ctr" cap="flat" cmpd="sng" w="9525">
            <a:solidFill>
              <a:srgbClr val="A9A9A9"/>
            </a:solidFill>
            <a:prstDash val="solid"/>
          </a:ln>
          <a:effectLst/>
        </p:spPr>
      </p:cxnSp>
      <p:cxnSp>
        <p:nvCxnSpPr>
          <p:cNvPr id="33" name="直接连接符 32"/>
          <p:cNvCxnSpPr/>
          <p:nvPr/>
        </p:nvCxnSpPr>
        <p:spPr>
          <a:xfrm>
            <a:off x="5610233" y="2171741"/>
            <a:ext cx="697917" cy="113213"/>
          </a:xfrm>
          <a:prstGeom prst="line">
            <a:avLst/>
          </a:prstGeom>
          <a:noFill/>
          <a:ln algn="ctr" cap="flat" cmpd="sng" w="9525">
            <a:solidFill>
              <a:srgbClr val="A9A9A9"/>
            </a:solidFill>
            <a:prstDash val="solid"/>
          </a:ln>
          <a:effectLst/>
        </p:spPr>
      </p:cxnSp>
      <p:cxnSp>
        <p:nvCxnSpPr>
          <p:cNvPr id="34" name="直接连接符 33"/>
          <p:cNvCxnSpPr/>
          <p:nvPr/>
        </p:nvCxnSpPr>
        <p:spPr>
          <a:xfrm flipV="1">
            <a:off x="5525799" y="1823633"/>
            <a:ext cx="396661" cy="146825"/>
          </a:xfrm>
          <a:prstGeom prst="line">
            <a:avLst/>
          </a:prstGeom>
          <a:noFill/>
          <a:ln algn="ctr" cap="flat" cmpd="sng" w="9525">
            <a:solidFill>
              <a:srgbClr val="A9A9A9"/>
            </a:solidFill>
            <a:prstDash val="solid"/>
          </a:ln>
          <a:effectLst/>
        </p:spPr>
      </p:cxnSp>
      <p:cxnSp>
        <p:nvCxnSpPr>
          <p:cNvPr id="35" name="直接连接符 34"/>
          <p:cNvCxnSpPr/>
          <p:nvPr/>
        </p:nvCxnSpPr>
        <p:spPr>
          <a:xfrm flipV="1">
            <a:off x="5369989" y="1622969"/>
            <a:ext cx="182195" cy="274078"/>
          </a:xfrm>
          <a:prstGeom prst="line">
            <a:avLst/>
          </a:prstGeom>
          <a:noFill/>
          <a:ln algn="ctr" cap="flat" cmpd="sng" w="9525">
            <a:solidFill>
              <a:srgbClr val="A9A9A9"/>
            </a:solidFill>
            <a:prstDash val="solid"/>
          </a:ln>
          <a:effectLst/>
        </p:spPr>
      </p:cxnSp>
      <p:sp>
        <p:nvSpPr>
          <p:cNvPr id="3" name="矩形 2"/>
          <p:cNvSpPr/>
          <p:nvPr/>
        </p:nvSpPr>
        <p:spPr>
          <a:xfrm>
            <a:off x="6320672" y="4371950"/>
            <a:ext cx="2257742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vl="0"/>
            <a:r>
              <a:rPr altLang="zh-CN" lang="en-US" smtClean="0" sz="3200">
                <a:solidFill>
                  <a:prstClr val="black">
                    <a:lumMod val="65000"/>
                    <a:lumOff val="35000"/>
                  </a:prstClr>
                </a:solidFill>
              </a:rPr>
              <a:t>Problem 10</a:t>
            </a:r>
          </a:p>
        </p:txBody>
      </p:sp>
    </p:spTree>
    <p:extLst>
      <p:ext uri="{BB962C8B-B14F-4D97-AF65-F5344CB8AC3E}">
        <p14:creationId val="2381414720"/>
      </p:ext>
    </p:extLst>
  </p:cSld>
  <p:clrMapOvr>
    <a:masterClrMapping/>
  </p:clrMapOvr>
  <p:transition/>
  <p:timing/>
</p:sld>
</file>

<file path=ppt/slides/slide5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6" name="矩形 45"/>
          <p:cNvSpPr/>
          <p:nvPr/>
        </p:nvSpPr>
        <p:spPr>
          <a:xfrm>
            <a:off x="289555" y="882345"/>
            <a:ext cx="8424936" cy="3528392"/>
          </a:xfrm>
          <a:prstGeom prst="rect">
            <a:avLst/>
          </a:prstGeom>
          <a:gradFill>
            <a:gsLst>
              <a:gs pos="67000">
                <a:srgbClr val="B7732F"/>
              </a:gs>
              <a:gs pos="0">
                <a:srgbClr val="CC8238"/>
              </a:gs>
            </a:gsLst>
            <a:lin ang="5400000" scaled="0"/>
          </a:gradFill>
          <a:ln algn="ctr" cap="flat" cmpd="sng" w="28575">
            <a:noFill/>
            <a:prstDash val="solid"/>
          </a:ln>
          <a:effectLst>
            <a:outerShdw algn="ctr" blurRad="44450" dir="5400000" dist="27940">
              <a:srgbClr val="7A4D20"/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h="6350" w="171450"/>
          </a:sp3d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sysClr lastClr="FFFFFF" val="window"/>
              </a:solidFill>
              <a:effectLst/>
              <a:uLnTx/>
              <a:uFillTx/>
              <a:latin panose="020f0502020204030204" typeface="Calibri"/>
              <a:ea typeface="宋体"/>
              <a:cs typeface="+mn-cs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474312" y="1130950"/>
            <a:ext cx="8055421" cy="3127438"/>
          </a:xfrm>
          <a:prstGeom prst="rect">
            <a:avLst/>
          </a:prstGeom>
          <a:solidFill>
            <a:sysClr lastClr="FFFFFF" val="window"/>
          </a:solidFill>
          <a:ln algn="ctr" cap="flat" cmpd="sng" w="25400">
            <a:noFill/>
            <a:prstDash val="solid"/>
          </a:ln>
          <a:effectLst>
            <a:outerShdw algn="t" blurRad="50800" dir="5400000" dist="25400" rotWithShape="0">
              <a:prstClr val="black">
                <a:alpha val="40000"/>
              </a:prstClr>
            </a:outerShdw>
          </a:effectLst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sysClr lastClr="FFFFFF" val="window"/>
              </a:solidFill>
              <a:effectLst/>
              <a:uLnTx/>
              <a:uFillTx/>
              <a:latin panose="020f0502020204030204" typeface="Calibri"/>
              <a:ea typeface="宋体"/>
              <a:cs typeface="+mn-cs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417936" y="1025822"/>
            <a:ext cx="8168171" cy="3127438"/>
          </a:xfrm>
          <a:prstGeom prst="rect">
            <a:avLst/>
          </a:prstGeom>
          <a:solidFill>
            <a:sysClr lastClr="FFFFFF" val="window"/>
          </a:solidFill>
          <a:ln algn="ctr" cap="flat" cmpd="sng" w="25400">
            <a:noFill/>
            <a:prstDash val="solid"/>
          </a:ln>
          <a:effectLst>
            <a:outerShdw algn="t" blurRad="50800" dir="5400000" dist="25400" rotWithShape="0">
              <a:prstClr val="black">
                <a:alpha val="40000"/>
              </a:prstClr>
            </a:outerShdw>
          </a:effectLst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sysClr lastClr="FFFFFF" val="window"/>
              </a:solidFill>
              <a:effectLst/>
              <a:uLnTx/>
              <a:uFillTx/>
              <a:latin panose="020f0502020204030204" typeface="Calibri"/>
              <a:ea typeface="宋体"/>
              <a:cs typeface="+mn-cs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436097" y="2809928"/>
            <a:ext cx="2862428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kern="0" lang="zh-CN" noProof="0" smtClean="0" sz="2400">
                <a:solidFill>
                  <a:srgbClr val="C00000"/>
                </a:solidFill>
                <a:latin charset="-122" pitchFamily="34" typeface="微软雅黑"/>
                <a:ea charset="-122" pitchFamily="34" typeface="微软雅黑"/>
              </a:rPr>
              <a:t>对策：提升情商</a:t>
            </a:r>
          </a:p>
        </p:txBody>
      </p:sp>
      <p:sp>
        <p:nvSpPr>
          <p:cNvPr id="61" name="矩形 60"/>
          <p:cNvSpPr/>
          <p:nvPr/>
        </p:nvSpPr>
        <p:spPr>
          <a:xfrm>
            <a:off x="5530687" y="3298649"/>
            <a:ext cx="2772000" cy="288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algn="ctr" cap="flat" cmpd="sng" w="25400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sysClr lastClr="FFFFFF" val="window"/>
              </a:solidFill>
              <a:effectLst/>
              <a:uLnTx/>
              <a:uFillTx/>
              <a:latin panose="020f0502020204030204" typeface="Calibri"/>
              <a:ea typeface="宋体"/>
              <a:cs typeface="+mn-cs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5530687" y="3911102"/>
            <a:ext cx="2772000" cy="288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algn="ctr" cap="flat" cmpd="sng" w="25400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sysClr lastClr="FFFFFF" val="window"/>
              </a:solidFill>
              <a:effectLst/>
              <a:uLnTx/>
              <a:uFillTx/>
              <a:latin panose="020f0502020204030204" typeface="Calibri"/>
              <a:ea typeface="宋体"/>
              <a:cs typeface="+mn-cs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460710" y="3435824"/>
            <a:ext cx="2841977" cy="4084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fontAlgn="auto" indent="0" lvl="0" marR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b="0" baseline="0" cap="none" i="0" kern="0" kumimoji="0" normalizeH="0" spc="0" strike="noStrike" sz="1200" u="none">
                <a:ln>
                  <a:noFill/>
                </a:ln>
                <a:solidFill>
                  <a:sysClr lastClr="FFFFFF" val="window">
                    <a:lumMod val="50000"/>
                  </a:sysClr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</a:defRPr>
            </a:lvl1pPr>
          </a:lstStyle>
          <a:p>
            <a:pPr defTabSz="914400" eaLnBrk="1" fontAlgn="auto" hangingPunct="1" indent="0" latinLnBrk="0" lvl="0" marL="0" marR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0" kumimoji="0" lang="zh-CN" noProof="0" normalizeH="0" smtClean="0" spc="0" strike="noStrike" sz="1600" u="none">
                <a:ln>
                  <a:noFill/>
                </a:ln>
                <a:solidFill>
                  <a:sysClr lastClr="000000" val="windowText">
                    <a:lumMod val="65000"/>
                    <a:lumOff val="35000"/>
                  </a:sysClr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</a:rPr>
              <a:t>先处理情绪后处理事情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559784" y="1246762"/>
            <a:ext cx="4228240" cy="2799558"/>
          </a:xfrm>
          <a:prstGeom prst="rect">
            <a:avLst/>
          </a:prstGeom>
          <a:solidFill>
            <a:srgbClr val="FFFFFF">
              <a:shade val="85000"/>
            </a:srgbClr>
          </a:solidFill>
          <a:ln cap="sq" w="190500">
            <a:solidFill>
              <a:srgbClr val="FFFFFF"/>
            </a:solidFill>
            <a:miter lim="800000"/>
          </a:ln>
          <a:effectLst>
            <a:outerShdw algn="tl" blurRad="65000" dir="12900000" dist="50800" kx="195000" ky="145000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dir="t" rig="twoPt">
              <a:rot lat="0" lon="0" rev="7200000"/>
            </a:lightRig>
          </a:scene3d>
          <a:sp3d contourW="12700">
            <a:bevelT h="19050" w="25400"/>
            <a:contourClr>
              <a:srgbClr val="969696"/>
            </a:contourClr>
          </a:sp3d>
        </p:spPr>
      </p:pic>
    </p:spTree>
    <p:extLst>
      <p:ext uri="{BB962C8B-B14F-4D97-AF65-F5344CB8AC3E}">
        <p14:creationId val="3383964256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rcRect r="-376"/>
          <a:stretch>
            <a:fillRect/>
          </a:stretch>
        </p:blipFill>
        <p:spPr>
          <a:xfrm>
            <a:off x="467544" y="87279"/>
            <a:ext cx="3806945" cy="118832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4867728" y="99383"/>
            <a:ext cx="3816424" cy="1140415"/>
          </a:xfrm>
          <a:prstGeom prst="rect">
            <a:avLst/>
          </a:prstGeom>
        </p:spPr>
      </p:pic>
      <p:cxnSp>
        <p:nvCxnSpPr>
          <p:cNvPr id="11" name="直接连接符 10"/>
          <p:cNvCxnSpPr/>
          <p:nvPr/>
        </p:nvCxnSpPr>
        <p:spPr>
          <a:xfrm rot="16200000">
            <a:off x="2159536" y="2625494"/>
            <a:ext cx="471600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467544" y="1887150"/>
            <a:ext cx="824400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467544" y="2499323"/>
            <a:ext cx="824400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467544" y="3111496"/>
            <a:ext cx="824400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467544" y="3723669"/>
            <a:ext cx="824400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467544" y="4335842"/>
            <a:ext cx="824400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467544" y="4948014"/>
            <a:ext cx="824400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3365408" y="2787774"/>
            <a:ext cx="2304256" cy="2304256"/>
            <a:chOff x="6156176" y="843558"/>
            <a:chExt cx="2304256" cy="2304256"/>
          </a:xfrm>
        </p:grpSpPr>
        <p:sp>
          <p:nvSpPr>
            <p:cNvPr id="3" name="椭圆 2"/>
            <p:cNvSpPr/>
            <p:nvPr/>
          </p:nvSpPr>
          <p:spPr>
            <a:xfrm>
              <a:off x="6156176" y="843558"/>
              <a:ext cx="2304256" cy="230425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372200" y="1121574"/>
              <a:ext cx="1872208" cy="27736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 sz="4400">
                  <a:solidFill>
                    <a:schemeClr val="bg1"/>
                  </a:solidFill>
                </a:rPr>
                <a:t>对比</a:t>
              </a:r>
            </a:p>
            <a:p>
              <a:pPr algn="ctr"/>
              <a:r>
                <a:rPr altLang="en-US" b="1" lang="zh-CN" sz="4400">
                  <a:solidFill>
                    <a:schemeClr val="bg1"/>
                  </a:solidFill>
                </a:rPr>
                <a:t>Teams</a:t>
              </a:r>
            </a:p>
            <a:p>
              <a:pPr algn="ctr"/>
              <a:r>
                <a:rPr altLang="en-US" b="1" lang="zh-CN" sz="4400">
                  <a:solidFill>
                    <a:schemeClr val="bg1"/>
                  </a:solidFill>
                </a:rPr>
                <a:t>VS</a:t>
              </a:r>
            </a:p>
            <a:p>
              <a:pPr algn="ctr"/>
              <a:r>
                <a:rPr altLang="en-US" b="1" lang="zh-CN" sz="4400">
                  <a:solidFill>
                    <a:schemeClr val="bg1"/>
                  </a:solidFill>
                </a:rPr>
                <a:t>Groups</a:t>
              </a:r>
            </a:p>
          </p:txBody>
        </p:sp>
      </p:grpSp>
      <p:sp>
        <p:nvSpPr>
          <p:cNvPr id="15" name="五边形 14"/>
          <p:cNvSpPr/>
          <p:nvPr/>
        </p:nvSpPr>
        <p:spPr>
          <a:xfrm>
            <a:off x="4517536" y="2091070"/>
            <a:ext cx="1278600" cy="619269"/>
          </a:xfrm>
          <a:prstGeom prst="homePlat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mtClean="0" sz="2400"/>
              <a:t>群体</a:t>
            </a:r>
          </a:p>
        </p:txBody>
      </p:sp>
      <p:sp>
        <p:nvSpPr>
          <p:cNvPr id="16" name="五边形 15"/>
          <p:cNvSpPr/>
          <p:nvPr/>
        </p:nvSpPr>
        <p:spPr>
          <a:xfrm flipH="1">
            <a:off x="3238936" y="1419622"/>
            <a:ext cx="1278600" cy="619269"/>
          </a:xfrm>
          <a:prstGeom prst="homePlat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mtClean="0" sz="2400"/>
              <a:t>团队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7504" y="1275606"/>
            <a:ext cx="2727568" cy="371246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220000"/>
              </a:lnSpc>
            </a:pPr>
            <a:r>
              <a:rPr altLang="en-US" lang="zh-CN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人们互相信任</a:t>
            </a:r>
          </a:p>
          <a:p>
            <a:pPr algn="r">
              <a:lnSpc>
                <a:spcPct val="220000"/>
              </a:lnSpc>
            </a:pPr>
            <a:r>
              <a:rPr altLang="en-US" lang="zh-CN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人们互相支持</a:t>
            </a:r>
          </a:p>
          <a:p>
            <a:pPr algn="r">
              <a:lnSpc>
                <a:spcPct val="220000"/>
              </a:lnSpc>
            </a:pPr>
            <a:r>
              <a:rPr altLang="en-US" lang="zh-CN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公开表达自己的感受</a:t>
            </a:r>
          </a:p>
          <a:p>
            <a:pPr algn="r">
              <a:lnSpc>
                <a:spcPct val="220000"/>
              </a:lnSpc>
            </a:pPr>
            <a:r>
              <a:rPr altLang="en-US" lang="zh-CN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信息自由共享</a:t>
            </a:r>
          </a:p>
          <a:p>
            <a:pPr algn="r">
              <a:lnSpc>
                <a:spcPct val="220000"/>
              </a:lnSpc>
            </a:pPr>
            <a:r>
              <a:rPr altLang="en-US" lang="zh-CN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矛盾得到解决</a:t>
            </a:r>
          </a:p>
          <a:p>
            <a:pPr algn="r">
              <a:lnSpc>
                <a:spcPct val="220000"/>
              </a:lnSpc>
            </a:pPr>
            <a:r>
              <a:rPr altLang="en-US" lang="zh-CN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大家有共同的目标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948888" y="1275606"/>
            <a:ext cx="2727568" cy="371246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220000"/>
              </a:lnSpc>
            </a:pPr>
            <a:r>
              <a:rPr altLang="en-US" lang="zh-CN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人们一同工作</a:t>
            </a:r>
          </a:p>
          <a:p>
            <a:pPr>
              <a:lnSpc>
                <a:spcPct val="220000"/>
              </a:lnSpc>
            </a:pPr>
            <a:r>
              <a:rPr altLang="en-US" lang="zh-CN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个人感受不是工作一部分</a:t>
            </a:r>
          </a:p>
          <a:p>
            <a:pPr>
              <a:lnSpc>
                <a:spcPct val="220000"/>
              </a:lnSpc>
            </a:pPr>
            <a:r>
              <a:rPr altLang="en-US" lang="zh-CN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公开度是有限的</a:t>
            </a:r>
          </a:p>
          <a:p>
            <a:pPr>
              <a:lnSpc>
                <a:spcPct val="220000"/>
              </a:lnSpc>
            </a:pPr>
            <a:r>
              <a:rPr altLang="en-US" lang="zh-CN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在需要的时候提供信息</a:t>
            </a:r>
          </a:p>
          <a:p>
            <a:pPr>
              <a:lnSpc>
                <a:spcPct val="220000"/>
              </a:lnSpc>
            </a:pPr>
            <a:r>
              <a:rPr altLang="en-US" lang="zh-CN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人们调解存在的矛盾</a:t>
            </a:r>
          </a:p>
          <a:p>
            <a:pPr>
              <a:lnSpc>
                <a:spcPct val="220000"/>
              </a:lnSpc>
            </a:pPr>
            <a:r>
              <a:rPr altLang="en-US" lang="zh-CN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目标个人化或不明确</a:t>
            </a:r>
          </a:p>
        </p:txBody>
      </p:sp>
    </p:spTree>
    <p:extLst>
      <p:ext uri="{BB962C8B-B14F-4D97-AF65-F5344CB8AC3E}">
        <p14:creationId val="180070392"/>
      </p:ext>
    </p:extLst>
  </p:cSld>
  <p:clrMapOvr>
    <a:masterClrMapping/>
  </p:clrMapOvr>
  <p:transition/>
  <p:timing/>
</p:sld>
</file>

<file path=ppt/slides/slide6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9" name="Picture 6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 rot="20331162">
            <a:off x="2483589" y="3574027"/>
            <a:ext cx="215093" cy="211804"/>
          </a:xfrm>
          <a:prstGeom prst="triangle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0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 flipV="1" rot="18781076">
            <a:off x="2188708" y="2710982"/>
            <a:ext cx="287440" cy="858837"/>
          </a:xfrm>
          <a:prstGeom prst="trapezoid">
            <a:avLst>
              <a:gd fmla="val 50000" name="adj"/>
            </a:avLst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10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 flipV="1" rot="6601881">
            <a:off x="5695349" y="1193551"/>
            <a:ext cx="287440" cy="858837"/>
          </a:xfrm>
          <a:prstGeom prst="rtTriangle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6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 rot="20331162">
            <a:off x="5861999" y="1937970"/>
            <a:ext cx="215093" cy="211804"/>
          </a:xfrm>
          <a:prstGeom prst="triangle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11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5724129" y="0"/>
            <a:ext cx="3419872" cy="1897046"/>
          </a:xfrm>
          <a:prstGeom prst="rect">
            <a:avLst/>
          </a:prstGeom>
          <a:noFill/>
          <a:ln>
            <a:noFill/>
          </a:ln>
          <a:effectLst>
            <a:outerShdw algn="ctr" dir="2700000" dist="35921" rotWithShape="0">
              <a:srgbClr val="EEECE1"/>
            </a:outerShdw>
          </a:effectLst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2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1" y="3296319"/>
            <a:ext cx="2800641" cy="1847181"/>
          </a:xfrm>
          <a:prstGeom prst="rect">
            <a:avLst/>
          </a:prstGeom>
          <a:noFill/>
          <a:ln>
            <a:noFill/>
          </a:ln>
          <a:effectLst>
            <a:outerShdw blurRad="50800" dir="16200000" dist="381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2771800" y="1851670"/>
            <a:ext cx="2750358" cy="1310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0" kumimoji="0" lang="zh-CN" noProof="0" normalizeH="0" smtClean="0" spc="0" strike="noStrike" sz="4000" u="none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</a:rPr>
              <a:t>对团队</a:t>
            </a:r>
          </a:p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0" kumimoji="0" lang="zh-CN" noProof="0" normalizeH="0" smtClean="0" spc="0" strike="noStrike" sz="4000" u="none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</a:rPr>
              <a:t>没有热情</a:t>
            </a:r>
          </a:p>
        </p:txBody>
      </p:sp>
      <p:sp>
        <p:nvSpPr>
          <p:cNvPr id="26" name="任意多边形 25"/>
          <p:cNvSpPr/>
          <p:nvPr/>
        </p:nvSpPr>
        <p:spPr>
          <a:xfrm>
            <a:off x="2543635" y="1742180"/>
            <a:ext cx="475013" cy="463138"/>
          </a:xfrm>
          <a:custGeom>
            <a:gdLst>
              <a:gd fmla="*/ 475013 w 475013" name="connsiteX0"/>
              <a:gd fmla="*/ 0 h 617517" name="connsiteY0"/>
              <a:gd fmla="*/ 35626 w 475013" name="connsiteX1"/>
              <a:gd fmla="*/ 11875 h 617517" name="connsiteY1"/>
              <a:gd fmla="*/ 0 w 475013" name="connsiteX2"/>
              <a:gd fmla="*/ 617517 h 617517" name="connsiteY2"/>
              <a:gd fmla="*/ 130629 w 475013" name="connsiteX3"/>
              <a:gd fmla="*/ 178130 h 617517" name="connsiteY3"/>
              <a:gd fmla="*/ 475013 w 475013" name="connsiteX4"/>
              <a:gd fmla="*/ 0 h 617517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617517" w="475013">
                <a:moveTo>
                  <a:pt x="475013" y="0"/>
                </a:moveTo>
                <a:lnTo>
                  <a:pt x="35626" y="11875"/>
                </a:lnTo>
                <a:lnTo>
                  <a:pt x="0" y="617517"/>
                </a:lnTo>
                <a:lnTo>
                  <a:pt x="130629" y="178130"/>
                </a:lnTo>
                <a:lnTo>
                  <a:pt x="475013" y="0"/>
                </a:lnTo>
                <a:close/>
              </a:path>
            </a:pathLst>
          </a:custGeom>
          <a:solidFill>
            <a:srgbClr val="0070C0"/>
          </a:solidFill>
          <a:ln algn="ctr" cap="flat" cmpd="sng" w="25400">
            <a:noFill/>
            <a:prstDash val="solid"/>
          </a:ln>
          <a:effectLst/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sysClr lastClr="FFFFFF" val="window"/>
              </a:solidFill>
              <a:effectLst/>
              <a:uLnTx/>
              <a:uFillTx/>
              <a:latin panose="020f0502020204030204" typeface="Calibri"/>
              <a:ea typeface="宋体"/>
              <a:cs typeface="+mn-cs"/>
            </a:endParaRPr>
          </a:p>
        </p:txBody>
      </p:sp>
      <p:sp>
        <p:nvSpPr>
          <p:cNvPr id="27" name="任意多边形 26"/>
          <p:cNvSpPr/>
          <p:nvPr/>
        </p:nvSpPr>
        <p:spPr>
          <a:xfrm rot="10800000">
            <a:off x="5296008" y="2584031"/>
            <a:ext cx="475013" cy="463138"/>
          </a:xfrm>
          <a:custGeom>
            <a:gdLst>
              <a:gd fmla="*/ 475013 w 475013" name="connsiteX0"/>
              <a:gd fmla="*/ 0 h 617517" name="connsiteY0"/>
              <a:gd fmla="*/ 35626 w 475013" name="connsiteX1"/>
              <a:gd fmla="*/ 11875 h 617517" name="connsiteY1"/>
              <a:gd fmla="*/ 0 w 475013" name="connsiteX2"/>
              <a:gd fmla="*/ 617517 h 617517" name="connsiteY2"/>
              <a:gd fmla="*/ 130629 w 475013" name="connsiteX3"/>
              <a:gd fmla="*/ 178130 h 617517" name="connsiteY3"/>
              <a:gd fmla="*/ 475013 w 475013" name="connsiteX4"/>
              <a:gd fmla="*/ 0 h 617517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617517" w="475013">
                <a:moveTo>
                  <a:pt x="475013" y="0"/>
                </a:moveTo>
                <a:lnTo>
                  <a:pt x="35626" y="11875"/>
                </a:lnTo>
                <a:lnTo>
                  <a:pt x="0" y="617517"/>
                </a:lnTo>
                <a:lnTo>
                  <a:pt x="130629" y="178130"/>
                </a:lnTo>
                <a:lnTo>
                  <a:pt x="475013" y="0"/>
                </a:lnTo>
                <a:close/>
              </a:path>
            </a:pathLst>
          </a:custGeom>
          <a:solidFill>
            <a:srgbClr val="0070C0"/>
          </a:solidFill>
          <a:ln algn="ctr" cap="flat" cmpd="sng" w="25400">
            <a:noFill/>
            <a:prstDash val="solid"/>
          </a:ln>
          <a:effectLst/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sysClr lastClr="FFFFFF" val="window"/>
              </a:solidFill>
              <a:effectLst/>
              <a:uLnTx/>
              <a:uFillTx/>
              <a:latin panose="020f0502020204030204" typeface="Calibri"/>
              <a:ea typeface="宋体"/>
              <a:cs typeface="+mn-cs"/>
            </a:endParaRPr>
          </a:p>
        </p:txBody>
      </p:sp>
      <p:cxnSp>
        <p:nvCxnSpPr>
          <p:cNvPr id="28" name="直接连接符 27"/>
          <p:cNvCxnSpPr/>
          <p:nvPr/>
        </p:nvCxnSpPr>
        <p:spPr>
          <a:xfrm flipH="1">
            <a:off x="1999490" y="2815329"/>
            <a:ext cx="851954" cy="135947"/>
          </a:xfrm>
          <a:prstGeom prst="line">
            <a:avLst/>
          </a:prstGeom>
          <a:noFill/>
          <a:ln algn="ctr" cap="flat" cmpd="sng" w="9525">
            <a:solidFill>
              <a:srgbClr val="A9A9A9"/>
            </a:solidFill>
            <a:prstDash val="solid"/>
          </a:ln>
          <a:effectLst/>
        </p:spPr>
      </p:cxnSp>
      <p:cxnSp>
        <p:nvCxnSpPr>
          <p:cNvPr id="29" name="直接连接符 28"/>
          <p:cNvCxnSpPr/>
          <p:nvPr/>
        </p:nvCxnSpPr>
        <p:spPr>
          <a:xfrm flipH="1">
            <a:off x="2591135" y="2911222"/>
            <a:ext cx="427513" cy="135947"/>
          </a:xfrm>
          <a:prstGeom prst="line">
            <a:avLst/>
          </a:prstGeom>
          <a:noFill/>
          <a:ln algn="ctr" cap="flat" cmpd="sng" w="9525">
            <a:solidFill>
              <a:srgbClr val="A9A9A9"/>
            </a:solidFill>
            <a:prstDash val="solid"/>
          </a:ln>
          <a:effectLst/>
        </p:spPr>
      </p:cxnSp>
      <p:cxnSp>
        <p:nvCxnSpPr>
          <p:cNvPr id="30" name="直接连接符 29"/>
          <p:cNvCxnSpPr/>
          <p:nvPr/>
        </p:nvCxnSpPr>
        <p:spPr>
          <a:xfrm flipH="1">
            <a:off x="2439890" y="2979196"/>
            <a:ext cx="835967" cy="402644"/>
          </a:xfrm>
          <a:prstGeom prst="line">
            <a:avLst/>
          </a:prstGeom>
          <a:noFill/>
          <a:ln algn="ctr" cap="flat" cmpd="sng" w="9525">
            <a:solidFill>
              <a:srgbClr val="A9A9A9"/>
            </a:solidFill>
            <a:prstDash val="solid"/>
          </a:ln>
          <a:effectLst/>
        </p:spPr>
      </p:cxnSp>
      <p:cxnSp>
        <p:nvCxnSpPr>
          <p:cNvPr id="31" name="直接连接符 30"/>
          <p:cNvCxnSpPr/>
          <p:nvPr/>
        </p:nvCxnSpPr>
        <p:spPr>
          <a:xfrm flipH="1">
            <a:off x="2869526" y="3012410"/>
            <a:ext cx="504056" cy="795389"/>
          </a:xfrm>
          <a:prstGeom prst="line">
            <a:avLst/>
          </a:prstGeom>
          <a:noFill/>
          <a:ln algn="ctr" cap="flat" cmpd="sng" w="9525">
            <a:solidFill>
              <a:srgbClr val="A9A9A9"/>
            </a:solidFill>
            <a:prstDash val="solid"/>
          </a:ln>
          <a:effectLst/>
        </p:spPr>
      </p:cxnSp>
      <p:cxnSp>
        <p:nvCxnSpPr>
          <p:cNvPr id="32" name="直接连接符 31"/>
          <p:cNvCxnSpPr/>
          <p:nvPr/>
        </p:nvCxnSpPr>
        <p:spPr>
          <a:xfrm flipV="1">
            <a:off x="5223998" y="1287949"/>
            <a:ext cx="72008" cy="574586"/>
          </a:xfrm>
          <a:prstGeom prst="line">
            <a:avLst/>
          </a:prstGeom>
          <a:noFill/>
          <a:ln algn="ctr" cap="flat" cmpd="sng" w="9525">
            <a:solidFill>
              <a:srgbClr val="A9A9A9"/>
            </a:solidFill>
            <a:prstDash val="solid"/>
          </a:ln>
          <a:effectLst/>
        </p:spPr>
      </p:cxnSp>
      <p:cxnSp>
        <p:nvCxnSpPr>
          <p:cNvPr id="33" name="直接连接符 32"/>
          <p:cNvCxnSpPr/>
          <p:nvPr/>
        </p:nvCxnSpPr>
        <p:spPr>
          <a:xfrm>
            <a:off x="5610233" y="2171741"/>
            <a:ext cx="697917" cy="113213"/>
          </a:xfrm>
          <a:prstGeom prst="line">
            <a:avLst/>
          </a:prstGeom>
          <a:noFill/>
          <a:ln algn="ctr" cap="flat" cmpd="sng" w="9525">
            <a:solidFill>
              <a:srgbClr val="A9A9A9"/>
            </a:solidFill>
            <a:prstDash val="solid"/>
          </a:ln>
          <a:effectLst/>
        </p:spPr>
      </p:cxnSp>
      <p:cxnSp>
        <p:nvCxnSpPr>
          <p:cNvPr id="34" name="直接连接符 33"/>
          <p:cNvCxnSpPr/>
          <p:nvPr/>
        </p:nvCxnSpPr>
        <p:spPr>
          <a:xfrm flipV="1">
            <a:off x="5525799" y="1823633"/>
            <a:ext cx="396661" cy="146825"/>
          </a:xfrm>
          <a:prstGeom prst="line">
            <a:avLst/>
          </a:prstGeom>
          <a:noFill/>
          <a:ln algn="ctr" cap="flat" cmpd="sng" w="9525">
            <a:solidFill>
              <a:srgbClr val="A9A9A9"/>
            </a:solidFill>
            <a:prstDash val="solid"/>
          </a:ln>
          <a:effectLst/>
        </p:spPr>
      </p:cxnSp>
      <p:cxnSp>
        <p:nvCxnSpPr>
          <p:cNvPr id="35" name="直接连接符 34"/>
          <p:cNvCxnSpPr/>
          <p:nvPr/>
        </p:nvCxnSpPr>
        <p:spPr>
          <a:xfrm flipV="1">
            <a:off x="5369989" y="1622969"/>
            <a:ext cx="182195" cy="274078"/>
          </a:xfrm>
          <a:prstGeom prst="line">
            <a:avLst/>
          </a:prstGeom>
          <a:noFill/>
          <a:ln algn="ctr" cap="flat" cmpd="sng" w="9525">
            <a:solidFill>
              <a:srgbClr val="A9A9A9"/>
            </a:solidFill>
            <a:prstDash val="solid"/>
          </a:ln>
          <a:effectLst/>
        </p:spPr>
      </p:cxnSp>
      <p:sp>
        <p:nvSpPr>
          <p:cNvPr id="3" name="矩形 2"/>
          <p:cNvSpPr/>
          <p:nvPr/>
        </p:nvSpPr>
        <p:spPr>
          <a:xfrm>
            <a:off x="6335754" y="4371950"/>
            <a:ext cx="222758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vl="0"/>
            <a:r>
              <a:rPr altLang="zh-CN" lang="en-US" smtClean="0" sz="3200">
                <a:solidFill>
                  <a:prstClr val="black">
                    <a:lumMod val="65000"/>
                    <a:lumOff val="35000"/>
                  </a:prstClr>
                </a:solidFill>
              </a:rPr>
              <a:t>Problem 11</a:t>
            </a:r>
          </a:p>
        </p:txBody>
      </p:sp>
    </p:spTree>
    <p:extLst>
      <p:ext uri="{BB962C8B-B14F-4D97-AF65-F5344CB8AC3E}">
        <p14:creationId val="732647902"/>
      </p:ext>
    </p:extLst>
  </p:cSld>
  <p:clrMapOvr>
    <a:masterClrMapping/>
  </p:clrMapOvr>
  <p:transition/>
  <p:timing/>
</p:sld>
</file>

<file path=ppt/slides/slide6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465672" y="2118767"/>
            <a:ext cx="3276205" cy="2620917"/>
            <a:chOff x="849869" y="2827597"/>
            <a:chExt cx="2538189" cy="1768202"/>
          </a:xfrm>
          <a:effectLst>
            <a:outerShdw algn="ctr" blurRad="38100" rotWithShape="0" sx="101000" sy="101000">
              <a:prstClr val="black">
                <a:alpha val="40000"/>
              </a:prstClr>
            </a:outerShdw>
          </a:effectLst>
        </p:grpSpPr>
        <p:sp>
          <p:nvSpPr>
            <p:cNvPr id="3" name="矩形 2"/>
            <p:cNvSpPr/>
            <p:nvPr/>
          </p:nvSpPr>
          <p:spPr>
            <a:xfrm>
              <a:off x="930831" y="2827597"/>
              <a:ext cx="2376264" cy="432048"/>
            </a:xfrm>
            <a:prstGeom prst="rect">
              <a:avLst/>
            </a:prstGeom>
            <a:gradFill flip="none" rotWithShape="1">
              <a:gsLst>
                <a:gs pos="0">
                  <a:srgbClr val="0078A8"/>
                </a:gs>
                <a:gs pos="94000">
                  <a:srgbClr val="00B0F0">
                    <a:shade val="67500"/>
                    <a:satMod val="115000"/>
                  </a:srgbClr>
                </a:gs>
              </a:gsLst>
              <a:lin ang="5400000" scaled="1"/>
            </a:gradFill>
            <a:ln algn="ctr" cap="flat" cmpd="sng" w="25400">
              <a:noFill/>
              <a:prstDash val="solid"/>
            </a:ln>
            <a:effectLst/>
          </p:spPr>
          <p:txBody>
            <a:bodyPr anchor="ctr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FFFFFF" val="window"/>
                </a:solidFill>
                <a:effectLst/>
                <a:uLnTx/>
                <a:uFillTx/>
                <a:latin panose="020f0502020204030204" typeface="Calibri"/>
                <a:ea typeface="宋体"/>
                <a:cs typeface="+mn-cs"/>
              </a:endParaRPr>
            </a:p>
          </p:txBody>
        </p:sp>
        <p:sp>
          <p:nvSpPr>
            <p:cNvPr id="4" name="矩形 15"/>
            <p:cNvSpPr/>
            <p:nvPr/>
          </p:nvSpPr>
          <p:spPr>
            <a:xfrm>
              <a:off x="849869" y="3259645"/>
              <a:ext cx="2538189" cy="451098"/>
            </a:xfrm>
            <a:custGeom>
              <a:gdLst>
                <a:gd fmla="*/ 85725 w 2538189" name="connsiteX0"/>
                <a:gd fmla="*/ 0 h 451098" name="connsiteY0"/>
                <a:gd fmla="*/ 2461989 w 2538189" name="connsiteX1"/>
                <a:gd fmla="*/ 0 h 451098" name="connsiteY1"/>
                <a:gd fmla="*/ 2538189 w 2538189" name="connsiteX2"/>
                <a:gd fmla="*/ 451098 h 451098" name="connsiteY2"/>
                <a:gd fmla="*/ 0 w 2538189" name="connsiteX3"/>
                <a:gd fmla="*/ 451098 h 451098" name="connsiteY3"/>
                <a:gd fmla="*/ 85725 w 2538189" name="connsiteX4"/>
                <a:gd fmla="*/ 0 h 451098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451098" w="2538189">
                  <a:moveTo>
                    <a:pt x="85725" y="0"/>
                  </a:moveTo>
                  <a:lnTo>
                    <a:pt x="2461989" y="0"/>
                  </a:lnTo>
                  <a:lnTo>
                    <a:pt x="2538189" y="451098"/>
                  </a:lnTo>
                  <a:lnTo>
                    <a:pt x="0" y="451098"/>
                  </a:lnTo>
                  <a:lnTo>
                    <a:pt x="85725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78A8"/>
                </a:gs>
                <a:gs pos="94000">
                  <a:srgbClr val="00B0F0">
                    <a:shade val="67500"/>
                    <a:satMod val="115000"/>
                  </a:srgbClr>
                </a:gs>
              </a:gsLst>
              <a:lin ang="5400000" scaled="1"/>
            </a:gradFill>
            <a:ln algn="ctr" cap="flat" cmpd="sng" w="25400">
              <a:noFill/>
              <a:prstDash val="solid"/>
            </a:ln>
            <a:effectLst/>
          </p:spPr>
          <p:txBody>
            <a:bodyPr anchor="ctr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FFFFFF" val="window"/>
                </a:solidFill>
                <a:effectLst/>
                <a:uLnTx/>
                <a:uFillTx/>
                <a:latin panose="020f0502020204030204" typeface="Calibri"/>
                <a:ea typeface="宋体"/>
                <a:cs typeface="+mn-cs"/>
              </a:endParaRPr>
            </a:p>
          </p:txBody>
        </p:sp>
        <p:sp>
          <p:nvSpPr>
            <p:cNvPr id="5" name="矩形 15"/>
            <p:cNvSpPr/>
            <p:nvPr/>
          </p:nvSpPr>
          <p:spPr>
            <a:xfrm flipV="1">
              <a:off x="849869" y="3693603"/>
              <a:ext cx="2538189" cy="451098"/>
            </a:xfrm>
            <a:custGeom>
              <a:gdLst>
                <a:gd fmla="*/ 85725 w 2538189" name="connsiteX0"/>
                <a:gd fmla="*/ 0 h 451098" name="connsiteY0"/>
                <a:gd fmla="*/ 2461989 w 2538189" name="connsiteX1"/>
                <a:gd fmla="*/ 0 h 451098" name="connsiteY1"/>
                <a:gd fmla="*/ 2538189 w 2538189" name="connsiteX2"/>
                <a:gd fmla="*/ 451098 h 451098" name="connsiteY2"/>
                <a:gd fmla="*/ 0 w 2538189" name="connsiteX3"/>
                <a:gd fmla="*/ 451098 h 451098" name="connsiteY3"/>
                <a:gd fmla="*/ 85725 w 2538189" name="connsiteX4"/>
                <a:gd fmla="*/ 0 h 451098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451098" w="2538189">
                  <a:moveTo>
                    <a:pt x="85725" y="0"/>
                  </a:moveTo>
                  <a:lnTo>
                    <a:pt x="2461989" y="0"/>
                  </a:lnTo>
                  <a:lnTo>
                    <a:pt x="2538189" y="451098"/>
                  </a:lnTo>
                  <a:lnTo>
                    <a:pt x="0" y="451098"/>
                  </a:lnTo>
                  <a:lnTo>
                    <a:pt x="85725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78A8"/>
                </a:gs>
                <a:gs pos="94000">
                  <a:srgbClr val="00B0F0">
                    <a:shade val="67500"/>
                    <a:satMod val="115000"/>
                  </a:srgbClr>
                </a:gs>
              </a:gsLst>
              <a:lin ang="16200000" scaled="1"/>
            </a:gradFill>
            <a:ln algn="ctr" cap="flat" cmpd="sng" w="25400">
              <a:noFill/>
              <a:prstDash val="solid"/>
            </a:ln>
            <a:effectLst/>
          </p:spPr>
          <p:txBody>
            <a:bodyPr anchor="ctr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FFFFFF" val="window"/>
                </a:solidFill>
                <a:effectLst/>
                <a:uLnTx/>
                <a:uFillTx/>
                <a:latin panose="020f0502020204030204" typeface="Calibri"/>
                <a:ea typeface="宋体"/>
                <a:cs typeface="+mn-cs"/>
              </a:endParaRPr>
            </a:p>
          </p:txBody>
        </p:sp>
        <p:sp>
          <p:nvSpPr>
            <p:cNvPr id="6" name="矩形 15"/>
            <p:cNvSpPr/>
            <p:nvPr/>
          </p:nvSpPr>
          <p:spPr>
            <a:xfrm>
              <a:off x="849869" y="4144701"/>
              <a:ext cx="2538189" cy="451098"/>
            </a:xfrm>
            <a:custGeom>
              <a:gdLst>
                <a:gd fmla="*/ 85725 w 2538189" name="connsiteX0"/>
                <a:gd fmla="*/ 0 h 451098" name="connsiteY0"/>
                <a:gd fmla="*/ 2461989 w 2538189" name="connsiteX1"/>
                <a:gd fmla="*/ 0 h 451098" name="connsiteY1"/>
                <a:gd fmla="*/ 2538189 w 2538189" name="connsiteX2"/>
                <a:gd fmla="*/ 451098 h 451098" name="connsiteY2"/>
                <a:gd fmla="*/ 0 w 2538189" name="connsiteX3"/>
                <a:gd fmla="*/ 451098 h 451098" name="connsiteY3"/>
                <a:gd fmla="*/ 85725 w 2538189" name="connsiteX4"/>
                <a:gd fmla="*/ 0 h 451098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451098" w="2538189">
                  <a:moveTo>
                    <a:pt x="85725" y="0"/>
                  </a:moveTo>
                  <a:lnTo>
                    <a:pt x="2461989" y="0"/>
                  </a:lnTo>
                  <a:lnTo>
                    <a:pt x="2538189" y="451098"/>
                  </a:lnTo>
                  <a:lnTo>
                    <a:pt x="0" y="451098"/>
                  </a:lnTo>
                  <a:lnTo>
                    <a:pt x="85725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78A8"/>
                </a:gs>
                <a:gs pos="94000">
                  <a:srgbClr val="00B0F0">
                    <a:shade val="67500"/>
                    <a:satMod val="115000"/>
                  </a:srgbClr>
                </a:gs>
              </a:gsLst>
              <a:lin ang="5400000" scaled="1"/>
            </a:gradFill>
            <a:ln algn="ctr" cap="flat" cmpd="sng" w="25400">
              <a:noFill/>
              <a:prstDash val="solid"/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txBody>
            <a:bodyPr anchor="ctr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FFFFFF" val="window"/>
                </a:solidFill>
                <a:effectLst/>
                <a:uLnTx/>
                <a:uFillTx/>
                <a:latin panose="020f0502020204030204" typeface="Calibri"/>
                <a:ea typeface="宋体"/>
                <a:cs typeface="+mn-cs"/>
              </a:endParaRPr>
            </a:p>
          </p:txBody>
        </p:sp>
      </p:grpSp>
      <p:sp>
        <p:nvSpPr>
          <p:cNvPr id="7" name="椭圆 6"/>
          <p:cNvSpPr/>
          <p:nvPr/>
        </p:nvSpPr>
        <p:spPr>
          <a:xfrm>
            <a:off x="886651" y="2242255"/>
            <a:ext cx="89293" cy="89293"/>
          </a:xfrm>
          <a:prstGeom prst="ellipse">
            <a:avLst/>
          </a:prstGeom>
          <a:solidFill>
            <a:sysClr lastClr="000000" val="windowText">
              <a:lumMod val="85000"/>
              <a:lumOff val="15000"/>
            </a:sysClr>
          </a:solidFill>
          <a:ln algn="ctr" cap="flat" cmpd="sng" w="6350">
            <a:solidFill>
              <a:sysClr lastClr="000000" val="windowText">
                <a:lumMod val="75000"/>
                <a:lumOff val="25000"/>
              </a:sysClr>
            </a:solidFill>
            <a:prstDash val="solid"/>
          </a:ln>
          <a:effectLst/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sysClr lastClr="FFFFFF" val="window"/>
              </a:solidFill>
              <a:effectLst/>
              <a:uLnTx/>
              <a:uFillTx/>
              <a:latin panose="020f0502020204030204" typeface="Calibri"/>
              <a:ea typeface="宋体"/>
              <a:cs typeface="+mn-cs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3252719" y="2236881"/>
            <a:ext cx="89293" cy="89293"/>
          </a:xfrm>
          <a:prstGeom prst="ellipse">
            <a:avLst/>
          </a:prstGeom>
          <a:solidFill>
            <a:sysClr lastClr="000000" val="windowText">
              <a:lumMod val="85000"/>
              <a:lumOff val="15000"/>
            </a:sysClr>
          </a:solidFill>
          <a:ln algn="ctr" cap="flat" cmpd="sng" w="6350">
            <a:solidFill>
              <a:sysClr lastClr="000000" val="windowText">
                <a:lumMod val="75000"/>
                <a:lumOff val="25000"/>
              </a:sysClr>
            </a:solidFill>
            <a:prstDash val="solid"/>
          </a:ln>
          <a:effectLst/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sysClr lastClr="FFFFFF" val="window"/>
              </a:solidFill>
              <a:effectLst/>
              <a:uLnTx/>
              <a:uFillTx/>
              <a:latin panose="020f0502020204030204" typeface="Calibri"/>
              <a:ea typeface="宋体"/>
              <a:cs typeface="+mn-cs"/>
            </a:endParaRPr>
          </a:p>
        </p:txBody>
      </p:sp>
      <p:cxnSp>
        <p:nvCxnSpPr>
          <p:cNvPr id="9" name="直接连接符 8"/>
          <p:cNvCxnSpPr>
            <a:stCxn id="11" idx="6"/>
            <a:endCxn id="8" idx="5"/>
          </p:cNvCxnSpPr>
          <p:nvPr/>
        </p:nvCxnSpPr>
        <p:spPr>
          <a:xfrm>
            <a:off x="2195020" y="1578593"/>
            <a:ext cx="1133916" cy="734504"/>
          </a:xfrm>
          <a:prstGeom prst="line">
            <a:avLst/>
          </a:prstGeom>
          <a:noFill/>
          <a:ln algn="ctr" cap="flat" cmpd="sng" w="19050">
            <a:solidFill>
              <a:srgbClr val="955E27"/>
            </a:solidFill>
            <a:prstDash val="solid"/>
          </a:ln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</p:cxnSp>
      <p:cxnSp>
        <p:nvCxnSpPr>
          <p:cNvPr id="10" name="直接连接符 9"/>
          <p:cNvCxnSpPr>
            <a:stCxn id="11" idx="2"/>
            <a:endCxn id="7" idx="3"/>
          </p:cNvCxnSpPr>
          <p:nvPr/>
        </p:nvCxnSpPr>
        <p:spPr>
          <a:xfrm flipH="1">
            <a:off x="899728" y="1578593"/>
            <a:ext cx="1058243" cy="739879"/>
          </a:xfrm>
          <a:prstGeom prst="line">
            <a:avLst/>
          </a:prstGeom>
          <a:noFill/>
          <a:ln algn="ctr" cap="flat" cmpd="sng" w="19050">
            <a:solidFill>
              <a:srgbClr val="955E27"/>
            </a:solidFill>
            <a:prstDash val="solid"/>
          </a:ln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</p:cxnSp>
      <p:sp>
        <p:nvSpPr>
          <p:cNvPr id="11" name="椭圆 10"/>
          <p:cNvSpPr/>
          <p:nvPr/>
        </p:nvSpPr>
        <p:spPr>
          <a:xfrm>
            <a:off x="1957971" y="1460069"/>
            <a:ext cx="237049" cy="237049"/>
          </a:xfrm>
          <a:prstGeom prst="ellipse">
            <a:avLst/>
          </a:prstGeom>
          <a:gradFill flip="none" rotWithShape="1">
            <a:gsLst>
              <a:gs pos="0">
                <a:sysClr lastClr="FFFFFF" val="window">
                  <a:shade val="30000"/>
                  <a:satMod val="115000"/>
                </a:sysClr>
              </a:gs>
              <a:gs pos="50000">
                <a:sysClr lastClr="FFFFFF" val="window">
                  <a:shade val="67500"/>
                  <a:satMod val="115000"/>
                </a:sysClr>
              </a:gs>
              <a:gs pos="100000">
                <a:sysClr lastClr="FFFFFF" val="window">
                  <a:shade val="100000"/>
                  <a:satMod val="115000"/>
                </a:sysClr>
              </a:gs>
            </a:gsLst>
            <a:path path="circle">
              <a:fillToRect b="50000" l="50000" r="50000" t="50000"/>
            </a:path>
          </a:gradFill>
          <a:ln algn="ctr" cap="flat" cmpd="sng" w="12700">
            <a:solidFill>
              <a:sysClr lastClr="FFFFFF" val="window">
                <a:lumMod val="50000"/>
              </a:sysClr>
            </a:solidFill>
            <a:prstDash val="solid"/>
          </a:ln>
          <a:effectLst>
            <a:outerShdw algn="ctr" blurRad="44450" dir="5400000" dist="2794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h="12700" w="190500"/>
          </a:sp3d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sysClr lastClr="FFFFFF" val="window"/>
              </a:solidFill>
              <a:effectLst/>
              <a:uLnTx/>
              <a:uFillTx/>
              <a:latin panose="020f0502020204030204" typeface="Calibri"/>
              <a:ea typeface="宋体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52645" y="2283719"/>
            <a:ext cx="2302259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0" kumimoji="0" lang="en-US" noProof="0" normalizeH="0" smtClean="0" spc="0" strike="noStrike" sz="1800" u="none">
                <a:ln>
                  <a:noFill/>
                </a:ln>
                <a:solidFill>
                  <a:sysClr lastClr="FFFFFF" val="window"/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</a:rPr>
              <a:t>1.觉得团队没有前途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19229" y="2911635"/>
            <a:ext cx="2569090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0" kumimoji="0" lang="en-US" noProof="0" normalizeH="0" smtClean="0" spc="0" strike="noStrike" sz="1800" u="none">
                <a:ln>
                  <a:noFill/>
                </a:ln>
                <a:solidFill>
                  <a:sysClr lastClr="FFFFFF" val="window"/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</a:rPr>
              <a:t>2.不愿敞开心扉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0861" y="3538177"/>
            <a:ext cx="3085826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0" kumimoji="0" lang="en-US" noProof="0" normalizeH="0" smtClean="0" spc="0" strike="noStrike" sz="1800" u="none">
                <a:ln>
                  <a:noFill/>
                </a:ln>
                <a:solidFill>
                  <a:sysClr lastClr="FFFFFF" val="window"/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</a:rPr>
              <a:t>3.不愿意分享知识和技能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1402" y="4220643"/>
            <a:ext cx="3264745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0" kumimoji="0" lang="en-US" noProof="0" normalizeH="0" smtClean="0" spc="0" strike="noStrike" sz="1800" u="none">
                <a:ln>
                  <a:noFill/>
                </a:ln>
                <a:solidFill>
                  <a:sysClr lastClr="FFFFFF" val="window"/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</a:rPr>
              <a:t>4.不愿意承受学习而“痛苦”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5533" y="699542"/>
            <a:ext cx="2929146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mtClean="0" sz="3200">
                <a:solidFill>
                  <a:schemeClr val="tx1">
                    <a:lumMod val="65000"/>
                    <a:lumOff val="35000"/>
                  </a:schemeClr>
                </a:solidFill>
              </a:rPr>
              <a:t>没热情表现</a:t>
            </a:r>
          </a:p>
        </p:txBody>
      </p:sp>
      <p:grpSp>
        <p:nvGrpSpPr>
          <p:cNvPr id="39" name="组合 38"/>
          <p:cNvGrpSpPr/>
          <p:nvPr/>
        </p:nvGrpSpPr>
        <p:grpSpPr>
          <a:xfrm>
            <a:off x="4029909" y="555526"/>
            <a:ext cx="4790563" cy="4248472"/>
            <a:chOff x="289555" y="882345"/>
            <a:chExt cx="8424936" cy="3528392"/>
          </a:xfrm>
        </p:grpSpPr>
        <p:sp>
          <p:nvSpPr>
            <p:cNvPr id="32" name="矩形 31"/>
            <p:cNvSpPr/>
            <p:nvPr/>
          </p:nvSpPr>
          <p:spPr>
            <a:xfrm>
              <a:off x="289555" y="882345"/>
              <a:ext cx="8424936" cy="3528392"/>
            </a:xfrm>
            <a:prstGeom prst="rect">
              <a:avLst/>
            </a:prstGeom>
            <a:gradFill>
              <a:gsLst>
                <a:gs pos="67000">
                  <a:srgbClr val="B7732F"/>
                </a:gs>
                <a:gs pos="0">
                  <a:srgbClr val="CC8238"/>
                </a:gs>
              </a:gsLst>
              <a:lin ang="5400000" scaled="0"/>
            </a:gradFill>
            <a:ln algn="ctr" cap="flat" cmpd="sng" w="28575">
              <a:noFill/>
              <a:prstDash val="solid"/>
            </a:ln>
            <a:effectLst>
              <a:outerShdw algn="ctr" blurRad="44450" dir="5400000" dist="27940">
                <a:srgbClr val="7A4D20"/>
              </a:outerShdw>
            </a:effectLst>
            <a:scene3d>
              <a:camera prst="orthographicFront">
                <a:rot lat="0" lon="0" rev="0"/>
              </a:camera>
              <a:lightRig dir="t" rig="balanced">
                <a:rot lat="0" lon="0" rev="8700000"/>
              </a:lightRig>
            </a:scene3d>
            <a:sp3d>
              <a:bevelT h="6350" w="171450"/>
            </a:sp3d>
          </p:spPr>
          <p:txBody>
            <a:bodyPr anchor="ctr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FFFFFF" val="window"/>
                </a:solidFill>
                <a:effectLst/>
                <a:uLnTx/>
                <a:uFillTx/>
                <a:latin panose="020f0502020204030204" typeface="Calibri"/>
                <a:ea typeface="宋体"/>
                <a:cs typeface="+mn-cs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474312" y="1130950"/>
              <a:ext cx="8055421" cy="3127438"/>
            </a:xfrm>
            <a:prstGeom prst="rect">
              <a:avLst/>
            </a:prstGeom>
            <a:solidFill>
              <a:sysClr lastClr="FFFFFF" val="window"/>
            </a:solidFill>
            <a:ln algn="ctr" cap="flat" cmpd="sng" w="25400">
              <a:noFill/>
              <a:prstDash val="solid"/>
            </a:ln>
            <a:effectLst>
              <a:outerShdw algn="t" blurRad="50800" dir="5400000" dist="25400" rotWithShape="0">
                <a:prstClr val="black">
                  <a:alpha val="40000"/>
                </a:prstClr>
              </a:outerShdw>
            </a:effectLst>
          </p:spPr>
          <p:txBody>
            <a:bodyPr anchor="ctr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FFFFFF" val="window"/>
                </a:solidFill>
                <a:effectLst/>
                <a:uLnTx/>
                <a:uFillTx/>
                <a:latin panose="020f0502020204030204" typeface="Calibri"/>
                <a:ea typeface="宋体"/>
                <a:cs typeface="+mn-cs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417936" y="1025822"/>
              <a:ext cx="8168171" cy="3127438"/>
            </a:xfrm>
            <a:prstGeom prst="rect">
              <a:avLst/>
            </a:prstGeom>
            <a:solidFill>
              <a:sysClr lastClr="FFFFFF" val="window"/>
            </a:solidFill>
            <a:ln algn="ctr" cap="flat" cmpd="sng" w="25400">
              <a:noFill/>
              <a:prstDash val="solid"/>
            </a:ln>
            <a:effectLst>
              <a:outerShdw algn="t" blurRad="50800" dir="5400000" dist="25400" rotWithShape="0">
                <a:prstClr val="black">
                  <a:alpha val="40000"/>
                </a:prstClr>
              </a:outerShdw>
            </a:effectLst>
          </p:spPr>
          <p:txBody>
            <a:bodyPr anchor="ctr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FFFFFF" val="window"/>
                </a:solidFill>
                <a:effectLst/>
                <a:uLnTx/>
                <a:uFillTx/>
                <a:latin panose="020f0502020204030204" typeface="Calibri"/>
                <a:ea typeface="宋体"/>
                <a:cs typeface="+mn-cs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4317941" y="1935881"/>
            <a:ext cx="3444995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kern="0" lang="zh-CN" noProof="0" smtClean="0" sz="2400">
                <a:solidFill>
                  <a:srgbClr val="C00000"/>
                </a:solidFill>
                <a:latin charset="-122" pitchFamily="34" typeface="微软雅黑"/>
                <a:ea charset="-122" pitchFamily="34" typeface="微软雅黑"/>
              </a:rPr>
              <a:t>对策：个别处理</a:t>
            </a:r>
          </a:p>
        </p:txBody>
      </p:sp>
      <p:sp>
        <p:nvSpPr>
          <p:cNvPr id="36" name="矩形 35"/>
          <p:cNvSpPr/>
          <p:nvPr/>
        </p:nvSpPr>
        <p:spPr>
          <a:xfrm>
            <a:off x="4412532" y="2424602"/>
            <a:ext cx="3312000" cy="288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algn="ctr" cap="flat" cmpd="sng" w="25400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sysClr lastClr="FFFFFF" val="window"/>
              </a:solidFill>
              <a:effectLst/>
              <a:uLnTx/>
              <a:uFillTx/>
              <a:latin panose="020f0502020204030204" typeface="Calibri"/>
              <a:ea typeface="宋体"/>
              <a:cs typeface="+mn-cs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4412532" y="3037055"/>
            <a:ext cx="3312000" cy="288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algn="ctr" cap="flat" cmpd="sng" w="25400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sysClr lastClr="FFFFFF" val="window"/>
              </a:solidFill>
              <a:effectLst/>
              <a:uLnTx/>
              <a:uFillTx/>
              <a:latin panose="020f0502020204030204" typeface="Calibri"/>
              <a:ea typeface="宋体"/>
              <a:cs typeface="+mn-c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342555" y="2561778"/>
            <a:ext cx="3420382" cy="4084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fontAlgn="auto" indent="0" lvl="0" marR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b="0" baseline="0" cap="none" i="0" kern="0" kumimoji="0" normalizeH="0" spc="0" strike="noStrike" sz="1200" u="none">
                <a:ln>
                  <a:noFill/>
                </a:ln>
                <a:solidFill>
                  <a:sysClr lastClr="FFFFFF" val="window">
                    <a:lumMod val="50000"/>
                  </a:sysClr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</a:defRPr>
            </a:lvl1pPr>
          </a:lstStyle>
          <a:p>
            <a:pPr defTabSz="914400" eaLnBrk="1" fontAlgn="auto" hangingPunct="1" indent="0" latinLnBrk="0" lvl="0" marL="0" marR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0" kumimoji="0" lang="zh-CN" noProof="0" normalizeH="0" smtClean="0" spc="0" strike="noStrike" sz="1600" u="none">
                <a:ln>
                  <a:noFill/>
                </a:ln>
                <a:solidFill>
                  <a:sysClr lastClr="000000" val="windowText">
                    <a:lumMod val="65000"/>
                    <a:lumOff val="35000"/>
                  </a:sysClr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</a:rPr>
              <a:t>不能强制所有人成为一个团队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317941" y="3368403"/>
            <a:ext cx="3694990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fontAlgn="auto" indent="0" lvl="0" marR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b="0" baseline="0" cap="none" i="0" kern="0" kumimoji="0" normalizeH="0" spc="0" strike="noStrike" sz="1200" u="none">
                <a:ln>
                  <a:noFill/>
                </a:ln>
                <a:solidFill>
                  <a:sysClr lastClr="FFFFFF" val="window">
                    <a:lumMod val="50000"/>
                  </a:sysClr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</a:defRPr>
            </a:lvl1pPr>
          </a:lstStyle>
          <a:p>
            <a:pPr defTabSz="914400" eaLnBrk="1" fontAlgn="auto" hangingPunct="1" indent="0" latinLnBrk="0" lvl="0" marL="0" marR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0" kumimoji="0" lang="zh-CN" noProof="0" normalizeH="0" smtClean="0" spc="0" strike="noStrike" sz="1600" u="none">
                <a:ln>
                  <a:noFill/>
                </a:ln>
                <a:solidFill>
                  <a:sysClr lastClr="000000" val="windowText">
                    <a:lumMod val="65000"/>
                    <a:lumOff val="35000"/>
                  </a:sysClr>
                </a:solidFill>
                <a:effectLst/>
                <a:uLnTx/>
                <a:uFillTx/>
              </a:rPr>
              <a:t>给特定的人员干特定的工作</a:t>
            </a:r>
          </a:p>
          <a:p>
            <a:pPr defTabSz="914400" eaLnBrk="1" fontAlgn="auto" hangingPunct="1" indent="0" latinLnBrk="0" lvl="0" marL="0" marR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0" kumimoji="0" lang="zh-CN" noProof="0" normalizeH="0" smtClean="0" spc="0" strike="noStrike" sz="1600" u="none">
                <a:ln>
                  <a:noFill/>
                </a:ln>
                <a:solidFill>
                  <a:sysClr lastClr="000000" val="windowText">
                    <a:lumMod val="65000"/>
                    <a:lumOff val="35000"/>
                  </a:sysClr>
                </a:solidFill>
                <a:effectLst/>
                <a:uLnTx/>
                <a:uFillTx/>
              </a:rPr>
              <a:t>针对不同的个性建立关系</a:t>
            </a:r>
          </a:p>
        </p:txBody>
      </p:sp>
    </p:spTree>
    <p:extLst>
      <p:ext uri="{BB962C8B-B14F-4D97-AF65-F5344CB8AC3E}">
        <p14:creationId val="535094749"/>
      </p:ext>
    </p:extLst>
  </p:cSld>
  <p:clrMapOvr>
    <a:masterClrMapping/>
  </p:clrMapOvr>
  <p:transition/>
  <p:timing/>
</p:sld>
</file>

<file path=ppt/slides/slide6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3" name="直接连接符 2"/>
          <p:cNvCxnSpPr/>
          <p:nvPr/>
        </p:nvCxnSpPr>
        <p:spPr>
          <a:xfrm>
            <a:off x="827584" y="3147814"/>
            <a:ext cx="7668000" cy="0"/>
          </a:xfrm>
          <a:prstGeom prst="line">
            <a:avLst/>
          </a:prstGeom>
          <a:ln w="762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燕尾形 4"/>
          <p:cNvSpPr/>
          <p:nvPr/>
        </p:nvSpPr>
        <p:spPr>
          <a:xfrm>
            <a:off x="8748713" y="2121448"/>
            <a:ext cx="252412" cy="252413"/>
          </a:xfrm>
          <a:prstGeom prst="chevron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6" name="燕尾形 5"/>
          <p:cNvSpPr/>
          <p:nvPr/>
        </p:nvSpPr>
        <p:spPr>
          <a:xfrm flipH="1">
            <a:off x="179388" y="2121448"/>
            <a:ext cx="252412" cy="252413"/>
          </a:xfrm>
          <a:prstGeom prst="chevron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srgbClr val="FF0000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849460" y="1707654"/>
            <a:ext cx="1346276" cy="1080000"/>
          </a:xfrm>
          <a:prstGeom prst="roundRect">
            <a:avLst>
              <a:gd fmla="val 8594" name="adj"/>
            </a:avLst>
          </a:prstGeom>
          <a:solidFill>
            <a:srgbClr val="FFFFFF">
              <a:shade val="85000"/>
            </a:srgb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reflection algn="bl" blurRad="6350" dir="5400000" endA="300" endPos="35000" rotWithShape="0" stA="52000" sy="-100000"/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2389520" y="1707654"/>
            <a:ext cx="1316573" cy="1080000"/>
          </a:xfrm>
          <a:prstGeom prst="roundRect">
            <a:avLst>
              <a:gd fmla="val 8594" name="adj"/>
            </a:avLst>
          </a:prstGeom>
          <a:solidFill>
            <a:srgbClr val="FFFFFF">
              <a:shade val="85000"/>
            </a:srgb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reflection algn="bl" blurRad="6350" dir="5400000" endA="300" endPos="35000" rotWithShape="0" stA="52000" sy="-100000"/>
          </a:effec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3921753" y="1707654"/>
            <a:ext cx="1354430" cy="1080000"/>
          </a:xfrm>
          <a:prstGeom prst="roundRect">
            <a:avLst>
              <a:gd fmla="val 8594" name="adj"/>
            </a:avLst>
          </a:prstGeom>
          <a:solidFill>
            <a:srgbClr val="FFFFFF">
              <a:shade val="85000"/>
            </a:srgb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reflection algn="bl" blurRad="6350" dir="5400000" endA="300" endPos="35000" rotWithShape="0" stA="52000" sy="-100000"/>
          </a:effectLst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5491843" y="1707654"/>
            <a:ext cx="1411806" cy="1080000"/>
          </a:xfrm>
          <a:prstGeom prst="roundRect">
            <a:avLst>
              <a:gd fmla="val 8594" name="adj"/>
            </a:avLst>
          </a:prstGeom>
          <a:solidFill>
            <a:srgbClr val="FFFFFF">
              <a:shade val="85000"/>
            </a:srgb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reflection algn="bl" blurRad="6350" dir="5400000" endA="300" endPos="35000" rotWithShape="0" stA="52000" sy="-100000"/>
          </a:effectLst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7119308" y="1707654"/>
            <a:ext cx="1341124" cy="1080000"/>
          </a:xfrm>
          <a:prstGeom prst="roundRect">
            <a:avLst>
              <a:gd fmla="val 8594" name="adj"/>
            </a:avLst>
          </a:prstGeom>
          <a:solidFill>
            <a:srgbClr val="FFFFFF">
              <a:shade val="85000"/>
            </a:srgb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reflection algn="bl" blurRad="6350" dir="5400000" endA="300" endPos="35000" rotWithShape="0" stA="52000" sy="-100000"/>
          </a:effectLst>
        </p:spPr>
      </p:pic>
      <p:sp>
        <p:nvSpPr>
          <p:cNvPr id="16" name="TextBox 15"/>
          <p:cNvSpPr txBox="1"/>
          <p:nvPr/>
        </p:nvSpPr>
        <p:spPr>
          <a:xfrm>
            <a:off x="755576" y="3356287"/>
            <a:ext cx="1440160" cy="60350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altLang="en-US" b="1" lang="zh-CN" sz="1400">
                <a:solidFill>
                  <a:schemeClr val="tx1">
                    <a:lumMod val="50000"/>
                    <a:lumOff val="50000"/>
                  </a:schemeClr>
                </a:solidFill>
              </a:rPr>
              <a:t>第一部分</a:t>
            </a:r>
          </a:p>
          <a:p>
            <a:pPr algn="ctr">
              <a:lnSpc>
                <a:spcPct val="120000"/>
              </a:lnSpc>
            </a:pPr>
            <a:r>
              <a:rPr altLang="en-US" b="1" lang="zh-CN" sz="1400">
                <a:solidFill>
                  <a:schemeClr val="tx1">
                    <a:lumMod val="50000"/>
                    <a:lumOff val="50000"/>
                  </a:schemeClr>
                </a:solidFill>
              </a:rPr>
              <a:t>关于团队</a:t>
            </a:r>
          </a:p>
        </p:txBody>
      </p:sp>
      <p:sp>
        <p:nvSpPr>
          <p:cNvPr id="25" name="矩形 24"/>
          <p:cNvSpPr/>
          <p:nvPr/>
        </p:nvSpPr>
        <p:spPr>
          <a:xfrm>
            <a:off x="3118192" y="444609"/>
            <a:ext cx="2621280" cy="822960"/>
          </a:xfrm>
          <a:prstGeom prst="rect">
            <a:avLst/>
          </a:prstGeom>
          <a:noFill/>
        </p:spPr>
        <p:txBody>
          <a:bodyPr bIns="45720" lIns="91440" rIns="91440" tIns="45720" wrap="none">
            <a:spAutoFit/>
          </a:bodyPr>
          <a:lstStyle/>
          <a:p>
            <a:pPr algn="ctr"/>
            <a:r>
              <a:rPr altLang="en-US" b="1" cap="none" lang="zh-CN" smtClean="0" spc="0" sz="4800">
                <a:ln cmpd="sng" w="17780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0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algn="tl" blurRad="55000" dir="5400000" dist="50800">
                    <a:srgbClr val="000000">
                      <a:alpha val="33000"/>
                    </a:srgbClr>
                  </a:outerShdw>
                </a:effectLst>
              </a:rPr>
              <a:t>内容回顾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328696" y="3356287"/>
            <a:ext cx="1440160" cy="60350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altLang="en-US" b="1" lang="zh-CN" smtClean="0" sz="1400">
                <a:solidFill>
                  <a:schemeClr val="tx1">
                    <a:lumMod val="50000"/>
                    <a:lumOff val="50000"/>
                  </a:schemeClr>
                </a:solidFill>
              </a:rPr>
              <a:t>第二部分</a:t>
            </a:r>
          </a:p>
          <a:p>
            <a:pPr algn="ctr">
              <a:lnSpc>
                <a:spcPct val="120000"/>
              </a:lnSpc>
            </a:pPr>
            <a:r>
              <a:rPr altLang="en-US" b="1" lang="zh-CN" smtClean="0" sz="1400">
                <a:solidFill>
                  <a:schemeClr val="tx1">
                    <a:lumMod val="50000"/>
                    <a:lumOff val="50000"/>
                  </a:schemeClr>
                </a:solidFill>
              </a:rPr>
              <a:t>面临难题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901816" y="3356287"/>
            <a:ext cx="1440160" cy="60350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altLang="en-US" b="1" lang="zh-CN" smtClean="0" sz="1400">
                <a:solidFill>
                  <a:schemeClr val="tx1">
                    <a:lumMod val="50000"/>
                    <a:lumOff val="50000"/>
                  </a:schemeClr>
                </a:solidFill>
              </a:rPr>
              <a:t>第三部分</a:t>
            </a:r>
          </a:p>
          <a:p>
            <a:pPr algn="ctr">
              <a:lnSpc>
                <a:spcPct val="120000"/>
              </a:lnSpc>
            </a:pPr>
            <a:r>
              <a:rPr altLang="en-US" b="1" lang="zh-CN" smtClean="0" sz="1400">
                <a:solidFill>
                  <a:schemeClr val="tx1">
                    <a:lumMod val="50000"/>
                    <a:lumOff val="50000"/>
                  </a:schemeClr>
                </a:solidFill>
              </a:rPr>
              <a:t>建立团队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474936" y="3356287"/>
            <a:ext cx="1440160" cy="60350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altLang="en-US" b="1" lang="zh-CN" smtClean="0" sz="1400">
                <a:solidFill>
                  <a:schemeClr val="tx1">
                    <a:lumMod val="50000"/>
                    <a:lumOff val="50000"/>
                  </a:schemeClr>
                </a:solidFill>
              </a:rPr>
              <a:t>第四部分</a:t>
            </a:r>
          </a:p>
          <a:p>
            <a:pPr algn="ctr">
              <a:lnSpc>
                <a:spcPct val="120000"/>
              </a:lnSpc>
            </a:pPr>
            <a:r>
              <a:rPr altLang="en-US" b="1" lang="zh-CN" smtClean="0" sz="1400">
                <a:solidFill>
                  <a:schemeClr val="tx1">
                    <a:lumMod val="50000"/>
                    <a:lumOff val="50000"/>
                  </a:schemeClr>
                </a:solidFill>
              </a:rPr>
              <a:t>领导团队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048057" y="3356287"/>
            <a:ext cx="1440160" cy="60350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altLang="en-US" b="1" lang="zh-CN" smtClean="0" sz="1400">
                <a:solidFill>
                  <a:schemeClr val="tx1">
                    <a:lumMod val="50000"/>
                    <a:lumOff val="50000"/>
                  </a:schemeClr>
                </a:solidFill>
              </a:rPr>
              <a:t>第五部分</a:t>
            </a:r>
          </a:p>
          <a:p>
            <a:pPr algn="ctr">
              <a:lnSpc>
                <a:spcPct val="120000"/>
              </a:lnSpc>
            </a:pPr>
            <a:r>
              <a:rPr altLang="en-US" b="1" lang="zh-CN" smtClean="0" sz="1400">
                <a:solidFill>
                  <a:schemeClr val="tx1">
                    <a:lumMod val="50000"/>
                    <a:lumOff val="50000"/>
                  </a:schemeClr>
                </a:solidFill>
              </a:rPr>
              <a:t>处理问题</a:t>
            </a:r>
          </a:p>
        </p:txBody>
      </p:sp>
    </p:spTree>
    <p:extLst>
      <p:ext uri="{BB962C8B-B14F-4D97-AF65-F5344CB8AC3E}">
        <p14:creationId val="4195375074"/>
      </p:ext>
    </p:extLst>
  </p:cSld>
  <p:clrMapOvr>
    <a:masterClrMapping/>
  </p:clrMapOvr>
  <p:transition/>
  <p:timing/>
</p:sld>
</file>

<file path=ppt/slides/slide6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-5561" y="1"/>
            <a:ext cx="9151200" cy="3222357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251520" y="2206706"/>
            <a:ext cx="1728000" cy="2669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323527" y="2283718"/>
            <a:ext cx="1595033" cy="1872208"/>
          </a:xfrm>
          <a:prstGeom prst="rect">
            <a:avLst/>
          </a:prstGeom>
          <a:ln>
            <a:noFill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2195736" y="3435846"/>
            <a:ext cx="2088231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>
                <a:solidFill>
                  <a:prstClr val="black">
                    <a:lumMod val="75000"/>
                    <a:lumOff val="25000"/>
                  </a:prstClr>
                </a:solidFill>
                <a:latin charset="-122" pitchFamily="65" typeface="方正硬笔楷书简体"/>
                <a:ea charset="-122" pitchFamily="65" typeface="方正硬笔楷书简体"/>
              </a:rPr>
              <a:t>应芳萍的P生活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22912" y="3498562"/>
            <a:ext cx="4897560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400">
                <a:solidFill>
                  <a:srgbClr val="1F497D">
                    <a:lumMod val="60000"/>
                    <a:lumOff val="40000"/>
                  </a:srgbClr>
                </a:solidFill>
              </a:rPr>
              <a:t>http://blog.sina.com.cn/joyceppt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95736" y="3869635"/>
            <a:ext cx="1872208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1400">
                <a:solidFill>
                  <a:prstClr val="black"/>
                </a:solidFill>
                <a:latin charset="-122" pitchFamily="65" typeface="方正硬笔楷书简体"/>
                <a:ea charset="-122" pitchFamily="65" typeface="方正硬笔楷书简体"/>
              </a:rPr>
              <a:t>女     浙江杭州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rcRect b="1609"/>
          <a:stretch>
            <a:fillRect/>
          </a:stretch>
        </p:blipFill>
        <p:spPr>
          <a:xfrm>
            <a:off x="6556664" y="34667"/>
            <a:ext cx="2487615" cy="138495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96244" y="4228805"/>
            <a:ext cx="4175956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1400">
                <a:solidFill>
                  <a:prstClr val="black"/>
                </a:solidFill>
                <a:latin charset="-122" pitchFamily="65" typeface="方正硬笔楷书简体"/>
                <a:ea charset="-122" pitchFamily="65" typeface="方正硬笔楷书简体"/>
              </a:rPr>
              <a:t>标签：职场PPT  视觉呈现  MBTI  爱好分享者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95736" y="4587974"/>
            <a:ext cx="6696744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1400">
                <a:solidFill>
                  <a:prstClr val="black">
                    <a:lumMod val="85000"/>
                    <a:lumOff val="15000"/>
                  </a:prstClr>
                </a:solidFill>
                <a:latin charset="-122" pitchFamily="65" typeface="方正硬笔楷书简体"/>
                <a:ea charset="-122" pitchFamily="65" typeface="方正硬笔楷书简体"/>
              </a:rPr>
              <a:t>简介：一个为爱、为笑而生的人，心大以至体大。一个快乐做燕雀的女人。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7544" y="4163183"/>
            <a:ext cx="1296144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mtClean="0" sz="2400">
                <a:solidFill>
                  <a:srgbClr val="1F497D">
                    <a:lumMod val="60000"/>
                    <a:lumOff val="40000"/>
                  </a:srgbClr>
                </a:solidFill>
              </a:rPr>
              <a:t>Joyce</a:t>
            </a:r>
          </a:p>
          <a:p>
            <a:pPr algn="ctr"/>
            <a:r>
              <a:rPr altLang="zh-CN" b="1" lang="en-US" smtClean="0" sz="2400">
                <a:solidFill>
                  <a:srgbClr val="1F497D">
                    <a:lumMod val="60000"/>
                    <a:lumOff val="40000"/>
                  </a:srgbClr>
                </a:solidFill>
              </a:rPr>
              <a:t>PPT 系列</a:t>
            </a:r>
          </a:p>
        </p:txBody>
      </p:sp>
    </p:spTree>
    <p:extLst>
      <p:ext uri="{BB962C8B-B14F-4D97-AF65-F5344CB8AC3E}">
        <p14:creationId val="2991434034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 flipH="1" flipV="1">
            <a:off x="2975363" y="3548930"/>
            <a:ext cx="2785618" cy="1615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 flipH="1">
            <a:off x="2925289" y="-8738"/>
            <a:ext cx="2835692" cy="18857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0" name="直接连接符 9"/>
          <p:cNvCxnSpPr/>
          <p:nvPr/>
        </p:nvCxnSpPr>
        <p:spPr>
          <a:xfrm flipV="1">
            <a:off x="107504" y="51470"/>
            <a:ext cx="9036496" cy="4964146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 rot="19855630">
            <a:off x="5877292" y="580710"/>
            <a:ext cx="2088232" cy="579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b="1" lang="zh-CN" smtClean="0" sz="3200">
                <a:solidFill>
                  <a:schemeClr val="tx1">
                    <a:lumMod val="75000"/>
                    <a:lumOff val="25000"/>
                  </a:schemeClr>
                </a:solidFill>
              </a:rPr>
              <a:t>团队构建</a:t>
            </a:r>
          </a:p>
        </p:txBody>
      </p:sp>
      <p:sp>
        <p:nvSpPr>
          <p:cNvPr id="6" name="矩形 5"/>
          <p:cNvSpPr/>
          <p:nvPr/>
        </p:nvSpPr>
        <p:spPr>
          <a:xfrm rot="19810882">
            <a:off x="980401" y="4184105"/>
            <a:ext cx="2016224" cy="579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b="1" lang="zh-CN" smtClean="0" sz="3200">
                <a:solidFill>
                  <a:schemeClr val="tx1">
                    <a:lumMod val="75000"/>
                    <a:lumOff val="25000"/>
                  </a:schemeClr>
                </a:solidFill>
              </a:rPr>
              <a:t>团队合作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40854" y="2680340"/>
            <a:ext cx="2808428" cy="2286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altLang="zh-CN" b="1" lang="en-US" smtClean="0">
                <a:solidFill>
                  <a:srgbClr val="C00000"/>
                </a:solidFill>
              </a:rPr>
              <a:t>【注意】</a:t>
            </a:r>
          </a:p>
          <a:p>
            <a:pPr algn="ctr">
              <a:lnSpc>
                <a:spcPct val="200000"/>
              </a:lnSpc>
            </a:pPr>
            <a:r>
              <a:rPr altLang="zh-CN" b="1" lang="en-US" smtClean="0">
                <a:solidFill>
                  <a:srgbClr val="C00000"/>
                </a:solidFill>
              </a:rPr>
              <a:t>鼓励并帮助团队走向成功</a:t>
            </a:r>
          </a:p>
          <a:p>
            <a:pPr algn="ctr">
              <a:lnSpc>
                <a:spcPct val="200000"/>
              </a:lnSpc>
            </a:pPr>
            <a:r>
              <a:rPr altLang="zh-CN" b="1" lang="en-US" smtClean="0">
                <a:solidFill>
                  <a:srgbClr val="C00000"/>
                </a:solidFill>
              </a:rPr>
              <a:t>是过程而非目标</a:t>
            </a:r>
          </a:p>
          <a:p>
            <a:pPr algn="ctr">
              <a:lnSpc>
                <a:spcPct val="200000"/>
              </a:lnSpc>
            </a:pPr>
            <a:r>
              <a:rPr altLang="zh-CN" b="1" lang="en-US" smtClean="0">
                <a:solidFill>
                  <a:srgbClr val="C00000"/>
                </a:solidFill>
              </a:rPr>
              <a:t>本身并不能建立团队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40151" y="1433778"/>
            <a:ext cx="3009832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altLang="zh-CN" b="1" lang="en-US" smtClean="0">
                <a:solidFill>
                  <a:srgbClr val="C00000"/>
                </a:solidFill>
              </a:rPr>
              <a:t>【技能】</a:t>
            </a:r>
          </a:p>
          <a:p>
            <a:pPr algn="ctr">
              <a:lnSpc>
                <a:spcPct val="200000"/>
              </a:lnSpc>
            </a:pPr>
            <a:r>
              <a:rPr altLang="zh-CN" b="1" lang="en-US" smtClean="0">
                <a:solidFill>
                  <a:srgbClr val="C00000"/>
                </a:solidFill>
              </a:rPr>
              <a:t>合作、分享观点、相互支持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2843807" y="1131590"/>
            <a:ext cx="3096345" cy="3096344"/>
            <a:chOff x="179511" y="1059582"/>
            <a:chExt cx="3096345" cy="3096344"/>
          </a:xfrm>
        </p:grpSpPr>
        <p:sp>
          <p:nvSpPr>
            <p:cNvPr id="3" name="椭圆 2"/>
            <p:cNvSpPr/>
            <p:nvPr/>
          </p:nvSpPr>
          <p:spPr>
            <a:xfrm>
              <a:off x="179511" y="1059582"/>
              <a:ext cx="3096344" cy="309634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60993" y="1530536"/>
              <a:ext cx="3014863" cy="47853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 sz="4400">
                  <a:solidFill>
                    <a:schemeClr val="bg1"/>
                  </a:solidFill>
                </a:rPr>
                <a:t>对比</a:t>
              </a:r>
            </a:p>
            <a:p>
              <a:pPr algn="ctr"/>
              <a:endParaRPr altLang="en-US" b="1" lang="zh-CN" sz="4400">
                <a:solidFill>
                  <a:schemeClr val="bg1"/>
                </a:solidFill>
              </a:endParaRPr>
            </a:p>
            <a:p>
              <a:pPr algn="ctr"/>
              <a:r>
                <a:rPr altLang="en-US" b="1" lang="zh-CN" sz="4400">
                  <a:solidFill>
                    <a:schemeClr val="bg1"/>
                  </a:solidFill>
                </a:rPr>
                <a:t>Team building</a:t>
              </a:r>
            </a:p>
            <a:p>
              <a:pPr algn="ctr"/>
              <a:r>
                <a:rPr altLang="en-US" b="1" lang="zh-CN" sz="4400">
                  <a:solidFill>
                    <a:schemeClr val="bg1"/>
                  </a:solidFill>
                </a:rPr>
                <a:t>VS</a:t>
              </a:r>
            </a:p>
            <a:p>
              <a:pPr algn="ctr"/>
              <a:r>
                <a:rPr altLang="en-US" b="1" lang="zh-CN" sz="4400">
                  <a:solidFill>
                    <a:schemeClr val="bg1"/>
                  </a:solidFill>
                </a:rPr>
                <a:t>Team working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504" y="123478"/>
            <a:ext cx="2745777" cy="2286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altLang="zh-CN" b="1" lang="en-US" smtClean="0">
                <a:solidFill>
                  <a:srgbClr val="C00000"/>
                </a:solidFill>
              </a:rPr>
              <a:t>【适用】</a:t>
            </a:r>
          </a:p>
          <a:p>
            <a:pPr algn="ctr">
              <a:lnSpc>
                <a:spcPct val="200000"/>
              </a:lnSpc>
            </a:pPr>
            <a:r>
              <a:rPr altLang="zh-CN" b="1" lang="en-US" smtClean="0">
                <a:solidFill>
                  <a:srgbClr val="C00000"/>
                </a:solidFill>
              </a:rPr>
              <a:t>新团队创</a:t>
            </a:r>
          </a:p>
          <a:p>
            <a:pPr algn="ctr">
              <a:lnSpc>
                <a:spcPct val="200000"/>
              </a:lnSpc>
            </a:pPr>
            <a:r>
              <a:rPr altLang="zh-CN" b="1" lang="en-US" smtClean="0">
                <a:solidFill>
                  <a:srgbClr val="C00000"/>
                </a:solidFill>
              </a:rPr>
              <a:t>或现存团队的表现进行评价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2260" y="1779662"/>
            <a:ext cx="2376264" cy="2286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altLang="zh-CN" b="1" lang="en-US" smtClean="0">
                <a:solidFill>
                  <a:srgbClr val="C00000"/>
                </a:solidFill>
              </a:rPr>
              <a:t>【内容】</a:t>
            </a:r>
          </a:p>
          <a:p>
            <a:pPr algn="ctr">
              <a:lnSpc>
                <a:spcPct val="200000"/>
              </a:lnSpc>
            </a:pPr>
            <a:r>
              <a:rPr altLang="zh-CN" b="1" lang="en-US" smtClean="0">
                <a:solidFill>
                  <a:srgbClr val="C00000"/>
                </a:solidFill>
              </a:rPr>
              <a:t>给你们一种方向感</a:t>
            </a:r>
          </a:p>
          <a:p>
            <a:pPr algn="ctr">
              <a:lnSpc>
                <a:spcPct val="200000"/>
              </a:lnSpc>
            </a:pPr>
            <a:r>
              <a:rPr altLang="zh-CN" b="1" lang="en-US" smtClean="0">
                <a:solidFill>
                  <a:srgbClr val="C00000"/>
                </a:solidFill>
              </a:rPr>
              <a:t>识别技能和才干</a:t>
            </a:r>
          </a:p>
          <a:p>
            <a:pPr algn="ctr">
              <a:lnSpc>
                <a:spcPct val="200000"/>
              </a:lnSpc>
            </a:pPr>
            <a:r>
              <a:rPr altLang="zh-CN" b="1" lang="en-US" smtClean="0">
                <a:solidFill>
                  <a:srgbClr val="C00000"/>
                </a:solidFill>
              </a:rPr>
              <a:t>建立一种工作方法</a:t>
            </a:r>
          </a:p>
        </p:txBody>
      </p:sp>
    </p:spTree>
    <p:extLst>
      <p:ext uri="{BB962C8B-B14F-4D97-AF65-F5344CB8AC3E}">
        <p14:creationId val="2638900146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3" name="直接连接符 2"/>
          <p:cNvCxnSpPr/>
          <p:nvPr/>
        </p:nvCxnSpPr>
        <p:spPr>
          <a:xfrm>
            <a:off x="1152008" y="3890050"/>
            <a:ext cx="6984000" cy="0"/>
          </a:xfrm>
          <a:prstGeom prst="line">
            <a:avLst/>
          </a:prstGeom>
          <a:ln w="762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043608" y="3241978"/>
            <a:ext cx="7200800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3200">
                <a:solidFill>
                  <a:schemeClr val="tx1">
                    <a:lumMod val="65000"/>
                    <a:lumOff val="35000"/>
                  </a:schemeClr>
                </a:solidFill>
              </a:rPr>
              <a:t>DIFFICUL TIES FACING TEAMS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07704" y="3974833"/>
            <a:ext cx="5472608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mtClean="0" sz="5400">
                <a:solidFill>
                  <a:srgbClr val="C00000"/>
                </a:solidFill>
              </a:rPr>
              <a:t>团队面临的难题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1152008" y="3962058"/>
            <a:ext cx="698400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3203848" y="627534"/>
            <a:ext cx="2880320" cy="2326412"/>
            <a:chOff x="3131840" y="677386"/>
            <a:chExt cx="2880320" cy="2326412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3312000" y="806998"/>
              <a:ext cx="2520000" cy="2067189"/>
            </a:xfrm>
            <a:prstGeom prst="roundRect">
              <a:avLst>
                <a:gd fmla="val 8594" name="adj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8" name="圆角矩形 7"/>
            <p:cNvSpPr/>
            <p:nvPr/>
          </p:nvSpPr>
          <p:spPr>
            <a:xfrm>
              <a:off x="3131840" y="677386"/>
              <a:ext cx="2880320" cy="2326412"/>
            </a:xfrm>
            <a:prstGeom prst="roundRect">
              <a:avLst>
                <a:gd fmla="val 8282" name="adj"/>
              </a:avLst>
            </a:prstGeom>
            <a:noFill/>
            <a:ln w="76200">
              <a:solidFill>
                <a:schemeClr val="bg1">
                  <a:lumMod val="65000"/>
                </a:schemeClr>
              </a:solidFill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</p:spTree>
    <p:extLst>
      <p:ext uri="{BB962C8B-B14F-4D97-AF65-F5344CB8AC3E}">
        <p14:creationId val="349415933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2">
            <a:lum/>
            <a:extLst>
              <a:ext uri="{28A0092B-C50C-407E-A947-70E740481C1C}">
                <a14:useLocalDpi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5508104" y="267494"/>
            <a:ext cx="3622570" cy="1368152"/>
          </a:xfrm>
          <a:prstGeom prst="rect">
            <a:avLst/>
          </a:prstGeom>
          <a:solidFill>
            <a:srgbClr val="FFFF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r"/>
            <a:r>
              <a:rPr altLang="en-US" lang="zh-CN" sz="2000">
                <a:solidFill>
                  <a:schemeClr val="tx1">
                    <a:lumMod val="85000"/>
                    <a:lumOff val="15000"/>
                  </a:schemeClr>
                </a:solidFill>
              </a:rPr>
              <a:t>难题一</a:t>
            </a:r>
          </a:p>
          <a:p>
            <a:pPr algn="r"/>
            <a:r>
              <a:rPr altLang="en-US" lang="zh-CN" sz="2000">
                <a:solidFill>
                  <a:schemeClr val="tx1">
                    <a:lumMod val="85000"/>
                    <a:lumOff val="15000"/>
                  </a:schemeClr>
                </a:solidFill>
              </a:rPr>
              <a:t>没有行为榜样</a:t>
            </a:r>
          </a:p>
        </p:txBody>
      </p:sp>
    </p:spTree>
    <p:extLst>
      <p:ext uri="{BB962C8B-B14F-4D97-AF65-F5344CB8AC3E}">
        <p14:creationId val="3104114378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Broadway BT"/>
        <a:ea typeface="微软雅黑"/>
        <a:cs typeface="Arial"/>
      </a:majorFont>
      <a:minorFont>
        <a:latin typeface="Broadway BT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Broadway BT"/>
        <a:ea typeface="微软雅黑"/>
        <a:cs typeface="Arial"/>
      </a:majorFont>
      <a:minorFont>
        <a:latin typeface="Broadway BT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3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Broadway BT"/>
        <a:ea typeface="微软雅黑"/>
        <a:cs typeface="Arial"/>
      </a:majorFont>
      <a:minorFont>
        <a:latin typeface="Broadway BT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4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5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(16:9)</PresentationFormat>
  <Paragraphs>420</Paragraphs>
  <Slides>63</Slides>
  <Notes>21</Notes>
  <TotalTime>2680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baseType="lpstr" size="71">
      <vt:lpstr>Arial</vt:lpstr>
      <vt:lpstr>Broadway BT</vt:lpstr>
      <vt:lpstr>微软雅黑</vt:lpstr>
      <vt:lpstr>Calibri Light</vt:lpstr>
      <vt:lpstr>Calibri</vt:lpstr>
      <vt:lpstr>宋体</vt:lpstr>
      <vt:lpstr>方正硬笔楷书简体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2013-03-01T14:47:39Z</dcterms:created>
  <cp:lastModifiedBy>kan</cp:lastModifiedBy>
  <dcterms:modified xsi:type="dcterms:W3CDTF">2021-08-20T10:59:01Z</dcterms:modified>
  <cp:revision>177</cp:revision>
  <dc:title>PowerPoint 演示文稿</dc:title>
</cp:coreProperties>
</file>