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7" r:id="rId2"/>
  </p:sldMasterIdLst>
  <p:notesMasterIdLst>
    <p:notesMasterId r:id="rId3"/>
  </p:notesMasterIdLst>
  <p:sldIdLst>
    <p:sldId id="294" r:id="rId4"/>
    <p:sldId id="288" r:id="rId5"/>
    <p:sldId id="284" r:id="rId6"/>
    <p:sldId id="289" r:id="rId7"/>
    <p:sldId id="290" r:id="rId8"/>
    <p:sldId id="291" r:id="rId9"/>
    <p:sldId id="292" r:id="rId10"/>
    <p:sldId id="285" r:id="rId11"/>
    <p:sldId id="293" r:id="rId12"/>
    <p:sldId id="305" r:id="rId13"/>
    <p:sldId id="306" r:id="rId14"/>
    <p:sldId id="307" r:id="rId15"/>
    <p:sldId id="286" r:id="rId16"/>
    <p:sldId id="296" r:id="rId17"/>
    <p:sldId id="297" r:id="rId18"/>
    <p:sldId id="298" r:id="rId19"/>
    <p:sldId id="299" r:id="rId20"/>
    <p:sldId id="287" r:id="rId21"/>
    <p:sldId id="300" r:id="rId22"/>
    <p:sldId id="301" r:id="rId23"/>
    <p:sldId id="303" r:id="rId24"/>
    <p:sldId id="302" r:id="rId25"/>
    <p:sldId id="295" r:id="rId26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9" autoAdjust="0"/>
    <p:restoredTop sz="96192" autoAdjust="0"/>
  </p:normalViewPr>
  <p:slideViewPr>
    <p:cSldViewPr snapToGrid="0">
      <p:cViewPr varScale="1">
        <p:scale>
          <a:sx n="105" d="100"/>
          <a:sy n="105" d="100"/>
        </p:scale>
        <p:origin x="70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79C45-607A-4CD2-A445-2EB693D92AD1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2B03F-0FBC-4C0A-B5EA-46CDA35C7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67617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46258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45292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50653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16286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01439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0977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70625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11993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277169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115847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0706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04595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990208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247825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263871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82382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08177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56138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0394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71121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51229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93259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2354296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7727923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7137536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1121132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5042813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2975946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5743151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5940577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0825683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604693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00952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213538085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705118099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2707649563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360568358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2313656888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模板下载：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www.1ppt.com/moban/          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行业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模板：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>
                <a:solidFill>
                  <a:srgbClr val="C9D7FE"/>
                </a:solidFill>
                <a:ea typeface="宋体"/>
              </a:rPr>
              <a:t>节日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模板：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www.1ppt.com/jieri/          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素材：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背景图片：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www.1ppt.com/beijing/        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图表：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>
                <a:solidFill>
                  <a:srgbClr val="C9D7FE"/>
                </a:solidFill>
                <a:ea typeface="宋体"/>
              </a:rPr>
              <a:t>精美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下载：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www.1ppt.com/xiazai/         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教程： 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课件：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www.1ppt.com/kejian/             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字体下载：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www.1ppt.com/ziti/</a:t>
            </a:r>
          </a:p>
          <a:p>
            <a:pPr defTabSz="914400"/>
            <a:r>
              <a:rPr lang="zh-CN" altLang="en-US" sz="100">
                <a:solidFill>
                  <a:srgbClr val="C9D7FE"/>
                </a:solidFill>
                <a:ea typeface="宋体"/>
              </a:rPr>
              <a:t>工作总结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www.1ppt.com/xiazai/zongjie/ 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工作计划：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>
                <a:solidFill>
                  <a:srgbClr val="C9D7FE"/>
                </a:solidFill>
                <a:ea typeface="宋体"/>
              </a:rPr>
              <a:t>商务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模板：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www.1ppt.com/moban/shangwu/  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个人简历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>
                <a:solidFill>
                  <a:srgbClr val="C9D7FE"/>
                </a:solidFill>
                <a:ea typeface="宋体"/>
              </a:rPr>
              <a:t>毕业答辩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www.1ppt.com/xiazai/dabian/  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工作汇报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PPT</a:t>
            </a:r>
            <a:r>
              <a:rPr lang="zh-CN" altLang="en-US" sz="100">
                <a:solidFill>
                  <a:srgbClr val="C9D7FE"/>
                </a:solidFill>
                <a:ea typeface="宋体"/>
              </a:rPr>
              <a:t>：</a:t>
            </a:r>
            <a:r>
              <a:rPr lang="en-US" altLang="zh-CN" sz="100">
                <a:solidFill>
                  <a:srgbClr val="C9D7FE"/>
                </a:solidFill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>
                <a:solidFill>
                  <a:srgbClr val="C9D7FE"/>
                </a:solidFill>
                <a:ea typeface="宋体"/>
              </a:rPr>
              <a:t> </a:t>
            </a:r>
          </a:p>
        </p:txBody>
      </p:sp>
    </p:spTree>
    <p:extLst>
      <p:ext uri="{BB962C8B-B14F-4D97-AF65-F5344CB8AC3E}">
        <p14:creationId val="3474350927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959069144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1858680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10" Target="../slideLayouts/slideLayout18.xml" Type="http://schemas.openxmlformats.org/officeDocument/2006/relationships/slideLayout"/><Relationship Id="rId11" Target="../slideLayouts/slideLayout19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0.xml" Type="http://schemas.openxmlformats.org/officeDocument/2006/relationships/slideLayout"/><Relationship Id="rId3" Target="../slideLayouts/slideLayout11.xml" Type="http://schemas.openxmlformats.org/officeDocument/2006/relationships/slideLayout"/><Relationship Id="rId4" Target="../slideLayouts/slideLayout12.xml" Type="http://schemas.openxmlformats.org/officeDocument/2006/relationships/slideLayout"/><Relationship Id="rId5" Target="../slideLayouts/slideLayout13.xml" Type="http://schemas.openxmlformats.org/officeDocument/2006/relationships/slideLayout"/><Relationship Id="rId6" Target="../slideLayouts/slideLayout14.xml" Type="http://schemas.openxmlformats.org/officeDocument/2006/relationships/slideLayout"/><Relationship Id="rId7" Target="../slideLayouts/slideLayout15.xml" Type="http://schemas.openxmlformats.org/officeDocument/2006/relationships/slideLayout"/><Relationship Id="rId8" Target="../slideLayouts/slideLayout16.xml" Type="http://schemas.openxmlformats.org/officeDocument/2006/relationships/slideLayout"/><Relationship Id="rId9" Target="../slideLayouts/slideLayout17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C9D7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2021/3/9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496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2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3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4.png" Type="http://schemas.openxmlformats.org/officeDocument/2006/relationships/image"/><Relationship Id="rId4" Target="../media/image15.png" Type="http://schemas.openxmlformats.org/officeDocument/2006/relationships/image"/><Relationship Id="rId5" Target="../media/image16.svg" Type="http://schemas.openxmlformats.org/officeDocument/2006/relationships/image"/><Relationship Id="rId6" Target="../media/image17.png" Type="http://schemas.openxmlformats.org/officeDocument/2006/relationships/image"/><Relationship Id="rId7" Target="../media/image18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5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9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20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21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22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5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2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4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24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25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26.png" Type="http://schemas.openxmlformats.org/officeDocument/2006/relationships/image"/><Relationship Id="rId4" Target="../media/image27.png" Type="http://schemas.openxmlformats.org/officeDocument/2006/relationships/image"/><Relationship Id="rId5" Target="../media/image28.svg" Type="http://schemas.openxmlformats.org/officeDocument/2006/relationships/image"/><Relationship Id="rId6" Target="../media/image29.png" Type="http://schemas.openxmlformats.org/officeDocument/2006/relationships/image"/><Relationship Id="rId7" Target="../media/image30.sv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3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7.png" Type="http://schemas.openxmlformats.org/officeDocument/2006/relationships/image"/><Relationship Id="rId4" Target="../media/image8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9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0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5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1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51A4D15-228E-4F2D-9FF8-422989AAA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rcRect l="-43339"/>
          <a:stretch>
            <a:fillRect/>
          </a:stretch>
        </p:blipFill>
        <p:spPr>
          <a:xfrm>
            <a:off x="8344730" y="732472"/>
            <a:ext cx="2390292" cy="197236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4DA4DCAC-E89F-4F2C-B41A-AC0264F64E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r="-6922"/>
          <a:stretch>
            <a:fillRect/>
          </a:stretch>
        </p:blipFill>
        <p:spPr>
          <a:xfrm>
            <a:off x="688260" y="3429000"/>
            <a:ext cx="4143753" cy="3232614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7C6C6E13-AAAD-4E04-B99B-B8A3AE412903}"/>
              </a:ext>
            </a:extLst>
          </p:cNvPr>
          <p:cNvSpPr txBox="1"/>
          <p:nvPr/>
        </p:nvSpPr>
        <p:spPr>
          <a:xfrm>
            <a:off x="2933158" y="1617639"/>
            <a:ext cx="607695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6600">
                <a:latin charset="-122" panose="02010609000101010101" pitchFamily="49" typeface="汉仪中圆简"/>
                <a:ea charset="-122" panose="02010609000101010101" pitchFamily="49" typeface="汉仪中圆简"/>
              </a:rPr>
              <a:t>卡通MBE模板</a:t>
            </a:r>
          </a:p>
        </p:txBody>
      </p:sp>
      <p:sp>
        <p:nvSpPr>
          <p:cNvPr id="6" name="TextBox 29">
            <a:extLst>
              <a:ext uri="{FF2B5EF4-FFF2-40B4-BE49-F238E27FC236}">
                <a16:creationId xmlns:a16="http://schemas.microsoft.com/office/drawing/2014/main" id="{3DC8B270-8486-4724-BBBA-5AA55068D2E1}"/>
              </a:ext>
            </a:extLst>
          </p:cNvPr>
          <p:cNvSpPr txBox="1"/>
          <p:nvPr/>
        </p:nvSpPr>
        <p:spPr>
          <a:xfrm>
            <a:off x="3257008" y="3153245"/>
            <a:ext cx="5429250" cy="1554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144A7E3-FFA0-4883-8391-606D03A1E3B8}"/>
              </a:ext>
            </a:extLst>
          </p:cNvPr>
          <p:cNvSpPr/>
          <p:nvPr/>
        </p:nvSpPr>
        <p:spPr>
          <a:xfrm>
            <a:off x="4239902" y="2905684"/>
            <a:ext cx="3263049" cy="137728"/>
          </a:xfrm>
          <a:prstGeom prst="rect">
            <a:avLst/>
          </a:prstGeom>
          <a:solidFill>
            <a:srgbClr val="FF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A3DE4FCE-FC58-4E47-904C-F8F911D77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343305" y="3043412"/>
            <a:ext cx="4387645" cy="3431700"/>
          </a:xfrm>
          <a:prstGeom prst="rect">
            <a:avLst/>
          </a:prstGeom>
        </p:spPr>
      </p:pic>
    </p:spTree>
    <p:extLst>
      <p:ext uri="{BB962C8B-B14F-4D97-AF65-F5344CB8AC3E}">
        <p14:creationId val="95607650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214C16E-2D0A-43EF-9FDE-4E25AA04D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367897" y="0"/>
            <a:ext cx="68580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316E378D-F6CC-48AE-BBAF-5977A6D2C83C}"/>
              </a:ext>
            </a:extLst>
          </p:cNvPr>
          <p:cNvSpPr txBox="1"/>
          <p:nvPr/>
        </p:nvSpPr>
        <p:spPr>
          <a:xfrm>
            <a:off x="7542627" y="2417287"/>
            <a:ext cx="304052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82FD28-0530-431F-8F3D-C1434E969537}"/>
              </a:ext>
            </a:extLst>
          </p:cNvPr>
          <p:cNvSpPr/>
          <p:nvPr/>
        </p:nvSpPr>
        <p:spPr>
          <a:xfrm>
            <a:off x="6947077" y="2417286"/>
            <a:ext cx="400111" cy="40011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0B555D7-A258-423E-929C-0750FC435909}"/>
              </a:ext>
            </a:extLst>
          </p:cNvPr>
          <p:cNvSpPr txBox="1"/>
          <p:nvPr/>
        </p:nvSpPr>
        <p:spPr>
          <a:xfrm>
            <a:off x="7542627" y="3233553"/>
            <a:ext cx="304052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1ED23C59-6316-4D8A-A328-93874528A586}"/>
              </a:ext>
            </a:extLst>
          </p:cNvPr>
          <p:cNvSpPr/>
          <p:nvPr/>
        </p:nvSpPr>
        <p:spPr>
          <a:xfrm>
            <a:off x="6947077" y="3233552"/>
            <a:ext cx="400111" cy="40011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39BA6C8-9D81-4FA4-903C-570AE22117E2}"/>
              </a:ext>
            </a:extLst>
          </p:cNvPr>
          <p:cNvSpPr txBox="1"/>
          <p:nvPr/>
        </p:nvSpPr>
        <p:spPr>
          <a:xfrm>
            <a:off x="7542627" y="4049819"/>
            <a:ext cx="304052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EE774495-F89E-43C4-AE53-67238C188161}"/>
              </a:ext>
            </a:extLst>
          </p:cNvPr>
          <p:cNvSpPr/>
          <p:nvPr/>
        </p:nvSpPr>
        <p:spPr>
          <a:xfrm>
            <a:off x="6947077" y="4049818"/>
            <a:ext cx="400111" cy="40011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</p:spTree>
    <p:extLst>
      <p:ext uri="{BB962C8B-B14F-4D97-AF65-F5344CB8AC3E}">
        <p14:creationId val="425038764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07CA403-FACD-4C36-BB57-14F8FABFC4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3338051" y="0"/>
            <a:ext cx="5515897" cy="5515897"/>
          </a:xfrm>
          <a:prstGeom prst="rect">
            <a:avLst/>
          </a:prstGeom>
        </p:spPr>
      </p:pic>
      <p:sp>
        <p:nvSpPr>
          <p:cNvPr id="4" name="TextBox 29">
            <a:extLst>
              <a:ext uri="{FF2B5EF4-FFF2-40B4-BE49-F238E27FC236}">
                <a16:creationId xmlns:a16="http://schemas.microsoft.com/office/drawing/2014/main" id="{EF4CBC62-5545-49C8-B4FB-733F86E895CD}"/>
              </a:ext>
            </a:extLst>
          </p:cNvPr>
          <p:cNvSpPr txBox="1"/>
          <p:nvPr/>
        </p:nvSpPr>
        <p:spPr>
          <a:xfrm>
            <a:off x="2453420" y="4747679"/>
            <a:ext cx="7238267" cy="1188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 activities differ</a:t>
            </a:r>
          </a:p>
        </p:txBody>
      </p:sp>
    </p:spTree>
    <p:extLst>
      <p:ext uri="{BB962C8B-B14F-4D97-AF65-F5344CB8AC3E}">
        <p14:creationId val="247395495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EAF5358-4A8E-4B52-A378-DC2E72A1F6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4816959" y="0"/>
            <a:ext cx="6858000" cy="6858000"/>
          </a:xfrm>
          <a:prstGeom prst="rect">
            <a:avLst/>
          </a:prstGeom>
        </p:spPr>
      </p:pic>
      <p:pic>
        <p:nvPicPr>
          <p:cNvPr descr="智能手机" id="5" name="图形 4">
            <a:extLst>
              <a:ext uri="{FF2B5EF4-FFF2-40B4-BE49-F238E27FC236}">
                <a16:creationId xmlns:a16="http://schemas.microsoft.com/office/drawing/2014/main" id="{11FE79D1-1131-4C2E-82C9-B68EDC811C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81950" y="1083411"/>
            <a:ext cx="597310" cy="59731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4E186A7-330D-4670-849D-9400ABAB59E4}"/>
              </a:ext>
            </a:extLst>
          </p:cNvPr>
          <p:cNvSpPr txBox="1"/>
          <p:nvPr/>
        </p:nvSpPr>
        <p:spPr>
          <a:xfrm>
            <a:off x="1805708" y="184925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978BCA9-604C-4683-A82F-9942CA346A8B}"/>
              </a:ext>
            </a:extLst>
          </p:cNvPr>
          <p:cNvSpPr txBox="1"/>
          <p:nvPr/>
        </p:nvSpPr>
        <p:spPr>
          <a:xfrm>
            <a:off x="2298290" y="2447930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82820C1-43BD-4EFC-9D24-4618CCA12D21}"/>
              </a:ext>
            </a:extLst>
          </p:cNvPr>
          <p:cNvSpPr txBox="1"/>
          <p:nvPr/>
        </p:nvSpPr>
        <p:spPr>
          <a:xfrm>
            <a:off x="2298290" y="2784996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pic>
        <p:nvPicPr>
          <p:cNvPr descr="文档" id="11" name="图形 10">
            <a:extLst>
              <a:ext uri="{FF2B5EF4-FFF2-40B4-BE49-F238E27FC236}">
                <a16:creationId xmlns:a16="http://schemas.microsoft.com/office/drawing/2014/main" id="{105BA30F-9D39-4694-A430-3963EB0CCD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11581" y="3864831"/>
            <a:ext cx="589322" cy="589322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764880BC-94D2-45A6-9E01-5C80F5EC4262}"/>
              </a:ext>
            </a:extLst>
          </p:cNvPr>
          <p:cNvSpPr txBox="1"/>
          <p:nvPr/>
        </p:nvSpPr>
        <p:spPr>
          <a:xfrm>
            <a:off x="1805708" y="4662940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82063F4-27AB-4383-B4F9-848C42EF02B7}"/>
              </a:ext>
            </a:extLst>
          </p:cNvPr>
          <p:cNvSpPr txBox="1"/>
          <p:nvPr/>
        </p:nvSpPr>
        <p:spPr>
          <a:xfrm>
            <a:off x="2298290" y="5261615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1340038-8AB2-45AE-809C-7D40C4963407}"/>
              </a:ext>
            </a:extLst>
          </p:cNvPr>
          <p:cNvSpPr txBox="1"/>
          <p:nvPr/>
        </p:nvSpPr>
        <p:spPr>
          <a:xfrm>
            <a:off x="2298290" y="5598682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</p:spTree>
    <p:extLst>
      <p:ext uri="{BB962C8B-B14F-4D97-AF65-F5344CB8AC3E}">
        <p14:creationId val="1724719134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15"/>
      <p:bldP grpId="0" spid="16"/>
      <p:bldP grpId="0" spid="17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FF22A601-C1B9-4AFB-BF8A-8DB7A34FEF53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953719B-9B1F-4FDC-80D5-BFD9C2E5B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45914" y="0"/>
            <a:ext cx="68580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3E497B9C-018C-4E08-8826-A5F8D67A0FA1}"/>
              </a:ext>
            </a:extLst>
          </p:cNvPr>
          <p:cNvSpPr txBox="1"/>
          <p:nvPr/>
        </p:nvSpPr>
        <p:spPr>
          <a:xfrm>
            <a:off x="6477119" y="1760836"/>
            <a:ext cx="520065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66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PART THREE</a:t>
            </a:r>
          </a:p>
        </p:txBody>
      </p:sp>
      <p:sp>
        <p:nvSpPr>
          <p:cNvPr id="5" name="TextBox 29">
            <a:extLst>
              <a:ext uri="{FF2B5EF4-FFF2-40B4-BE49-F238E27FC236}">
                <a16:creationId xmlns:a16="http://schemas.microsoft.com/office/drawing/2014/main" id="{7A59221F-1918-4FCD-97F5-FFFC75DAE08D}"/>
              </a:ext>
            </a:extLst>
          </p:cNvPr>
          <p:cNvSpPr txBox="1"/>
          <p:nvPr/>
        </p:nvSpPr>
        <p:spPr>
          <a:xfrm>
            <a:off x="6477119" y="3621326"/>
            <a:ext cx="4971931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 activities differ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63CB28-2F2E-4605-8A53-84466CAA9ABA}"/>
              </a:ext>
            </a:extLst>
          </p:cNvPr>
          <p:cNvSpPr/>
          <p:nvPr/>
        </p:nvSpPr>
        <p:spPr>
          <a:xfrm>
            <a:off x="6586302" y="3060007"/>
            <a:ext cx="2351902" cy="2616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</p:spTree>
    <p:extLst>
      <p:ext uri="{BB962C8B-B14F-4D97-AF65-F5344CB8AC3E}">
        <p14:creationId val="6519060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C7BD623-94B7-4ECD-A050-EB1249A67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496661" y="723028"/>
            <a:ext cx="4963819" cy="4963819"/>
          </a:xfrm>
          <a:prstGeom prst="rect">
            <a:avLst/>
          </a:prstGeom>
        </p:spPr>
      </p:pic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8E17A069-FF3B-47BB-9315-07559F8E2B9C}"/>
              </a:ext>
            </a:extLst>
          </p:cNvPr>
          <p:cNvCxnSpPr/>
          <p:nvPr/>
        </p:nvCxnSpPr>
        <p:spPr>
          <a:xfrm>
            <a:off x="4966164" y="2652599"/>
            <a:ext cx="2118995" cy="0"/>
          </a:xfrm>
          <a:prstGeom prst="line">
            <a:avLst/>
          </a:prstGeom>
          <a:noFill/>
          <a:ln>
            <a:solidFill>
              <a:srgbClr val="8E6CFE"/>
            </a:solidFill>
            <a:prstDash val="sysDot"/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" name="TextBox 83">
            <a:extLst>
              <a:ext uri="{FF2B5EF4-FFF2-40B4-BE49-F238E27FC236}">
                <a16:creationId xmlns:a16="http://schemas.microsoft.com/office/drawing/2014/main" id="{8B595460-998B-4274-B134-98FE854AA669}"/>
              </a:ext>
            </a:extLst>
          </p:cNvPr>
          <p:cNvSpPr txBox="1"/>
          <p:nvPr/>
        </p:nvSpPr>
        <p:spPr>
          <a:xfrm>
            <a:off x="1871507" y="2389770"/>
            <a:ext cx="3859905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4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单击此处添加文本</a:t>
            </a: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D7FCC33-E49A-4632-86FD-7776D5C51BB3}"/>
              </a:ext>
            </a:extLst>
          </p:cNvPr>
          <p:cNvCxnSpPr/>
          <p:nvPr/>
        </p:nvCxnSpPr>
        <p:spPr>
          <a:xfrm>
            <a:off x="5348788" y="3458497"/>
            <a:ext cx="2118995" cy="0"/>
          </a:xfrm>
          <a:prstGeom prst="line">
            <a:avLst/>
          </a:prstGeom>
          <a:noFill/>
          <a:ln>
            <a:solidFill>
              <a:srgbClr val="8E6CFE"/>
            </a:solidFill>
            <a:prstDash val="sysDot"/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TextBox 83">
            <a:extLst>
              <a:ext uri="{FF2B5EF4-FFF2-40B4-BE49-F238E27FC236}">
                <a16:creationId xmlns:a16="http://schemas.microsoft.com/office/drawing/2014/main" id="{90128B9E-CDCB-4A9D-BA48-58CF64982DDB}"/>
              </a:ext>
            </a:extLst>
          </p:cNvPr>
          <p:cNvSpPr txBox="1"/>
          <p:nvPr/>
        </p:nvSpPr>
        <p:spPr>
          <a:xfrm>
            <a:off x="2254131" y="3195668"/>
            <a:ext cx="3859905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4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单击此处添加文本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31A7B053-A33C-41F0-AD49-B3E0D5819481}"/>
              </a:ext>
            </a:extLst>
          </p:cNvPr>
          <p:cNvCxnSpPr/>
          <p:nvPr/>
        </p:nvCxnSpPr>
        <p:spPr>
          <a:xfrm>
            <a:off x="4966164" y="4335579"/>
            <a:ext cx="2118995" cy="0"/>
          </a:xfrm>
          <a:prstGeom prst="line">
            <a:avLst/>
          </a:prstGeom>
          <a:noFill/>
          <a:ln>
            <a:solidFill>
              <a:srgbClr val="8E6CFE"/>
            </a:solidFill>
            <a:prstDash val="sysDot"/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TextBox 83">
            <a:extLst>
              <a:ext uri="{FF2B5EF4-FFF2-40B4-BE49-F238E27FC236}">
                <a16:creationId xmlns:a16="http://schemas.microsoft.com/office/drawing/2014/main" id="{DABDDFB8-F1FB-4F44-AF8F-81071FE56D79}"/>
              </a:ext>
            </a:extLst>
          </p:cNvPr>
          <p:cNvSpPr txBox="1"/>
          <p:nvPr/>
        </p:nvSpPr>
        <p:spPr>
          <a:xfrm>
            <a:off x="1871507" y="4072749"/>
            <a:ext cx="3859905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4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单击此处添加文本</a:t>
            </a:r>
          </a:p>
        </p:txBody>
      </p:sp>
    </p:spTree>
    <p:extLst>
      <p:ext uri="{BB962C8B-B14F-4D97-AF65-F5344CB8AC3E}">
        <p14:creationId val="3221810478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2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50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50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50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50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2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5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5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50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5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35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" id="3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8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50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50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50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50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1" spid="6"/>
      <p:bldP grpId="0" spid="8"/>
      <p:bldP grpId="1" spid="8"/>
      <p:bldP grpId="0" spid="10"/>
      <p:bldP grpId="1" spid="10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7B56659-3552-4A04-B792-B83526EFA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950717" y="1027657"/>
            <a:ext cx="4558237" cy="4802685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21FE1368-05E7-4DA0-8427-1D03DDB63370}"/>
              </a:ext>
            </a:extLst>
          </p:cNvPr>
          <p:cNvSpPr txBox="1"/>
          <p:nvPr/>
        </p:nvSpPr>
        <p:spPr>
          <a:xfrm>
            <a:off x="6887865" y="1550062"/>
            <a:ext cx="4542504" cy="7650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9600">
                <a:solidFill>
                  <a:schemeClr val="bg1">
                    <a:lumMod val="75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O</a:t>
            </a:r>
          </a:p>
        </p:txBody>
      </p:sp>
      <p:sp>
        <p:nvSpPr>
          <p:cNvPr id="5" name="TextBox 29">
            <a:extLst>
              <a:ext uri="{FF2B5EF4-FFF2-40B4-BE49-F238E27FC236}">
                <a16:creationId xmlns:a16="http://schemas.microsoft.com/office/drawing/2014/main" id="{9BB498D0-1B93-4FAF-B113-1EDAC6C05877}"/>
              </a:ext>
            </a:extLst>
          </p:cNvPr>
          <p:cNvSpPr txBox="1"/>
          <p:nvPr/>
        </p:nvSpPr>
        <p:spPr>
          <a:xfrm>
            <a:off x="6702525" y="1445342"/>
            <a:ext cx="4269659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</a:t>
            </a:r>
          </a:p>
        </p:txBody>
      </p:sp>
    </p:spTree>
    <p:extLst>
      <p:ext uri="{BB962C8B-B14F-4D97-AF65-F5344CB8AC3E}">
        <p14:creationId val="3468878352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A28E8D0-D991-45BE-B223-2321FC3177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688068" y="919960"/>
            <a:ext cx="4982909" cy="4982909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21E3D730-E19A-485A-9189-32A497F098BC}"/>
              </a:ext>
            </a:extLst>
          </p:cNvPr>
          <p:cNvSpPr/>
          <p:nvPr/>
        </p:nvSpPr>
        <p:spPr>
          <a:xfrm>
            <a:off x="4972280" y="1955491"/>
            <a:ext cx="442452" cy="4424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2A62AC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E00DA30-846E-48BA-87AC-636164B1C69F}"/>
              </a:ext>
            </a:extLst>
          </p:cNvPr>
          <p:cNvSpPr txBox="1"/>
          <p:nvPr/>
        </p:nvSpPr>
        <p:spPr>
          <a:xfrm>
            <a:off x="2473484" y="2810770"/>
            <a:ext cx="3309129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80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LOVE</a:t>
            </a:r>
          </a:p>
        </p:txBody>
      </p:sp>
      <p:sp>
        <p:nvSpPr>
          <p:cNvPr id="6" name="TextBox 29">
            <a:extLst>
              <a:ext uri="{FF2B5EF4-FFF2-40B4-BE49-F238E27FC236}">
                <a16:creationId xmlns:a16="http://schemas.microsoft.com/office/drawing/2014/main" id="{8C84EAB0-2014-4B75-BFDC-CBBB014589D3}"/>
              </a:ext>
            </a:extLst>
          </p:cNvPr>
          <p:cNvSpPr txBox="1"/>
          <p:nvPr/>
        </p:nvSpPr>
        <p:spPr>
          <a:xfrm>
            <a:off x="2041356" y="4150007"/>
            <a:ext cx="3646712" cy="1554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</a:t>
            </a:r>
          </a:p>
        </p:txBody>
      </p:sp>
    </p:spTree>
    <p:extLst>
      <p:ext uri="{BB962C8B-B14F-4D97-AF65-F5344CB8AC3E}">
        <p14:creationId val="1937097260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  <p:cond delay="0" evt="onBegin">
                          <p:tn val="10"/>
                        </p:cond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0B08109-42D6-4408-8499-37E342C48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052689" y="1697920"/>
            <a:ext cx="5782629" cy="3718231"/>
          </a:xfrm>
          <a:prstGeom prst="rect">
            <a:avLst/>
          </a:prstGeom>
        </p:spPr>
      </p:pic>
      <p:sp>
        <p:nvSpPr>
          <p:cNvPr id="4" name="Shape 2859">
            <a:extLst>
              <a:ext uri="{FF2B5EF4-FFF2-40B4-BE49-F238E27FC236}">
                <a16:creationId xmlns:a16="http://schemas.microsoft.com/office/drawing/2014/main" id="{897BE676-C233-44F2-8F40-D747EF4E277A}"/>
              </a:ext>
            </a:extLst>
          </p:cNvPr>
          <p:cNvSpPr/>
          <p:nvPr/>
        </p:nvSpPr>
        <p:spPr>
          <a:xfrm>
            <a:off x="1708139" y="4857351"/>
            <a:ext cx="557213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5929" y="7018"/>
                </a:moveTo>
                <a:cubicBezTo>
                  <a:pt x="15539" y="7246"/>
                  <a:pt x="15108" y="7411"/>
                  <a:pt x="14650" y="7500"/>
                </a:cubicBezTo>
                <a:cubicBezTo>
                  <a:pt x="14282" y="7114"/>
                  <a:pt x="13759" y="6874"/>
                  <a:pt x="13179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5" y="7236"/>
                </a:cubicBezTo>
                <a:cubicBezTo>
                  <a:pt x="6892" y="7530"/>
                  <a:pt x="6793" y="7869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6" y="9635"/>
                </a:cubicBezTo>
                <a:cubicBezTo>
                  <a:pt x="6776" y="9644"/>
                  <a:pt x="6776" y="9651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5" y="11661"/>
                  <a:pt x="7483" y="11638"/>
                </a:cubicBezTo>
                <a:cubicBezTo>
                  <a:pt x="7739" y="12426"/>
                  <a:pt x="8483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40" y="13855"/>
                  <a:pt x="6382" y="13837"/>
                </a:cubicBezTo>
                <a:cubicBezTo>
                  <a:pt x="7274" y="14398"/>
                  <a:pt x="8332" y="14727"/>
                  <a:pt x="9470" y="14727"/>
                </a:cubicBezTo>
                <a:cubicBezTo>
                  <a:pt x="13175" y="14727"/>
                  <a:pt x="15201" y="11706"/>
                  <a:pt x="15201" y="9086"/>
                </a:cubicBezTo>
                <a:cubicBezTo>
                  <a:pt x="15201" y="9000"/>
                  <a:pt x="15199" y="8915"/>
                  <a:pt x="15195" y="8830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1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5" name="Shape 2860">
            <a:extLst>
              <a:ext uri="{FF2B5EF4-FFF2-40B4-BE49-F238E27FC236}">
                <a16:creationId xmlns:a16="http://schemas.microsoft.com/office/drawing/2014/main" id="{C6014962-366B-4415-9A49-28901A9CC79A}"/>
              </a:ext>
            </a:extLst>
          </p:cNvPr>
          <p:cNvSpPr/>
          <p:nvPr/>
        </p:nvSpPr>
        <p:spPr>
          <a:xfrm>
            <a:off x="2427277" y="4857351"/>
            <a:ext cx="558800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4" y="7858"/>
                </a:lnTo>
                <a:lnTo>
                  <a:pt x="13244" y="6381"/>
                </a:lnTo>
                <a:lnTo>
                  <a:pt x="11938" y="6381"/>
                </a:lnTo>
                <a:cubicBezTo>
                  <a:pt x="10369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6" name="Shape 2865">
            <a:extLst>
              <a:ext uri="{FF2B5EF4-FFF2-40B4-BE49-F238E27FC236}">
                <a16:creationId xmlns:a16="http://schemas.microsoft.com/office/drawing/2014/main" id="{5E42D7E3-66A1-4DA6-B13B-8A6F41524C6D}"/>
              </a:ext>
            </a:extLst>
          </p:cNvPr>
          <p:cNvSpPr/>
          <p:nvPr/>
        </p:nvSpPr>
        <p:spPr>
          <a:xfrm>
            <a:off x="3148002" y="4857351"/>
            <a:ext cx="558800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3430" y="9320"/>
                </a:moveTo>
                <a:cubicBezTo>
                  <a:pt x="11975" y="9320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0"/>
                  <a:pt x="13430" y="9320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0"/>
                </a:lnTo>
                <a:lnTo>
                  <a:pt x="6873" y="9320"/>
                </a:lnTo>
                <a:cubicBezTo>
                  <a:pt x="6873" y="9320"/>
                  <a:pt x="6873" y="14727"/>
                  <a:pt x="6873" y="14727"/>
                </a:cubicBezTo>
                <a:close/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7" name="Shape 2869">
            <a:extLst>
              <a:ext uri="{FF2B5EF4-FFF2-40B4-BE49-F238E27FC236}">
                <a16:creationId xmlns:a16="http://schemas.microsoft.com/office/drawing/2014/main" id="{F6EA71E8-967A-4B4C-ABF7-701EC293B317}"/>
              </a:ext>
            </a:extLst>
          </p:cNvPr>
          <p:cNvSpPr/>
          <p:nvPr/>
        </p:nvSpPr>
        <p:spPr>
          <a:xfrm>
            <a:off x="3868727" y="4874814"/>
            <a:ext cx="558800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4727" y="13745"/>
                </a:moveTo>
                <a:cubicBezTo>
                  <a:pt x="14727" y="14287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7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6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8" name="TextBox 29">
            <a:extLst>
              <a:ext uri="{FF2B5EF4-FFF2-40B4-BE49-F238E27FC236}">
                <a16:creationId xmlns:a16="http://schemas.microsoft.com/office/drawing/2014/main" id="{F60BA517-3488-479F-9176-5798E399BDCD}"/>
              </a:ext>
            </a:extLst>
          </p:cNvPr>
          <p:cNvSpPr txBox="1"/>
          <p:nvPr/>
        </p:nvSpPr>
        <p:spPr>
          <a:xfrm>
            <a:off x="1582573" y="2942955"/>
            <a:ext cx="4269659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</a:t>
            </a:r>
          </a:p>
        </p:txBody>
      </p:sp>
    </p:spTree>
    <p:extLst>
      <p:ext uri="{BB962C8B-B14F-4D97-AF65-F5344CB8AC3E}">
        <p14:creationId val="2155625517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FF22A601-C1B9-4AFB-BF8A-8DB7A34FEF53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953719B-9B1F-4FDC-80D5-BFD9C2E5B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45914" y="0"/>
            <a:ext cx="68580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3E497B9C-018C-4E08-8826-A5F8D67A0FA1}"/>
              </a:ext>
            </a:extLst>
          </p:cNvPr>
          <p:cNvSpPr txBox="1"/>
          <p:nvPr/>
        </p:nvSpPr>
        <p:spPr>
          <a:xfrm>
            <a:off x="6477119" y="1760836"/>
            <a:ext cx="520065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66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PART FOUR</a:t>
            </a:r>
          </a:p>
        </p:txBody>
      </p:sp>
      <p:sp>
        <p:nvSpPr>
          <p:cNvPr id="5" name="TextBox 29">
            <a:extLst>
              <a:ext uri="{FF2B5EF4-FFF2-40B4-BE49-F238E27FC236}">
                <a16:creationId xmlns:a16="http://schemas.microsoft.com/office/drawing/2014/main" id="{7A59221F-1918-4FCD-97F5-FFFC75DAE08D}"/>
              </a:ext>
            </a:extLst>
          </p:cNvPr>
          <p:cNvSpPr txBox="1"/>
          <p:nvPr/>
        </p:nvSpPr>
        <p:spPr>
          <a:xfrm>
            <a:off x="6477119" y="3621326"/>
            <a:ext cx="4971931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 activities differ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63CB28-2F2E-4605-8A53-84466CAA9ABA}"/>
              </a:ext>
            </a:extLst>
          </p:cNvPr>
          <p:cNvSpPr/>
          <p:nvPr/>
        </p:nvSpPr>
        <p:spPr>
          <a:xfrm>
            <a:off x="6586302" y="3060007"/>
            <a:ext cx="2351902" cy="2616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</p:spTree>
    <p:extLst>
      <p:ext uri="{BB962C8B-B14F-4D97-AF65-F5344CB8AC3E}">
        <p14:creationId val="2147913254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23F1FEC-68B7-4BAE-B6F6-878A72AF3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302039" y="774290"/>
            <a:ext cx="5309420" cy="5309420"/>
          </a:xfrm>
          <a:prstGeom prst="rect">
            <a:avLst/>
          </a:prstGeom>
        </p:spPr>
      </p:pic>
      <p:sp>
        <p:nvSpPr>
          <p:cNvPr id="9" name="Shape 2859">
            <a:extLst>
              <a:ext uri="{FF2B5EF4-FFF2-40B4-BE49-F238E27FC236}">
                <a16:creationId xmlns:a16="http://schemas.microsoft.com/office/drawing/2014/main" id="{0324C0D0-EA92-46DD-8DB2-12D6501C155A}"/>
              </a:ext>
            </a:extLst>
          </p:cNvPr>
          <p:cNvSpPr/>
          <p:nvPr/>
        </p:nvSpPr>
        <p:spPr>
          <a:xfrm>
            <a:off x="6801817" y="4560088"/>
            <a:ext cx="557213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5929" y="7018"/>
                </a:moveTo>
                <a:cubicBezTo>
                  <a:pt x="15539" y="7246"/>
                  <a:pt x="15108" y="7411"/>
                  <a:pt x="14650" y="7500"/>
                </a:cubicBezTo>
                <a:cubicBezTo>
                  <a:pt x="14282" y="7114"/>
                  <a:pt x="13759" y="6874"/>
                  <a:pt x="13179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5" y="7236"/>
                </a:cubicBezTo>
                <a:cubicBezTo>
                  <a:pt x="6892" y="7530"/>
                  <a:pt x="6793" y="7869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6" y="9635"/>
                </a:cubicBezTo>
                <a:cubicBezTo>
                  <a:pt x="6776" y="9644"/>
                  <a:pt x="6776" y="9651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5" y="11661"/>
                  <a:pt x="7483" y="11638"/>
                </a:cubicBezTo>
                <a:cubicBezTo>
                  <a:pt x="7739" y="12426"/>
                  <a:pt x="8483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40" y="13855"/>
                  <a:pt x="6382" y="13837"/>
                </a:cubicBezTo>
                <a:cubicBezTo>
                  <a:pt x="7274" y="14398"/>
                  <a:pt x="8332" y="14727"/>
                  <a:pt x="9470" y="14727"/>
                </a:cubicBezTo>
                <a:cubicBezTo>
                  <a:pt x="13175" y="14727"/>
                  <a:pt x="15201" y="11706"/>
                  <a:pt x="15201" y="9086"/>
                </a:cubicBezTo>
                <a:cubicBezTo>
                  <a:pt x="15201" y="9000"/>
                  <a:pt x="15199" y="8915"/>
                  <a:pt x="15195" y="8830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1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10" name="Shape 2860">
            <a:extLst>
              <a:ext uri="{FF2B5EF4-FFF2-40B4-BE49-F238E27FC236}">
                <a16:creationId xmlns:a16="http://schemas.microsoft.com/office/drawing/2014/main" id="{EC763B75-D78E-4AB8-9C9F-C91B1A82E378}"/>
              </a:ext>
            </a:extLst>
          </p:cNvPr>
          <p:cNvSpPr/>
          <p:nvPr/>
        </p:nvSpPr>
        <p:spPr>
          <a:xfrm>
            <a:off x="7520955" y="4560088"/>
            <a:ext cx="558800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4" y="7858"/>
                </a:lnTo>
                <a:lnTo>
                  <a:pt x="13244" y="6381"/>
                </a:lnTo>
                <a:lnTo>
                  <a:pt x="11938" y="6381"/>
                </a:lnTo>
                <a:cubicBezTo>
                  <a:pt x="10369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11" name="Shape 2865">
            <a:extLst>
              <a:ext uri="{FF2B5EF4-FFF2-40B4-BE49-F238E27FC236}">
                <a16:creationId xmlns:a16="http://schemas.microsoft.com/office/drawing/2014/main" id="{11E689BB-CA62-4034-8BFC-2FC5ADB3771B}"/>
              </a:ext>
            </a:extLst>
          </p:cNvPr>
          <p:cNvSpPr/>
          <p:nvPr/>
        </p:nvSpPr>
        <p:spPr>
          <a:xfrm>
            <a:off x="8241680" y="4560088"/>
            <a:ext cx="558800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3430" y="9320"/>
                </a:moveTo>
                <a:cubicBezTo>
                  <a:pt x="11975" y="9320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0"/>
                  <a:pt x="13430" y="9320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0"/>
                </a:lnTo>
                <a:lnTo>
                  <a:pt x="6873" y="9320"/>
                </a:lnTo>
                <a:cubicBezTo>
                  <a:pt x="6873" y="9320"/>
                  <a:pt x="6873" y="14727"/>
                  <a:pt x="6873" y="14727"/>
                </a:cubicBezTo>
                <a:close/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12" name="Shape 2869">
            <a:extLst>
              <a:ext uri="{FF2B5EF4-FFF2-40B4-BE49-F238E27FC236}">
                <a16:creationId xmlns:a16="http://schemas.microsoft.com/office/drawing/2014/main" id="{9BD23E14-AAC3-4699-BF91-B5F3495B20F3}"/>
              </a:ext>
            </a:extLst>
          </p:cNvPr>
          <p:cNvSpPr/>
          <p:nvPr/>
        </p:nvSpPr>
        <p:spPr>
          <a:xfrm>
            <a:off x="8962405" y="4577551"/>
            <a:ext cx="558800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4727" y="13745"/>
                </a:moveTo>
                <a:cubicBezTo>
                  <a:pt x="14727" y="14287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7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6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13" name="TextBox 29">
            <a:extLst>
              <a:ext uri="{FF2B5EF4-FFF2-40B4-BE49-F238E27FC236}">
                <a16:creationId xmlns:a16="http://schemas.microsoft.com/office/drawing/2014/main" id="{89C46C76-9179-410B-8396-305399461FB7}"/>
              </a:ext>
            </a:extLst>
          </p:cNvPr>
          <p:cNvSpPr txBox="1"/>
          <p:nvPr/>
        </p:nvSpPr>
        <p:spPr>
          <a:xfrm>
            <a:off x="6676251" y="2645692"/>
            <a:ext cx="4269659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379B661-C4CD-4B3C-A3A9-2FDFDE80D93E}"/>
              </a:ext>
            </a:extLst>
          </p:cNvPr>
          <p:cNvSpPr txBox="1"/>
          <p:nvPr/>
        </p:nvSpPr>
        <p:spPr>
          <a:xfrm>
            <a:off x="6611460" y="1578062"/>
            <a:ext cx="456420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4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创意策划</a:t>
            </a:r>
          </a:p>
        </p:txBody>
      </p:sp>
    </p:spTree>
    <p:extLst>
      <p:ext uri="{BB962C8B-B14F-4D97-AF65-F5344CB8AC3E}">
        <p14:creationId val="3030906242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1"/>
      <p:bldP grpId="0" spid="12"/>
      <p:bldP grpId="0" spid="1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BA403AB6-A7C4-4ABF-B61C-15C2FCC978F5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5BEDCD6-ED0E-4A7C-9E9B-BB0A0568F5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201073" y="1690401"/>
            <a:ext cx="2668229" cy="266822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109B3B9-A07B-444A-839C-6C4A50B9BC4F}"/>
              </a:ext>
            </a:extLst>
          </p:cNvPr>
          <p:cNvSpPr txBox="1"/>
          <p:nvPr/>
        </p:nvSpPr>
        <p:spPr>
          <a:xfrm>
            <a:off x="1899835" y="4191133"/>
            <a:ext cx="3627369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60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CONTENT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2266485-1CC9-49D1-9133-4FB1AE6B5C61}"/>
              </a:ext>
            </a:extLst>
          </p:cNvPr>
          <p:cNvSpPr txBox="1"/>
          <p:nvPr/>
        </p:nvSpPr>
        <p:spPr>
          <a:xfrm>
            <a:off x="6664797" y="1587777"/>
            <a:ext cx="52959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/>
            <a:r>
              <a:rPr altLang="zh-CN" lang="en-US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01.单击添加标题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11959CB-055E-4D30-BFF5-31B8353F2C4D}"/>
              </a:ext>
            </a:extLst>
          </p:cNvPr>
          <p:cNvSpPr txBox="1"/>
          <p:nvPr/>
        </p:nvSpPr>
        <p:spPr>
          <a:xfrm>
            <a:off x="6664797" y="2585432"/>
            <a:ext cx="52959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/>
            <a:r>
              <a:rPr altLang="zh-CN" lang="en-US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02.单击添加标题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E1A9122-9F7C-48B1-9972-A2B99B9CD36C}"/>
              </a:ext>
            </a:extLst>
          </p:cNvPr>
          <p:cNvSpPr txBox="1"/>
          <p:nvPr/>
        </p:nvSpPr>
        <p:spPr>
          <a:xfrm>
            <a:off x="6664797" y="3529234"/>
            <a:ext cx="52959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/>
            <a:r>
              <a:rPr altLang="zh-CN" lang="en-US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03.单击添加标题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0F6F7EE-641C-422A-954A-FCEBC2763F58}"/>
              </a:ext>
            </a:extLst>
          </p:cNvPr>
          <p:cNvSpPr txBox="1"/>
          <p:nvPr/>
        </p:nvSpPr>
        <p:spPr>
          <a:xfrm>
            <a:off x="6664797" y="4526890"/>
            <a:ext cx="52959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/>
            <a:r>
              <a:rPr altLang="zh-CN" lang="en-US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04.单击添加标题</a:t>
            </a:r>
          </a:p>
        </p:txBody>
      </p:sp>
    </p:spTree>
    <p:extLst>
      <p:ext uri="{BB962C8B-B14F-4D97-AF65-F5344CB8AC3E}">
        <p14:creationId val="1965605588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F9FDF22-AD00-4A8F-88AC-A70D1B474E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4090527" y="1423527"/>
            <a:ext cx="4010946" cy="4010946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66CC0DB-90CB-4D57-B680-DB4D231070C8}"/>
              </a:ext>
            </a:extLst>
          </p:cNvPr>
          <p:cNvSpPr txBox="1"/>
          <p:nvPr/>
        </p:nvSpPr>
        <p:spPr>
          <a:xfrm>
            <a:off x="731520" y="1893610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3000509000000000000" pitchFamily="65" typeface="迷你简卡通"/>
                <a:ea charset="-122" panose="03000509000000000000" pitchFamily="65" typeface="迷你简卡通"/>
              </a:rPr>
              <a:t>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362EBD4-CFDE-4CB6-8DB0-3A79EA4C7EF4}"/>
              </a:ext>
            </a:extLst>
          </p:cNvPr>
          <p:cNvSpPr txBox="1"/>
          <p:nvPr/>
        </p:nvSpPr>
        <p:spPr>
          <a:xfrm>
            <a:off x="1224102" y="2492286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Click here to add words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6D22434-2DCE-45FA-9DA9-24CABB0459FB}"/>
              </a:ext>
            </a:extLst>
          </p:cNvPr>
          <p:cNvSpPr txBox="1"/>
          <p:nvPr/>
        </p:nvSpPr>
        <p:spPr>
          <a:xfrm>
            <a:off x="1224102" y="282935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Click here to add words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0978DEE-EC78-40A0-82A9-C141C57E7CF3}"/>
              </a:ext>
            </a:extLst>
          </p:cNvPr>
          <p:cNvSpPr txBox="1"/>
          <p:nvPr/>
        </p:nvSpPr>
        <p:spPr>
          <a:xfrm>
            <a:off x="731520" y="3926399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3000509000000000000" pitchFamily="65" typeface="迷你简卡通"/>
                <a:ea charset="-122" panose="03000509000000000000" pitchFamily="65" typeface="迷你简卡通"/>
              </a:rPr>
              <a:t>添加标题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11ACFD8-4826-4319-9D94-FA4352B5B78F}"/>
              </a:ext>
            </a:extLst>
          </p:cNvPr>
          <p:cNvSpPr txBox="1"/>
          <p:nvPr/>
        </p:nvSpPr>
        <p:spPr>
          <a:xfrm>
            <a:off x="1224102" y="4525075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Click here to add words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B86A76C-C46E-42F8-8A3A-E3DE63C7AADD}"/>
              </a:ext>
            </a:extLst>
          </p:cNvPr>
          <p:cNvSpPr txBox="1"/>
          <p:nvPr/>
        </p:nvSpPr>
        <p:spPr>
          <a:xfrm>
            <a:off x="1224102" y="4862141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Click here to add words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D8F2CB1-4D3A-484B-8E30-CEBD44759B70}"/>
              </a:ext>
            </a:extLst>
          </p:cNvPr>
          <p:cNvSpPr txBox="1"/>
          <p:nvPr/>
        </p:nvSpPr>
        <p:spPr>
          <a:xfrm>
            <a:off x="7603026" y="194513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3000509000000000000" pitchFamily="65" typeface="迷你简卡通"/>
                <a:ea charset="-122" panose="03000509000000000000" pitchFamily="65" typeface="迷你简卡通"/>
              </a:rPr>
              <a:t>添加标题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F912ADE-96A9-4F13-9C1C-A871510B1F87}"/>
              </a:ext>
            </a:extLst>
          </p:cNvPr>
          <p:cNvSpPr txBox="1"/>
          <p:nvPr/>
        </p:nvSpPr>
        <p:spPr>
          <a:xfrm>
            <a:off x="8095608" y="2543810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Click here to add words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CFE5258-D105-49BA-A959-9AAF0B457D2D}"/>
              </a:ext>
            </a:extLst>
          </p:cNvPr>
          <p:cNvSpPr txBox="1"/>
          <p:nvPr/>
        </p:nvSpPr>
        <p:spPr>
          <a:xfrm>
            <a:off x="8095608" y="2880876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Click here to add words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AC0BA81-394A-4723-927A-C94CF74353F3}"/>
              </a:ext>
            </a:extLst>
          </p:cNvPr>
          <p:cNvSpPr txBox="1"/>
          <p:nvPr/>
        </p:nvSpPr>
        <p:spPr>
          <a:xfrm>
            <a:off x="7603026" y="3977923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3000509000000000000" pitchFamily="65" typeface="迷你简卡通"/>
                <a:ea charset="-122" panose="03000509000000000000" pitchFamily="65" typeface="迷你简卡通"/>
              </a:rPr>
              <a:t>添加标题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6B0E296-F236-45E6-A881-EF69799712BD}"/>
              </a:ext>
            </a:extLst>
          </p:cNvPr>
          <p:cNvSpPr txBox="1"/>
          <p:nvPr/>
        </p:nvSpPr>
        <p:spPr>
          <a:xfrm>
            <a:off x="8095608" y="4576599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Click here to add words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C18774BD-1B42-4AEA-89D1-D005EEFDEC69}"/>
              </a:ext>
            </a:extLst>
          </p:cNvPr>
          <p:cNvSpPr txBox="1"/>
          <p:nvPr/>
        </p:nvSpPr>
        <p:spPr>
          <a:xfrm>
            <a:off x="8095608" y="4913665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Click here to add words</a:t>
            </a:r>
          </a:p>
        </p:txBody>
      </p:sp>
    </p:spTree>
    <p:extLst>
      <p:ext uri="{BB962C8B-B14F-4D97-AF65-F5344CB8AC3E}">
        <p14:creationId val="2024751272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2886A54-C207-41C0-97BF-90C6B46E59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212662" y="571500"/>
            <a:ext cx="5715000" cy="5715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4535135-0187-4A43-8616-E9FA5C2D17E9}"/>
              </a:ext>
            </a:extLst>
          </p:cNvPr>
          <p:cNvSpPr txBox="1"/>
          <p:nvPr/>
        </p:nvSpPr>
        <p:spPr>
          <a:xfrm>
            <a:off x="1553496" y="1491068"/>
            <a:ext cx="4542504" cy="7650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9600">
                <a:solidFill>
                  <a:schemeClr val="bg1">
                    <a:lumMod val="75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T</a:t>
            </a:r>
          </a:p>
        </p:txBody>
      </p:sp>
      <p:sp>
        <p:nvSpPr>
          <p:cNvPr id="5" name="TextBox 29">
            <a:extLst>
              <a:ext uri="{FF2B5EF4-FFF2-40B4-BE49-F238E27FC236}">
                <a16:creationId xmlns:a16="http://schemas.microsoft.com/office/drawing/2014/main" id="{890DD5F9-0D61-493A-AB22-BF4676EF6858}"/>
              </a:ext>
            </a:extLst>
          </p:cNvPr>
          <p:cNvSpPr txBox="1"/>
          <p:nvPr/>
        </p:nvSpPr>
        <p:spPr>
          <a:xfrm>
            <a:off x="1368158" y="1386348"/>
            <a:ext cx="4269659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</a:t>
            </a:r>
          </a:p>
        </p:txBody>
      </p:sp>
    </p:spTree>
    <p:extLst>
      <p:ext uri="{BB962C8B-B14F-4D97-AF65-F5344CB8AC3E}">
        <p14:creationId val="3622363390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typeface="+mn-ea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5C9A732-E524-449F-B470-4251F63A0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885741" y="892677"/>
            <a:ext cx="5072645" cy="5072645"/>
          </a:xfrm>
          <a:prstGeom prst="rect">
            <a:avLst/>
          </a:prstGeom>
        </p:spPr>
      </p:pic>
      <p:pic>
        <p:nvPicPr>
          <p:cNvPr descr="耳机" id="5" name="图形 4">
            <a:extLst>
              <a:ext uri="{FF2B5EF4-FFF2-40B4-BE49-F238E27FC236}">
                <a16:creationId xmlns:a16="http://schemas.microsoft.com/office/drawing/2014/main" id="{D2CD537D-A7C2-4160-84A2-613ADC9D4A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9252" y="1814450"/>
            <a:ext cx="914400" cy="9144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DCE2E60C-DBBC-4006-8BF0-9014407C9454}"/>
              </a:ext>
            </a:extLst>
          </p:cNvPr>
          <p:cNvSpPr txBox="1"/>
          <p:nvPr/>
        </p:nvSpPr>
        <p:spPr>
          <a:xfrm>
            <a:off x="1931070" y="1814450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0FD7A40-D2BC-4749-BB7F-154F224AF399}"/>
              </a:ext>
            </a:extLst>
          </p:cNvPr>
          <p:cNvSpPr txBox="1"/>
          <p:nvPr/>
        </p:nvSpPr>
        <p:spPr>
          <a:xfrm>
            <a:off x="2423652" y="2413126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673BF1A-F7D2-47ED-AAF8-3A859E91D69A}"/>
              </a:ext>
            </a:extLst>
          </p:cNvPr>
          <p:cNvSpPr txBox="1"/>
          <p:nvPr/>
        </p:nvSpPr>
        <p:spPr>
          <a:xfrm>
            <a:off x="2423652" y="2750192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pic>
        <p:nvPicPr>
          <p:cNvPr descr="收音机" id="10" name="图形 9">
            <a:extLst>
              <a:ext uri="{FF2B5EF4-FFF2-40B4-BE49-F238E27FC236}">
                <a16:creationId xmlns:a16="http://schemas.microsoft.com/office/drawing/2014/main" id="{FA6CE4B1-3109-43E7-A992-15A7B2ECF0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09252" y="3758225"/>
            <a:ext cx="914400" cy="9144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09CF6847-C29C-49F8-8B46-3BFE7B79C117}"/>
              </a:ext>
            </a:extLst>
          </p:cNvPr>
          <p:cNvSpPr txBox="1"/>
          <p:nvPr/>
        </p:nvSpPr>
        <p:spPr>
          <a:xfrm>
            <a:off x="2008685" y="3812339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005E9B6-6F89-42C6-B811-312AEE0549B8}"/>
              </a:ext>
            </a:extLst>
          </p:cNvPr>
          <p:cNvSpPr txBox="1"/>
          <p:nvPr/>
        </p:nvSpPr>
        <p:spPr>
          <a:xfrm>
            <a:off x="2501267" y="4411014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285D865-E2F5-4262-B185-7FB06F234E24}"/>
              </a:ext>
            </a:extLst>
          </p:cNvPr>
          <p:cNvSpPr txBox="1"/>
          <p:nvPr/>
        </p:nvSpPr>
        <p:spPr>
          <a:xfrm>
            <a:off x="2501267" y="4748081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</p:spTree>
    <p:extLst>
      <p:ext uri="{BB962C8B-B14F-4D97-AF65-F5344CB8AC3E}">
        <p14:creationId val="2443065684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11"/>
      <p:bldP grpId="0" spid="12"/>
      <p:bldP grpId="0" spid="13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10FE741-D99C-45D0-A429-8D1F941744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8824" y="1641242"/>
            <a:ext cx="12034351" cy="3883257"/>
          </a:xfrm>
          <a:prstGeom prst="rect">
            <a:avLst/>
          </a:prstGeom>
        </p:spPr>
      </p:pic>
    </p:spTree>
    <p:extLst>
      <p:ext uri="{BB962C8B-B14F-4D97-AF65-F5344CB8AC3E}">
        <p14:creationId val="2974530217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FF22A601-C1B9-4AFB-BF8A-8DB7A34FEF53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953719B-9B1F-4FDC-80D5-BFD9C2E5B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45914" y="0"/>
            <a:ext cx="68580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3E497B9C-018C-4E08-8826-A5F8D67A0FA1}"/>
              </a:ext>
            </a:extLst>
          </p:cNvPr>
          <p:cNvSpPr txBox="1"/>
          <p:nvPr/>
        </p:nvSpPr>
        <p:spPr>
          <a:xfrm>
            <a:off x="6477119" y="1760836"/>
            <a:ext cx="520065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66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PART ONE</a:t>
            </a:r>
          </a:p>
        </p:txBody>
      </p:sp>
      <p:sp>
        <p:nvSpPr>
          <p:cNvPr id="5" name="TextBox 29">
            <a:extLst>
              <a:ext uri="{FF2B5EF4-FFF2-40B4-BE49-F238E27FC236}">
                <a16:creationId xmlns:a16="http://schemas.microsoft.com/office/drawing/2014/main" id="{7A59221F-1918-4FCD-97F5-FFFC75DAE08D}"/>
              </a:ext>
            </a:extLst>
          </p:cNvPr>
          <p:cNvSpPr txBox="1"/>
          <p:nvPr/>
        </p:nvSpPr>
        <p:spPr>
          <a:xfrm>
            <a:off x="6477119" y="3621326"/>
            <a:ext cx="4971931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 activities differ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63CB28-2F2E-4605-8A53-84466CAA9ABA}"/>
              </a:ext>
            </a:extLst>
          </p:cNvPr>
          <p:cNvSpPr/>
          <p:nvPr/>
        </p:nvSpPr>
        <p:spPr>
          <a:xfrm>
            <a:off x="6586302" y="3060007"/>
            <a:ext cx="2351902" cy="2616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04288" y="813816"/>
            <a:ext cx="355701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FFFFF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1383989779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7FC7597-DC38-404B-B958-1AA5A5B1C8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467000" y="1114500"/>
            <a:ext cx="4629000" cy="4629000"/>
          </a:xfrm>
          <a:prstGeom prst="rect">
            <a:avLst/>
          </a:prstGeom>
        </p:spPr>
      </p:pic>
      <p:sp>
        <p:nvSpPr>
          <p:cNvPr id="4" name="Shape 2859">
            <a:extLst>
              <a:ext uri="{FF2B5EF4-FFF2-40B4-BE49-F238E27FC236}">
                <a16:creationId xmlns:a16="http://schemas.microsoft.com/office/drawing/2014/main" id="{2D61409D-FBA7-4A17-B7B1-C92DB8FA064F}"/>
              </a:ext>
            </a:extLst>
          </p:cNvPr>
          <p:cNvSpPr/>
          <p:nvPr/>
        </p:nvSpPr>
        <p:spPr>
          <a:xfrm>
            <a:off x="7152557" y="4401336"/>
            <a:ext cx="557213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5929" y="7018"/>
                </a:moveTo>
                <a:cubicBezTo>
                  <a:pt x="15539" y="7246"/>
                  <a:pt x="15108" y="7411"/>
                  <a:pt x="14650" y="7500"/>
                </a:cubicBezTo>
                <a:cubicBezTo>
                  <a:pt x="14282" y="7114"/>
                  <a:pt x="13759" y="6874"/>
                  <a:pt x="13179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5" y="7236"/>
                </a:cubicBezTo>
                <a:cubicBezTo>
                  <a:pt x="6892" y="7530"/>
                  <a:pt x="6793" y="7869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6" y="9635"/>
                </a:cubicBezTo>
                <a:cubicBezTo>
                  <a:pt x="6776" y="9644"/>
                  <a:pt x="6776" y="9651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5" y="11661"/>
                  <a:pt x="7483" y="11638"/>
                </a:cubicBezTo>
                <a:cubicBezTo>
                  <a:pt x="7739" y="12426"/>
                  <a:pt x="8483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40" y="13855"/>
                  <a:pt x="6382" y="13837"/>
                </a:cubicBezTo>
                <a:cubicBezTo>
                  <a:pt x="7274" y="14398"/>
                  <a:pt x="8332" y="14727"/>
                  <a:pt x="9470" y="14727"/>
                </a:cubicBezTo>
                <a:cubicBezTo>
                  <a:pt x="13175" y="14727"/>
                  <a:pt x="15201" y="11706"/>
                  <a:pt x="15201" y="9086"/>
                </a:cubicBezTo>
                <a:cubicBezTo>
                  <a:pt x="15201" y="9000"/>
                  <a:pt x="15199" y="8915"/>
                  <a:pt x="15195" y="8830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1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5" name="Shape 2860">
            <a:extLst>
              <a:ext uri="{FF2B5EF4-FFF2-40B4-BE49-F238E27FC236}">
                <a16:creationId xmlns:a16="http://schemas.microsoft.com/office/drawing/2014/main" id="{78B8DB4A-16D5-4E28-9819-6E9907B09399}"/>
              </a:ext>
            </a:extLst>
          </p:cNvPr>
          <p:cNvSpPr/>
          <p:nvPr/>
        </p:nvSpPr>
        <p:spPr>
          <a:xfrm>
            <a:off x="7871695" y="4401336"/>
            <a:ext cx="558800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4" y="7858"/>
                </a:lnTo>
                <a:lnTo>
                  <a:pt x="13244" y="6381"/>
                </a:lnTo>
                <a:lnTo>
                  <a:pt x="11938" y="6381"/>
                </a:lnTo>
                <a:cubicBezTo>
                  <a:pt x="10369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6" name="Shape 2865">
            <a:extLst>
              <a:ext uri="{FF2B5EF4-FFF2-40B4-BE49-F238E27FC236}">
                <a16:creationId xmlns:a16="http://schemas.microsoft.com/office/drawing/2014/main" id="{1908C343-5B45-4E86-977A-D2BC0B056DF3}"/>
              </a:ext>
            </a:extLst>
          </p:cNvPr>
          <p:cNvSpPr/>
          <p:nvPr/>
        </p:nvSpPr>
        <p:spPr>
          <a:xfrm>
            <a:off x="8592420" y="4401336"/>
            <a:ext cx="558800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3430" y="9320"/>
                </a:moveTo>
                <a:cubicBezTo>
                  <a:pt x="11975" y="9320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0"/>
                  <a:pt x="13430" y="9320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0"/>
                </a:lnTo>
                <a:lnTo>
                  <a:pt x="6873" y="9320"/>
                </a:lnTo>
                <a:cubicBezTo>
                  <a:pt x="6873" y="9320"/>
                  <a:pt x="6873" y="14727"/>
                  <a:pt x="6873" y="14727"/>
                </a:cubicBezTo>
                <a:close/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7" name="Shape 2869">
            <a:extLst>
              <a:ext uri="{FF2B5EF4-FFF2-40B4-BE49-F238E27FC236}">
                <a16:creationId xmlns:a16="http://schemas.microsoft.com/office/drawing/2014/main" id="{C4DE9705-EBD7-4B72-A798-E764401C3CBE}"/>
              </a:ext>
            </a:extLst>
          </p:cNvPr>
          <p:cNvSpPr/>
          <p:nvPr/>
        </p:nvSpPr>
        <p:spPr>
          <a:xfrm>
            <a:off x="9313145" y="4418799"/>
            <a:ext cx="558800" cy="5588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4727" y="13745"/>
                </a:moveTo>
                <a:cubicBezTo>
                  <a:pt x="14727" y="14287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7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6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anchor="ctr" bIns="38090" lIns="38090" rIns="38090" tIns="38090"/>
          <a:lstStyle/>
          <a:p>
            <a:pPr defTabSz="457063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-122" panose="02000000000000000000" pitchFamily="2" typeface="字魂36号-正文宋楷"/>
              <a:ea charset="-122" panose="02000000000000000000" pitchFamily="2" typeface="字魂36号-正文宋楷"/>
              <a:cs typeface="Gill Sans"/>
              <a:sym typeface="Gill Sans"/>
            </a:endParaRPr>
          </a:p>
        </p:txBody>
      </p:sp>
      <p:sp>
        <p:nvSpPr>
          <p:cNvPr id="8" name="TextBox 29">
            <a:extLst>
              <a:ext uri="{FF2B5EF4-FFF2-40B4-BE49-F238E27FC236}">
                <a16:creationId xmlns:a16="http://schemas.microsoft.com/office/drawing/2014/main" id="{694EC506-F9AF-4E69-BF97-7294B478ABBE}"/>
              </a:ext>
            </a:extLst>
          </p:cNvPr>
          <p:cNvSpPr txBox="1"/>
          <p:nvPr/>
        </p:nvSpPr>
        <p:spPr>
          <a:xfrm>
            <a:off x="7026990" y="2486940"/>
            <a:ext cx="4269659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EFA8D47-51E8-4CB5-B19A-4726A3F19C94}"/>
              </a:ext>
            </a:extLst>
          </p:cNvPr>
          <p:cNvSpPr/>
          <p:nvPr/>
        </p:nvSpPr>
        <p:spPr>
          <a:xfrm>
            <a:off x="7152557" y="1842379"/>
            <a:ext cx="2351902" cy="2616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</p:spTree>
    <p:extLst>
      <p:ext uri="{BB962C8B-B14F-4D97-AF65-F5344CB8AC3E}">
        <p14:creationId val="2687605305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FA326BF-B9BF-4C55-A2E4-2CE8482D09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006859" y="1770208"/>
            <a:ext cx="1961209" cy="196120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34A6F15D-6204-4992-B7E9-A90011619B3F}"/>
              </a:ext>
            </a:extLst>
          </p:cNvPr>
          <p:cNvSpPr txBox="1"/>
          <p:nvPr/>
        </p:nvSpPr>
        <p:spPr>
          <a:xfrm>
            <a:off x="1137948" y="4165962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847F2E3-D1B0-48EB-B714-CC593645F5F3}"/>
              </a:ext>
            </a:extLst>
          </p:cNvPr>
          <p:cNvSpPr txBox="1"/>
          <p:nvPr/>
        </p:nvSpPr>
        <p:spPr>
          <a:xfrm>
            <a:off x="1630530" y="4764637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8EC3FE5-B257-4B72-8A8A-D3D271096741}"/>
              </a:ext>
            </a:extLst>
          </p:cNvPr>
          <p:cNvSpPr txBox="1"/>
          <p:nvPr/>
        </p:nvSpPr>
        <p:spPr>
          <a:xfrm>
            <a:off x="1630530" y="5101703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BB22243-5E33-4D4C-8210-92C6CCA093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4562910" y="1030127"/>
            <a:ext cx="3019288" cy="3019288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1F712B24-6240-487C-8FB0-477250AB3057}"/>
              </a:ext>
            </a:extLst>
          </p:cNvPr>
          <p:cNvSpPr txBox="1"/>
          <p:nvPr/>
        </p:nvSpPr>
        <p:spPr>
          <a:xfrm>
            <a:off x="4330366" y="4165962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5406729-3AC7-4D6F-B46D-A7D68FB479E7}"/>
              </a:ext>
            </a:extLst>
          </p:cNvPr>
          <p:cNvSpPr txBox="1"/>
          <p:nvPr/>
        </p:nvSpPr>
        <p:spPr>
          <a:xfrm>
            <a:off x="4822947" y="4764637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D7B07F6-B1B7-480E-908D-B1E0728E7B97}"/>
              </a:ext>
            </a:extLst>
          </p:cNvPr>
          <p:cNvSpPr txBox="1"/>
          <p:nvPr/>
        </p:nvSpPr>
        <p:spPr>
          <a:xfrm>
            <a:off x="4822947" y="5101703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6374275-6BF1-4345-BC2E-91AD31E10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177041" y="1770208"/>
            <a:ext cx="1961209" cy="1961209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A43912A3-D360-4564-A604-4ABF805F7AB6}"/>
              </a:ext>
            </a:extLst>
          </p:cNvPr>
          <p:cNvSpPr txBox="1"/>
          <p:nvPr/>
        </p:nvSpPr>
        <p:spPr>
          <a:xfrm>
            <a:off x="7308129" y="4165962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z="28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45B2F79-65FD-493D-84C4-87A85F1D5D92}"/>
              </a:ext>
            </a:extLst>
          </p:cNvPr>
          <p:cNvSpPr txBox="1"/>
          <p:nvPr/>
        </p:nvSpPr>
        <p:spPr>
          <a:xfrm>
            <a:off x="7800713" y="4764637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60F62A8-BD24-401B-A764-E3812C56348D}"/>
              </a:ext>
            </a:extLst>
          </p:cNvPr>
          <p:cNvSpPr txBox="1"/>
          <p:nvPr/>
        </p:nvSpPr>
        <p:spPr>
          <a:xfrm>
            <a:off x="7800713" y="5101703"/>
            <a:ext cx="25106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</p:spTree>
    <p:extLst>
      <p:ext uri="{BB962C8B-B14F-4D97-AF65-F5344CB8AC3E}">
        <p14:creationId val="2488283482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8"/>
      <p:bldP grpId="0" spid="9"/>
      <p:bldP grpId="0" spid="10"/>
      <p:bldP grpId="0" spid="12"/>
      <p:bldP grpId="0" spid="13"/>
      <p:bldP grpId="0" spid="14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5691C29-0522-472D-B00A-9D2EC5704A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31520" y="-393895"/>
            <a:ext cx="68580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2EE9E396-1B39-4C4F-B8E5-44CFD17C9123}"/>
              </a:ext>
            </a:extLst>
          </p:cNvPr>
          <p:cNvSpPr txBox="1"/>
          <p:nvPr/>
        </p:nvSpPr>
        <p:spPr>
          <a:xfrm>
            <a:off x="6887865" y="1550062"/>
            <a:ext cx="4542504" cy="7650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9600">
                <a:solidFill>
                  <a:schemeClr val="bg1">
                    <a:lumMod val="75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S</a:t>
            </a:r>
          </a:p>
        </p:txBody>
      </p:sp>
      <p:sp>
        <p:nvSpPr>
          <p:cNvPr id="5" name="TextBox 29">
            <a:extLst>
              <a:ext uri="{FF2B5EF4-FFF2-40B4-BE49-F238E27FC236}">
                <a16:creationId xmlns:a16="http://schemas.microsoft.com/office/drawing/2014/main" id="{BF61142C-9ED8-4178-BA20-C7BD5D0EBA98}"/>
              </a:ext>
            </a:extLst>
          </p:cNvPr>
          <p:cNvSpPr txBox="1"/>
          <p:nvPr/>
        </p:nvSpPr>
        <p:spPr>
          <a:xfrm>
            <a:off x="6702525" y="1445342"/>
            <a:ext cx="4269659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</a:t>
            </a:r>
          </a:p>
        </p:txBody>
      </p:sp>
    </p:spTree>
    <p:extLst>
      <p:ext uri="{BB962C8B-B14F-4D97-AF65-F5344CB8AC3E}">
        <p14:creationId val="1351576573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C1E4571-797E-4707-9E26-885DCB298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220928" y="561120"/>
            <a:ext cx="5902985" cy="5902985"/>
          </a:xfrm>
          <a:prstGeom prst="rect">
            <a:avLst/>
          </a:prstGeom>
        </p:spPr>
      </p:pic>
      <p:sp>
        <p:nvSpPr>
          <p:cNvPr id="4" name="椭圆 2">
            <a:extLst>
              <a:ext uri="{FF2B5EF4-FFF2-40B4-BE49-F238E27FC236}">
                <a16:creationId xmlns:a16="http://schemas.microsoft.com/office/drawing/2014/main" id="{D67CC242-1C05-4110-8F46-98E2AC108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359" y="271214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eaLnBrk="0" hangingPunct="0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eaLnBrk="0" hangingPunct="0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eaLnBrk="0" hangingPunct="0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eaLnBrk="0" hangingPunct="0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bg1">
                  <a:lumMod val="50000"/>
                </a:schemeClr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  <a:sym charset="-122" panose="02010600030101010101" pitchFamily="2" typeface="宋体"/>
            </a:endParaRPr>
          </a:p>
        </p:txBody>
      </p:sp>
      <p:sp>
        <p:nvSpPr>
          <p:cNvPr id="5" name="椭圆 327">
            <a:extLst>
              <a:ext uri="{FF2B5EF4-FFF2-40B4-BE49-F238E27FC236}">
                <a16:creationId xmlns:a16="http://schemas.microsoft.com/office/drawing/2014/main" id="{E2583AF2-8FD4-4503-8A29-DC9D4760E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359" y="3561452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rgbClr val="A8B2BE"/>
            </a:solidFill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eaLnBrk="0" hangingPunct="0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eaLnBrk="0" hangingPunct="0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eaLnBrk="0" hangingPunct="0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eaLnBrk="0" hangingPunct="0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bg1">
                  <a:lumMod val="50000"/>
                </a:schemeClr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  <a:sym charset="-122" panose="02010600030101010101" pitchFamily="2" typeface="宋体"/>
            </a:endParaRPr>
          </a:p>
        </p:txBody>
      </p:sp>
      <p:sp>
        <p:nvSpPr>
          <p:cNvPr id="6" name="椭圆 339">
            <a:extLst>
              <a:ext uri="{FF2B5EF4-FFF2-40B4-BE49-F238E27FC236}">
                <a16:creationId xmlns:a16="http://schemas.microsoft.com/office/drawing/2014/main" id="{A11C5548-9DD8-4F2B-A896-D735A0B44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359" y="4409177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eaLnBrk="0" hangingPunct="0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eaLnBrk="0" hangingPunct="0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eaLnBrk="0" hangingPunct="0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eaLnBrk="0" hangingPunct="0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bg1">
                  <a:lumMod val="50000"/>
                </a:schemeClr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  <a:sym charset="-122" panose="02010600030101010101" pitchFamily="2" typeface="宋体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727BBAF-FE16-4F9A-A97C-D5B61FC6D0DE}"/>
              </a:ext>
            </a:extLst>
          </p:cNvPr>
          <p:cNvSpPr txBox="1"/>
          <p:nvPr/>
        </p:nvSpPr>
        <p:spPr>
          <a:xfrm>
            <a:off x="3585332" y="2716553"/>
            <a:ext cx="251066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4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166AAC0-019C-4DED-AC06-32A7AB7296F9}"/>
              </a:ext>
            </a:extLst>
          </p:cNvPr>
          <p:cNvSpPr txBox="1"/>
          <p:nvPr/>
        </p:nvSpPr>
        <p:spPr>
          <a:xfrm>
            <a:off x="2188006" y="2670387"/>
            <a:ext cx="2699641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46DC4E4-1397-4584-BB5E-90EF475E3685}"/>
              </a:ext>
            </a:extLst>
          </p:cNvPr>
          <p:cNvSpPr txBox="1"/>
          <p:nvPr/>
        </p:nvSpPr>
        <p:spPr>
          <a:xfrm>
            <a:off x="3533366" y="3549764"/>
            <a:ext cx="251066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4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9A0E6CF-D5EB-4A04-8A03-35E98C61E4BF}"/>
              </a:ext>
            </a:extLst>
          </p:cNvPr>
          <p:cNvSpPr txBox="1"/>
          <p:nvPr/>
        </p:nvSpPr>
        <p:spPr>
          <a:xfrm>
            <a:off x="2136040" y="3503599"/>
            <a:ext cx="2699641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EB705DE-8026-4249-B007-166618D066EB}"/>
              </a:ext>
            </a:extLst>
          </p:cNvPr>
          <p:cNvSpPr txBox="1"/>
          <p:nvPr/>
        </p:nvSpPr>
        <p:spPr>
          <a:xfrm>
            <a:off x="3533366" y="4449983"/>
            <a:ext cx="251066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4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Click here to add words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6FF496E-FB8A-45D7-9EF4-321F754DDCA2}"/>
              </a:ext>
            </a:extLst>
          </p:cNvPr>
          <p:cNvSpPr txBox="1"/>
          <p:nvPr/>
        </p:nvSpPr>
        <p:spPr>
          <a:xfrm>
            <a:off x="2136040" y="4403817"/>
            <a:ext cx="2699641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添加标题</a:t>
            </a:r>
          </a:p>
        </p:txBody>
      </p:sp>
    </p:spTree>
    <p:extLst>
      <p:ext uri="{BB962C8B-B14F-4D97-AF65-F5344CB8AC3E}">
        <p14:creationId val="1525642880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FF22A601-C1B9-4AFB-BF8A-8DB7A34FEF53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953719B-9B1F-4FDC-80D5-BFD9C2E5B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45914" y="0"/>
            <a:ext cx="68580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3E497B9C-018C-4E08-8826-A5F8D67A0FA1}"/>
              </a:ext>
            </a:extLst>
          </p:cNvPr>
          <p:cNvSpPr txBox="1"/>
          <p:nvPr/>
        </p:nvSpPr>
        <p:spPr>
          <a:xfrm>
            <a:off x="6477119" y="1760836"/>
            <a:ext cx="520065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6600"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PART TWO</a:t>
            </a:r>
          </a:p>
        </p:txBody>
      </p:sp>
      <p:sp>
        <p:nvSpPr>
          <p:cNvPr id="5" name="TextBox 29">
            <a:extLst>
              <a:ext uri="{FF2B5EF4-FFF2-40B4-BE49-F238E27FC236}">
                <a16:creationId xmlns:a16="http://schemas.microsoft.com/office/drawing/2014/main" id="{7A59221F-1918-4FCD-97F5-FFFC75DAE08D}"/>
              </a:ext>
            </a:extLst>
          </p:cNvPr>
          <p:cNvSpPr txBox="1"/>
          <p:nvPr/>
        </p:nvSpPr>
        <p:spPr>
          <a:xfrm>
            <a:off x="6477119" y="3621326"/>
            <a:ext cx="4971931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 activities differ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63CB28-2F2E-4605-8A53-84466CAA9ABA}"/>
              </a:ext>
            </a:extLst>
          </p:cNvPr>
          <p:cNvSpPr/>
          <p:nvPr/>
        </p:nvSpPr>
        <p:spPr>
          <a:xfrm>
            <a:off x="6586302" y="3060007"/>
            <a:ext cx="2351902" cy="2616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</p:spTree>
    <p:extLst>
      <p:ext uri="{BB962C8B-B14F-4D97-AF65-F5344CB8AC3E}">
        <p14:creationId val="3608151310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553EFCAF-36BE-4BCC-BE04-90CAAE73991C}"/>
              </a:ext>
            </a:extLst>
          </p:cNvPr>
          <p:cNvSpPr/>
          <p:nvPr/>
        </p:nvSpPr>
        <p:spPr>
          <a:xfrm>
            <a:off x="684628" y="393895"/>
            <a:ext cx="10775852" cy="6035040"/>
          </a:xfrm>
          <a:prstGeom prst="roundRect">
            <a:avLst>
              <a:gd fmla="val 4080" name="adj"/>
            </a:avLst>
          </a:prstGeom>
          <a:solidFill>
            <a:schemeClr val="bg1"/>
          </a:solidFill>
          <a:ln>
            <a:noFill/>
          </a:ln>
          <a:effectLst>
            <a:outerShdw algn="ctr" blurRad="190500" dir="2700000" dist="22860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635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00000000000000000" pitchFamily="2" typeface="字魂36号-正文宋楷"/>
              <a:ea charset="-122" panose="02000000000000000000" pitchFamily="2" typeface="字魂36号-正文宋楷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4E7A295-A104-42D2-ACB9-FCB01E1A34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403689" y="1912329"/>
            <a:ext cx="3033341" cy="3033341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288B3E17-565F-44D4-8A8F-D0650F63FC6B}"/>
              </a:ext>
            </a:extLst>
          </p:cNvPr>
          <p:cNvSpPr txBox="1"/>
          <p:nvPr/>
        </p:nvSpPr>
        <p:spPr>
          <a:xfrm>
            <a:off x="1222055" y="-2779522"/>
            <a:ext cx="4542504" cy="7650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9600">
                <a:solidFill>
                  <a:schemeClr val="bg1">
                    <a:lumMod val="75000"/>
                  </a:schemeClr>
                </a:solidFill>
                <a:latin charset="-122" panose="02000000000000000000" pitchFamily="2" typeface="字魂36号-正文宋楷"/>
                <a:ea charset="-122" panose="02000000000000000000" pitchFamily="2" typeface="字魂36号-正文宋楷"/>
              </a:rPr>
              <a:t>W</a:t>
            </a:r>
          </a:p>
        </p:txBody>
      </p:sp>
      <p:sp>
        <p:nvSpPr>
          <p:cNvPr id="6" name="TextBox 29">
            <a:extLst>
              <a:ext uri="{FF2B5EF4-FFF2-40B4-BE49-F238E27FC236}">
                <a16:creationId xmlns:a16="http://schemas.microsoft.com/office/drawing/2014/main" id="{E2514B3D-DF8F-4973-91C8-267E9DDAF32F}"/>
              </a:ext>
            </a:extLst>
          </p:cNvPr>
          <p:cNvSpPr txBox="1"/>
          <p:nvPr/>
        </p:nvSpPr>
        <p:spPr>
          <a:xfrm>
            <a:off x="1863374" y="3906962"/>
            <a:ext cx="4269659" cy="192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pc="300" sz="1600">
                <a:latin charset="-122" panose="02000000000000000000" pitchFamily="2" typeface="字魂36号-正文宋楷"/>
                <a:ea charset="-122" panose="02000000000000000000" pitchFamily="2" typeface="字魂36号-正文宋楷"/>
                <a:cs charset="0" typeface="Montserrat Light"/>
              </a:rPr>
              <a:t>Entrepreneurial activities differ substantially depending on the type of organization and creativity. Entrepreneurial</a:t>
            </a:r>
          </a:p>
        </p:txBody>
      </p:sp>
    </p:spTree>
    <p:extLst>
      <p:ext uri="{BB962C8B-B14F-4D97-AF65-F5344CB8AC3E}">
        <p14:creationId val="1370168886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LAYERS_CUSTOMIZATION" val="UEsDBBQAAgAIAOeJc0s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DniXNLCH4LIykDAACGDAAAJwAAAHVuaXZlcnNhbC9mbGFzaF9wdWJsaXNoaW5nX3NldHRpbmdzLnhtbNVX3W7aMBS+5yksT70saTu6diihqgpo1VpAhW3tVWViQ6w6dhbbUHq1p9mD7Ul2HAMFtevSH6RNCBGfn+/8n5jw6DYVaMJyzZWM8G51ByMmY0W5HEf4y6C9fYiRNkRSIpRkEZYKo6NGJczsUHCd9JkxIKoRwEhdz0yEE2OyehBMp9Mq11nuuEpYA/i6Gqs0yHKmmTQsDzJBZvBjZhnTeI5QAgC+qZJztUalglDokc4VtYIhTsFzyV1QRLQF0QkOvNiQxDfjXFlJT5RQOcrHwwi/Ozx2n4WMh2rylEmXE90AoiObOqGUOy+I6PM7hhLGxwm4e1DDaMqpSSK8V3MoIB08RCmwfejEoZwoyIE0c/iUGUKJIf7o7Rl2a/SC4El0JknK4wFwkIs/ws3B9aerXuvi7LTz+XrQ7Z4NTnveiUInWMcJg3VDITikbB6zpZ2QGEPiBPwGnRERmoXBKmkhNlJyzTl3RkMlIPeFFrRROmS0Q1K2Uo3+DZdtkNzFaASBiFmEj3NOBEbcEMHjpbK2Q224KareXpVEgAXtydB5H9+b99mJE5JrturWgqNdzuPGN2UFRTNlkeA3DBmFIH6bwlPC0Gpx0ChXaUGF9jFICw4WJ5xNGT0qcjoH/JOhKzCRWtCEXs0EM97Cd8vv0JCNVA64jEygs4HOtcevPgs4I1rfg5KFj1v9s9Nm6/q002xdbrkACZ0QGT8THArO0sxsBJ/MkFRmoQfpiInVrCgK5bTglYmt+vIyaJ5a4cv81sVYgd5gSTZj5TmF+asHpc0mZFIMohuuAhpGkENJPCYwYlgXXFpWFjAmEikpZojEsNa0G+sJV1YDxQ+wh9Yv99DrIy6L0xhWG1jMKctLQe7s7r2v7X84OPxYrwa/fvzcflJpvvB7gjhzfuOfPLnyl2v/4TYMA7elH1/aJrf/5s7uXbS+lslrp3U5KFXSVr8UXLeMVPdzGakL/5LprbxgSrkAS2nshwzWkuApN4y+ZYu9oE1e9W73PbaZNtlgzK8Zjf8mZH9aXhPX7oVh8OjF1XFSLnkKiXArcXnbbezXduCm+SirUgG09f8OjcpvUEsDBBQAAgAIAOeJc0u1/AlkugIAAFUKAAAhAAAAdW5pdmVyc2FsL2ZsYXNoX3NraW5fc2V0dGluZ3MueG1slVZtb+IwDP5+vwJx3+nulZ3UITHGSZN2t+k27XvamjYiTaokZce/vzhN1gQo9LAmEft5bMexzVK1pXzxYTJJc8GEfAatKS8VarxuQoubadZqLfgsF1wD1zMuZE3YdPHxp/2kiUVeYokdyLGcDcmhDzO3nzEUF+PbHGWIkIu6IXz/IEoxy0i+LaVoeXExtWrfgGSUbw3y6sd8tR4MwKjS9xrqKKf1Nco4SiNBKcCUvq9RLrIYyYD5SFf2M5LThzp/+wPajiqqLW35CWWI1pAS4iJfL1GG8dx4j19ljnKeoOGvNtAvn1EGoYzsQcbO776iDDJE0zb/0yONFCUWNOacf8R3DhOkMOOHWV2hXCTghTDQxVdw5bF3vQtA7ms49ymOqxTsCet6sBDw0TMGCy1bSBN/6myqEm+PrTbzAYsNYcoAQlUPejJJP5FWeTexrsf9gTfKi9CX0/SQV8HaGlZdwoG7WN/jV6tbuytCp++6IEMJO6cMUuyVPfK3qesRMlD2yGdGC3jkbH+cwaGpI/lHviXuOc/X31iBE3MsnNWfvBUjPeDoqiBVp/CYWhSwUJjOC60B3y1NrK5LKTnKKeVkR0uiqeC/EJft7WVUmhwYXK+d7qxUU83gVMPZHM2aDstlz3E/OmvckN3PQn+57jzRZovfTInWJK9q87OkphPHM2NiCjNNTjNwTxo4yHu+EQHHxh4i1URuQb4IwcaG4UKDGutedMM1BE+ToAZpcrrKqXNyqvy8rTOQa/NqFJSvcqzsgBUtK2b+9CuFNygOGAPWjqor448T+t6XgcI1ARCZV75ru0NnqVumKYMd+OEPFPbKQ3dLlenSoYZb6gfY6LDlnGZUT7pd0fdKvEMC/Qn8q0krcnxgGdH2mmTK3iyafL+G+1yixezXGTZfuMns2fVS5NjYjytolPjv5D9QSwMEFAACAAgA54lzSyqWD2f+AgAAlwsAACYAAAB1bml2ZXJzYWwvaHRtbF9wdWJsaXNoaW5nX3NldHRpbmdzLnhtbM2Wb08aMRjA3/Mpmi6+lFPnpiN3GCMYiU6IsE1fmXItXGOvvbU98Hy1T7MPtk+yp1dAiI6dRpaFEOjTPr/nX/u04dF9KtCEacOVjPBufQcjJmNFuRxH+MvgdPsQI2OJpEQoySIsFUZHzVqY5UPBTdJn1sJSgwAjTSOzEU6szRpBMJ1O69xk2s0qkVvgm3qs0iDTzDBpmQ4yQQr4sUXGDJ4RKgDgmyo5U2vWagiFnvRZ0VwwxCl4LrkLiogzmwoc+FVDEt+NtcolPVFCaaTHwwi/Ozx2n/kaT2rxlEmXEtMEoRPbBqGUOyeI6PMHhhLGxwl4e7CP0ZRTm0R4b99RYHXwlFKyfeTEUU4UpEDaGT5lllBiiR96e5bdWzMXeBEtJEl5PIAZ5MKPcGtwe3bTa19ddC7Pbwfd7sWg0/NOlDrBKicMVg2F4JDKdcwWdkJiLYkT8Bt0RkQYFgbLovmykZIrzrkxGioBqS+1MBqBp6KI8LHmRGDELRE8XsxaosfMnnIBMTjd3fpIWvwI9PHGCdGGLRuazxiXxbj5TeWCokLlSPA7hqxCEFGewr+EoeV0o5FWaSkVxFhkBKcMTTibMnpUZmkG/JOhGzCR5qAJmy8TzHoL33P+gIZspDRwGZnAVgU5N55ffxE4I8Y8Qsncx63+RafVvu1cttrXWy5AQidExi+EQwlZmtmN8EmBpLJzPUhHTHLDyqJQTsu5KrHVX18Gw9Nc+DK/dTGW0BssyWasvKQwf/WgstmETMqD6A5XiYYjyKEkngkTMRx3LnNWFRgTiZQUBSIxNCrjjvWEq9yAxB9gjzav99DrIy7L0RhuDrCoKdOVkDu7e+/3P3w8OPzUqAe/fvzcXqs0a+E9QZw538NP1jbxRSN/2g3DwPXO59uw1fm/6sK9q/bXKpm6bF8PKhWp3a+E61ZZ1T2vsurKXxu9pSujkgvQZsb+2ECjETzlltG33DSvKPz6+9dvizcq/AajWLt9/98g/Gjx3Fp5X4XBsw/AGshXH9PN2m9QSwMEFAACAAgA54lzS2hxUpGaAQAAHwYAAB8AAAB1bml2ZXJzYWwvaHRtbF9za2luX3NldHRpbmdzLmpzjZRNb8IwDIbv/AqUXSfEPmG7ocGkSRwmjdu0QyimVKRJlaQdHeK/rw5fTeqOxRfy8uR17CredrrVYhHrPne37rfbv/t7pwFqVudw7euiRU9RZ0YkC5glKYhEAguQ4nj0JO/OBGXMpDOdlx9oa2p+TOE/Sy5MHc8IC01ohjpcEOA3oW2owz8nsVOra19TrdHz3Fole5GSFqTtSaVT7hh29epWvcQAVgXoC+iSR+CZDtxqI8+ODwOMOhepNOOynKpY9eY8Wsda5XLRln9VZqCrT77eA/2nwcvEsxOJsW8W0jDxZIjRTmYajIFD3scJBgkLPgdR8+279QfqGTcLCugiMYk90qMbjDqd8RgaXRqOMHxMVl6Nbg4wmpyFjd0Td7cYHiF4CbphNb7H8ECV5dk/PmCmVYwdaaDNnp9QofgikfEhdR+D5PCyaNvWvXOh7vpj5j0hFTyhFfX80rbZEYKGAK03lo55TZB3StkJSpREDkVo1LQq6DliwzmC+88u49byaJVW46EajlUbuF6Dniklqtt/XbpnmKuz+wVQSwMEFAACAAgAaWGeSz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aWGeS5r5lmRrAAAAawAAABwAAAB1bml2ZXJzYWwvbG9jYWxfc2V0dGluZ3MueG1ss7GvyM1RKEstKs7Mz7NVMtQzUFJIzUvOT8nMS7dVCg1x07VQUiguScxLSczJz0u1VcrLV1Kwt+OyyclPTswJTi0pASosVijISaxMLQpJzQUySlL9EnOBKp/tmfJ8ya5n09qfr9ivpG/HBQB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aWGeS7CHI/RsAQAA9wIAACkAAAB1bml2ZXJzYWwvc2tpbl9jdXN0b21pemF0aW9uX3NldHRpbmdzLnhtbI1S20okMRB99yuCPzBJKreGdiC3lnlR0QGfm+ns0qyml07EZcnHm3Z3GEdHNPVUdU6doiqnTb/GaJ9Snh7Hv30ep3gXch7jz7Q+Q6jdTQ/TfDOHFHJaHSr3Yxym5038MS21Wk25j0M/D3ZB0xqj7vUhJbVyqmbMMIok89Qr5Dy3FWvANWAr5iix7eqdxD/dOexCzKdV29UR+rFhE1OY8yYO4c8ajtlvoeMNLud+GCsvrQVbouynFseWQIxwyX2hGgAEstwRh4uUjdQEecw4hmIUBQqIcE4aUYikHGrWNaKqMN8IxCRj1BXqae1GWhtHbZHQEKLrNK8aW7rOSIwRIQSYK1xAZzCqbKgaGtRyQHBgQBRtNFGAOtuZjhXvvLAcKeoFxoUZAxgfjnvY7u25DtVvr7M/5xeCJ7/gJLp4a3XCXO3uaZ4reRsefz/0OaBxuDi/ufV3/mqrt5vrq/P/vnz18J61mLVu/am3XwBQSwMEFAACAAgAamGeSyTg/xfEDAAAYxkAABcAAAB1bml2ZXJzYWwvdW5pdmVyc2FsLnBuZ+1XaVxT55o/isVOLSBqCrI7ttJFxKgBFJO4AOIom4QisouWyy7IIQYI0UtbBEXa3lvwgiESLAHCTkMwAUJF4NYYUFnCYqSCISSHJGAgIWSbg/bOb2a+zefhw/md8/zf9z3P+n/Oc/L9fU+ZfGT1EQAAJqe9Pc4BgBECADbe/NAYRox/4u+Gbxuunjt1AmgYsBHDwqbY4z7HAaC5aIs2+gNY/rcr3iFXAcC0Z+3a0J9SfQkALFdOexzHXYuQCs7QLwnH+1/rz+YA2GNVJ4ynP3Xbnr8b8bEH7vElhy83eVSctvmi4HNfj022f9n/1/s3HbYN52/e+mLgqGeNq0pJnKAFT4EThvAJ9uqFKwHshPqgoISRaCynNojtXFclLkvpCiEqx2Ppfhj1m8eb7bNhc648NK+1qLWeFafhshd7LaRPYOzMiFnMkfyCMyX7GFs2AkBdoG3qNsQUyUBkw4vdLiPbLSR3q5P3/PmMWZ2rzPiXwNoJb2Fvg0NyzAMHP5oHbAAADw/Y8a3m6+A6uA6ug+vgOrgOroPr4Dq4Dv4/BPdla6TMrwDg+tD/8UfhDS5gcZkf2RiRoxaOzBRhuzLnKvK+xk8RVShacrCgi0UGs9hSAIjqJDzlFzIHbrF0wu8sIsYSws5zR4/E6GQtgzCUZ2Mht0VEwu+QvMqSJ6XMM2qTUwSy5CwAaJ+gUXIyeV2Ee9Wp0UmhTF7rhdmOQgI+QCXeN8lp7KycFtMoySl/MBqS8Ux0jYhC0nu4poj9SKtDkr/5YR5KtCS9gkLn6KQpjvrFIlIYitJDMOhUznJNcARBWEBQ6M5xeYpvQEqhsGtVQv9qtlCB74zko70Gpo+0OalKONrLMxlVs3j2wHTJ3/12bzClvbqN7rtvqderOMxJNP0yCyw6LmDG6r7XvApIjbhVv2ZHvtU9wZUeE0cjRrL+RT3zVeYIAfEpmGMSxZXnqNh/GxKm2XhJNQX5EyL8y9R+YVP1DU278xM5yaBhHD8PjcTVh3ILCcvt1TcyedbYQSiD1f/PkLD+KmF8KPQWag5TiJYHnlRgX9dxlXGfdo9Xu8bbEd78qFxW3k2fxECjh/eA9hRhWVrWKU985cCt5CxfunE0qp0+ZPUA5D6NPzZhsiIhiwkOwSUMrvBHug5j9gwKX/0of5VweKHhep2mNqdhq41q/OZPzWFouz7HYJQ3BRvUvthnPbl/5yjayzfLlmEyI/LhjrgU9SsqqNP8lW8V/hSvjWEpku1/yEDl2HsrXMBI/GSOFXX6733R/872OmbyH6Ibr49galaWh4ktHfL4hXAad4xO6ad9iFqwz121uld0+cm1o8PXieqak7qsISJbhkybgKopUCor6aG5hYIQK13TtPW9pvMaGUppCU5i1zQtsxV1XZG7vjwRc53PKxtx/03h3ku2+ucdfM/hDlmXdUCzTRR/kHuDsJNrNnOALWSaTMAJfgGNgQ+TmM7P0fZmFexkICMw75GNQvV5MYu4H36pF2iJY+o02xAVyG5ollecywox+TSh6/4KCKoEKTsRAqFFQDNbxtowxkOSkA+HpLkhzIHmWmzZpDSXeLPgmeUfoOL7Iw8uCw4gdoB7s/B70XlBeft5u1xJNOqAfZ7bz2p3ROuFHBsMrk9lK+lIDempkuMSM28/4DdDadSNf6wuj4amMBrp/XWTZq3J5BiljC1v00QHc0Jwe2nhos9Y0tPSbQjEx5AeF2uC67e4lCeMKuqp1oXlQqlTw0TkowpjKcjBLRUuWP8YQItZQDcGlhw0G01wwDa22owNtsGJvGq73P5S1BaWELAooTe2iVIyfeYarK/zTHUWqw1Bgq67IGTTuuT8RUGBv8mzvqgksrDCscdtPi5uUpiaER/Jf+152ePx3WAjNbIRY2spGowctvsNWVwmZ5sDYA452aqJr3tFjoTrBfzHblzGQ6eyR3tG0Pb8GgtGEVZ/TXqVJFD/Agfe5Yw+O7Fzw69Lw4F+4eWRnNBZgnPn0gtJvmP5efTqXGWoM+2oZr61xLkyp5z/BRiCavQtUbSJlb11obFlLCdGoYIw4zKaMcxJcJdMkUsjNY055aqYGm69AlK96Rh4Eafs/SGbcwIHbOaj7d2XT6zwXKe0hoMGCf879a9D4a4ANNK8JIDEDaM+MVHhjRBUZYZZiYKEw2VnUSRt8vkc6lu1iEK5hzWe18wp+9e0InlGGqu5QVGh6wCrZjb4yghu8mgbc2NlVTPWxQckMp7GkZUaBHWjW7tM7ZZYWszl0chwqcwRV17nSRPEmHgrI8E5JJLiSr1oN/c1EMZKF7/RmhuheCWtSwPu8nt7D5I+8odGcdFIZzY9mfKUBbbtDEyacksJx91Wk5t9k/Df9d6svXy0UMeOmyJ7oV1YxJb8asC0IQtjWlaF5LhL0/kmx+R79ROBPtwN0pWl+zkyKrUD5rCjqOhGhk+Zcd+MQHPYwas7Pc9TSp10hCssaTYuURFHpd7WuRVHynrSqqur+72Yfi7miO7fwMH+6KFDs/j3XoCNlZraGmMOqt1p9ycS8nIp1iwzwT+smHubK64iOKAxAsupfstcmXBXAFui/H0tYKVw62obUY44boGoFw879UR9i/NRONq3nvT0FCt/30O9mAs3vym6IyX77ZsNSLoiPoJpeoXxLnh9Wtm7LHXKwPRIqGrxsxnknO1x/0CTNkizA1VV6kwbaPxtMVG/4+Jjb/IoCzXy+niMvotFPACNjldVsQQx7AR3vmdvB/mXtoSuOnUTrRQ7aO3Ra/iTRWLc/uHc5SKSdkbSSNJBkuZ+O/ajXDNMO0vaNulbbG7RFK7KtnHxicnBT4hhdrwK0crHUTwK7vYNxX7jzpntecjuCNP7CRMu+8s53UdNiRf03z0gpmsujda3+vjEuPepjkmmUIXEg3p0I7/GoSZu07iW+FP0/FTrnYLMRHjf9oDmBYpBGwuKyPjyb0+i/fkPry1O/36AkVg/FP7JQuv/rKBO/Sr0roImDt0P9/LcmefkZFgd2mc0o95eBOZtkta+z2W81SSS9MJ/CBMQQHk2jOMOIFGmOitTBGJ5bO5dvCsw+e2i8qyJH+aGWxi++JDuQZYoJrYjF1VFeLWiclurn+7MNZpqMln0UheTv7CrLfP2jRwynkCBeVgn56zsEwFDb4fuEEFNzDtPFUkNzdN3iwOQKTP+z/01NKVnDSWB3CxAXJpp4e6iUu22C/RjXrizEqy+tqe0+HUTz4n5siVzsdciWN6pshM9vTqIxqfdtYZGtoSpssdPqbLDaBEO/e7uAi0oKoFdPy+HGjmYZQvyGZNvXE1kEN7bqVW7xQfl3aA4lTg8CD2FRhyyYJK+pI1Ii+Be7AKyizWVprm1in7axyhSYs85p0DNg5wIO9mhfbS+8pmOZtJQt5Wk2b8oP5mUuPvLPcsfzK+a9h6wkgwQFTxXv+FBrtrs6EK3pEsjS9hcH6Zh3TgULCl31syVF5UN37rQ6Z2hcOncsxaob2IXDUH3Tr3vmGx4/GEKLNgrPOo081nS4LxyMgVLKEk3/b72sdDh14GykhpYY5d6ll48kz1n/DysJqtrvjILY3cCLwASVW+5zsz/1vWXhvyYcNenXkyD6pkR5lt+sf62WJjmKkgPZNvwu5K38n5mibgYlmhm15ohye8GAcbyeVATNVp/tU7SiCYrm2jHcWc9epdrrD2u/iJTtxTJ1Nc+FIBGTWXOHO2B1Zxewp8fr1VY2SSxySwAKTYl1cr9926u4MqD3LTibOhPM2f4K58F8Z/DbGTTYyRs/ljMcJKhLlRk2Ql/raRK+Rk4v349GZHDOVIGf5/ZMUgk1K5SM3Rx44T7T9TPTagPz63l1pY2jnYcPJe593MAq0FFtDZ+IGgbZIF3eCF62Uv3Lweg/ovsjlvqNT5eAhi3v0/SL+Rh68oJs//I6H7CkEqZU13xAO9nGQtqUML+nCQ9iCgJf2eW5ozBUJAg2GeIWQrRFs3wW4b0pB3QvC1CxIjAOzVjDerBUIOrNMQpFEov+UBLvcM/+ti5hvW01e2THdcjbTSqrzJ2WtgpHF3yrh1Mlle7FZm1EDNexlKIGW8FBRo5h1N48/V07y1H7nvWAIAoqDP66u3oZqh94XxPbZt4a0qf1BYh9Je72T2Ke9Vb510tDx6OtgdZHxfk2eesvGn6odTxc+B6DFjel80ew4dd60wxYHwRCP4tfiRJ94ZzvRGLcn/f/wAgLOV/zd8/boFH63B3I3iiLpPkb8FqF066b/+XoFsK/C+BbvDB1MMHlEG2AUOnccNLUwY9M3wrvFqzGn22pJJaZU/Spi7rVFPMr+CRHueMc9UeqP/asNk8bFOh9WHvr+GzwGlPX4+GE1F//U9QSwMEFAACAAgAamGeS3Br3rpLAAAAagAAABsAAAB1bml2ZXJzYWwvdW5pdmVyc2FsLnBuZy54bWyzsa/IzVEoSy0qzszPs1Uy1DNQsrfj5bIpKEoty0wtV6gAigEFIUBJoRLINUJwyzNTSjJslczNTBFiGamZ6Rkltkqm5iZwQX2gkQBQSwECAAAUAAIACADniXNLFQ6tKGQEAAAHEQAAHQAAAAAAAAABAAAAAAAAAAAAdW5pdmVyc2FsL2NvbW1vbl9tZXNzYWdlcy5sbmdQSwECAAAUAAIACADniXNLCH4LIykDAACGDAAAJwAAAAAAAAABAAAAAACfBAAAdW5pdmVyc2FsL2ZsYXNoX3B1Ymxpc2hpbmdfc2V0dGluZ3MueG1sUEsBAgAAFAACAAgA54lzS7X8CWS6AgAAVQoAACEAAAAAAAAAAQAAAAAADQgAAHVuaXZlcnNhbC9mbGFzaF9za2luX3NldHRpbmdzLnhtbFBLAQIAABQAAgAIAOeJc0sqlg9n/gIAAJcLAAAmAAAAAAAAAAEAAAAAAAYLAAB1bml2ZXJzYWwvaHRtbF9wdWJsaXNoaW5nX3NldHRpbmdzLnhtbFBLAQIAABQAAgAIAOeJc0tocVKRmgEAAB8GAAAfAAAAAAAAAAEAAAAAAEgOAAB1bml2ZXJzYWwvaHRtbF9za2luX3NldHRpbmdzLmpzUEsBAgAAFAACAAgAaWGeSz08L9HBAAAA5QEAABoAAAAAAAAAAQAAAAAAHxAAAHVuaXZlcnNhbC9pMThuX3ByZXNldHMueG1sUEsBAgAAFAACAAgAaWGeS5r5lmRrAAAAawAAABwAAAAAAAAAAQAAAAAAGBEAAHVuaXZlcnNhbC9sb2NhbF9zZXR0aW5ncy54bWxQSwECAAAUAAIACABElFdHI7RO+/sCAACwCAAAFAAAAAAAAAABAAAAAAC9EQAAdW5pdmVyc2FsL3BsYXllci54bWxQSwECAAAUAAIACABpYZ5LsIcj9GwBAAD3AgAAKQAAAAAAAAABAAAAAADqFAAAdW5pdmVyc2FsL3NraW5fY3VzdG9taXphdGlvbl9zZXR0aW5ncy54bWxQSwECAAAUAAIACABqYZ5LJOD/F8QMAABjGQAAFwAAAAAAAAAAAAAAAACdFgAAdW5pdmVyc2FsL3VuaXZlcnNhbC5wbmdQSwECAAAUAAIACABqYZ5LcGveuksAAABqAAAAGwAAAAAAAAABAAAAAACWIwAAdW5pdmVyc2FsL3VuaXZlcnNhbC5wbmcueG1sUEsFBgAAAAALAAsASQMAABokAAAAAA=="/>
  <p:tag name="ISPRING_PRESENTATION_TITLE" val="0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_ULTRA_SCORM_COURSE_ID" val="941F34EB-9FE2-497C-8387-93CB3846380D"/>
  <p:tag name="ISPRINGCLOUDFOLDERID" val="0"/>
  <p:tag name="ISPRINGCLOUDFOLDERPATH" val="资源库"/>
  <p:tag name="ISPRINGONLINEFOLDERID" val="0"/>
  <p:tag name="ISPRINGONLINEFOLDERPATH" val="内容列表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2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F79646"/>
      </a:folHlink>
    </a:clrScheme>
    <a:fontScheme name="Office 主题​​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宽屏</PresentationFormat>
  <Paragraphs>76</Paragraphs>
  <Slides>23</Slides>
  <Notes>23</Notes>
  <TotalTime>373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5">
      <vt:lpstr>Arial</vt:lpstr>
      <vt:lpstr>Calibri Light</vt:lpstr>
      <vt:lpstr>Calibri</vt:lpstr>
      <vt:lpstr>宋体</vt:lpstr>
      <vt:lpstr>等线 Light</vt:lpstr>
      <vt:lpstr>等线</vt:lpstr>
      <vt:lpstr>字魂36号-正文宋楷</vt:lpstr>
      <vt:lpstr>汉仪中圆简</vt:lpstr>
      <vt:lpstr>Montserrat Light</vt:lpstr>
      <vt:lpstr>Gill Sans</vt:lpstr>
      <vt:lpstr>迷你简卡通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2017-08-18T03:02:00Z</dcterms:created>
  <cp:lastModifiedBy>kan</cp:lastModifiedBy>
  <dcterms:modified xsi:type="dcterms:W3CDTF">2021-08-20T11:09:38Z</dcterms:modified>
  <cp:revision>222</cp:revision>
  <dc:subject>https://www.ypppt.com/</dc:subject>
  <dc:title>https://www.ypppt.com/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2052-10.1.0.6748</vt:lpwstr>
  </property>
</Properties>
</file>