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8" r:id="rId4"/>
    <p:sldId id="305" r:id="rId5"/>
    <p:sldId id="284" r:id="rId6"/>
    <p:sldId id="299" r:id="rId7"/>
    <p:sldId id="297" r:id="rId8"/>
    <p:sldId id="298" r:id="rId9"/>
    <p:sldId id="288" r:id="rId10"/>
    <p:sldId id="296" r:id="rId11"/>
    <p:sldId id="304" r:id="rId12"/>
    <p:sldId id="300" r:id="rId13"/>
    <p:sldId id="289" r:id="rId14"/>
    <p:sldId id="302" r:id="rId15"/>
    <p:sldId id="303" r:id="rId16"/>
    <p:sldId id="301" r:id="rId17"/>
    <p:sldId id="290" r:id="rId18"/>
    <p:sldId id="286" r:id="rId19"/>
    <p:sldId id="287" r:id="rId20"/>
    <p:sldId id="291" r:id="rId21"/>
    <p:sldId id="295" r:id="rId22"/>
    <p:sldId id="307"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D236D1CD-C3F2-4941-AB37-733A49CAD2BA}">
          <p14:sldIdLst>
            <p14:sldId id="258"/>
          </p14:sldIdLst>
        </p14:section>
        <p14:section name="目录" id="{7BBD14A4-4507-4333-BCB1-1BE8176327D0}">
          <p14:sldIdLst>
            <p14:sldId id="305"/>
          </p14:sldIdLst>
        </p14:section>
        <p14:section name="第一节" id="{30EA08D3-2CF5-4928-8F04-F5CE4DD649E5}">
          <p14:sldIdLst>
            <p14:sldId id="284"/>
            <p14:sldId id="299"/>
            <p14:sldId id="297"/>
            <p14:sldId id="298"/>
          </p14:sldIdLst>
        </p14:section>
        <p14:section name="第二节" id="{E2337483-A7FA-4903-9827-C6C4F87D3912}">
          <p14:sldIdLst>
            <p14:sldId id="288"/>
            <p14:sldId id="296"/>
            <p14:sldId id="304"/>
            <p14:sldId id="300"/>
          </p14:sldIdLst>
        </p14:section>
        <p14:section name="第三节" id="{7456A8E0-BA97-42ED-8D9D-B6F7D9CB4AD7}">
          <p14:sldIdLst>
            <p14:sldId id="289"/>
            <p14:sldId id="302"/>
            <p14:sldId id="303"/>
            <p14:sldId id="301"/>
          </p14:sldIdLst>
        </p14:section>
        <p14:section name="第四节" id="{6B1C9FDA-3C9A-464A-BD0D-97A645B573B2}">
          <p14:sldIdLst>
            <p14:sldId id="290"/>
            <p14:sldId id="286"/>
            <p14:sldId id="287"/>
            <p14:sldId id="291"/>
            <p14:sldId id="295"/>
          </p14:sldIdLst>
        </p14:section>
        <p14:section name="结尾" id="{0C8F060B-5209-43DF-A308-D166358E57EA}">
          <p14:sldIdLst>
            <p14:sldId id="307"/>
          </p14:sldIdLst>
        </p14:section>
      </p14:sectionLst>
    </p:ext>
    <p:ext uri="{EFAFB233-063F-42B5-8137-9DF3F51BA10A}">
      <p15:sldGuideLst xmlns:p15="http://schemas.microsoft.com/office/powerpoint/2012/main">
        <p15:guide id="1" orient="horz" pos="2115" userDrawn="1">
          <p15:clr>
            <a:srgbClr val="A4A3A4"/>
          </p15:clr>
        </p15:guide>
        <p15:guide id="4" orient="horz" pos="2840" userDrawn="1">
          <p15:clr>
            <a:srgbClr val="A4A3A4"/>
          </p15:clr>
        </p15:guide>
        <p15:guide id="5"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2" autoAdjust="0"/>
    <p:restoredTop sz="94660"/>
  </p:normalViewPr>
  <p:slideViewPr>
    <p:cSldViewPr snapToGrid="0" showGuides="1">
      <p:cViewPr varScale="1">
        <p:scale>
          <a:sx n="92" d="100"/>
          <a:sy n="92" d="100"/>
        </p:scale>
        <p:origin x="186" y="84"/>
      </p:cViewPr>
      <p:guideLst>
        <p:guide orient="horz" pos="2115"/>
        <p:guide orient="horz" pos="2840"/>
        <p:guide pos="384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529FF-F951-4CBE-A35B-BBF827522AC4}" type="datetimeFigureOut">
              <a:rPr lang="zh-CN" altLang="en-US" smtClean="0"/>
              <a:t>2016/4/18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55F16-D5A8-4886-A76E-F305948E3C67}" type="slidenum">
              <a:rPr lang="zh-CN" altLang="en-US" smtClean="0"/>
              <a:t>‹#›</a:t>
            </a:fld>
            <a:endParaRPr lang="zh-CN" altLang="en-US"/>
          </a:p>
        </p:txBody>
      </p:sp>
    </p:spTree>
    <p:extLst>
      <p:ext uri="{BB962C8B-B14F-4D97-AF65-F5344CB8AC3E}">
        <p14:creationId val="16562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323668640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33751258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88602141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256039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821477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972635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61932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285114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86481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826006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029410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217925425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489890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452339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083818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8159202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15412057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141597291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126776449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chemeClr val="bg1"/>
        </a:solid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27391899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362170602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D29922C-9457-4EEE-BB3E-78FF88951A5F}" type="datetimeFigureOut">
              <a:rPr lang="zh-CN" altLang="en-US" smtClean="0"/>
              <a:t>2016/4/18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069EA4-E977-4DFE-8A5E-85BA5D9E7084}" type="slidenum">
              <a:rPr lang="zh-CN" altLang="en-US" smtClean="0"/>
              <a:t>‹#›</a:t>
            </a:fld>
            <a:endParaRPr lang="zh-CN" altLang="en-US"/>
          </a:p>
        </p:txBody>
      </p:sp>
    </p:spTree>
    <p:extLst>
      <p:ext uri="{BB962C8B-B14F-4D97-AF65-F5344CB8AC3E}">
        <p14:creationId val="250813220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9922C-9457-4EEE-BB3E-78FF88951A5F}" type="datetimeFigureOut">
              <a:rPr lang="zh-CN" altLang="en-US" smtClean="0"/>
              <a:t>2016/4/18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69EA4-E977-4DFE-8A5E-85BA5D9E7084}" type="slidenum">
              <a:rPr lang="zh-CN" altLang="en-US" smtClean="0"/>
              <a:t>‹#›</a:t>
            </a:fld>
            <a:endParaRPr lang="zh-CN" altLang="en-US"/>
          </a:p>
        </p:txBody>
      </p:sp>
    </p:spTree>
    <p:extLst>
      <p:ext uri="{BB962C8B-B14F-4D97-AF65-F5344CB8AC3E}">
        <p14:creationId val="221448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2016/4/18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2284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emf" Type="http://schemas.openxmlformats.org/officeDocument/2006/relationships/image"/><Relationship Id="rId4" Target="../media/image3.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9CCFF"/>
        </a:solidFill>
        <a:effectLst/>
      </p:bgPr>
    </p:bg>
    <p:spTree>
      <p:nvGrpSpPr>
        <p:cNvPr id="1" name=""/>
        <p:cNvGrpSpPr/>
        <p:nvPr/>
      </p:nvGrpSpPr>
      <p:grpSpPr>
        <a:xfrm>
          <a:off x="0" y="0"/>
          <a:ext cx="0" cy="0"/>
        </a:xfrm>
      </p:grpSpPr>
      <p:grpSp>
        <p:nvGrpSpPr>
          <p:cNvPr id="4" name="组合 3"/>
          <p:cNvGrpSpPr/>
          <p:nvPr/>
        </p:nvGrpSpPr>
        <p:grpSpPr>
          <a:xfrm>
            <a:off x="0" y="2934510"/>
            <a:ext cx="7344732" cy="1006844"/>
            <a:chOff x="0" y="2934510"/>
            <a:chExt cx="7344732" cy="1006844"/>
          </a:xfrm>
          <a:solidFill>
            <a:srgbClr val="003366">
              <a:alpha val="48000"/>
            </a:srgbClr>
          </a:solidFill>
        </p:grpSpPr>
        <p:sp>
          <p:nvSpPr>
            <p:cNvPr id="16" name="任意多边形 15"/>
            <p:cNvSpPr/>
            <p:nvPr/>
          </p:nvSpPr>
          <p:spPr>
            <a:xfrm>
              <a:off x="0" y="2934510"/>
              <a:ext cx="6171965" cy="1002323"/>
            </a:xfrm>
            <a:custGeom>
              <a:gdLst>
                <a:gd fmla="*/ 0 w 6171965" name="connsiteX0"/>
                <a:gd fmla="*/ 0 h 1002323" name="connsiteY0"/>
                <a:gd fmla="*/ 6171965 w 6171965" name="connsiteX1"/>
                <a:gd fmla="*/ 0 h 1002323" name="connsiteY1"/>
                <a:gd fmla="*/ 5950982 w 6171965" name="connsiteX2"/>
                <a:gd fmla="*/ 814147 h 1002323" name="connsiteY2"/>
                <a:gd fmla="*/ 5899190 w 6171965" name="connsiteX3"/>
                <a:gd fmla="*/ 1002323 h 1002323" name="connsiteY3"/>
                <a:gd fmla="*/ 0 w 6171965" name="connsiteX4"/>
                <a:gd fmla="*/ 1002323 h 10023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2323" w="6171965">
                  <a:moveTo>
                    <a:pt x="0" y="0"/>
                  </a:moveTo>
                  <a:lnTo>
                    <a:pt x="6171965" y="0"/>
                  </a:lnTo>
                  <a:lnTo>
                    <a:pt x="5950982" y="814147"/>
                  </a:lnTo>
                  <a:lnTo>
                    <a:pt x="5899190" y="1002323"/>
                  </a:lnTo>
                  <a:lnTo>
                    <a:pt x="0" y="1002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 name="文本框 4"/>
            <p:cNvSpPr txBox="1"/>
            <p:nvPr/>
          </p:nvSpPr>
          <p:spPr>
            <a:xfrm>
              <a:off x="1340514" y="2935515"/>
              <a:ext cx="6004218" cy="1005840"/>
            </a:xfrm>
            <a:prstGeom prst="rect">
              <a:avLst/>
            </a:prstGeom>
            <a:noFill/>
          </p:spPr>
          <p:txBody>
            <a:bodyPr rtlCol="0" wrap="square">
              <a:spAutoFit/>
            </a:bodyPr>
            <a:lstStyle/>
            <a:p>
              <a:r>
                <a:rPr altLang="zh-CN" lang="en-US" sz="6000">
                  <a:solidFill>
                    <a:srgbClr val="CCFF66"/>
                  </a:solidFill>
                  <a:latin charset="-122" panose="020b0502040204020203" pitchFamily="34" typeface="微软雅黑 Light"/>
                  <a:ea charset="-122" panose="020b0502040204020203" pitchFamily="34" typeface="微软雅黑 Light"/>
                  <a:cs charset="0" panose="02020603050405020304" pitchFamily="18" typeface="Times New Roman"/>
                </a:rPr>
                <a:t>REPORTING</a:t>
              </a:r>
            </a:p>
          </p:txBody>
        </p:sp>
      </p:grpSp>
      <p:sp>
        <p:nvSpPr>
          <p:cNvPr id="10" name="文本框 9"/>
          <p:cNvSpPr txBox="1"/>
          <p:nvPr/>
        </p:nvSpPr>
        <p:spPr>
          <a:xfrm>
            <a:off x="1460715" y="4163313"/>
            <a:ext cx="4755486" cy="822960"/>
          </a:xfrm>
          <a:prstGeom prst="rect">
            <a:avLst/>
          </a:prstGeom>
          <a:noFill/>
        </p:spPr>
        <p:txBody>
          <a:bodyPr rtlCol="0" wrap="square">
            <a:spAutoFit/>
          </a:bodyPr>
          <a:lstStyle/>
          <a:p>
            <a:r>
              <a:rPr altLang="zh-CN" lang="en-US" sz="1600"/>
              <a:t>The quick brown fox jumps over the lazy dog. The quick brown fox jumps over the lazy dog. The quick brown fox jumps over the lazy dog. </a:t>
            </a:r>
          </a:p>
        </p:txBody>
      </p:sp>
      <p:sp>
        <p:nvSpPr>
          <p:cNvPr id="17" name="同心圆 16"/>
          <p:cNvSpPr/>
          <p:nvPr/>
        </p:nvSpPr>
        <p:spPr>
          <a:xfrm>
            <a:off x="199558" y="2501153"/>
            <a:ext cx="419013" cy="419013"/>
          </a:xfrm>
          <a:prstGeom prst="donut">
            <a:avLst>
              <a:gd fmla="val 27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同心圆 17"/>
          <p:cNvSpPr/>
          <p:nvPr/>
        </p:nvSpPr>
        <p:spPr>
          <a:xfrm>
            <a:off x="845023" y="2501153"/>
            <a:ext cx="419013" cy="419013"/>
          </a:xfrm>
          <a:prstGeom prst="donut">
            <a:avLst>
              <a:gd fmla="val 27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同心圆 18"/>
          <p:cNvSpPr/>
          <p:nvPr/>
        </p:nvSpPr>
        <p:spPr>
          <a:xfrm>
            <a:off x="1472968" y="2501153"/>
            <a:ext cx="419013" cy="419013"/>
          </a:xfrm>
          <a:prstGeom prst="donut">
            <a:avLst>
              <a:gd fmla="val 27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同心圆 19"/>
          <p:cNvSpPr/>
          <p:nvPr/>
        </p:nvSpPr>
        <p:spPr>
          <a:xfrm>
            <a:off x="2137187" y="2501153"/>
            <a:ext cx="419013" cy="419013"/>
          </a:xfrm>
          <a:prstGeom prst="donut">
            <a:avLst>
              <a:gd fmla="val 27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 name="组合 1"/>
          <p:cNvGrpSpPr/>
          <p:nvPr/>
        </p:nvGrpSpPr>
        <p:grpSpPr>
          <a:xfrm>
            <a:off x="5855677" y="2658515"/>
            <a:ext cx="6336323" cy="1554480"/>
            <a:chOff x="5855677" y="2658515"/>
            <a:chExt cx="6336323" cy="1554480"/>
          </a:xfrm>
        </p:grpSpPr>
        <p:sp>
          <p:nvSpPr>
            <p:cNvPr id="6" name="任意多边形 5"/>
            <p:cNvSpPr/>
            <p:nvPr/>
          </p:nvSpPr>
          <p:spPr>
            <a:xfrm>
              <a:off x="5855677" y="2708031"/>
              <a:ext cx="6336323" cy="1477108"/>
            </a:xfrm>
            <a:custGeom>
              <a:gdLst>
                <a:gd fmla="*/ 369277 w 6154615" name="connsiteX0"/>
                <a:gd fmla="*/ 17585 h 1477108" name="connsiteY0"/>
                <a:gd fmla="*/ 0 w 6154615" name="connsiteX1"/>
                <a:gd fmla="*/ 1477108 h 1477108" name="connsiteY1"/>
                <a:gd fmla="*/ 6154111 w 6154615" name="connsiteX2"/>
                <a:gd fmla="*/ 1477108 h 1477108" name="connsiteY2"/>
                <a:gd fmla="*/ 6154615 w 6154615" name="connsiteX3"/>
                <a:gd fmla="*/ 0 h 1477108" name="connsiteY3"/>
                <a:gd fmla="*/ 369277 w 6154615" name="connsiteX4"/>
                <a:gd fmla="*/ 17585 h 147710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77108" w="6154615">
                  <a:moveTo>
                    <a:pt x="369277" y="17585"/>
                  </a:moveTo>
                  <a:lnTo>
                    <a:pt x="0" y="1477108"/>
                  </a:lnTo>
                  <a:lnTo>
                    <a:pt x="6154111" y="1477108"/>
                  </a:lnTo>
                  <a:lnTo>
                    <a:pt x="6154615" y="0"/>
                  </a:lnTo>
                  <a:lnTo>
                    <a:pt x="369277" y="17585"/>
                  </a:ln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7109081" y="2658515"/>
              <a:ext cx="3524715" cy="1554480"/>
            </a:xfrm>
            <a:prstGeom prst="rect">
              <a:avLst/>
            </a:prstGeom>
            <a:noFill/>
          </p:spPr>
          <p:txBody>
            <a:bodyPr rtlCol="0" wrap="square">
              <a:spAutoFit/>
            </a:bodyPr>
            <a:lstStyle/>
            <a:p>
              <a:r>
                <a:rPr altLang="zh-CN" lang="en-US" sz="9600">
                  <a:latin charset="-122" panose="020b0502040204020203" pitchFamily="34" typeface="微软雅黑 Light"/>
                  <a:ea charset="-122" panose="020b0502040204020203" pitchFamily="34" typeface="微软雅黑 Light"/>
                </a:rPr>
                <a:t>2016</a:t>
              </a:r>
            </a:p>
          </p:txBody>
        </p:sp>
      </p:grpSp>
      <p:sp>
        <p:nvSpPr>
          <p:cNvPr id="11" name="任意多边形 10"/>
          <p:cNvSpPr/>
          <p:nvPr/>
        </p:nvSpPr>
        <p:spPr>
          <a:xfrm>
            <a:off x="11806518" y="2702859"/>
            <a:ext cx="430305" cy="1479176"/>
          </a:xfrm>
          <a:custGeom>
            <a:gdLst>
              <a:gd fmla="*/ 403411 w 430305" name="connsiteX0"/>
              <a:gd fmla="*/ 0 h 1479176" name="connsiteY0"/>
              <a:gd fmla="*/ 0 w 430305" name="connsiteX1"/>
              <a:gd fmla="*/ 1479176 h 1479176" name="connsiteY1"/>
              <a:gd fmla="*/ 430305 w 430305" name="connsiteX2"/>
              <a:gd fmla="*/ 1479176 h 1479176" name="connsiteY2"/>
              <a:gd fmla="*/ 403411 w 430305" name="connsiteX3"/>
              <a:gd fmla="*/ 0 h 1479176" name="connsiteY3"/>
            </a:gdLst>
            <a:cxnLst>
              <a:cxn ang="0">
                <a:pos x="connsiteX0" y="connsiteY0"/>
              </a:cxn>
              <a:cxn ang="0">
                <a:pos x="connsiteX1" y="connsiteY1"/>
              </a:cxn>
              <a:cxn ang="0">
                <a:pos x="connsiteX2" y="connsiteY2"/>
              </a:cxn>
              <a:cxn ang="0">
                <a:pos x="connsiteX3" y="connsiteY3"/>
              </a:cxn>
            </a:cxnLst>
            <a:rect b="b" l="l" r="r" t="t"/>
            <a:pathLst>
              <a:path h="1479176" w="430305">
                <a:moveTo>
                  <a:pt x="403411" y="0"/>
                </a:moveTo>
                <a:lnTo>
                  <a:pt x="0" y="1479176"/>
                </a:lnTo>
                <a:lnTo>
                  <a:pt x="430305" y="1479176"/>
                </a:lnTo>
                <a:lnTo>
                  <a:pt x="403411" y="0"/>
                </a:lnTo>
                <a:close/>
              </a:path>
            </a:pathLst>
          </a:custGeom>
          <a:solidFill>
            <a:srgbClr val="00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rot="10800000">
            <a:off x="10063118" y="2908719"/>
            <a:ext cx="360101" cy="23785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2227150"/>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62" name="图片 561"/>
          <p:cNvPicPr>
            <a:picLocks noChangeAspect="1"/>
          </p:cNvPicPr>
          <p:nvPr/>
        </p:nvPicPr>
        <p:blipFill>
          <a:blip r:embed="rId2">
            <a:duotone>
              <a:schemeClr val="bg2">
                <a:shade val="45000"/>
                <a:satMod val="135000"/>
              </a:schemeClr>
              <a:prstClr val="white"/>
            </a:duotone>
            <a:extLst>
              <a:ext uri="{28A0092B-C50C-407E-A947-70E740481C1C}">
                <a14:useLocalDpi/>
              </a:ext>
            </a:extLst>
          </a:blip>
          <a:stretch>
            <a:fillRect/>
          </a:stretch>
        </p:blipFill>
        <p:spPr>
          <a:xfrm>
            <a:off x="5555441" y="937691"/>
            <a:ext cx="6295819" cy="5039797"/>
          </a:xfrm>
          <a:custGeom>
            <a:gdLst>
              <a:gd fmla="*/ 942193 w 4721864" name="connsiteX0"/>
              <a:gd fmla="*/ 0 h 3779848" name="connsiteY0"/>
              <a:gd fmla="*/ 4721864 w 4721864" name="connsiteX1"/>
              <a:gd fmla="*/ 0 h 3779848" name="connsiteY1"/>
              <a:gd fmla="*/ 4721864 w 4721864" name="connsiteX2"/>
              <a:gd fmla="*/ 3732518 h 3779848" name="connsiteY2"/>
              <a:gd fmla="*/ 4210183 w 4721864" name="connsiteX3"/>
              <a:gd fmla="*/ 3779848 h 3779848" name="connsiteY3"/>
              <a:gd fmla="*/ 887710 w 4721864" name="connsiteX4"/>
              <a:gd fmla="*/ 3779848 h 3779848" name="connsiteY4"/>
              <a:gd fmla="*/ 168965 w 4721864" name="connsiteX5"/>
              <a:gd fmla="*/ 2717357 h 3779848" name="connsiteY5"/>
              <a:gd fmla="*/ 0 w 4721864" name="connsiteX6"/>
              <a:gd fmla="*/ 1703565 h 3779848" name="connsiteY6"/>
              <a:gd fmla="*/ 546652 w 4721864" name="connsiteX7"/>
              <a:gd fmla="*/ 828922 h 3779848" name="connsiteY7"/>
              <a:gd fmla="*/ 546652 w 4721864" name="connsiteX8"/>
              <a:gd fmla="*/ 679835 h 37798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79847" w="4721864">
                <a:moveTo>
                  <a:pt x="942193" y="0"/>
                </a:moveTo>
                <a:lnTo>
                  <a:pt x="4721864" y="0"/>
                </a:lnTo>
                <a:lnTo>
                  <a:pt x="4721864" y="3732518"/>
                </a:lnTo>
                <a:lnTo>
                  <a:pt x="4210183" y="3779848"/>
                </a:lnTo>
                <a:lnTo>
                  <a:pt x="887710" y="3779848"/>
                </a:lnTo>
                <a:lnTo>
                  <a:pt x="168965" y="2717357"/>
                </a:lnTo>
                <a:lnTo>
                  <a:pt x="0" y="1703565"/>
                </a:lnTo>
                <a:lnTo>
                  <a:pt x="546652" y="828922"/>
                </a:lnTo>
                <a:lnTo>
                  <a:pt x="546652" y="679835"/>
                </a:lnTo>
                <a:close/>
              </a:path>
            </a:pathLst>
          </a:custGeom>
        </p:spPr>
      </p:pic>
      <p:pic>
        <p:nvPicPr>
          <p:cNvPr id="566" name="图片 565"/>
          <p:cNvPicPr>
            <a:picLocks noChangeAspect="1"/>
          </p:cNvPicPr>
          <p:nvPr/>
        </p:nvPicPr>
        <p:blipFill>
          <a:blip r:embed="rId3">
            <a:duotone>
              <a:schemeClr val="bg2">
                <a:shade val="45000"/>
                <a:satMod val="135000"/>
              </a:schemeClr>
              <a:prstClr val="white"/>
            </a:duotone>
            <a:extLst>
              <a:ext uri="{28A0092B-C50C-407E-A947-70E740481C1C}">
                <a14:useLocalDpi/>
              </a:ext>
            </a:extLst>
          </a:blip>
          <a:stretch>
            <a:fillRect/>
          </a:stretch>
        </p:blipFill>
        <p:spPr>
          <a:xfrm>
            <a:off x="845807" y="1172634"/>
            <a:ext cx="5181664" cy="5039797"/>
          </a:xfrm>
          <a:custGeom>
            <a:gdLst>
              <a:gd fmla="*/ 620726 w 3886248" name="connsiteX0"/>
              <a:gd fmla="*/ 0 h 3779848" name="connsiteY0"/>
              <a:gd fmla="*/ 3886248 w 3886248" name="connsiteX1"/>
              <a:gd fmla="*/ 0 h 3779848" name="connsiteY1"/>
              <a:gd fmla="*/ 3536953 w 3886248" name="connsiteX2"/>
              <a:gd fmla="*/ 776211 h 3779848" name="connsiteY2"/>
              <a:gd fmla="*/ 3218454 w 3886248" name="connsiteX3"/>
              <a:gd fmla="*/ 1248822 h 3779848" name="connsiteY3"/>
              <a:gd fmla="*/ 3054067 w 3886248" name="connsiteX4"/>
              <a:gd fmla="*/ 2358431 h 3779848" name="connsiteY4"/>
              <a:gd fmla="*/ 3064342 w 3886248" name="connsiteX5"/>
              <a:gd fmla="*/ 3642701 h 3779848" name="connsiteY5"/>
              <a:gd fmla="*/ 2641472 w 3886248" name="connsiteX6"/>
              <a:gd fmla="*/ 3779848 h 3779848" name="connsiteY6"/>
              <a:gd fmla="*/ 1356167 w 3886248" name="connsiteX7"/>
              <a:gd fmla="*/ 3779848 h 3779848" name="connsiteY7"/>
              <a:gd fmla="*/ 0 w 3886248" name="connsiteX8"/>
              <a:gd fmla="*/ 1206213 h 3779848" name="connsiteY8"/>
              <a:gd fmla="*/ 0 w 3886248" name="connsiteX9"/>
              <a:gd fmla="*/ 493862 h 377984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79847" w="3886248">
                <a:moveTo>
                  <a:pt x="620726" y="0"/>
                </a:moveTo>
                <a:lnTo>
                  <a:pt x="3886248" y="0"/>
                </a:lnTo>
                <a:lnTo>
                  <a:pt x="3536953" y="776211"/>
                </a:lnTo>
                <a:lnTo>
                  <a:pt x="3218454" y="1248822"/>
                </a:lnTo>
                <a:lnTo>
                  <a:pt x="3054067" y="2358431"/>
                </a:lnTo>
                <a:lnTo>
                  <a:pt x="3064342" y="3642701"/>
                </a:lnTo>
                <a:lnTo>
                  <a:pt x="2641472" y="3779848"/>
                </a:lnTo>
                <a:lnTo>
                  <a:pt x="1356167" y="3779848"/>
                </a:lnTo>
                <a:lnTo>
                  <a:pt x="0" y="1206213"/>
                </a:lnTo>
                <a:lnTo>
                  <a:pt x="0" y="493862"/>
                </a:lnTo>
                <a:close/>
              </a:path>
            </a:pathLst>
          </a:custGeom>
        </p:spPr>
      </p:pic>
      <p:sp>
        <p:nvSpPr>
          <p:cNvPr id="567" name="文本框 566"/>
          <p:cNvSpPr txBox="1"/>
          <p:nvPr/>
        </p:nvSpPr>
        <p:spPr>
          <a:xfrm>
            <a:off x="157991" y="174802"/>
            <a:ext cx="798792" cy="660349"/>
          </a:xfrm>
          <a:prstGeom prst="rect">
            <a:avLst/>
          </a:prstGeom>
          <a:noFill/>
        </p:spPr>
        <p:txBody>
          <a:bodyPr rtlCol="0" wrap="square">
            <a:spAutoFit/>
          </a:bodyPr>
          <a:lstStyle/>
          <a:p>
            <a:r>
              <a:rPr altLang="zh-CN" b="1" lang="en-US" sz="3733">
                <a:latin charset="-122" panose="020b0503020204020204" pitchFamily="34" typeface="微软雅黑"/>
                <a:ea charset="-122" panose="020b0503020204020204" pitchFamily="34" typeface="微软雅黑"/>
              </a:rPr>
              <a:t>02</a:t>
            </a:r>
          </a:p>
        </p:txBody>
      </p:sp>
      <p:cxnSp>
        <p:nvCxnSpPr>
          <p:cNvPr id="568" name="直接连接符 567"/>
          <p:cNvCxnSpPr/>
          <p:nvPr/>
        </p:nvCxnSpPr>
        <p:spPr>
          <a:xfrm flipH="1">
            <a:off x="956783" y="301364"/>
            <a:ext cx="0" cy="408000"/>
          </a:xfrm>
          <a:prstGeom prst="line">
            <a:avLst/>
          </a:prstGeom>
          <a:ln w="57150">
            <a:solidFill>
              <a:srgbClr val="FFC200"/>
            </a:solidFill>
          </a:ln>
        </p:spPr>
        <p:style>
          <a:lnRef idx="1">
            <a:schemeClr val="accent1"/>
          </a:lnRef>
          <a:fillRef idx="0">
            <a:schemeClr val="accent1"/>
          </a:fillRef>
          <a:effectRef idx="0">
            <a:schemeClr val="accent1"/>
          </a:effectRef>
          <a:fontRef idx="minor">
            <a:schemeClr val="tx1"/>
          </a:fontRef>
        </p:style>
      </p:cxnSp>
      <p:sp>
        <p:nvSpPr>
          <p:cNvPr id="569" name="文本框 568"/>
          <p:cNvSpPr txBox="1"/>
          <p:nvPr/>
        </p:nvSpPr>
        <p:spPr>
          <a:xfrm>
            <a:off x="1064754" y="215839"/>
            <a:ext cx="5031246" cy="579120"/>
          </a:xfrm>
          <a:prstGeom prst="rect">
            <a:avLst/>
          </a:prstGeom>
          <a:noFill/>
        </p:spPr>
        <p:txBody>
          <a:bodyPr rtlCol="0" wrap="square">
            <a:spAutoFit/>
          </a:bodyPr>
          <a:lstStyle/>
          <a:p>
            <a:r>
              <a:rPr altLang="zh-CN" b="1" lang="en-US" sz="3200">
                <a:latin charset="-122" panose="020b0503020204020204" pitchFamily="34" typeface="微软雅黑"/>
                <a:ea charset="-122" panose="020b0503020204020204" pitchFamily="34" typeface="微软雅黑"/>
              </a:rPr>
              <a:t>ADD YOUR TITLE HERE</a:t>
            </a:r>
          </a:p>
        </p:txBody>
      </p:sp>
      <p:grpSp>
        <p:nvGrpSpPr>
          <p:cNvPr id="574" name="组合 573"/>
          <p:cNvGrpSpPr/>
          <p:nvPr/>
        </p:nvGrpSpPr>
        <p:grpSpPr>
          <a:xfrm>
            <a:off x="891943" y="1254320"/>
            <a:ext cx="859029" cy="794534"/>
            <a:chOff x="539750" y="910252"/>
            <a:chExt cx="644272" cy="595900"/>
          </a:xfrm>
        </p:grpSpPr>
        <p:grpSp>
          <p:nvGrpSpPr>
            <p:cNvPr id="570" name="组合 569"/>
            <p:cNvGrpSpPr/>
            <p:nvPr/>
          </p:nvGrpSpPr>
          <p:grpSpPr>
            <a:xfrm>
              <a:off x="539750" y="910252"/>
              <a:ext cx="595900" cy="595900"/>
              <a:chOff x="4633503" y="283575"/>
              <a:chExt cx="595900" cy="595900"/>
            </a:xfrm>
          </p:grpSpPr>
          <p:sp>
            <p:nvSpPr>
              <p:cNvPr id="571" name="椭圆 570"/>
              <p:cNvSpPr/>
              <p:nvPr/>
            </p:nvSpPr>
            <p:spPr>
              <a:xfrm>
                <a:off x="4633503" y="283575"/>
                <a:ext cx="595900" cy="595900"/>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72" name="椭圆 571"/>
              <p:cNvSpPr/>
              <p:nvPr/>
            </p:nvSpPr>
            <p:spPr>
              <a:xfrm>
                <a:off x="4679736" y="319534"/>
                <a:ext cx="518988" cy="522947"/>
              </a:xfrm>
              <a:prstGeom prst="ellipse">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573" name="文本框 572"/>
            <p:cNvSpPr txBox="1"/>
            <p:nvPr/>
          </p:nvSpPr>
          <p:spPr>
            <a:xfrm>
              <a:off x="584928" y="1001773"/>
              <a:ext cx="599094" cy="434340"/>
            </a:xfrm>
            <a:prstGeom prst="rect">
              <a:avLst/>
            </a:prstGeom>
            <a:noFill/>
          </p:spPr>
          <p:txBody>
            <a:bodyP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rPr>
                <a:t>01</a:t>
              </a:r>
            </a:p>
          </p:txBody>
        </p:sp>
      </p:grpSp>
      <p:grpSp>
        <p:nvGrpSpPr>
          <p:cNvPr id="575" name="组合 574"/>
          <p:cNvGrpSpPr/>
          <p:nvPr/>
        </p:nvGrpSpPr>
        <p:grpSpPr>
          <a:xfrm>
            <a:off x="891943" y="2336532"/>
            <a:ext cx="859029" cy="794534"/>
            <a:chOff x="539750" y="910252"/>
            <a:chExt cx="644272" cy="595900"/>
          </a:xfrm>
        </p:grpSpPr>
        <p:grpSp>
          <p:nvGrpSpPr>
            <p:cNvPr id="576" name="组合 575"/>
            <p:cNvGrpSpPr/>
            <p:nvPr/>
          </p:nvGrpSpPr>
          <p:grpSpPr>
            <a:xfrm>
              <a:off x="539750" y="910252"/>
              <a:ext cx="595900" cy="595900"/>
              <a:chOff x="4633503" y="283575"/>
              <a:chExt cx="595900" cy="595900"/>
            </a:xfrm>
          </p:grpSpPr>
          <p:sp>
            <p:nvSpPr>
              <p:cNvPr id="578" name="椭圆 577"/>
              <p:cNvSpPr/>
              <p:nvPr/>
            </p:nvSpPr>
            <p:spPr>
              <a:xfrm>
                <a:off x="4633503" y="283575"/>
                <a:ext cx="595900" cy="595900"/>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79" name="椭圆 578"/>
              <p:cNvSpPr/>
              <p:nvPr/>
            </p:nvSpPr>
            <p:spPr>
              <a:xfrm>
                <a:off x="4679736" y="319534"/>
                <a:ext cx="518988" cy="522947"/>
              </a:xfrm>
              <a:prstGeom prst="ellipse">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577" name="文本框 576"/>
            <p:cNvSpPr txBox="1"/>
            <p:nvPr/>
          </p:nvSpPr>
          <p:spPr>
            <a:xfrm>
              <a:off x="584928" y="1001773"/>
              <a:ext cx="599094" cy="434340"/>
            </a:xfrm>
            <a:prstGeom prst="rect">
              <a:avLst/>
            </a:prstGeom>
            <a:noFill/>
          </p:spPr>
          <p:txBody>
            <a:bodyP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rPr>
                <a:t>02</a:t>
              </a:r>
            </a:p>
          </p:txBody>
        </p:sp>
      </p:grpSp>
      <p:grpSp>
        <p:nvGrpSpPr>
          <p:cNvPr id="580" name="组合 579"/>
          <p:cNvGrpSpPr/>
          <p:nvPr/>
        </p:nvGrpSpPr>
        <p:grpSpPr>
          <a:xfrm>
            <a:off x="891943" y="3384910"/>
            <a:ext cx="859029" cy="794534"/>
            <a:chOff x="539750" y="910252"/>
            <a:chExt cx="644272" cy="595900"/>
          </a:xfrm>
        </p:grpSpPr>
        <p:grpSp>
          <p:nvGrpSpPr>
            <p:cNvPr id="581" name="组合 580"/>
            <p:cNvGrpSpPr/>
            <p:nvPr/>
          </p:nvGrpSpPr>
          <p:grpSpPr>
            <a:xfrm>
              <a:off x="539750" y="910252"/>
              <a:ext cx="595900" cy="595900"/>
              <a:chOff x="4633503" y="283575"/>
              <a:chExt cx="595900" cy="595900"/>
            </a:xfrm>
          </p:grpSpPr>
          <p:sp>
            <p:nvSpPr>
              <p:cNvPr id="583" name="椭圆 582"/>
              <p:cNvSpPr/>
              <p:nvPr/>
            </p:nvSpPr>
            <p:spPr>
              <a:xfrm>
                <a:off x="4633503" y="283575"/>
                <a:ext cx="595900" cy="595900"/>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84" name="椭圆 583"/>
              <p:cNvSpPr/>
              <p:nvPr/>
            </p:nvSpPr>
            <p:spPr>
              <a:xfrm>
                <a:off x="4679736" y="319534"/>
                <a:ext cx="518988" cy="522947"/>
              </a:xfrm>
              <a:prstGeom prst="ellipse">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582" name="文本框 581"/>
            <p:cNvSpPr txBox="1"/>
            <p:nvPr/>
          </p:nvSpPr>
          <p:spPr>
            <a:xfrm>
              <a:off x="584928" y="1001772"/>
              <a:ext cx="599094" cy="434340"/>
            </a:xfrm>
            <a:prstGeom prst="rect">
              <a:avLst/>
            </a:prstGeom>
            <a:noFill/>
          </p:spPr>
          <p:txBody>
            <a:bodyP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rPr>
                <a:t>03</a:t>
              </a:r>
            </a:p>
          </p:txBody>
        </p:sp>
      </p:grpSp>
      <p:sp>
        <p:nvSpPr>
          <p:cNvPr id="592" name="直角三角形 591"/>
          <p:cNvSpPr/>
          <p:nvPr/>
        </p:nvSpPr>
        <p:spPr>
          <a:xfrm>
            <a:off x="4834159" y="4519024"/>
            <a:ext cx="426720" cy="386515"/>
          </a:xfrm>
          <a:prstGeom prst="rtTriangle">
            <a:avLst/>
          </a:prstGeom>
          <a:solidFill>
            <a:srgbClr val="CC8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4" name="组合 3"/>
          <p:cNvGrpSpPr/>
          <p:nvPr/>
        </p:nvGrpSpPr>
        <p:grpSpPr>
          <a:xfrm>
            <a:off x="-54795" y="4771484"/>
            <a:ext cx="12246795" cy="1439333"/>
            <a:chOff x="-54795" y="4771484"/>
            <a:chExt cx="12246795" cy="1439333"/>
          </a:xfrm>
        </p:grpSpPr>
        <p:sp>
          <p:nvSpPr>
            <p:cNvPr id="585" name="矩形 584"/>
            <p:cNvSpPr/>
            <p:nvPr/>
          </p:nvSpPr>
          <p:spPr>
            <a:xfrm>
              <a:off x="0" y="4771484"/>
              <a:ext cx="12192000" cy="143933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cxnSp>
          <p:nvCxnSpPr>
            <p:cNvPr id="587" name="直接连接符 586"/>
            <p:cNvCxnSpPr/>
            <p:nvPr/>
          </p:nvCxnSpPr>
          <p:spPr>
            <a:xfrm flipH="1" flipV="1">
              <a:off x="-54795" y="4905539"/>
              <a:ext cx="12246795" cy="5847"/>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flipH="1" flipV="1">
              <a:off x="-54795" y="6059174"/>
              <a:ext cx="12246795" cy="5847"/>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591" name="矩形 590"/>
          <p:cNvSpPr/>
          <p:nvPr/>
        </p:nvSpPr>
        <p:spPr>
          <a:xfrm>
            <a:off x="1000151" y="4498361"/>
            <a:ext cx="3843131" cy="2213112"/>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94" name="文本框 593"/>
          <p:cNvSpPr txBox="1"/>
          <p:nvPr/>
        </p:nvSpPr>
        <p:spPr>
          <a:xfrm>
            <a:off x="1064754" y="4603917"/>
            <a:ext cx="4855633" cy="457200"/>
          </a:xfrm>
          <a:prstGeom prst="rect">
            <a:avLst/>
          </a:prstGeom>
          <a:noFill/>
        </p:spPr>
        <p:txBody>
          <a:bodyPr rtlCol="0" wrap="square">
            <a:spAutoFit/>
          </a:bodyPr>
          <a:lstStyle/>
          <a:p>
            <a:r>
              <a:rPr altLang="zh-CN" lang="en-US" sz="2400">
                <a:solidFill>
                  <a:schemeClr val="bg1"/>
                </a:solidFill>
                <a:latin charset="-122" panose="020b0503020204020204" pitchFamily="34" typeface="微软雅黑"/>
                <a:ea charset="-122" panose="020b0503020204020204" pitchFamily="34" typeface="微软雅黑"/>
              </a:rPr>
              <a:t>ADD YOUR TITLE HERE</a:t>
            </a:r>
          </a:p>
        </p:txBody>
      </p:sp>
      <p:sp>
        <p:nvSpPr>
          <p:cNvPr id="595" name="文本框 594"/>
          <p:cNvSpPr txBox="1"/>
          <p:nvPr/>
        </p:nvSpPr>
        <p:spPr>
          <a:xfrm>
            <a:off x="6981174" y="5176538"/>
            <a:ext cx="6636559" cy="579120"/>
          </a:xfrm>
          <a:prstGeom prst="rect">
            <a:avLst/>
          </a:prstGeom>
          <a:noFill/>
        </p:spPr>
        <p:txBody>
          <a:bodyP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rPr>
              <a:t>ADD YOUR TITLE HERE</a:t>
            </a:r>
          </a:p>
        </p:txBody>
      </p:sp>
      <p:sp>
        <p:nvSpPr>
          <p:cNvPr id="600" name="Rectangle 563"/>
          <p:cNvSpPr>
            <a:spLocks noChangeArrowheads="1"/>
          </p:cNvSpPr>
          <p:nvPr/>
        </p:nvSpPr>
        <p:spPr bwMode="auto">
          <a:xfrm>
            <a:off x="7802608" y="2763535"/>
            <a:ext cx="273600" cy="2017819"/>
          </a:xfrm>
          <a:prstGeom prst="rect">
            <a:avLst/>
          </a:prstGeom>
          <a:solidFill>
            <a:srgbClr val="CCCC33"/>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601" name="Rectangle 564"/>
          <p:cNvSpPr>
            <a:spLocks noChangeArrowheads="1"/>
          </p:cNvSpPr>
          <p:nvPr/>
        </p:nvSpPr>
        <p:spPr bwMode="auto">
          <a:xfrm>
            <a:off x="9259261" y="594732"/>
            <a:ext cx="299111" cy="4201093"/>
          </a:xfrm>
          <a:prstGeom prst="rect">
            <a:avLst/>
          </a:prstGeom>
          <a:solidFill>
            <a:schemeClr val="tx1">
              <a:lumMod val="65000"/>
              <a:lumOff val="3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602" name="Rectangle 565"/>
          <p:cNvSpPr>
            <a:spLocks noChangeArrowheads="1"/>
          </p:cNvSpPr>
          <p:nvPr/>
        </p:nvSpPr>
        <p:spPr bwMode="auto">
          <a:xfrm>
            <a:off x="10025852" y="2552827"/>
            <a:ext cx="273600" cy="2216151"/>
          </a:xfrm>
          <a:prstGeom prst="rect">
            <a:avLst/>
          </a:prstGeom>
          <a:solidFill>
            <a:srgbClr val="CCCC33"/>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604" name="Rectangle 567"/>
          <p:cNvSpPr>
            <a:spLocks noChangeArrowheads="1"/>
          </p:cNvSpPr>
          <p:nvPr/>
        </p:nvSpPr>
        <p:spPr bwMode="auto">
          <a:xfrm>
            <a:off x="7056967" y="1302264"/>
            <a:ext cx="278160" cy="3467608"/>
          </a:xfrm>
          <a:prstGeom prst="rect">
            <a:avLst/>
          </a:prstGeom>
          <a:solidFill>
            <a:srgbClr val="CCCC33"/>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605" name="Rectangle 568"/>
          <p:cNvSpPr>
            <a:spLocks noChangeArrowheads="1"/>
          </p:cNvSpPr>
          <p:nvPr/>
        </p:nvSpPr>
        <p:spPr bwMode="auto">
          <a:xfrm>
            <a:off x="8543689" y="1843996"/>
            <a:ext cx="273600" cy="2931947"/>
          </a:xfrm>
          <a:prstGeom prst="rect">
            <a:avLst/>
          </a:prstGeom>
          <a:solidFill>
            <a:srgbClr val="CCCC33"/>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607" name="Rectangle 570"/>
          <p:cNvSpPr>
            <a:spLocks noChangeArrowheads="1"/>
          </p:cNvSpPr>
          <p:nvPr/>
        </p:nvSpPr>
        <p:spPr bwMode="auto">
          <a:xfrm>
            <a:off x="10766933" y="3232486"/>
            <a:ext cx="273600" cy="1548868"/>
          </a:xfrm>
          <a:prstGeom prst="rect">
            <a:avLst/>
          </a:prstGeom>
          <a:solidFill>
            <a:srgbClr val="CCCC33"/>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文本框 35"/>
          <p:cNvSpPr txBox="1"/>
          <p:nvPr/>
        </p:nvSpPr>
        <p:spPr>
          <a:xfrm>
            <a:off x="1064754" y="5242477"/>
            <a:ext cx="3536986" cy="1066800"/>
          </a:xfrm>
          <a:prstGeom prst="rect">
            <a:avLst/>
          </a:prstGeom>
          <a:noFill/>
        </p:spPr>
        <p:txBody>
          <a:bodyPr rtlCol="0" wrap="square">
            <a:spAutoFit/>
          </a:bodyPr>
          <a:lstStyle/>
          <a:p>
            <a:r>
              <a:rPr altLang="zh-CN" lang="en-US" sz="1600">
                <a:solidFill>
                  <a:schemeClr val="bg1"/>
                </a:solidFill>
              </a:rPr>
              <a:t>The quick brown fox jumps over the lazy dog. The quick brown fox jumps over the lazy dog. The quick brown fox jumps over the lazy dog jumps</a:t>
            </a:r>
          </a:p>
        </p:txBody>
      </p:sp>
      <p:sp>
        <p:nvSpPr>
          <p:cNvPr id="2" name="文本框 36"/>
          <p:cNvSpPr/>
          <p:nvPr/>
        </p:nvSpPr>
        <p:spPr>
          <a:xfrm>
            <a:off x="1732612" y="1365896"/>
            <a:ext cx="5233761" cy="640080"/>
          </a:xfrm>
          <a:prstGeom prst="rect">
            <a:avLst/>
          </a:prstGeom>
        </p:spPr>
        <p:txBody>
          <a:bodyPr wrap="square">
            <a:spAutoFit/>
          </a:bodyPr>
          <a:lstStyle/>
          <a:p>
            <a:r>
              <a:rPr altLang="zh-CN" lang="en-US"/>
              <a:t>jumps over the lazy dog. The quick brown fox jumps over the lazy dog jumps over the lazy dog. </a:t>
            </a:r>
          </a:p>
        </p:txBody>
      </p:sp>
      <p:sp>
        <p:nvSpPr>
          <p:cNvPr id="38" name="文本框 37"/>
          <p:cNvSpPr/>
          <p:nvPr/>
        </p:nvSpPr>
        <p:spPr>
          <a:xfrm>
            <a:off x="1732612" y="2525689"/>
            <a:ext cx="5233761" cy="640080"/>
          </a:xfrm>
          <a:prstGeom prst="rect">
            <a:avLst/>
          </a:prstGeom>
        </p:spPr>
        <p:txBody>
          <a:bodyPr wrap="square">
            <a:spAutoFit/>
          </a:bodyPr>
          <a:lstStyle/>
          <a:p>
            <a:r>
              <a:rPr altLang="zh-CN" lang="en-US"/>
              <a:t>jumps over the lazy dog. The quick brown fox jumps over the lazy dog jumps over the lazy dog. </a:t>
            </a:r>
          </a:p>
        </p:txBody>
      </p:sp>
      <p:sp>
        <p:nvSpPr>
          <p:cNvPr id="39" name="文本框 38"/>
          <p:cNvSpPr/>
          <p:nvPr/>
        </p:nvSpPr>
        <p:spPr>
          <a:xfrm>
            <a:off x="1732612" y="3612948"/>
            <a:ext cx="5233761" cy="640080"/>
          </a:xfrm>
          <a:prstGeom prst="rect">
            <a:avLst/>
          </a:prstGeom>
        </p:spPr>
        <p:txBody>
          <a:bodyPr wrap="square">
            <a:spAutoFit/>
          </a:bodyPr>
          <a:lstStyle/>
          <a:p>
            <a:r>
              <a:rPr altLang="zh-CN" lang="en-US"/>
              <a:t>jumps over the lazy dog. The quick brown fox jumps over the lazy dog jumps over the lazy dog. </a:t>
            </a:r>
          </a:p>
        </p:txBody>
      </p:sp>
    </p:spTree>
    <p:extLst>
      <p:ext uri="{BB962C8B-B14F-4D97-AF65-F5344CB8AC3E}">
        <p14:creationId val="313259155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9CCFF"/>
        </a:solidFill>
        <a:effectLst/>
      </p:bgPr>
    </p:bg>
    <p:spTree>
      <p:nvGrpSpPr>
        <p:cNvPr id="1" name=""/>
        <p:cNvGrpSpPr/>
        <p:nvPr/>
      </p:nvGrpSpPr>
      <p:grpSpPr>
        <a:xfrm>
          <a:off x="0" y="0"/>
          <a:ext cx="0" cy="0"/>
        </a:xfrm>
      </p:grpSpPr>
      <p:sp>
        <p:nvSpPr>
          <p:cNvPr id="5" name="椭圆 4"/>
          <p:cNvSpPr/>
          <p:nvPr/>
        </p:nvSpPr>
        <p:spPr>
          <a:xfrm>
            <a:off x="3994291" y="1224929"/>
            <a:ext cx="4203417" cy="420341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5036456" y="5202217"/>
            <a:ext cx="2123606" cy="487385"/>
          </a:xfrm>
          <a:prstGeom prst="roundRect">
            <a:avLst>
              <a:gd fmla="val 50000" name="adj"/>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5243930" y="5275757"/>
            <a:ext cx="1872591" cy="396240"/>
          </a:xfrm>
          <a:prstGeom prst="rect">
            <a:avLst/>
          </a:prstGeom>
          <a:noFill/>
        </p:spPr>
        <p:txBody>
          <a:bodyPr rtlCol="0" wrap="square">
            <a:spAutoFit/>
          </a:bodyPr>
          <a:lstStyle/>
          <a:p>
            <a:r>
              <a:rPr altLang="zh-CN" b="1" lang="en-US" sz="2000">
                <a:solidFill>
                  <a:schemeClr val="bg1"/>
                </a:solidFill>
                <a:latin charset="0" panose="020b0604020202020204" pitchFamily="34" typeface="Arial"/>
                <a:cs charset="0" panose="020b0604020202020204" pitchFamily="34" typeface="Arial"/>
              </a:rPr>
              <a:t>PART  THREE</a:t>
            </a:r>
          </a:p>
        </p:txBody>
      </p:sp>
      <p:cxnSp>
        <p:nvCxnSpPr>
          <p:cNvPr id="14" name="直接连接符 13"/>
          <p:cNvCxnSpPr/>
          <p:nvPr/>
        </p:nvCxnSpPr>
        <p:spPr>
          <a:xfrm flipH="1">
            <a:off x="6110514" y="5689602"/>
            <a:ext cx="0" cy="116839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79406" y="1490980"/>
            <a:ext cx="916593" cy="3733800"/>
          </a:xfrm>
          <a:prstGeom prst="rect">
            <a:avLst/>
          </a:prstGeom>
          <a:noFill/>
        </p:spPr>
        <p:txBody>
          <a:bodyPr rtlCol="0" wrap="square">
            <a:spAutoFit/>
          </a:bodyPr>
          <a:lstStyle/>
          <a:p>
            <a:r>
              <a:rPr altLang="zh-CN" lang="en-US" sz="23900">
                <a:solidFill>
                  <a:srgbClr val="0099FF"/>
                </a:solidFill>
                <a:latin charset="0" panose="020b0604020202020204" pitchFamily="34" typeface="Arial"/>
                <a:cs charset="0" panose="020b0604020202020204" pitchFamily="34" typeface="Arial"/>
              </a:rPr>
              <a:t>3</a:t>
            </a:r>
          </a:p>
        </p:txBody>
      </p:sp>
    </p:spTree>
    <p:extLst>
      <p:ext uri="{BB962C8B-B14F-4D97-AF65-F5344CB8AC3E}">
        <p14:creationId val="1514155291"/>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57991" y="174802"/>
            <a:ext cx="798792" cy="660349"/>
          </a:xfrm>
          <a:prstGeom prst="rect">
            <a:avLst/>
          </a:prstGeom>
          <a:noFill/>
        </p:spPr>
        <p:txBody>
          <a:bodyPr rtlCol="0" wrap="square">
            <a:spAutoFit/>
          </a:bodyPr>
          <a:lstStyle/>
          <a:p>
            <a:pPr defTabSz="914377"/>
            <a:r>
              <a:rPr altLang="zh-CN" b="1" lang="en-US" sz="3733">
                <a:solidFill>
                  <a:prstClr val="black"/>
                </a:solidFill>
                <a:latin charset="-122" panose="020b0503020204020204" pitchFamily="34" typeface="微软雅黑"/>
                <a:ea charset="-122" panose="020b0503020204020204" pitchFamily="34" typeface="微软雅黑"/>
              </a:rPr>
              <a:t>03</a:t>
            </a:r>
          </a:p>
        </p:txBody>
      </p:sp>
      <p:cxnSp>
        <p:nvCxnSpPr>
          <p:cNvPr id="5" name="直接连接符 4"/>
          <p:cNvCxnSpPr/>
          <p:nvPr/>
        </p:nvCxnSpPr>
        <p:spPr>
          <a:xfrm flipH="1">
            <a:off x="956783" y="301364"/>
            <a:ext cx="0" cy="40800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64754" y="215839"/>
            <a:ext cx="5323167" cy="579120"/>
          </a:xfrm>
          <a:prstGeom prst="rect">
            <a:avLst/>
          </a:prstGeom>
          <a:noFill/>
        </p:spPr>
        <p:txBody>
          <a:bodyPr rtlCol="0" wrap="square">
            <a:spAutoFit/>
          </a:bodyPr>
          <a:lstStyle/>
          <a:p>
            <a:pPr defTabSz="914377"/>
            <a:r>
              <a:rPr altLang="zh-CN" b="1" lang="en-US" sz="3200">
                <a:solidFill>
                  <a:prstClr val="black"/>
                </a:solidFill>
                <a:latin charset="-122" panose="020b0503020204020204" pitchFamily="34" typeface="微软雅黑"/>
                <a:ea charset="-122" panose="020b0503020204020204" pitchFamily="34" typeface="微软雅黑"/>
              </a:rPr>
              <a:t>ADD YOUR TITLE HERE</a:t>
            </a:r>
          </a:p>
        </p:txBody>
      </p:sp>
      <p:pic>
        <p:nvPicPr>
          <p:cNvPr id="9" name="图片 8"/>
          <p:cNvPicPr>
            <a:picLocks noChangeAspect="1"/>
          </p:cNvPicPr>
          <p:nvPr/>
        </p:nvPicPr>
        <p:blipFill>
          <a:blip r:embed="rId2">
            <a:extLst>
              <a:ext uri="{28A0092B-C50C-407E-A947-70E740481C1C}">
                <a14:useLocalDpi/>
              </a:ext>
            </a:extLst>
          </a:blip>
          <a:stretch>
            <a:fillRect/>
          </a:stretch>
        </p:blipFill>
        <p:spPr>
          <a:xfrm>
            <a:off x="0" y="1236134"/>
            <a:ext cx="6079067" cy="3776133"/>
          </a:xfrm>
          <a:prstGeom prst="rect">
            <a:avLst/>
          </a:prstGeom>
        </p:spPr>
      </p:pic>
      <p:sp>
        <p:nvSpPr>
          <p:cNvPr id="7" name="任意多边形 6"/>
          <p:cNvSpPr/>
          <p:nvPr/>
        </p:nvSpPr>
        <p:spPr>
          <a:xfrm>
            <a:off x="5317067" y="1236134"/>
            <a:ext cx="6874933" cy="3776133"/>
          </a:xfrm>
          <a:custGeom>
            <a:gdLst>
              <a:gd fmla="*/ 495300 w 5156200" name="connsiteX0"/>
              <a:gd fmla="*/ 0 h 2832100" name="connsiteY0"/>
              <a:gd fmla="*/ 5156200 w 5156200" name="connsiteX1"/>
              <a:gd fmla="*/ 0 h 2832100" name="connsiteY1"/>
              <a:gd fmla="*/ 5156200 w 5156200" name="connsiteX2"/>
              <a:gd fmla="*/ 2832100 h 2832100" name="connsiteY2"/>
              <a:gd fmla="*/ 0 w 5156200" name="connsiteX3"/>
              <a:gd fmla="*/ 2832100 h 2832100" name="connsiteY3"/>
              <a:gd fmla="*/ 495300 w 5156200" name="connsiteX4"/>
              <a:gd fmla="*/ 0 h 28321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32100" w="5156200">
                <a:moveTo>
                  <a:pt x="495300" y="0"/>
                </a:moveTo>
                <a:lnTo>
                  <a:pt x="5156200" y="0"/>
                </a:lnTo>
                <a:lnTo>
                  <a:pt x="5156200" y="2832100"/>
                </a:lnTo>
                <a:lnTo>
                  <a:pt x="0" y="2832100"/>
                </a:lnTo>
                <a:lnTo>
                  <a:pt x="495300" y="0"/>
                </a:lnTo>
                <a:close/>
              </a:path>
            </a:pathLst>
          </a:custGeom>
          <a:solidFill>
            <a:srgbClr val="99CC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10" name="文本框 9"/>
          <p:cNvSpPr txBox="1"/>
          <p:nvPr/>
        </p:nvSpPr>
        <p:spPr>
          <a:xfrm>
            <a:off x="6163733" y="1586609"/>
            <a:ext cx="4855633" cy="579120"/>
          </a:xfrm>
          <a:prstGeom prst="rect">
            <a:avLst/>
          </a:prstGeom>
          <a:noFill/>
        </p:spPr>
        <p:txBody>
          <a:bodyPr rtlCol="0" wrap="square">
            <a:spAutoFit/>
          </a:bodyPr>
          <a:lstStyle/>
          <a:p>
            <a:pPr defTabSz="914377"/>
            <a:r>
              <a:rPr altLang="zh-CN" lang="en-US" sz="3200">
                <a:solidFill>
                  <a:prstClr val="white"/>
                </a:solidFill>
                <a:latin charset="-122" panose="020b0503020204020204" pitchFamily="34" typeface="微软雅黑"/>
                <a:ea charset="-122" panose="020b0503020204020204" pitchFamily="34" typeface="微软雅黑"/>
              </a:rPr>
              <a:t>ADD YOUR TITLE HERE</a:t>
            </a:r>
          </a:p>
        </p:txBody>
      </p:sp>
      <p:cxnSp>
        <p:nvCxnSpPr>
          <p:cNvPr id="12" name="直接连接符 11"/>
          <p:cNvCxnSpPr/>
          <p:nvPr/>
        </p:nvCxnSpPr>
        <p:spPr>
          <a:xfrm>
            <a:off x="6220883" y="2319867"/>
            <a:ext cx="20828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a:off x="-50800" y="1236134"/>
            <a:ext cx="2226205" cy="3776133"/>
          </a:xfrm>
          <a:custGeom>
            <a:gdLst>
              <a:gd fmla="*/ 0 w 1388776" name="connsiteX0"/>
              <a:gd fmla="*/ 12700 h 2882900" name="connsiteY0"/>
              <a:gd fmla="*/ 25400 w 1388776" name="connsiteX1"/>
              <a:gd fmla="*/ 2882900 h 2882900" name="connsiteY1"/>
              <a:gd fmla="*/ 990600 w 1388776" name="connsiteX2"/>
              <a:gd fmla="*/ 2882900 h 2882900" name="connsiteY2"/>
              <a:gd fmla="*/ 1388776 w 1388776" name="connsiteX3"/>
              <a:gd fmla="*/ 0 h 2882900" name="connsiteY3"/>
              <a:gd fmla="*/ 0 w 1388776" name="connsiteX4"/>
              <a:gd fmla="*/ 12700 h 2882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82900" w="1388776">
                <a:moveTo>
                  <a:pt x="0" y="12700"/>
                </a:moveTo>
                <a:lnTo>
                  <a:pt x="25400" y="2882900"/>
                </a:lnTo>
                <a:lnTo>
                  <a:pt x="990600" y="2882900"/>
                </a:lnTo>
                <a:lnTo>
                  <a:pt x="1388776" y="0"/>
                </a:lnTo>
                <a:lnTo>
                  <a:pt x="0" y="12700"/>
                </a:lnTo>
                <a:close/>
              </a:path>
            </a:pathLst>
          </a:cu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15" name="文本框 14"/>
          <p:cNvSpPr txBox="1"/>
          <p:nvPr/>
        </p:nvSpPr>
        <p:spPr>
          <a:xfrm>
            <a:off x="809121" y="5160592"/>
            <a:ext cx="2074284" cy="1554480"/>
          </a:xfrm>
          <a:prstGeom prst="rect">
            <a:avLst/>
          </a:prstGeom>
          <a:noFill/>
        </p:spPr>
        <p:txBody>
          <a:bodyPr rtlCol="0" wrap="square">
            <a:spAutoFit/>
          </a:bodyPr>
          <a:lstStyle/>
          <a:p>
            <a:pPr defTabSz="914377"/>
            <a:r>
              <a:rPr altLang="zh-CN" lang="en-US" sz="9600">
                <a:solidFill>
                  <a:prstClr val="black">
                    <a:lumMod val="75000"/>
                    <a:lumOff val="25000"/>
                  </a:prstClr>
                </a:solidFill>
                <a:latin charset="0" panose="020b0503020202020204" pitchFamily="34" typeface="Agency FB"/>
                <a:ea charset="-122" panose="020b0502040204020203" pitchFamily="34" typeface="微软雅黑 Light"/>
              </a:rPr>
              <a:t>50</a:t>
            </a:r>
          </a:p>
        </p:txBody>
      </p:sp>
      <p:sp>
        <p:nvSpPr>
          <p:cNvPr id="16" name="文本框 15"/>
          <p:cNvSpPr txBox="1"/>
          <p:nvPr/>
        </p:nvSpPr>
        <p:spPr>
          <a:xfrm>
            <a:off x="6508749" y="5125555"/>
            <a:ext cx="2082800" cy="1554480"/>
          </a:xfrm>
          <a:prstGeom prst="rect">
            <a:avLst/>
          </a:prstGeom>
          <a:noFill/>
        </p:spPr>
        <p:txBody>
          <a:bodyPr rtlCol="0" wrap="square">
            <a:spAutoFit/>
          </a:bodyPr>
          <a:lstStyle/>
          <a:p>
            <a:pPr defTabSz="914377"/>
            <a:r>
              <a:rPr altLang="zh-CN" lang="en-US" sz="9600">
                <a:solidFill>
                  <a:prstClr val="black">
                    <a:lumMod val="75000"/>
                    <a:lumOff val="25000"/>
                  </a:prstClr>
                </a:solidFill>
                <a:latin charset="0" panose="020b0503020202020204" pitchFamily="34" typeface="Agency FB"/>
                <a:ea charset="-122" panose="020b0502040204020203" pitchFamily="34" typeface="微软雅黑 Light"/>
              </a:rPr>
              <a:t>25</a:t>
            </a:r>
          </a:p>
        </p:txBody>
      </p:sp>
      <p:sp>
        <p:nvSpPr>
          <p:cNvPr id="14" name="文本框 13"/>
          <p:cNvSpPr txBox="1"/>
          <p:nvPr/>
        </p:nvSpPr>
        <p:spPr>
          <a:xfrm>
            <a:off x="6163733" y="2521860"/>
            <a:ext cx="5329767" cy="1463040"/>
          </a:xfrm>
          <a:prstGeom prst="rect">
            <a:avLst/>
          </a:prstGeom>
          <a:noFill/>
        </p:spPr>
        <p:txBody>
          <a:bodyPr rtlCol="0" wrap="square">
            <a:spAutoFit/>
          </a:bodyPr>
          <a:lstStyle/>
          <a:p>
            <a:pPr algn="just"/>
            <a:r>
              <a:rPr altLang="zh-CN" lang="en-US">
                <a:solidFill>
                  <a:schemeClr val="bg1"/>
                </a:solidFill>
              </a:rPr>
              <a:t>The quick brown fox jumps over the lazy dog. The quick brown fox jumps over the lazy dog. The quick brown fox jumps over the lazy dog. The quick brown fox jumps over the lazy dog. The quick brown fox jumps over the lazy dog.</a:t>
            </a:r>
          </a:p>
        </p:txBody>
      </p:sp>
      <p:sp>
        <p:nvSpPr>
          <p:cNvPr id="17" name="文本框 16"/>
          <p:cNvSpPr txBox="1"/>
          <p:nvPr/>
        </p:nvSpPr>
        <p:spPr>
          <a:xfrm>
            <a:off x="2175405" y="5371776"/>
            <a:ext cx="3390900" cy="1066800"/>
          </a:xfrm>
          <a:prstGeom prst="rect">
            <a:avLst/>
          </a:prstGeom>
          <a:noFill/>
        </p:spPr>
        <p:txBody>
          <a:bodyPr rtlCol="0" wrap="square">
            <a:spAutoFit/>
          </a:bodyPr>
          <a:lstStyle/>
          <a:p>
            <a:pPr algn="just"/>
            <a:r>
              <a:rPr altLang="zh-CN" lang="en-US" sz="1600"/>
              <a:t>The quick brown fox jumps over the lazy dog. The quick brown fox jumps over the lazy dog. The quick brown fox jumps over the lazy dog. </a:t>
            </a:r>
          </a:p>
        </p:txBody>
      </p:sp>
      <p:sp>
        <p:nvSpPr>
          <p:cNvPr id="18" name="文本框 17"/>
          <p:cNvSpPr txBox="1"/>
          <p:nvPr/>
        </p:nvSpPr>
        <p:spPr>
          <a:xfrm>
            <a:off x="7896225" y="5334502"/>
            <a:ext cx="3470275" cy="1066800"/>
          </a:xfrm>
          <a:prstGeom prst="rect">
            <a:avLst/>
          </a:prstGeom>
          <a:noFill/>
        </p:spPr>
        <p:txBody>
          <a:bodyPr rtlCol="0" wrap="square">
            <a:spAutoFit/>
          </a:bodyPr>
          <a:lstStyle/>
          <a:p>
            <a:pPr algn="just"/>
            <a:r>
              <a:rPr altLang="zh-CN" lang="en-US" sz="1600"/>
              <a:t>The quick brown fox jumps over the lazy dog. The quick brown fox jumps over the lazy dog. The quick brown fox jumps over the lazy dog. </a:t>
            </a:r>
          </a:p>
        </p:txBody>
      </p:sp>
    </p:spTree>
    <p:extLst>
      <p:ext uri="{BB962C8B-B14F-4D97-AF65-F5344CB8AC3E}">
        <p14:creationId val="284785444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alpha val="67000"/>
          </a:schemeClr>
        </a:solidFill>
        <a:effectLst/>
      </p:bgPr>
    </p:bg>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a:ext>
            </a:extLst>
          </a:blip>
          <a:stretch>
            <a:fillRect/>
          </a:stretch>
        </p:blipFill>
        <p:spPr>
          <a:xfrm>
            <a:off x="0" y="-1"/>
            <a:ext cx="12192000" cy="4102705"/>
          </a:xfrm>
          <a:prstGeom prst="rect">
            <a:avLst/>
          </a:prstGeom>
        </p:spPr>
      </p:pic>
      <p:sp>
        <p:nvSpPr>
          <p:cNvPr id="3" name="任意多边形 2"/>
          <p:cNvSpPr/>
          <p:nvPr/>
        </p:nvSpPr>
        <p:spPr>
          <a:xfrm>
            <a:off x="816705" y="-184845"/>
            <a:ext cx="4663553" cy="5902476"/>
          </a:xfrm>
          <a:custGeom>
            <a:gdLst>
              <a:gd fmla="*/ 1364343 w 4122058" name="connsiteX0"/>
              <a:gd fmla="*/ 0 h 4426857" name="connsiteY0"/>
              <a:gd fmla="*/ 0 w 4122058" name="connsiteX1"/>
              <a:gd fmla="*/ 3497943 h 4426857" name="connsiteY1"/>
              <a:gd fmla="*/ 232229 w 4122058" name="connsiteX2"/>
              <a:gd fmla="*/ 4223657 h 4426857" name="connsiteY2"/>
              <a:gd fmla="*/ 1770743 w 4122058" name="connsiteX3"/>
              <a:gd fmla="*/ 4426857 h 4426857" name="connsiteY3"/>
              <a:gd fmla="*/ 4122058 w 4122058" name="connsiteX4"/>
              <a:gd fmla="*/ 14514 h 4426857" name="connsiteY4"/>
              <a:gd fmla="*/ 1364343 w 4122058" name="connsiteX5"/>
              <a:gd fmla="*/ 0 h 442685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426857" w="4122058">
                <a:moveTo>
                  <a:pt x="1364343" y="0"/>
                </a:moveTo>
                <a:lnTo>
                  <a:pt x="0" y="3497943"/>
                </a:lnTo>
                <a:lnTo>
                  <a:pt x="232229" y="4223657"/>
                </a:lnTo>
                <a:lnTo>
                  <a:pt x="1770743" y="4426857"/>
                </a:lnTo>
                <a:lnTo>
                  <a:pt x="4122058" y="14514"/>
                </a:lnTo>
                <a:lnTo>
                  <a:pt x="1364343" y="0"/>
                </a:lnTo>
                <a:close/>
              </a:path>
            </a:pathLst>
          </a:custGeom>
          <a:gradFill flip="none" rotWithShape="1">
            <a:gsLst>
              <a:gs pos="1000">
                <a:schemeClr val="bg1">
                  <a:alpha val="1000"/>
                </a:schemeClr>
              </a:gs>
              <a:gs pos="78000">
                <a:schemeClr val="bg1">
                  <a:alpha val="18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10" name="任意多边形 9"/>
          <p:cNvSpPr/>
          <p:nvPr/>
        </p:nvSpPr>
        <p:spPr>
          <a:xfrm rot="289925">
            <a:off x="5613885" y="-856133"/>
            <a:ext cx="4663553" cy="5485164"/>
          </a:xfrm>
          <a:custGeom>
            <a:gdLst>
              <a:gd fmla="*/ 1364343 w 4122058" name="connsiteX0"/>
              <a:gd fmla="*/ 0 h 4426857" name="connsiteY0"/>
              <a:gd fmla="*/ 0 w 4122058" name="connsiteX1"/>
              <a:gd fmla="*/ 3497943 h 4426857" name="connsiteY1"/>
              <a:gd fmla="*/ 232229 w 4122058" name="connsiteX2"/>
              <a:gd fmla="*/ 4223657 h 4426857" name="connsiteY2"/>
              <a:gd fmla="*/ 1770743 w 4122058" name="connsiteX3"/>
              <a:gd fmla="*/ 4426857 h 4426857" name="connsiteY3"/>
              <a:gd fmla="*/ 4122058 w 4122058" name="connsiteX4"/>
              <a:gd fmla="*/ 14514 h 4426857" name="connsiteY4"/>
              <a:gd fmla="*/ 1364343 w 4122058" name="connsiteX5"/>
              <a:gd fmla="*/ 0 h 442685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426857" w="4122058">
                <a:moveTo>
                  <a:pt x="1364343" y="0"/>
                </a:moveTo>
                <a:lnTo>
                  <a:pt x="0" y="3497943"/>
                </a:lnTo>
                <a:lnTo>
                  <a:pt x="232229" y="4223657"/>
                </a:lnTo>
                <a:lnTo>
                  <a:pt x="1770743" y="4426857"/>
                </a:lnTo>
                <a:lnTo>
                  <a:pt x="4122058" y="14514"/>
                </a:lnTo>
                <a:lnTo>
                  <a:pt x="1364343" y="0"/>
                </a:lnTo>
                <a:close/>
              </a:path>
            </a:pathLst>
          </a:custGeom>
          <a:gradFill flip="none" rotWithShape="1">
            <a:gsLst>
              <a:gs pos="54000">
                <a:schemeClr val="bg1">
                  <a:alpha val="1000"/>
                </a:schemeClr>
              </a:gs>
              <a:gs pos="84000">
                <a:schemeClr val="bg1">
                  <a:alpha val="44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5" name="矩形 4"/>
          <p:cNvSpPr/>
          <p:nvPr/>
        </p:nvSpPr>
        <p:spPr>
          <a:xfrm>
            <a:off x="6327925" y="4097109"/>
            <a:ext cx="5400217" cy="218742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4" name="矩形 3"/>
          <p:cNvSpPr/>
          <p:nvPr/>
        </p:nvSpPr>
        <p:spPr>
          <a:xfrm>
            <a:off x="616019" y="3326189"/>
            <a:ext cx="5753100" cy="3352800"/>
          </a:xfrm>
          <a:prstGeom prst="rect">
            <a:avLst/>
          </a:prstGeom>
          <a:solidFill>
            <a:srgbClr val="99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11" name="文本框 10"/>
          <p:cNvSpPr txBox="1"/>
          <p:nvPr/>
        </p:nvSpPr>
        <p:spPr>
          <a:xfrm>
            <a:off x="1064754" y="3481556"/>
            <a:ext cx="4855633" cy="579120"/>
          </a:xfrm>
          <a:prstGeom prst="rect">
            <a:avLst/>
          </a:prstGeom>
          <a:noFill/>
        </p:spPr>
        <p:txBody>
          <a:bodyPr rtlCol="0" wrap="square">
            <a:spAutoFit/>
          </a:bodyPr>
          <a:lstStyle/>
          <a:p>
            <a:pPr defTabSz="914377"/>
            <a:r>
              <a:rPr altLang="zh-CN" lang="en-US" sz="3200">
                <a:solidFill>
                  <a:prstClr val="white"/>
                </a:solidFill>
                <a:latin charset="-122" panose="020b0503020204020204" pitchFamily="34" typeface="微软雅黑"/>
                <a:ea charset="-122" panose="020b0503020204020204" pitchFamily="34" typeface="微软雅黑"/>
              </a:rPr>
              <a:t>ADD YOUR TITLE HERE</a:t>
            </a:r>
          </a:p>
        </p:txBody>
      </p:sp>
      <p:cxnSp>
        <p:nvCxnSpPr>
          <p:cNvPr id="13" name="直接连接符 12"/>
          <p:cNvCxnSpPr/>
          <p:nvPr/>
        </p:nvCxnSpPr>
        <p:spPr>
          <a:xfrm flipV="1">
            <a:off x="1182985" y="4205132"/>
            <a:ext cx="4507057" cy="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57991" y="174802"/>
            <a:ext cx="798792" cy="660349"/>
          </a:xfrm>
          <a:prstGeom prst="rect">
            <a:avLst/>
          </a:prstGeom>
          <a:noFill/>
        </p:spPr>
        <p:txBody>
          <a:bodyPr rtlCol="0" wrap="square">
            <a:spAutoFit/>
          </a:bodyPr>
          <a:lstStyle/>
          <a:p>
            <a:pPr defTabSz="914377"/>
            <a:r>
              <a:rPr altLang="zh-CN" b="1" lang="en-US" sz="3733">
                <a:solidFill>
                  <a:prstClr val="white"/>
                </a:solidFill>
                <a:latin charset="-122" panose="020b0503020204020204" pitchFamily="34" typeface="微软雅黑"/>
                <a:ea charset="-122" panose="020b0503020204020204" pitchFamily="34" typeface="微软雅黑"/>
              </a:rPr>
              <a:t>03</a:t>
            </a:r>
          </a:p>
        </p:txBody>
      </p:sp>
      <p:cxnSp>
        <p:nvCxnSpPr>
          <p:cNvPr id="7" name="直接连接符 6"/>
          <p:cNvCxnSpPr/>
          <p:nvPr/>
        </p:nvCxnSpPr>
        <p:spPr>
          <a:xfrm flipH="1">
            <a:off x="956783" y="301364"/>
            <a:ext cx="0" cy="40800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64754" y="215839"/>
            <a:ext cx="5232209" cy="579120"/>
          </a:xfrm>
          <a:prstGeom prst="rect">
            <a:avLst/>
          </a:prstGeom>
          <a:noFill/>
        </p:spPr>
        <p:txBody>
          <a:bodyPr rtlCol="0" wrap="square">
            <a:spAutoFit/>
          </a:bodyPr>
          <a:lstStyle/>
          <a:p>
            <a:pPr defTabSz="914377"/>
            <a:r>
              <a:rPr altLang="zh-CN" b="1" lang="en-US" sz="3200">
                <a:solidFill>
                  <a:prstClr val="white"/>
                </a:solidFill>
                <a:latin charset="-122" panose="020b0503020204020204" pitchFamily="34" typeface="微软雅黑"/>
                <a:ea charset="-122" panose="020b0503020204020204" pitchFamily="34" typeface="微软雅黑"/>
              </a:rPr>
              <a:t>ADD YOUR TITLE HERE</a:t>
            </a:r>
          </a:p>
        </p:txBody>
      </p:sp>
      <p:sp>
        <p:nvSpPr>
          <p:cNvPr id="21" name="文本框 20"/>
          <p:cNvSpPr txBox="1"/>
          <p:nvPr/>
        </p:nvSpPr>
        <p:spPr>
          <a:xfrm>
            <a:off x="6464736" y="4259797"/>
            <a:ext cx="3341915" cy="1844040"/>
          </a:xfrm>
          <a:prstGeom prst="rect">
            <a:avLst/>
          </a:prstGeom>
          <a:noFill/>
        </p:spPr>
        <p:txBody>
          <a:bodyPr rtlCol="0" wrap="square">
            <a:spAutoFit/>
          </a:bodyPr>
          <a:lstStyle>
            <a:defPPr>
              <a:defRPr lang="zh-CN"/>
            </a:defPPr>
            <a:lvl1pPr>
              <a:defRPr sz="2400">
                <a:solidFill>
                  <a:schemeClr val="bg1"/>
                </a:solidFill>
                <a:latin charset="-122" panose="02010601030101010101" pitchFamily="2" typeface="方正综艺简体"/>
                <a:ea charset="-122" panose="02010601030101010101" pitchFamily="2" typeface="方正综艺简体"/>
              </a:defRPr>
            </a:lvl1pPr>
          </a:lstStyle>
          <a:p>
            <a:pPr defTabSz="914377"/>
            <a:r>
              <a:rPr altLang="zh-CN" lang="en-US" sz="11500">
                <a:solidFill>
                  <a:prstClr val="white"/>
                </a:solidFill>
                <a:latin charset="0" panose="020b0503020202020204" pitchFamily="34" typeface="Agency FB"/>
                <a:ea charset="-120" panose="00000900000000000000" pitchFamily="2" typeface="蒙纳简超刚黑"/>
              </a:rPr>
              <a:t>2015</a:t>
            </a:r>
          </a:p>
        </p:txBody>
      </p:sp>
      <p:sp>
        <p:nvSpPr>
          <p:cNvPr id="14" name="文本框 13"/>
          <p:cNvSpPr txBox="1"/>
          <p:nvPr/>
        </p:nvSpPr>
        <p:spPr>
          <a:xfrm>
            <a:off x="1012054" y="4388252"/>
            <a:ext cx="4961030" cy="1463040"/>
          </a:xfrm>
          <a:prstGeom prst="rect">
            <a:avLst/>
          </a:prstGeom>
          <a:noFill/>
        </p:spPr>
        <p:txBody>
          <a:bodyPr rtlCol="0" wrap="square">
            <a:spAutoFit/>
          </a:bodyPr>
          <a:lstStyle/>
          <a:p>
            <a:pPr algn="just"/>
            <a:r>
              <a:rPr altLang="zh-CN" lang="en-US">
                <a:solidFill>
                  <a:schemeClr val="bg1"/>
                </a:solidFill>
              </a:rPr>
              <a:t>The quick brown fox jumps over the lazy dog. The quick brown fox jumps over the lazy dog. The quick brown fox jumps over the lazy dog. The quick brown fox jumps over the lazy dog. The quick brown fox jumps over the lazy dog.</a:t>
            </a:r>
          </a:p>
        </p:txBody>
      </p:sp>
      <p:sp>
        <p:nvSpPr>
          <p:cNvPr id="15" name="文本框 14"/>
          <p:cNvSpPr txBox="1"/>
          <p:nvPr/>
        </p:nvSpPr>
        <p:spPr>
          <a:xfrm>
            <a:off x="8702211" y="4499857"/>
            <a:ext cx="2958071" cy="1463040"/>
          </a:xfrm>
          <a:prstGeom prst="rect">
            <a:avLst/>
          </a:prstGeom>
          <a:noFill/>
        </p:spPr>
        <p:txBody>
          <a:bodyPr rtlCol="0" wrap="square">
            <a:spAutoFit/>
          </a:bodyPr>
          <a:lstStyle/>
          <a:p>
            <a:pPr algn="just"/>
            <a:r>
              <a:rPr altLang="zh-CN" lang="en-US">
                <a:solidFill>
                  <a:schemeClr val="bg1"/>
                </a:solidFill>
              </a:rPr>
              <a:t>The quick brown fox jumps over the lazy dog. The quick brown fox jumps over the lazy dog. The quick brown fox jumps</a:t>
            </a:r>
          </a:p>
        </p:txBody>
      </p:sp>
    </p:spTree>
    <p:extLst>
      <p:ext uri="{BB962C8B-B14F-4D97-AF65-F5344CB8AC3E}">
        <p14:creationId val="2564985136"/>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grayscl/>
            <a:extLst>
              <a:ext uri="{28A0092B-C50C-407E-A947-70E740481C1C}">
                <a14:useLocalDpi/>
              </a:ext>
            </a:extLst>
          </a:blip>
          <a:srcRect b="8127"/>
          <a:stretch>
            <a:fillRect/>
          </a:stretch>
        </p:blipFill>
        <p:spPr>
          <a:xfrm>
            <a:off x="0" y="0"/>
            <a:ext cx="12192000" cy="6824133"/>
          </a:xfrm>
          <a:prstGeom prst="rect">
            <a:avLst/>
          </a:prstGeom>
        </p:spPr>
      </p:pic>
      <p:sp>
        <p:nvSpPr>
          <p:cNvPr id="4" name="文本框 3"/>
          <p:cNvSpPr txBox="1"/>
          <p:nvPr/>
        </p:nvSpPr>
        <p:spPr>
          <a:xfrm>
            <a:off x="157991" y="174802"/>
            <a:ext cx="798792" cy="660349"/>
          </a:xfrm>
          <a:prstGeom prst="rect">
            <a:avLst/>
          </a:prstGeom>
          <a:noFill/>
        </p:spPr>
        <p:txBody>
          <a:bodyPr rtlCol="0" wrap="square">
            <a:spAutoFit/>
          </a:bodyPr>
          <a:lstStyle/>
          <a:p>
            <a:pPr defTabSz="914377"/>
            <a:r>
              <a:rPr altLang="zh-CN" b="1" lang="en-US" sz="3733">
                <a:solidFill>
                  <a:prstClr val="white"/>
                </a:solidFill>
                <a:latin charset="-122" panose="020b0503020204020204" pitchFamily="34" typeface="微软雅黑"/>
                <a:ea charset="-122" panose="020b0503020204020204" pitchFamily="34" typeface="微软雅黑"/>
              </a:rPr>
              <a:t>03</a:t>
            </a:r>
          </a:p>
        </p:txBody>
      </p:sp>
      <p:cxnSp>
        <p:nvCxnSpPr>
          <p:cNvPr id="5" name="直接连接符 4"/>
          <p:cNvCxnSpPr/>
          <p:nvPr/>
        </p:nvCxnSpPr>
        <p:spPr>
          <a:xfrm flipH="1">
            <a:off x="956783" y="301364"/>
            <a:ext cx="0" cy="40800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64754" y="215839"/>
            <a:ext cx="5181500" cy="579120"/>
          </a:xfrm>
          <a:prstGeom prst="rect">
            <a:avLst/>
          </a:prstGeom>
          <a:noFill/>
        </p:spPr>
        <p:txBody>
          <a:bodyPr rtlCol="0" wrap="square">
            <a:spAutoFit/>
          </a:bodyPr>
          <a:lstStyle/>
          <a:p>
            <a:pPr defTabSz="914377"/>
            <a:r>
              <a:rPr altLang="zh-CN" b="1" lang="en-US" sz="3200">
                <a:solidFill>
                  <a:prstClr val="white"/>
                </a:solidFill>
                <a:latin charset="-122" panose="020b0503020204020204" pitchFamily="34" typeface="微软雅黑"/>
                <a:ea charset="-122" panose="020b0503020204020204" pitchFamily="34" typeface="微软雅黑"/>
              </a:rPr>
              <a:t>ADD YOUR TITLE HERE</a:t>
            </a:r>
          </a:p>
        </p:txBody>
      </p:sp>
      <p:sp>
        <p:nvSpPr>
          <p:cNvPr id="9" name="矩形 8"/>
          <p:cNvSpPr/>
          <p:nvPr/>
        </p:nvSpPr>
        <p:spPr>
          <a:xfrm>
            <a:off x="0" y="1862667"/>
            <a:ext cx="12163245" cy="3894667"/>
          </a:xfrm>
          <a:prstGeom prst="rect">
            <a:avLst/>
          </a:prstGeom>
          <a:solidFill>
            <a:srgbClr val="99CCFF">
              <a:alpha val="63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cxnSp>
        <p:nvCxnSpPr>
          <p:cNvPr id="10" name="直接连接符 9"/>
          <p:cNvCxnSpPr/>
          <p:nvPr/>
        </p:nvCxnSpPr>
        <p:spPr>
          <a:xfrm flipV="1">
            <a:off x="-28755" y="2015067"/>
            <a:ext cx="12192000" cy="16933"/>
          </a:xfrm>
          <a:prstGeom prst="line">
            <a:avLst/>
          </a:prstGeom>
          <a:solidFill>
            <a:srgbClr val="99CCFF">
              <a:alpha val="63000"/>
            </a:srgbClr>
          </a:solidFill>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8755" y="5554134"/>
            <a:ext cx="12192000" cy="16933"/>
          </a:xfrm>
          <a:prstGeom prst="line">
            <a:avLst/>
          </a:prstGeom>
          <a:solidFill>
            <a:srgbClr val="99CCFF">
              <a:alpha val="63000"/>
            </a:srgbClr>
          </a:solidFill>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65718" y="1490134"/>
            <a:ext cx="4639733" cy="4639733"/>
            <a:chOff x="4592638" y="733261"/>
            <a:chExt cx="3479800" cy="3479800"/>
          </a:xfrm>
        </p:grpSpPr>
        <p:sp>
          <p:nvSpPr>
            <p:cNvPr id="16" name="椭圆 15"/>
            <p:cNvSpPr/>
            <p:nvPr/>
          </p:nvSpPr>
          <p:spPr>
            <a:xfrm>
              <a:off x="4592638" y="733261"/>
              <a:ext cx="3479800" cy="3479800"/>
            </a:xfrm>
            <a:prstGeom prst="ellipse">
              <a:avLst/>
            </a:prstGeom>
            <a:solidFill>
              <a:srgbClr val="FFFFFF"/>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grpSp>
          <p:nvGrpSpPr>
            <p:cNvPr id="17" name="组合 16"/>
            <p:cNvGrpSpPr/>
            <p:nvPr/>
          </p:nvGrpSpPr>
          <p:grpSpPr>
            <a:xfrm>
              <a:off x="4678099" y="1525757"/>
              <a:ext cx="2735531" cy="1913858"/>
              <a:chOff x="5011341" y="1488652"/>
              <a:chExt cx="2735531" cy="1913858"/>
            </a:xfrm>
          </p:grpSpPr>
          <p:sp>
            <p:nvSpPr>
              <p:cNvPr id="18" name="任意多边形 17"/>
              <p:cNvSpPr/>
              <p:nvPr/>
            </p:nvSpPr>
            <p:spPr>
              <a:xfrm flipH="1">
                <a:off x="6057772" y="1488652"/>
                <a:ext cx="1689100" cy="1623420"/>
              </a:xfrm>
              <a:custGeom>
                <a:gdLst>
                  <a:gd fmla="*/ 844550 w 1689100" name="connsiteX0"/>
                  <a:gd fmla="*/ 0 h 1623420" name="connsiteY0"/>
                  <a:gd fmla="*/ 1689100 w 1689100" name="connsiteX1"/>
                  <a:gd fmla="*/ 673100 h 1623420" name="connsiteY1"/>
                  <a:gd fmla="*/ 844550 w 1689100" name="connsiteX2"/>
                  <a:gd fmla="*/ 1346200 h 1623420" name="connsiteY2"/>
                  <a:gd fmla="*/ 762901 w 1689100" name="connsiteX3"/>
                  <a:gd fmla="*/ 1339640 h 1623420" name="connsiteY3"/>
                  <a:gd fmla="*/ 728894 w 1689100" name="connsiteX4"/>
                  <a:gd fmla="*/ 1382689 h 1623420" name="connsiteY4"/>
                  <a:gd fmla="*/ 132478 w 1689100" name="connsiteX5"/>
                  <a:gd fmla="*/ 1615798 h 1623420" name="connsiteY5"/>
                  <a:gd fmla="*/ 364898 w 1689100" name="connsiteX6"/>
                  <a:gd fmla="*/ 1272683 h 1623420" name="connsiteY6"/>
                  <a:gd fmla="*/ 375093 w 1689100" name="connsiteX7"/>
                  <a:gd fmla="*/ 1232430 h 1623420" name="connsiteY7"/>
                  <a:gd fmla="*/ 372354 w 1689100" name="connsiteX8"/>
                  <a:gd fmla="*/ 1231245 h 1623420" name="connsiteY8"/>
                  <a:gd fmla="*/ 0 w 1689100" name="connsiteX9"/>
                  <a:gd fmla="*/ 673100 h 1623420" name="connsiteY9"/>
                  <a:gd fmla="*/ 844550 w 1689100" name="connsiteX10"/>
                  <a:gd fmla="*/ 0 h 162342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623420" w="1689100">
                    <a:moveTo>
                      <a:pt x="844550" y="0"/>
                    </a:moveTo>
                    <a:cubicBezTo>
                      <a:pt x="1310982" y="0"/>
                      <a:pt x="1689100" y="301357"/>
                      <a:pt x="1689100" y="673100"/>
                    </a:cubicBezTo>
                    <a:cubicBezTo>
                      <a:pt x="1689100" y="1044843"/>
                      <a:pt x="1310982" y="1346200"/>
                      <a:pt x="844550" y="1346200"/>
                    </a:cubicBezTo>
                    <a:lnTo>
                      <a:pt x="762901" y="1339640"/>
                    </a:lnTo>
                    <a:lnTo>
                      <a:pt x="728894" y="1382689"/>
                    </a:lnTo>
                    <a:cubicBezTo>
                      <a:pt x="599845" y="1520250"/>
                      <a:pt x="349432" y="1657583"/>
                      <a:pt x="132478" y="1615798"/>
                    </a:cubicBezTo>
                    <a:cubicBezTo>
                      <a:pt x="272413" y="1555035"/>
                      <a:pt x="328299" y="1408457"/>
                      <a:pt x="364898" y="1272683"/>
                    </a:cubicBezTo>
                    <a:lnTo>
                      <a:pt x="375093" y="1232430"/>
                    </a:lnTo>
                    <a:lnTo>
                      <a:pt x="372354" y="1231245"/>
                    </a:lnTo>
                    <a:cubicBezTo>
                      <a:pt x="147702" y="1110284"/>
                      <a:pt x="0" y="905440"/>
                      <a:pt x="0" y="673100"/>
                    </a:cubicBezTo>
                    <a:cubicBezTo>
                      <a:pt x="0" y="301357"/>
                      <a:pt x="378118" y="0"/>
                      <a:pt x="844550" y="0"/>
                    </a:cubicBezTo>
                    <a:close/>
                  </a:path>
                </a:pathLst>
              </a:custGeom>
              <a:solidFill>
                <a:srgbClr val="40404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19" name="椭圆 18"/>
              <p:cNvSpPr/>
              <p:nvPr/>
            </p:nvSpPr>
            <p:spPr>
              <a:xfrm rot="20899896">
                <a:off x="5011341" y="1708866"/>
                <a:ext cx="2256632" cy="16525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20" name="任意多边形 19"/>
              <p:cNvSpPr/>
              <p:nvPr/>
            </p:nvSpPr>
            <p:spPr>
              <a:xfrm>
                <a:off x="5430838" y="1779090"/>
                <a:ext cx="1689100" cy="1623420"/>
              </a:xfrm>
              <a:custGeom>
                <a:gdLst>
                  <a:gd fmla="*/ 844550 w 1689100" name="connsiteX0"/>
                  <a:gd fmla="*/ 0 h 1623420" name="connsiteY0"/>
                  <a:gd fmla="*/ 1689100 w 1689100" name="connsiteX1"/>
                  <a:gd fmla="*/ 673100 h 1623420" name="connsiteY1"/>
                  <a:gd fmla="*/ 844550 w 1689100" name="connsiteX2"/>
                  <a:gd fmla="*/ 1346200 h 1623420" name="connsiteY2"/>
                  <a:gd fmla="*/ 762901 w 1689100" name="connsiteX3"/>
                  <a:gd fmla="*/ 1339640 h 1623420" name="connsiteY3"/>
                  <a:gd fmla="*/ 728894 w 1689100" name="connsiteX4"/>
                  <a:gd fmla="*/ 1382689 h 1623420" name="connsiteY4"/>
                  <a:gd fmla="*/ 132478 w 1689100" name="connsiteX5"/>
                  <a:gd fmla="*/ 1615798 h 1623420" name="connsiteY5"/>
                  <a:gd fmla="*/ 364898 w 1689100" name="connsiteX6"/>
                  <a:gd fmla="*/ 1272683 h 1623420" name="connsiteY6"/>
                  <a:gd fmla="*/ 375093 w 1689100" name="connsiteX7"/>
                  <a:gd fmla="*/ 1232430 h 1623420" name="connsiteY7"/>
                  <a:gd fmla="*/ 372354 w 1689100" name="connsiteX8"/>
                  <a:gd fmla="*/ 1231245 h 1623420" name="connsiteY8"/>
                  <a:gd fmla="*/ 0 w 1689100" name="connsiteX9"/>
                  <a:gd fmla="*/ 673100 h 1623420" name="connsiteY9"/>
                  <a:gd fmla="*/ 844550 w 1689100" name="connsiteX10"/>
                  <a:gd fmla="*/ 0 h 162342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623420" w="1689100">
                    <a:moveTo>
                      <a:pt x="844550" y="0"/>
                    </a:moveTo>
                    <a:cubicBezTo>
                      <a:pt x="1310982" y="0"/>
                      <a:pt x="1689100" y="301357"/>
                      <a:pt x="1689100" y="673100"/>
                    </a:cubicBezTo>
                    <a:cubicBezTo>
                      <a:pt x="1689100" y="1044843"/>
                      <a:pt x="1310982" y="1346200"/>
                      <a:pt x="844550" y="1346200"/>
                    </a:cubicBezTo>
                    <a:lnTo>
                      <a:pt x="762901" y="1339640"/>
                    </a:lnTo>
                    <a:lnTo>
                      <a:pt x="728894" y="1382689"/>
                    </a:lnTo>
                    <a:cubicBezTo>
                      <a:pt x="599845" y="1520250"/>
                      <a:pt x="349432" y="1657583"/>
                      <a:pt x="132478" y="1615798"/>
                    </a:cubicBezTo>
                    <a:cubicBezTo>
                      <a:pt x="272413" y="1555035"/>
                      <a:pt x="328299" y="1408457"/>
                      <a:pt x="364898" y="1272683"/>
                    </a:cubicBezTo>
                    <a:lnTo>
                      <a:pt x="375093" y="1232430"/>
                    </a:lnTo>
                    <a:lnTo>
                      <a:pt x="372354" y="1231245"/>
                    </a:lnTo>
                    <a:cubicBezTo>
                      <a:pt x="147702" y="1110284"/>
                      <a:pt x="0" y="905440"/>
                      <a:pt x="0" y="673100"/>
                    </a:cubicBezTo>
                    <a:cubicBezTo>
                      <a:pt x="0" y="301357"/>
                      <a:pt x="378118" y="0"/>
                      <a:pt x="844550" y="0"/>
                    </a:cubicBezTo>
                    <a:close/>
                  </a:path>
                </a:pathLst>
              </a:custGeom>
              <a:solidFill>
                <a:srgbClr val="40404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grpSp>
      </p:grpSp>
      <p:sp>
        <p:nvSpPr>
          <p:cNvPr id="21" name="文本框 20"/>
          <p:cNvSpPr txBox="1"/>
          <p:nvPr/>
        </p:nvSpPr>
        <p:spPr>
          <a:xfrm>
            <a:off x="5571160" y="2184400"/>
            <a:ext cx="4855633" cy="579120"/>
          </a:xfrm>
          <a:prstGeom prst="rect">
            <a:avLst/>
          </a:prstGeom>
          <a:noFill/>
        </p:spPr>
        <p:txBody>
          <a:bodyPr rtlCol="0" wrap="square">
            <a:spAutoFit/>
          </a:bodyPr>
          <a:lstStyle/>
          <a:p>
            <a:pPr defTabSz="914377"/>
            <a:r>
              <a:rPr altLang="zh-CN" lang="en-US" sz="3200">
                <a:solidFill>
                  <a:prstClr val="white"/>
                </a:solidFill>
                <a:latin charset="-122" panose="020b0503020204020204" pitchFamily="34" typeface="微软雅黑"/>
                <a:ea charset="-122" panose="020b0503020204020204" pitchFamily="34" typeface="微软雅黑"/>
              </a:rPr>
              <a:t>ADD YOUR TITLE HERE</a:t>
            </a:r>
          </a:p>
        </p:txBody>
      </p:sp>
      <p:cxnSp>
        <p:nvCxnSpPr>
          <p:cNvPr id="22" name="直接连接符 21"/>
          <p:cNvCxnSpPr/>
          <p:nvPr/>
        </p:nvCxnSpPr>
        <p:spPr>
          <a:xfrm>
            <a:off x="5714464" y="2993312"/>
            <a:ext cx="21717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635011" y="3217451"/>
            <a:ext cx="5329767" cy="1463040"/>
          </a:xfrm>
          <a:prstGeom prst="rect">
            <a:avLst/>
          </a:prstGeom>
          <a:noFill/>
        </p:spPr>
        <p:txBody>
          <a:bodyPr rtlCol="0" wrap="square">
            <a:spAutoFit/>
          </a:bodyPr>
          <a:lstStyle/>
          <a:p>
            <a:pPr algn="just"/>
            <a:r>
              <a:rPr altLang="zh-CN" lang="en-US">
                <a:solidFill>
                  <a:schemeClr val="bg1"/>
                </a:solidFill>
              </a:rPr>
              <a:t>The quick brown fox jumps over the lazy dog. The quick brown fox jumps over the lazy dog. The quick brown fox jumps over the lazy dog. The quick brown fox jumps over the lazy dog. The quick brown fox jumps over the lazy dog.</a:t>
            </a:r>
          </a:p>
        </p:txBody>
      </p:sp>
    </p:spTree>
    <p:extLst>
      <p:ext uri="{BB962C8B-B14F-4D97-AF65-F5344CB8AC3E}">
        <p14:creationId val="2912616598"/>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9CCFF"/>
        </a:solidFill>
        <a:effectLst/>
      </p:bgPr>
    </p:bg>
    <p:spTree>
      <p:nvGrpSpPr>
        <p:cNvPr id="1" name=""/>
        <p:cNvGrpSpPr/>
        <p:nvPr/>
      </p:nvGrpSpPr>
      <p:grpSpPr>
        <a:xfrm>
          <a:off x="0" y="0"/>
          <a:ext cx="0" cy="0"/>
        </a:xfrm>
      </p:grpSpPr>
      <p:sp>
        <p:nvSpPr>
          <p:cNvPr id="5" name="椭圆 4"/>
          <p:cNvSpPr/>
          <p:nvPr/>
        </p:nvSpPr>
        <p:spPr>
          <a:xfrm>
            <a:off x="3994291" y="1224929"/>
            <a:ext cx="4203417" cy="420341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5036456" y="5202217"/>
            <a:ext cx="2123606" cy="487385"/>
          </a:xfrm>
          <a:prstGeom prst="roundRect">
            <a:avLst>
              <a:gd fmla="val 50000" name="adj"/>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5288526" y="5277042"/>
            <a:ext cx="1751539" cy="396240"/>
          </a:xfrm>
          <a:prstGeom prst="rect">
            <a:avLst/>
          </a:prstGeom>
          <a:noFill/>
        </p:spPr>
        <p:txBody>
          <a:bodyPr rtlCol="0" wrap="square">
            <a:spAutoFit/>
          </a:bodyPr>
          <a:lstStyle/>
          <a:p>
            <a:r>
              <a:rPr altLang="zh-CN" b="1" lang="en-US" sz="2000">
                <a:solidFill>
                  <a:schemeClr val="bg1"/>
                </a:solidFill>
                <a:latin charset="0" panose="020b0604020202020204" pitchFamily="34" typeface="Arial"/>
                <a:cs charset="0" panose="020b0604020202020204" pitchFamily="34" typeface="Arial"/>
              </a:rPr>
              <a:t>PART FOUR</a:t>
            </a:r>
          </a:p>
        </p:txBody>
      </p:sp>
      <p:cxnSp>
        <p:nvCxnSpPr>
          <p:cNvPr id="14" name="直接连接符 13"/>
          <p:cNvCxnSpPr/>
          <p:nvPr/>
        </p:nvCxnSpPr>
        <p:spPr>
          <a:xfrm flipH="1">
            <a:off x="6110514" y="5689602"/>
            <a:ext cx="0" cy="116839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958019" y="1517841"/>
            <a:ext cx="661014" cy="3733800"/>
          </a:xfrm>
          <a:prstGeom prst="rect">
            <a:avLst/>
          </a:prstGeom>
          <a:noFill/>
        </p:spPr>
        <p:txBody>
          <a:bodyPr rtlCol="0" wrap="square">
            <a:spAutoFit/>
          </a:bodyPr>
          <a:lstStyle/>
          <a:p>
            <a:r>
              <a:rPr altLang="zh-CN" lang="en-US" sz="23900">
                <a:solidFill>
                  <a:srgbClr val="0099FF"/>
                </a:solidFill>
                <a:latin charset="0" panose="020b0604020202020204" pitchFamily="34" typeface="Arial"/>
                <a:cs charset="0" panose="020b0604020202020204" pitchFamily="34" typeface="Arial"/>
              </a:rPr>
              <a:t>4</a:t>
            </a:r>
          </a:p>
        </p:txBody>
      </p:sp>
    </p:spTree>
    <p:extLst>
      <p:ext uri="{BB962C8B-B14F-4D97-AF65-F5344CB8AC3E}">
        <p14:creationId val="2679854798"/>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9CCFF"/>
        </a:solidFill>
        <a:effectLst/>
      </p:bgPr>
    </p:bg>
    <p:spTree>
      <p:nvGrpSpPr>
        <p:cNvPr id="1" name=""/>
        <p:cNvGrpSpPr/>
        <p:nvPr/>
      </p:nvGrpSpPr>
      <p:grpSpPr>
        <a:xfrm>
          <a:off x="0" y="0"/>
          <a:ext cx="0" cy="0"/>
        </a:xfrm>
      </p:grpSpPr>
      <p:sp>
        <p:nvSpPr>
          <p:cNvPr id="6" name="矩形 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饼形 6"/>
          <p:cNvSpPr/>
          <p:nvPr/>
        </p:nvSpPr>
        <p:spPr>
          <a:xfrm>
            <a:off x="1076325" y="1009650"/>
            <a:ext cx="3600450" cy="3600450"/>
          </a:xfrm>
          <a:prstGeom prst="pie">
            <a:avLst>
              <a:gd fmla="val 3748684" name="adj1"/>
              <a:gd fmla="val 16292314" name="adj2"/>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饼形 7"/>
          <p:cNvSpPr/>
          <p:nvPr/>
        </p:nvSpPr>
        <p:spPr>
          <a:xfrm rot="12839625">
            <a:off x="1449985" y="931863"/>
            <a:ext cx="3522012" cy="3522012"/>
          </a:xfrm>
          <a:prstGeom prst="pie">
            <a:avLst>
              <a:gd fmla="val 3510450" name="adj1"/>
              <a:gd fmla="val 8389952" name="adj2"/>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饼形 8"/>
          <p:cNvSpPr/>
          <p:nvPr/>
        </p:nvSpPr>
        <p:spPr>
          <a:xfrm rot="17553536">
            <a:off x="1570380" y="1097494"/>
            <a:ext cx="3466495" cy="3466495"/>
          </a:xfrm>
          <a:prstGeom prst="pie">
            <a:avLst>
              <a:gd fmla="val 3739493" name="adj1"/>
              <a:gd fmla="val 6037795" name="adj2"/>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饼形 9"/>
          <p:cNvSpPr/>
          <p:nvPr/>
        </p:nvSpPr>
        <p:spPr>
          <a:xfrm rot="19391532">
            <a:off x="1503644" y="1155413"/>
            <a:ext cx="3466495" cy="3466495"/>
          </a:xfrm>
          <a:prstGeom prst="pie">
            <a:avLst>
              <a:gd fmla="val 4226454" name="adj1"/>
              <a:gd fmla="val 5920448" name="adj2"/>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任意多边形 15"/>
          <p:cNvSpPr/>
          <p:nvPr/>
        </p:nvSpPr>
        <p:spPr>
          <a:xfrm>
            <a:off x="4162764" y="553041"/>
            <a:ext cx="2796257" cy="704260"/>
          </a:xfrm>
          <a:custGeom>
            <a:gdLst>
              <a:gd fmla="*/ 0 w 2692305" name="connsiteX0"/>
              <a:gd fmla="*/ 678080 h 678080" name="connsiteY0"/>
              <a:gd fmla="*/ 1571070 w 2692305" name="connsiteX1"/>
              <a:gd fmla="*/ 19049 h 678080" name="connsiteY1"/>
              <a:gd fmla="*/ 2692305 w 2692305" name="connsiteX2"/>
              <a:gd fmla="*/ 0 h 678080" name="connsiteY2"/>
            </a:gdLst>
            <a:cxnLst>
              <a:cxn ang="0">
                <a:pos x="connsiteX0" y="connsiteY0"/>
              </a:cxn>
              <a:cxn ang="0">
                <a:pos x="connsiteX1" y="connsiteY1"/>
              </a:cxn>
              <a:cxn ang="0">
                <a:pos x="connsiteX2" y="connsiteY2"/>
              </a:cxn>
            </a:cxnLst>
            <a:rect b="b" l="l" r="r" t="t"/>
            <a:pathLst>
              <a:path h="678080" w="2692305">
                <a:moveTo>
                  <a:pt x="0" y="678080"/>
                </a:moveTo>
                <a:lnTo>
                  <a:pt x="1571070" y="19049"/>
                </a:lnTo>
                <a:lnTo>
                  <a:pt x="2692305" y="0"/>
                </a:lnTo>
              </a:path>
            </a:pathLst>
          </a:custGeom>
          <a:noFill/>
          <a:ln w="190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a:off x="4756478" y="2352223"/>
            <a:ext cx="2202543" cy="957036"/>
          </a:xfrm>
          <a:custGeom>
            <a:gdLst>
              <a:gd fmla="*/ 0 w 2202543" name="connsiteX0"/>
              <a:gd fmla="*/ 957036 h 957036" name="connsiteY0"/>
              <a:gd fmla="*/ 1333500 w 2202543" name="connsiteX1"/>
              <a:gd fmla="*/ 4536 h 957036" name="connsiteY1"/>
              <a:gd fmla="*/ 2202543 w 2202543" name="connsiteX2"/>
              <a:gd fmla="*/ 0 h 957036" name="connsiteY2"/>
            </a:gdLst>
            <a:cxnLst>
              <a:cxn ang="0">
                <a:pos x="connsiteX0" y="connsiteY0"/>
              </a:cxn>
              <a:cxn ang="0">
                <a:pos x="connsiteX1" y="connsiteY1"/>
              </a:cxn>
              <a:cxn ang="0">
                <a:pos x="connsiteX2" y="connsiteY2"/>
              </a:cxn>
            </a:cxnLst>
            <a:rect b="b" l="l" r="r" t="t"/>
            <a:pathLst>
              <a:path h="957035" w="2202543">
                <a:moveTo>
                  <a:pt x="0" y="957036"/>
                </a:moveTo>
                <a:lnTo>
                  <a:pt x="1333500" y="4536"/>
                </a:lnTo>
                <a:lnTo>
                  <a:pt x="2202543" y="0"/>
                </a:lnTo>
              </a:path>
            </a:pathLst>
          </a:custGeom>
          <a:noFill/>
          <a:ln w="190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flipV="1">
            <a:off x="4281714" y="4090853"/>
            <a:ext cx="2677307" cy="45719"/>
          </a:xfrm>
          <a:custGeom>
            <a:gdLst>
              <a:gd fmla="*/ 0 w 2278743" name="connsiteX0"/>
              <a:gd fmla="*/ 0 h 0" name="connsiteY0"/>
              <a:gd fmla="*/ 2278743 w 2278743" name="connsiteX1"/>
              <a:gd fmla="*/ 0 h 0" name="connsiteY1"/>
            </a:gdLst>
            <a:cxnLst>
              <a:cxn ang="0">
                <a:pos x="connsiteX0" y="connsiteY0"/>
              </a:cxn>
              <a:cxn ang="0">
                <a:pos x="connsiteX1" y="connsiteY1"/>
              </a:cxn>
            </a:cxnLst>
            <a:rect b="b" l="l" r="r" t="t"/>
            <a:pathLst>
              <a:path w="2278743">
                <a:moveTo>
                  <a:pt x="0" y="0"/>
                </a:moveTo>
                <a:lnTo>
                  <a:pt x="2278743" y="0"/>
                </a:lnTo>
              </a:path>
            </a:pathLst>
          </a:custGeom>
          <a:noFill/>
          <a:ln w="190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直角三角形 26"/>
          <p:cNvSpPr/>
          <p:nvPr/>
        </p:nvSpPr>
        <p:spPr>
          <a:xfrm rot="18900000">
            <a:off x="10239326" y="-716517"/>
            <a:ext cx="1412276" cy="1412276"/>
          </a:xfrm>
          <a:prstGeom prst="rtTriangl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1613303" y="134443"/>
            <a:ext cx="1000488" cy="1900141"/>
            <a:chOff x="11613303" y="134443"/>
            <a:chExt cx="1000488" cy="1900141"/>
          </a:xfrm>
          <a:solidFill>
            <a:srgbClr val="99CCFF"/>
          </a:solidFill>
        </p:grpSpPr>
        <p:sp>
          <p:nvSpPr>
            <p:cNvPr id="28" name="直角三角形 27"/>
            <p:cNvSpPr/>
            <p:nvPr/>
          </p:nvSpPr>
          <p:spPr>
            <a:xfrm rot="2700000">
              <a:off x="11914010" y="134443"/>
              <a:ext cx="556509" cy="5565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直角三角形 28"/>
            <p:cNvSpPr/>
            <p:nvPr/>
          </p:nvSpPr>
          <p:spPr>
            <a:xfrm rot="2700000">
              <a:off x="11613303" y="647726"/>
              <a:ext cx="457755" cy="457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直角三角形 29"/>
            <p:cNvSpPr/>
            <p:nvPr/>
          </p:nvSpPr>
          <p:spPr>
            <a:xfrm rot="2700000">
              <a:off x="11770210" y="1191003"/>
              <a:ext cx="843581" cy="84358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flipH="1">
            <a:off x="-279863" y="4922997"/>
            <a:ext cx="696809" cy="1323389"/>
            <a:chOff x="11613303" y="134443"/>
            <a:chExt cx="1000488" cy="1900141"/>
          </a:xfrm>
          <a:solidFill>
            <a:schemeClr val="bg1"/>
          </a:solidFill>
        </p:grpSpPr>
        <p:sp>
          <p:nvSpPr>
            <p:cNvPr id="31" name="直角三角形 30"/>
            <p:cNvSpPr/>
            <p:nvPr/>
          </p:nvSpPr>
          <p:spPr>
            <a:xfrm rot="2700000">
              <a:off x="11914010" y="134443"/>
              <a:ext cx="556509" cy="5565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直角三角形 31"/>
            <p:cNvSpPr/>
            <p:nvPr/>
          </p:nvSpPr>
          <p:spPr>
            <a:xfrm rot="2700000">
              <a:off x="11613303" y="647726"/>
              <a:ext cx="457755" cy="457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直角三角形 32"/>
            <p:cNvSpPr/>
            <p:nvPr/>
          </p:nvSpPr>
          <p:spPr>
            <a:xfrm rot="2700000">
              <a:off x="11770210" y="1191003"/>
              <a:ext cx="843581" cy="84358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7106584" y="391885"/>
            <a:ext cx="1620907" cy="362857"/>
            <a:chOff x="7106584" y="391885"/>
            <a:chExt cx="1620907" cy="362857"/>
          </a:xfrm>
        </p:grpSpPr>
        <p:sp>
          <p:nvSpPr>
            <p:cNvPr id="24" name="矩形 23"/>
            <p:cNvSpPr/>
            <p:nvPr/>
          </p:nvSpPr>
          <p:spPr>
            <a:xfrm>
              <a:off x="7122120" y="391885"/>
              <a:ext cx="1165537"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7106585" y="410889"/>
              <a:ext cx="1620907" cy="304800"/>
            </a:xfrm>
            <a:prstGeom prst="rect">
              <a:avLst/>
            </a:prstGeom>
            <a:noFill/>
          </p:spPr>
          <p:txBody>
            <a:bodyPr rtlCol="0" wrap="square">
              <a:spAutoFit/>
            </a:bodyPr>
            <a:lstStyle/>
            <a:p>
              <a:r>
                <a:rPr altLang="zh-CN" lang="en-US" sz="1400">
                  <a:solidFill>
                    <a:schemeClr val="bg1"/>
                  </a:solidFill>
                  <a:latin charset="0" panose="020b0604020202020204" pitchFamily="34" typeface="Arial"/>
                  <a:cs charset="0" panose="020b0604020202020204" pitchFamily="34" typeface="Arial"/>
                </a:rPr>
                <a:t>TEXT HERE</a:t>
              </a:r>
            </a:p>
          </p:txBody>
        </p:sp>
      </p:grpSp>
      <p:grpSp>
        <p:nvGrpSpPr>
          <p:cNvPr id="12" name="组合 11"/>
          <p:cNvGrpSpPr/>
          <p:nvPr/>
        </p:nvGrpSpPr>
        <p:grpSpPr>
          <a:xfrm>
            <a:off x="7106584" y="2169492"/>
            <a:ext cx="1620907" cy="362857"/>
            <a:chOff x="7106584" y="2169492"/>
            <a:chExt cx="1620907" cy="362857"/>
          </a:xfrm>
        </p:grpSpPr>
        <p:sp>
          <p:nvSpPr>
            <p:cNvPr id="25" name="矩形 24"/>
            <p:cNvSpPr/>
            <p:nvPr/>
          </p:nvSpPr>
          <p:spPr>
            <a:xfrm>
              <a:off x="7122120" y="2169492"/>
              <a:ext cx="1165537"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7106585" y="2186796"/>
              <a:ext cx="1620907" cy="304800"/>
            </a:xfrm>
            <a:prstGeom prst="rect">
              <a:avLst/>
            </a:prstGeom>
            <a:noFill/>
          </p:spPr>
          <p:txBody>
            <a:bodyPr rtlCol="0" wrap="square">
              <a:spAutoFit/>
            </a:bodyPr>
            <a:lstStyle/>
            <a:p>
              <a:r>
                <a:rPr altLang="zh-CN" lang="en-US" sz="1400">
                  <a:solidFill>
                    <a:schemeClr val="bg1"/>
                  </a:solidFill>
                  <a:latin charset="0" panose="020b0604020202020204" pitchFamily="34" typeface="Arial"/>
                  <a:cs charset="0" panose="020b0604020202020204" pitchFamily="34" typeface="Arial"/>
                </a:rPr>
                <a:t>TEXT HERE</a:t>
              </a:r>
            </a:p>
          </p:txBody>
        </p:sp>
      </p:grpSp>
      <p:grpSp>
        <p:nvGrpSpPr>
          <p:cNvPr id="5" name="组合 4"/>
          <p:cNvGrpSpPr/>
          <p:nvPr/>
        </p:nvGrpSpPr>
        <p:grpSpPr>
          <a:xfrm>
            <a:off x="7106584" y="3947100"/>
            <a:ext cx="1620907" cy="362857"/>
            <a:chOff x="7106584" y="3947100"/>
            <a:chExt cx="1620907" cy="362857"/>
          </a:xfrm>
        </p:grpSpPr>
        <p:sp>
          <p:nvSpPr>
            <p:cNvPr id="26" name="矩形 25"/>
            <p:cNvSpPr/>
            <p:nvPr/>
          </p:nvSpPr>
          <p:spPr>
            <a:xfrm>
              <a:off x="7122120" y="3947100"/>
              <a:ext cx="1165537"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7106585" y="3993126"/>
              <a:ext cx="1620907" cy="304800"/>
            </a:xfrm>
            <a:prstGeom prst="rect">
              <a:avLst/>
            </a:prstGeom>
            <a:noFill/>
          </p:spPr>
          <p:txBody>
            <a:bodyPr rtlCol="0" wrap="square">
              <a:spAutoFit/>
            </a:bodyPr>
            <a:lstStyle/>
            <a:p>
              <a:r>
                <a:rPr altLang="zh-CN" lang="en-US" sz="1400">
                  <a:solidFill>
                    <a:schemeClr val="bg1"/>
                  </a:solidFill>
                  <a:latin charset="0" panose="020b0604020202020204" pitchFamily="34" typeface="Arial"/>
                  <a:cs charset="0" panose="020b0604020202020204" pitchFamily="34" typeface="Arial"/>
                </a:rPr>
                <a:t>TEXT HERE</a:t>
              </a:r>
            </a:p>
          </p:txBody>
        </p:sp>
      </p:grpSp>
      <p:sp>
        <p:nvSpPr>
          <p:cNvPr id="41" name="文本框 40"/>
          <p:cNvSpPr txBox="1"/>
          <p:nvPr/>
        </p:nvSpPr>
        <p:spPr>
          <a:xfrm>
            <a:off x="7036019" y="4463943"/>
            <a:ext cx="2910813" cy="94488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a:t>
            </a:r>
          </a:p>
        </p:txBody>
      </p:sp>
      <p:sp>
        <p:nvSpPr>
          <p:cNvPr id="42" name="文本框 41"/>
          <p:cNvSpPr txBox="1"/>
          <p:nvPr/>
        </p:nvSpPr>
        <p:spPr>
          <a:xfrm>
            <a:off x="1369368" y="4701034"/>
            <a:ext cx="4022013" cy="94488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 The quick brown fox jumps over the lazy dog</a:t>
            </a:r>
          </a:p>
        </p:txBody>
      </p:sp>
      <p:sp>
        <p:nvSpPr>
          <p:cNvPr id="43" name="文本框 42"/>
          <p:cNvSpPr txBox="1"/>
          <p:nvPr/>
        </p:nvSpPr>
        <p:spPr>
          <a:xfrm>
            <a:off x="7036019" y="2657612"/>
            <a:ext cx="2910813" cy="94488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a:t>
            </a:r>
          </a:p>
        </p:txBody>
      </p:sp>
      <p:sp>
        <p:nvSpPr>
          <p:cNvPr id="44" name="文本框 43"/>
          <p:cNvSpPr txBox="1"/>
          <p:nvPr/>
        </p:nvSpPr>
        <p:spPr>
          <a:xfrm>
            <a:off x="7036019" y="905171"/>
            <a:ext cx="2910813" cy="94488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a:t>
            </a:r>
          </a:p>
        </p:txBody>
      </p:sp>
      <p:sp>
        <p:nvSpPr>
          <p:cNvPr id="13" name="等腰三角形 12"/>
          <p:cNvSpPr/>
          <p:nvPr/>
        </p:nvSpPr>
        <p:spPr>
          <a:xfrm>
            <a:off x="3977357" y="1140636"/>
            <a:ext cx="293814" cy="25328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等腰三角形 36"/>
          <p:cNvSpPr/>
          <p:nvPr/>
        </p:nvSpPr>
        <p:spPr>
          <a:xfrm>
            <a:off x="4544168" y="3146905"/>
            <a:ext cx="293814" cy="25328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等腰三角形 37"/>
          <p:cNvSpPr/>
          <p:nvPr/>
        </p:nvSpPr>
        <p:spPr>
          <a:xfrm>
            <a:off x="4061026" y="3964209"/>
            <a:ext cx="293814" cy="25328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23298217"/>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任意多边形 39"/>
          <p:cNvSpPr/>
          <p:nvPr/>
        </p:nvSpPr>
        <p:spPr>
          <a:xfrm>
            <a:off x="10004613" y="-101092"/>
            <a:ext cx="2216710" cy="6992950"/>
          </a:xfrm>
          <a:custGeom>
            <a:gdLst>
              <a:gd fmla="*/ 2216710 w 2216710" name="connsiteX0"/>
              <a:gd fmla="*/ 0 h 6992950" name="connsiteY0"/>
              <a:gd fmla="*/ 2216710 w 2216710" name="connsiteX1"/>
              <a:gd fmla="*/ 6992950 h 6992950" name="connsiteY1"/>
              <a:gd fmla="*/ 2081959 w 2216710" name="connsiteX2"/>
              <a:gd fmla="*/ 6934790 h 6992950" name="connsiteY2"/>
              <a:gd fmla="*/ 0 w 2216710" name="connsiteX3"/>
              <a:gd fmla="*/ 3496475 h 6992950" name="connsiteY3"/>
              <a:gd fmla="*/ 2081959 w 2216710" name="connsiteX4"/>
              <a:gd fmla="*/ 58160 h 6992950" name="connsiteY4"/>
              <a:gd fmla="*/ 2216710 w 2216710" name="connsiteX5"/>
              <a:gd fmla="*/ 0 h 699295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92950" w="2216710">
                <a:moveTo>
                  <a:pt x="2216710" y="0"/>
                </a:moveTo>
                <a:lnTo>
                  <a:pt x="2216710" y="6992950"/>
                </a:lnTo>
                <a:lnTo>
                  <a:pt x="2081959" y="6934790"/>
                </a:lnTo>
                <a:cubicBezTo>
                  <a:pt x="858479" y="6368308"/>
                  <a:pt x="0" y="5042137"/>
                  <a:pt x="0" y="3496475"/>
                </a:cubicBezTo>
                <a:cubicBezTo>
                  <a:pt x="0" y="1950813"/>
                  <a:pt x="858479" y="624642"/>
                  <a:pt x="2081959" y="58160"/>
                </a:cubicBezTo>
                <a:lnTo>
                  <a:pt x="2216710" y="0"/>
                </a:lnTo>
                <a:close/>
              </a:path>
            </a:pathLst>
          </a:cu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直角三角形 2"/>
          <p:cNvSpPr/>
          <p:nvPr/>
        </p:nvSpPr>
        <p:spPr>
          <a:xfrm rot="18865964">
            <a:off x="10134415" y="-579349"/>
            <a:ext cx="1146871" cy="1158699"/>
          </a:xfrm>
          <a:prstGeom prst="rtTriangl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flipH="1">
            <a:off x="1549400" y="2570510"/>
            <a:ext cx="0" cy="540000"/>
          </a:xfrm>
          <a:prstGeom prst="line">
            <a:avLst/>
          </a:prstGeom>
          <a:ln w="3810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549400" y="3825292"/>
            <a:ext cx="0" cy="540000"/>
          </a:xfrm>
          <a:prstGeom prst="line">
            <a:avLst/>
          </a:prstGeom>
          <a:ln w="38100">
            <a:solidFill>
              <a:srgbClr val="CCCC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549400" y="5080075"/>
            <a:ext cx="0" cy="540000"/>
          </a:xfrm>
          <a:prstGeom prst="line">
            <a:avLst/>
          </a:prstGeom>
          <a:ln w="38100">
            <a:solidFill>
              <a:srgbClr val="71C0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04800" y="478805"/>
            <a:ext cx="1346200" cy="3593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317500" y="501650"/>
            <a:ext cx="1620907" cy="335280"/>
          </a:xfrm>
          <a:prstGeom prst="rect">
            <a:avLst/>
          </a:prstGeom>
          <a:noFill/>
        </p:spPr>
        <p:txBody>
          <a:bodyPr rtlCol="0" wrap="square">
            <a:spAutoFit/>
          </a:bodyPr>
          <a:lstStyle/>
          <a:p>
            <a:r>
              <a:rPr altLang="zh-CN" lang="en-US" sz="1600">
                <a:solidFill>
                  <a:schemeClr val="bg1"/>
                </a:solidFill>
                <a:latin charset="0" panose="020b0604020202020204" pitchFamily="34" typeface="Arial"/>
                <a:cs charset="0" panose="020b0604020202020204" pitchFamily="34" typeface="Arial"/>
              </a:rPr>
              <a:t>TEXT HERE</a:t>
            </a:r>
          </a:p>
        </p:txBody>
      </p:sp>
      <p:sp>
        <p:nvSpPr>
          <p:cNvPr id="24" name="文本框 23"/>
          <p:cNvSpPr txBox="1"/>
          <p:nvPr/>
        </p:nvSpPr>
        <p:spPr>
          <a:xfrm>
            <a:off x="213668" y="862796"/>
            <a:ext cx="7533332" cy="51816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 The quick brown fox jumps over the lazy dog</a:t>
            </a:r>
          </a:p>
        </p:txBody>
      </p:sp>
      <p:sp>
        <p:nvSpPr>
          <p:cNvPr id="25" name="文本框 24"/>
          <p:cNvSpPr txBox="1"/>
          <p:nvPr/>
        </p:nvSpPr>
        <p:spPr>
          <a:xfrm>
            <a:off x="1562100" y="2499007"/>
            <a:ext cx="3937000" cy="73152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a:t>
            </a:r>
          </a:p>
        </p:txBody>
      </p:sp>
      <p:sp>
        <p:nvSpPr>
          <p:cNvPr id="26" name="文本框 25"/>
          <p:cNvSpPr txBox="1"/>
          <p:nvPr/>
        </p:nvSpPr>
        <p:spPr>
          <a:xfrm>
            <a:off x="1562100" y="3780393"/>
            <a:ext cx="3937000" cy="73152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a:t>
            </a:r>
          </a:p>
        </p:txBody>
      </p:sp>
      <p:sp>
        <p:nvSpPr>
          <p:cNvPr id="27" name="文本框 26"/>
          <p:cNvSpPr txBox="1"/>
          <p:nvPr/>
        </p:nvSpPr>
        <p:spPr>
          <a:xfrm>
            <a:off x="1562100" y="5061779"/>
            <a:ext cx="3937000" cy="73152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a:t>
            </a:r>
          </a:p>
        </p:txBody>
      </p:sp>
      <p:grpSp>
        <p:nvGrpSpPr>
          <p:cNvPr id="2" name="组合 1"/>
          <p:cNvGrpSpPr/>
          <p:nvPr/>
        </p:nvGrpSpPr>
        <p:grpSpPr>
          <a:xfrm>
            <a:off x="8131527" y="2326341"/>
            <a:ext cx="2724731" cy="2724731"/>
            <a:chOff x="8131527" y="2326341"/>
            <a:chExt cx="2724731" cy="2724731"/>
          </a:xfrm>
        </p:grpSpPr>
        <p:sp>
          <p:nvSpPr>
            <p:cNvPr id="6" name="椭圆 5"/>
            <p:cNvSpPr/>
            <p:nvPr/>
          </p:nvSpPr>
          <p:spPr>
            <a:xfrm>
              <a:off x="8131527" y="2326341"/>
              <a:ext cx="2724731" cy="2724731"/>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8683439" y="3380929"/>
              <a:ext cx="1620907" cy="335280"/>
            </a:xfrm>
            <a:prstGeom prst="rect">
              <a:avLst/>
            </a:prstGeom>
            <a:noFill/>
          </p:spPr>
          <p:txBody>
            <a:bodyPr rtlCol="0" wrap="square">
              <a:spAutoFit/>
            </a:bodyPr>
            <a:lstStyle/>
            <a:p>
              <a:r>
                <a:rPr altLang="zh-CN" lang="en-US" sz="1600">
                  <a:solidFill>
                    <a:schemeClr val="bg1"/>
                  </a:solidFill>
                  <a:latin charset="0" panose="020b0604020202020204" pitchFamily="34" typeface="Arial"/>
                  <a:cs charset="0" panose="020b0604020202020204" pitchFamily="34" typeface="Arial"/>
                </a:rPr>
                <a:t>TEXT HERE</a:t>
              </a:r>
            </a:p>
          </p:txBody>
        </p:sp>
        <p:sp>
          <p:nvSpPr>
            <p:cNvPr id="30" name="文本框 29"/>
            <p:cNvSpPr txBox="1"/>
            <p:nvPr/>
          </p:nvSpPr>
          <p:spPr>
            <a:xfrm>
              <a:off x="8694813" y="3718063"/>
              <a:ext cx="1407353" cy="457200"/>
            </a:xfrm>
            <a:prstGeom prst="rect">
              <a:avLst/>
            </a:prstGeom>
            <a:noFill/>
          </p:spPr>
          <p:txBody>
            <a:bodyPr rtlCol="0" wrap="square">
              <a:spAutoFit/>
            </a:bodyPr>
            <a:lstStyle/>
            <a:p>
              <a:r>
                <a:rPr altLang="zh-CN" lang="en-US" sz="1200">
                  <a:solidFill>
                    <a:schemeClr val="bg1"/>
                  </a:solidFill>
                </a:rPr>
                <a:t>The quick brown fox jumps</a:t>
              </a:r>
            </a:p>
          </p:txBody>
        </p:sp>
      </p:grpSp>
      <p:grpSp>
        <p:nvGrpSpPr>
          <p:cNvPr id="4" name="组合 3"/>
          <p:cNvGrpSpPr/>
          <p:nvPr/>
        </p:nvGrpSpPr>
        <p:grpSpPr>
          <a:xfrm>
            <a:off x="6747145" y="2852447"/>
            <a:ext cx="1869900" cy="1749611"/>
            <a:chOff x="6747145" y="2852447"/>
            <a:chExt cx="1869900" cy="1749611"/>
          </a:xfrm>
        </p:grpSpPr>
        <p:sp>
          <p:nvSpPr>
            <p:cNvPr id="35" name="椭圆 34"/>
            <p:cNvSpPr/>
            <p:nvPr/>
          </p:nvSpPr>
          <p:spPr>
            <a:xfrm>
              <a:off x="6747145" y="2852447"/>
              <a:ext cx="1749611" cy="1749611"/>
            </a:xfrm>
            <a:prstGeom prst="ellipse">
              <a:avLst/>
            </a:prstGeom>
            <a:solidFill>
              <a:srgbClr val="71C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p:cNvSpPr txBox="1"/>
            <p:nvPr/>
          </p:nvSpPr>
          <p:spPr>
            <a:xfrm>
              <a:off x="6996139" y="3718063"/>
              <a:ext cx="1407353" cy="457200"/>
            </a:xfrm>
            <a:prstGeom prst="rect">
              <a:avLst/>
            </a:prstGeom>
            <a:noFill/>
          </p:spPr>
          <p:txBody>
            <a:bodyPr rtlCol="0" wrap="square">
              <a:spAutoFit/>
            </a:bodyPr>
            <a:lstStyle/>
            <a:p>
              <a:r>
                <a:rPr altLang="zh-CN" lang="en-US" sz="1200">
                  <a:solidFill>
                    <a:schemeClr val="bg1"/>
                  </a:solidFill>
                </a:rPr>
                <a:t>The quick brown fox jumps</a:t>
              </a:r>
            </a:p>
          </p:txBody>
        </p:sp>
        <p:sp>
          <p:nvSpPr>
            <p:cNvPr id="31" name="文本框 30"/>
            <p:cNvSpPr txBox="1"/>
            <p:nvPr/>
          </p:nvSpPr>
          <p:spPr>
            <a:xfrm>
              <a:off x="6996139" y="3406532"/>
              <a:ext cx="1620907" cy="335280"/>
            </a:xfrm>
            <a:prstGeom prst="rect">
              <a:avLst/>
            </a:prstGeom>
            <a:noFill/>
          </p:spPr>
          <p:txBody>
            <a:bodyPr rtlCol="0" wrap="square">
              <a:spAutoFit/>
            </a:bodyPr>
            <a:lstStyle/>
            <a:p>
              <a:r>
                <a:rPr altLang="zh-CN" lang="en-US" sz="1600">
                  <a:solidFill>
                    <a:schemeClr val="bg1"/>
                  </a:solidFill>
                  <a:latin charset="0" panose="020b0604020202020204" pitchFamily="34" typeface="Arial"/>
                  <a:cs charset="0" panose="020b0604020202020204" pitchFamily="34" typeface="Arial"/>
                </a:rPr>
                <a:t>TEXT HERE</a:t>
              </a:r>
            </a:p>
          </p:txBody>
        </p:sp>
      </p:grpSp>
      <p:grpSp>
        <p:nvGrpSpPr>
          <p:cNvPr id="36" name="组合 35"/>
          <p:cNvGrpSpPr/>
          <p:nvPr/>
        </p:nvGrpSpPr>
        <p:grpSpPr>
          <a:xfrm flipH="1">
            <a:off x="-416304" y="4670004"/>
            <a:ext cx="1000488" cy="1900141"/>
            <a:chOff x="11613303" y="134443"/>
            <a:chExt cx="1000488" cy="1900141"/>
          </a:xfrm>
          <a:solidFill>
            <a:srgbClr val="99CCFF"/>
          </a:solidFill>
        </p:grpSpPr>
        <p:sp>
          <p:nvSpPr>
            <p:cNvPr id="37" name="直角三角形 36"/>
            <p:cNvSpPr/>
            <p:nvPr/>
          </p:nvSpPr>
          <p:spPr>
            <a:xfrm rot="2700000">
              <a:off x="11914010" y="134443"/>
              <a:ext cx="556509" cy="5565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直角三角形 37"/>
            <p:cNvSpPr/>
            <p:nvPr/>
          </p:nvSpPr>
          <p:spPr>
            <a:xfrm rot="2700000">
              <a:off x="11613303" y="647726"/>
              <a:ext cx="457755" cy="457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直角三角形 38"/>
            <p:cNvSpPr/>
            <p:nvPr/>
          </p:nvSpPr>
          <p:spPr>
            <a:xfrm rot="2700000">
              <a:off x="11770210" y="1191003"/>
              <a:ext cx="843581" cy="84358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直角三角形 43"/>
          <p:cNvSpPr/>
          <p:nvPr/>
        </p:nvSpPr>
        <p:spPr>
          <a:xfrm rot="18865964">
            <a:off x="8865781" y="-388874"/>
            <a:ext cx="769809" cy="777748"/>
          </a:xfrm>
          <a:prstGeom prst="rtTriangl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965200" y="2621310"/>
            <a:ext cx="452090" cy="468788"/>
            <a:chOff x="965200" y="2621310"/>
            <a:chExt cx="452090" cy="468788"/>
          </a:xfrm>
        </p:grpSpPr>
        <p:sp>
          <p:nvSpPr>
            <p:cNvPr id="7" name="椭圆 6"/>
            <p:cNvSpPr/>
            <p:nvPr/>
          </p:nvSpPr>
          <p:spPr>
            <a:xfrm>
              <a:off x="965200" y="2621310"/>
              <a:ext cx="452090" cy="45209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1009550" y="2628433"/>
              <a:ext cx="286211" cy="457200"/>
            </a:xfrm>
            <a:prstGeom prst="rect">
              <a:avLst/>
            </a:prstGeom>
            <a:noFill/>
          </p:spPr>
          <p:txBody>
            <a:bodyPr rtlCol="0" wrap="square">
              <a:spAutoFit/>
            </a:bodyPr>
            <a:lstStyle/>
            <a:p>
              <a:r>
                <a:rPr altLang="zh-CN" lang="en-US" sz="2400">
                  <a:solidFill>
                    <a:schemeClr val="bg1"/>
                  </a:solidFill>
                </a:rPr>
                <a:t>A</a:t>
              </a:r>
            </a:p>
          </p:txBody>
        </p:sp>
      </p:grpSp>
      <p:grpSp>
        <p:nvGrpSpPr>
          <p:cNvPr id="8" name="组合 7"/>
          <p:cNvGrpSpPr/>
          <p:nvPr/>
        </p:nvGrpSpPr>
        <p:grpSpPr>
          <a:xfrm>
            <a:off x="965200" y="3850404"/>
            <a:ext cx="452090" cy="462523"/>
            <a:chOff x="965200" y="3850404"/>
            <a:chExt cx="452090" cy="462523"/>
          </a:xfrm>
        </p:grpSpPr>
        <p:sp>
          <p:nvSpPr>
            <p:cNvPr id="9" name="椭圆 8"/>
            <p:cNvSpPr/>
            <p:nvPr/>
          </p:nvSpPr>
          <p:spPr>
            <a:xfrm>
              <a:off x="965200" y="3860837"/>
              <a:ext cx="452090" cy="452090"/>
            </a:xfrm>
            <a:prstGeom prst="ellipse">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1022250" y="3850405"/>
              <a:ext cx="286211" cy="457200"/>
            </a:xfrm>
            <a:prstGeom prst="rect">
              <a:avLst/>
            </a:prstGeom>
            <a:noFill/>
          </p:spPr>
          <p:txBody>
            <a:bodyPr rtlCol="0" wrap="square">
              <a:spAutoFit/>
            </a:bodyPr>
            <a:lstStyle/>
            <a:p>
              <a:r>
                <a:rPr altLang="zh-CN" lang="en-US" sz="2400">
                  <a:solidFill>
                    <a:schemeClr val="bg1"/>
                  </a:solidFill>
                </a:rPr>
                <a:t>B</a:t>
              </a:r>
            </a:p>
          </p:txBody>
        </p:sp>
      </p:grpSp>
      <p:grpSp>
        <p:nvGrpSpPr>
          <p:cNvPr id="11" name="组合 10"/>
          <p:cNvGrpSpPr/>
          <p:nvPr/>
        </p:nvGrpSpPr>
        <p:grpSpPr>
          <a:xfrm>
            <a:off x="965200" y="5089598"/>
            <a:ext cx="452090" cy="462857"/>
            <a:chOff x="965200" y="5089598"/>
            <a:chExt cx="452090" cy="462857"/>
          </a:xfrm>
        </p:grpSpPr>
        <p:sp>
          <p:nvSpPr>
            <p:cNvPr id="10" name="椭圆 9"/>
            <p:cNvSpPr/>
            <p:nvPr/>
          </p:nvSpPr>
          <p:spPr>
            <a:xfrm>
              <a:off x="965200" y="5100365"/>
              <a:ext cx="452090" cy="452090"/>
            </a:xfrm>
            <a:prstGeom prst="ellipse">
              <a:avLst/>
            </a:prstGeom>
            <a:solidFill>
              <a:srgbClr val="71C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009090" y="5089597"/>
              <a:ext cx="286211" cy="457200"/>
            </a:xfrm>
            <a:prstGeom prst="rect">
              <a:avLst/>
            </a:prstGeom>
            <a:noFill/>
          </p:spPr>
          <p:txBody>
            <a:bodyPr rtlCol="0" wrap="square">
              <a:spAutoFit/>
            </a:bodyPr>
            <a:lstStyle/>
            <a:p>
              <a:r>
                <a:rPr altLang="zh-CN" lang="en-US" sz="2400">
                  <a:solidFill>
                    <a:schemeClr val="bg1"/>
                  </a:solidFill>
                </a:rPr>
                <a:t>C</a:t>
              </a:r>
            </a:p>
          </p:txBody>
        </p:sp>
      </p:grpSp>
    </p:spTree>
    <p:extLst>
      <p:ext uri="{BB962C8B-B14F-4D97-AF65-F5344CB8AC3E}">
        <p14:creationId val="3321052628"/>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flipH="1">
            <a:off x="-416304" y="4670004"/>
            <a:ext cx="1000488" cy="1900141"/>
            <a:chOff x="11613303" y="134443"/>
            <a:chExt cx="1000488" cy="1900141"/>
          </a:xfrm>
          <a:solidFill>
            <a:srgbClr val="99CCFF"/>
          </a:solidFill>
        </p:grpSpPr>
        <p:sp>
          <p:nvSpPr>
            <p:cNvPr id="5" name="直角三角形 4"/>
            <p:cNvSpPr/>
            <p:nvPr/>
          </p:nvSpPr>
          <p:spPr>
            <a:xfrm rot="2700000">
              <a:off x="11914010" y="134443"/>
              <a:ext cx="556509" cy="556509"/>
            </a:xfrm>
            <a:prstGeom prst="rtTriangle">
              <a:avLst/>
            </a:prstGeom>
            <a:grp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p:cNvSpPr/>
            <p:nvPr/>
          </p:nvSpPr>
          <p:spPr>
            <a:xfrm rot="2700000">
              <a:off x="11613303" y="647726"/>
              <a:ext cx="457755" cy="457755"/>
            </a:xfrm>
            <a:prstGeom prst="rtTriangle">
              <a:avLst/>
            </a:prstGeom>
            <a:grp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p:cNvSpPr/>
            <p:nvPr/>
          </p:nvSpPr>
          <p:spPr>
            <a:xfrm rot="2700000">
              <a:off x="11770210" y="1191003"/>
              <a:ext cx="843581" cy="843581"/>
            </a:xfrm>
            <a:prstGeom prst="rtTriangle">
              <a:avLst/>
            </a:prstGeom>
            <a:grp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304800" y="478805"/>
            <a:ext cx="1633607" cy="361399"/>
            <a:chOff x="304800" y="478805"/>
            <a:chExt cx="1633607" cy="361399"/>
          </a:xfrm>
        </p:grpSpPr>
        <p:sp>
          <p:nvSpPr>
            <p:cNvPr id="9" name="矩形 8"/>
            <p:cNvSpPr/>
            <p:nvPr/>
          </p:nvSpPr>
          <p:spPr>
            <a:xfrm>
              <a:off x="304800" y="478805"/>
              <a:ext cx="1346200" cy="3593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317500" y="501650"/>
              <a:ext cx="1620907" cy="335280"/>
            </a:xfrm>
            <a:prstGeom prst="rect">
              <a:avLst/>
            </a:prstGeom>
            <a:noFill/>
          </p:spPr>
          <p:txBody>
            <a:bodyPr rtlCol="0" wrap="square">
              <a:spAutoFit/>
            </a:bodyPr>
            <a:lstStyle/>
            <a:p>
              <a:r>
                <a:rPr altLang="zh-CN" lang="en-US" sz="1600">
                  <a:solidFill>
                    <a:schemeClr val="bg1"/>
                  </a:solidFill>
                  <a:latin charset="0" panose="020b0604020202020204" pitchFamily="34" typeface="Arial"/>
                  <a:cs charset="0" panose="020b0604020202020204" pitchFamily="34" typeface="Arial"/>
                </a:rPr>
                <a:t>TEXT HERE</a:t>
              </a:r>
            </a:p>
          </p:txBody>
        </p:sp>
      </p:grpSp>
      <p:sp>
        <p:nvSpPr>
          <p:cNvPr id="22" name="任意多边形 21"/>
          <p:cNvSpPr/>
          <p:nvPr/>
        </p:nvSpPr>
        <p:spPr>
          <a:xfrm>
            <a:off x="856343" y="3701143"/>
            <a:ext cx="10798628" cy="0"/>
          </a:xfrm>
          <a:custGeom>
            <a:gdLst>
              <a:gd fmla="*/ 0 w 10798628" name="connsiteX0"/>
              <a:gd fmla="*/ 0 h 0" name="connsiteY0"/>
              <a:gd fmla="*/ 10798628 w 10798628" name="connsiteX1"/>
              <a:gd fmla="*/ 0 h 0" name="connsiteY1"/>
            </a:gdLst>
            <a:cxnLst>
              <a:cxn ang="0">
                <a:pos x="connsiteX0" y="connsiteY0"/>
              </a:cxn>
              <a:cxn ang="0">
                <a:pos x="connsiteX1" y="connsiteY1"/>
              </a:cxn>
            </a:cxnLst>
            <a:rect b="b" l="l" r="r" t="t"/>
            <a:pathLst>
              <a:path w="10798628">
                <a:moveTo>
                  <a:pt x="0" y="0"/>
                </a:moveTo>
                <a:lnTo>
                  <a:pt x="10798628" y="0"/>
                </a:lnTo>
              </a:path>
            </a:pathLst>
          </a:custGeom>
          <a:noFill/>
          <a:ln w="28575">
            <a:solidFill>
              <a:schemeClr val="tx1"/>
            </a:solidFill>
          </a:ln>
          <a:effectLst>
            <a:outerShdw algn="t" blurRad="50800" dir="54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18900000">
            <a:off x="1754782" y="3417727"/>
            <a:ext cx="606220" cy="606220"/>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rot="18900000">
            <a:off x="4270668" y="3381931"/>
            <a:ext cx="606220" cy="606220"/>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18900000">
            <a:off x="6790568" y="3417726"/>
            <a:ext cx="606220" cy="606220"/>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rot="18900000">
            <a:off x="9256852" y="3417727"/>
            <a:ext cx="606220" cy="606220"/>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793835" y="2888343"/>
            <a:ext cx="1582057" cy="34834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281384" y="2888343"/>
            <a:ext cx="1582057" cy="34834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8768934" y="2888343"/>
            <a:ext cx="1582057" cy="34834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flipV="1">
            <a:off x="11596261" y="319930"/>
            <a:ext cx="1000488" cy="1900141"/>
            <a:chOff x="11613303" y="134443"/>
            <a:chExt cx="1000488" cy="1900141"/>
          </a:xfrm>
          <a:solidFill>
            <a:srgbClr val="99CCFF"/>
          </a:solidFill>
        </p:grpSpPr>
        <p:sp>
          <p:nvSpPr>
            <p:cNvPr id="24" name="直角三角形 23"/>
            <p:cNvSpPr/>
            <p:nvPr/>
          </p:nvSpPr>
          <p:spPr>
            <a:xfrm rot="2700000">
              <a:off x="11914010" y="134443"/>
              <a:ext cx="556509" cy="556509"/>
            </a:xfrm>
            <a:prstGeom prst="rtTriangle">
              <a:avLst/>
            </a:prstGeom>
            <a:grp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直角三角形 24"/>
            <p:cNvSpPr/>
            <p:nvPr/>
          </p:nvSpPr>
          <p:spPr>
            <a:xfrm rot="2700000">
              <a:off x="11613303" y="647726"/>
              <a:ext cx="457755" cy="457755"/>
            </a:xfrm>
            <a:prstGeom prst="rtTriangle">
              <a:avLst/>
            </a:prstGeom>
            <a:grp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直角三角形 25"/>
            <p:cNvSpPr/>
            <p:nvPr/>
          </p:nvSpPr>
          <p:spPr>
            <a:xfrm rot="2700000">
              <a:off x="11770210" y="1191003"/>
              <a:ext cx="843581" cy="843581"/>
            </a:xfrm>
            <a:prstGeom prst="rtTriangle">
              <a:avLst/>
            </a:prstGeom>
            <a:grp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文本框 26"/>
          <p:cNvSpPr txBox="1"/>
          <p:nvPr/>
        </p:nvSpPr>
        <p:spPr>
          <a:xfrm>
            <a:off x="304799" y="896319"/>
            <a:ext cx="7558641" cy="51816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 The quick brown fox jumps over the lazy dog</a:t>
            </a:r>
          </a:p>
        </p:txBody>
      </p:sp>
      <p:sp>
        <p:nvSpPr>
          <p:cNvPr id="28" name="文本框 27"/>
          <p:cNvSpPr txBox="1"/>
          <p:nvPr/>
        </p:nvSpPr>
        <p:spPr>
          <a:xfrm>
            <a:off x="1079500" y="4149499"/>
            <a:ext cx="2302329" cy="594360"/>
          </a:xfrm>
          <a:prstGeom prst="rect">
            <a:avLst/>
          </a:prstGeom>
          <a:noFill/>
        </p:spPr>
        <p:txBody>
          <a:bodyPr rtlCol="0" wrap="square">
            <a:spAutoFit/>
          </a:bodyPr>
          <a:lstStyle/>
          <a:p>
            <a:r>
              <a:rPr altLang="zh-CN" lang="en-US" sz="1100"/>
              <a:t>The quick brown fox jumps over the lazy dog. The quick brown fox jumps over the lazy dog</a:t>
            </a:r>
          </a:p>
        </p:txBody>
      </p:sp>
      <p:sp>
        <p:nvSpPr>
          <p:cNvPr id="29" name="文本框 28"/>
          <p:cNvSpPr txBox="1"/>
          <p:nvPr/>
        </p:nvSpPr>
        <p:spPr>
          <a:xfrm>
            <a:off x="3610085" y="4149499"/>
            <a:ext cx="2302329" cy="594360"/>
          </a:xfrm>
          <a:prstGeom prst="rect">
            <a:avLst/>
          </a:prstGeom>
          <a:noFill/>
        </p:spPr>
        <p:txBody>
          <a:bodyPr rtlCol="0" wrap="square">
            <a:spAutoFit/>
          </a:bodyPr>
          <a:lstStyle/>
          <a:p>
            <a:r>
              <a:rPr altLang="zh-CN" lang="en-US" sz="1100"/>
              <a:t>The quick brown fox jumps over the lazy dog. The quick brown fox jumps over the lazy dog</a:t>
            </a:r>
          </a:p>
        </p:txBody>
      </p:sp>
      <p:sp>
        <p:nvSpPr>
          <p:cNvPr id="30" name="文本框 29"/>
          <p:cNvSpPr txBox="1"/>
          <p:nvPr/>
        </p:nvSpPr>
        <p:spPr>
          <a:xfrm>
            <a:off x="5942514" y="4149499"/>
            <a:ext cx="2302329" cy="594360"/>
          </a:xfrm>
          <a:prstGeom prst="rect">
            <a:avLst/>
          </a:prstGeom>
          <a:noFill/>
        </p:spPr>
        <p:txBody>
          <a:bodyPr rtlCol="0" wrap="square">
            <a:spAutoFit/>
          </a:bodyPr>
          <a:lstStyle/>
          <a:p>
            <a:r>
              <a:rPr altLang="zh-CN" lang="en-US" sz="1100"/>
              <a:t>The quick brown fox jumps over the lazy dog. The quick brown fox jumps over the lazy dog</a:t>
            </a:r>
          </a:p>
        </p:txBody>
      </p:sp>
      <p:sp>
        <p:nvSpPr>
          <p:cNvPr id="31" name="文本框 30"/>
          <p:cNvSpPr txBox="1"/>
          <p:nvPr/>
        </p:nvSpPr>
        <p:spPr>
          <a:xfrm>
            <a:off x="8449521" y="4149499"/>
            <a:ext cx="2302329" cy="594360"/>
          </a:xfrm>
          <a:prstGeom prst="rect">
            <a:avLst/>
          </a:prstGeom>
          <a:noFill/>
        </p:spPr>
        <p:txBody>
          <a:bodyPr rtlCol="0" wrap="square">
            <a:spAutoFit/>
          </a:bodyPr>
          <a:lstStyle/>
          <a:p>
            <a:r>
              <a:rPr altLang="zh-CN" lang="en-US" sz="1100"/>
              <a:t>The quick brown fox jumps over the lazy dog. The quick brown fox jumps over the lazy dog</a:t>
            </a:r>
          </a:p>
        </p:txBody>
      </p:sp>
      <p:sp>
        <p:nvSpPr>
          <p:cNvPr id="2" name="矩形 1"/>
          <p:cNvSpPr/>
          <p:nvPr/>
        </p:nvSpPr>
        <p:spPr>
          <a:xfrm>
            <a:off x="1306286" y="2888343"/>
            <a:ext cx="1582057" cy="348343"/>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1463753" y="2919120"/>
            <a:ext cx="1620907" cy="304800"/>
          </a:xfrm>
          <a:prstGeom prst="rect">
            <a:avLst/>
          </a:prstGeom>
          <a:noFill/>
        </p:spPr>
        <p:txBody>
          <a:bodyPr rtlCol="0" wrap="square">
            <a:spAutoFit/>
          </a:bodyPr>
          <a:lstStyle/>
          <a:p>
            <a:r>
              <a:rPr altLang="zh-CN" lang="en-US" sz="1400">
                <a:solidFill>
                  <a:schemeClr val="bg1"/>
                </a:solidFill>
                <a:latin charset="0" panose="020b0604020202020204" pitchFamily="34" typeface="Arial"/>
                <a:cs charset="0" panose="020b0604020202020204" pitchFamily="34" typeface="Arial"/>
              </a:rPr>
              <a:t>TEXT HERE</a:t>
            </a:r>
          </a:p>
        </p:txBody>
      </p:sp>
      <p:sp>
        <p:nvSpPr>
          <p:cNvPr id="33" name="文本框 32"/>
          <p:cNvSpPr txBox="1"/>
          <p:nvPr/>
        </p:nvSpPr>
        <p:spPr>
          <a:xfrm>
            <a:off x="3950795" y="2919120"/>
            <a:ext cx="1620907" cy="304800"/>
          </a:xfrm>
          <a:prstGeom prst="rect">
            <a:avLst/>
          </a:prstGeom>
          <a:noFill/>
        </p:spPr>
        <p:txBody>
          <a:bodyPr rtlCol="0" wrap="square">
            <a:spAutoFit/>
          </a:bodyPr>
          <a:lstStyle/>
          <a:p>
            <a:r>
              <a:rPr altLang="zh-CN" lang="en-US" sz="1400">
                <a:solidFill>
                  <a:schemeClr val="bg1"/>
                </a:solidFill>
                <a:latin charset="0" panose="020b0604020202020204" pitchFamily="34" typeface="Arial"/>
                <a:cs charset="0" panose="020b0604020202020204" pitchFamily="34" typeface="Arial"/>
              </a:rPr>
              <a:t>TEXT HERE</a:t>
            </a:r>
          </a:p>
        </p:txBody>
      </p:sp>
      <p:sp>
        <p:nvSpPr>
          <p:cNvPr id="34" name="文本框 33"/>
          <p:cNvSpPr txBox="1"/>
          <p:nvPr/>
        </p:nvSpPr>
        <p:spPr>
          <a:xfrm>
            <a:off x="6451532" y="2919120"/>
            <a:ext cx="1620907" cy="304800"/>
          </a:xfrm>
          <a:prstGeom prst="rect">
            <a:avLst/>
          </a:prstGeom>
          <a:noFill/>
        </p:spPr>
        <p:txBody>
          <a:bodyPr rtlCol="0" wrap="square">
            <a:spAutoFit/>
          </a:bodyPr>
          <a:lstStyle/>
          <a:p>
            <a:r>
              <a:rPr altLang="zh-CN" lang="en-US" sz="1400">
                <a:solidFill>
                  <a:schemeClr val="bg1"/>
                </a:solidFill>
                <a:latin charset="0" panose="020b0604020202020204" pitchFamily="34" typeface="Arial"/>
                <a:cs charset="0" panose="020b0604020202020204" pitchFamily="34" typeface="Arial"/>
              </a:rPr>
              <a:t>TEXT HERE</a:t>
            </a:r>
          </a:p>
        </p:txBody>
      </p:sp>
      <p:sp>
        <p:nvSpPr>
          <p:cNvPr id="35" name="文本框 34"/>
          <p:cNvSpPr txBox="1"/>
          <p:nvPr/>
        </p:nvSpPr>
        <p:spPr>
          <a:xfrm>
            <a:off x="8977933" y="2919120"/>
            <a:ext cx="1620907" cy="304800"/>
          </a:xfrm>
          <a:prstGeom prst="rect">
            <a:avLst/>
          </a:prstGeom>
          <a:noFill/>
        </p:spPr>
        <p:txBody>
          <a:bodyPr rtlCol="0" wrap="square">
            <a:spAutoFit/>
          </a:bodyPr>
          <a:lstStyle/>
          <a:p>
            <a:r>
              <a:rPr altLang="zh-CN" lang="en-US" sz="1400">
                <a:solidFill>
                  <a:schemeClr val="bg1"/>
                </a:solidFill>
                <a:latin charset="0" panose="020b0604020202020204" pitchFamily="34" typeface="Arial"/>
                <a:cs charset="0" panose="020b0604020202020204" pitchFamily="34" typeface="Arial"/>
              </a:rPr>
              <a:t>TEXT HERE</a:t>
            </a:r>
          </a:p>
        </p:txBody>
      </p:sp>
    </p:spTree>
    <p:extLst>
      <p:ext uri="{BB962C8B-B14F-4D97-AF65-F5344CB8AC3E}">
        <p14:creationId val="3070696956"/>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直角三角形 2"/>
          <p:cNvSpPr/>
          <p:nvPr/>
        </p:nvSpPr>
        <p:spPr>
          <a:xfrm rot="13500000">
            <a:off x="-1117328" y="3708913"/>
            <a:ext cx="2507417" cy="2537440"/>
          </a:xfrm>
          <a:custGeom>
            <a:gdLst>
              <a:gd fmla="*/ 0 w 2507417" name="connsiteX0"/>
              <a:gd fmla="*/ 2537440 h 2537440" name="connsiteY0"/>
              <a:gd fmla="*/ 176780 w 2507417" name="connsiteX1"/>
              <a:gd fmla="*/ 0 h 2537440" name="connsiteY1"/>
              <a:gd fmla="*/ 2507417 w 2507417" name="connsiteX2"/>
              <a:gd fmla="*/ 2330637 h 2537440" name="connsiteY2"/>
              <a:gd fmla="*/ 0 w 2507417" name="connsiteX3"/>
              <a:gd fmla="*/ 2537440 h 2537440" name="connsiteY3"/>
            </a:gdLst>
            <a:cxnLst>
              <a:cxn ang="0">
                <a:pos x="connsiteX0" y="connsiteY0"/>
              </a:cxn>
              <a:cxn ang="0">
                <a:pos x="connsiteX1" y="connsiteY1"/>
              </a:cxn>
              <a:cxn ang="0">
                <a:pos x="connsiteX2" y="connsiteY2"/>
              </a:cxn>
              <a:cxn ang="0">
                <a:pos x="connsiteX3" y="connsiteY3"/>
              </a:cxn>
            </a:cxnLst>
            <a:rect b="b" l="l" r="r" t="t"/>
            <a:pathLst>
              <a:path h="2537440" w="2507417">
                <a:moveTo>
                  <a:pt x="0" y="2537440"/>
                </a:moveTo>
                <a:lnTo>
                  <a:pt x="176780" y="0"/>
                </a:lnTo>
                <a:lnTo>
                  <a:pt x="2507417" y="2330637"/>
                </a:lnTo>
                <a:lnTo>
                  <a:pt x="0" y="2537440"/>
                </a:lnTo>
                <a:close/>
              </a:path>
            </a:pathLst>
          </a:cu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2"/>
          <p:cNvSpPr/>
          <p:nvPr/>
        </p:nvSpPr>
        <p:spPr>
          <a:xfrm rot="8100000">
            <a:off x="672151" y="5153088"/>
            <a:ext cx="3448291" cy="3416986"/>
          </a:xfrm>
          <a:custGeom>
            <a:gdLst>
              <a:gd fmla="*/ 206591 w 3042072" name="connsiteX0"/>
              <a:gd fmla="*/ 2781310 h 2952959" name="connsiteY0"/>
              <a:gd fmla="*/ 0 w 3042072" name="connsiteX1"/>
              <a:gd fmla="*/ 0 h 2952959" name="connsiteY1"/>
              <a:gd fmla="*/ 3042072 w 3042072" name="connsiteX2"/>
              <a:gd fmla="*/ 2952959 h 2952959" name="connsiteY2"/>
              <a:gd fmla="*/ 206591 w 3042072" name="connsiteX3"/>
              <a:gd fmla="*/ 2781310 h 2952959" name="connsiteY3"/>
            </a:gdLst>
            <a:cxnLst>
              <a:cxn ang="0">
                <a:pos x="connsiteX0" y="connsiteY0"/>
              </a:cxn>
              <a:cxn ang="0">
                <a:pos x="connsiteX1" y="connsiteY1"/>
              </a:cxn>
              <a:cxn ang="0">
                <a:pos x="connsiteX2" y="connsiteY2"/>
              </a:cxn>
              <a:cxn ang="0">
                <a:pos x="connsiteX3" y="connsiteY3"/>
              </a:cxn>
            </a:cxnLst>
            <a:rect b="b" l="l" r="r" t="t"/>
            <a:pathLst>
              <a:path h="2952959" w="3042072">
                <a:moveTo>
                  <a:pt x="206591" y="2781310"/>
                </a:moveTo>
                <a:lnTo>
                  <a:pt x="0" y="0"/>
                </a:lnTo>
                <a:lnTo>
                  <a:pt x="3042072" y="2952959"/>
                </a:lnTo>
                <a:lnTo>
                  <a:pt x="206591" y="2781310"/>
                </a:lnTo>
                <a:close/>
              </a:path>
            </a:pathLst>
          </a:cu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flipV="1">
            <a:off x="11613303" y="324943"/>
            <a:ext cx="1000488" cy="1900141"/>
            <a:chOff x="11613303" y="134443"/>
            <a:chExt cx="1000488" cy="1900141"/>
          </a:xfrm>
          <a:solidFill>
            <a:srgbClr val="99CCFF"/>
          </a:solidFill>
        </p:grpSpPr>
        <p:sp>
          <p:nvSpPr>
            <p:cNvPr id="8" name="直角三角形 7"/>
            <p:cNvSpPr/>
            <p:nvPr/>
          </p:nvSpPr>
          <p:spPr>
            <a:xfrm rot="2700000">
              <a:off x="11914010" y="134443"/>
              <a:ext cx="556509" cy="5565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直角三角形 8"/>
            <p:cNvSpPr/>
            <p:nvPr/>
          </p:nvSpPr>
          <p:spPr>
            <a:xfrm rot="2700000">
              <a:off x="11613303" y="647726"/>
              <a:ext cx="457755" cy="457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直角三角形 9"/>
            <p:cNvSpPr/>
            <p:nvPr/>
          </p:nvSpPr>
          <p:spPr>
            <a:xfrm rot="2700000">
              <a:off x="11770210" y="1191003"/>
              <a:ext cx="843581" cy="84358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任意多边形 10"/>
          <p:cNvSpPr/>
          <p:nvPr/>
        </p:nvSpPr>
        <p:spPr>
          <a:xfrm>
            <a:off x="3981450" y="3905250"/>
            <a:ext cx="4933950" cy="19050"/>
          </a:xfrm>
          <a:custGeom>
            <a:gdLst>
              <a:gd fmla="*/ 0 w 4933950" name="connsiteX0"/>
              <a:gd fmla="*/ 19050 h 19050" name="connsiteY0"/>
              <a:gd fmla="*/ 4933950 w 4933950" name="connsiteX1"/>
              <a:gd fmla="*/ 0 h 19050" name="connsiteY1"/>
            </a:gdLst>
            <a:cxnLst>
              <a:cxn ang="0">
                <a:pos x="connsiteX0" y="connsiteY0"/>
              </a:cxn>
              <a:cxn ang="0">
                <a:pos x="connsiteX1" y="connsiteY1"/>
              </a:cxn>
            </a:cxnLst>
            <a:rect b="b" l="l" r="r" t="t"/>
            <a:pathLst>
              <a:path h="19050" w="4933950">
                <a:moveTo>
                  <a:pt x="0" y="19050"/>
                </a:moveTo>
                <a:lnTo>
                  <a:pt x="4933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2546081" y="2125347"/>
            <a:ext cx="3534758" cy="1554480"/>
          </a:xfrm>
          <a:prstGeom prst="rect">
            <a:avLst/>
          </a:prstGeom>
          <a:noFill/>
        </p:spPr>
        <p:txBody>
          <a:bodyPr rtlCol="0" wrap="square">
            <a:spAutoFit/>
          </a:bodyPr>
          <a:lstStyle/>
          <a:p>
            <a:r>
              <a:rPr altLang="zh-CN" lang="en-US" sz="9600">
                <a:latin charset="0" panose="020b0604020202020204" pitchFamily="34" typeface="Arial"/>
                <a:cs charset="0" panose="020b0604020202020204" pitchFamily="34" typeface="Arial"/>
              </a:rPr>
              <a:t>2015</a:t>
            </a:r>
          </a:p>
        </p:txBody>
      </p:sp>
      <p:sp>
        <p:nvSpPr>
          <p:cNvPr id="13" name="文本框 12"/>
          <p:cNvSpPr txBox="1"/>
          <p:nvPr/>
        </p:nvSpPr>
        <p:spPr>
          <a:xfrm>
            <a:off x="8119181" y="4197231"/>
            <a:ext cx="3534758" cy="1554480"/>
          </a:xfrm>
          <a:prstGeom prst="rect">
            <a:avLst/>
          </a:prstGeom>
          <a:noFill/>
        </p:spPr>
        <p:txBody>
          <a:bodyPr rtlCol="0" wrap="square">
            <a:spAutoFit/>
          </a:bodyPr>
          <a:lstStyle/>
          <a:p>
            <a:r>
              <a:rPr altLang="zh-CN" lang="en-US" sz="9600">
                <a:latin charset="0" panose="020b0604020202020204" pitchFamily="34" typeface="Arial"/>
                <a:cs charset="0" panose="020b0604020202020204" pitchFamily="34" typeface="Arial"/>
              </a:rPr>
              <a:t>2016</a:t>
            </a:r>
          </a:p>
        </p:txBody>
      </p:sp>
      <p:grpSp>
        <p:nvGrpSpPr>
          <p:cNvPr id="14" name="组合 13"/>
          <p:cNvGrpSpPr/>
          <p:nvPr/>
        </p:nvGrpSpPr>
        <p:grpSpPr>
          <a:xfrm>
            <a:off x="304800" y="478805"/>
            <a:ext cx="1633607" cy="361399"/>
            <a:chOff x="304800" y="478805"/>
            <a:chExt cx="1633607" cy="361399"/>
          </a:xfrm>
        </p:grpSpPr>
        <p:sp>
          <p:nvSpPr>
            <p:cNvPr id="15" name="矩形 14"/>
            <p:cNvSpPr/>
            <p:nvPr/>
          </p:nvSpPr>
          <p:spPr>
            <a:xfrm>
              <a:off x="304800" y="478805"/>
              <a:ext cx="1346200" cy="3593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317500" y="501650"/>
              <a:ext cx="1620907" cy="335280"/>
            </a:xfrm>
            <a:prstGeom prst="rect">
              <a:avLst/>
            </a:prstGeom>
            <a:noFill/>
          </p:spPr>
          <p:txBody>
            <a:bodyPr rtlCol="0" wrap="square">
              <a:spAutoFit/>
            </a:bodyPr>
            <a:lstStyle/>
            <a:p>
              <a:r>
                <a:rPr altLang="zh-CN" lang="en-US" sz="1600">
                  <a:solidFill>
                    <a:schemeClr val="bg1"/>
                  </a:solidFill>
                  <a:latin charset="0" panose="020b0604020202020204" pitchFamily="34" typeface="Arial"/>
                  <a:cs charset="0" panose="020b0604020202020204" pitchFamily="34" typeface="Arial"/>
                </a:rPr>
                <a:t>TEXT HERE</a:t>
              </a:r>
            </a:p>
          </p:txBody>
        </p:sp>
      </p:grpSp>
      <p:grpSp>
        <p:nvGrpSpPr>
          <p:cNvPr id="17" name="组合 16"/>
          <p:cNvGrpSpPr/>
          <p:nvPr/>
        </p:nvGrpSpPr>
        <p:grpSpPr>
          <a:xfrm>
            <a:off x="5483184" y="2300499"/>
            <a:ext cx="1789902" cy="361398"/>
            <a:chOff x="304799" y="478806"/>
            <a:chExt cx="1789902" cy="361398"/>
          </a:xfrm>
        </p:grpSpPr>
        <p:sp>
          <p:nvSpPr>
            <p:cNvPr id="18" name="矩形 17"/>
            <p:cNvSpPr/>
            <p:nvPr/>
          </p:nvSpPr>
          <p:spPr>
            <a:xfrm>
              <a:off x="304799" y="478806"/>
              <a:ext cx="1603415" cy="347452"/>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473794" y="501650"/>
              <a:ext cx="1620907" cy="335280"/>
            </a:xfrm>
            <a:prstGeom prst="rect">
              <a:avLst/>
            </a:prstGeom>
            <a:noFill/>
          </p:spPr>
          <p:txBody>
            <a:bodyPr rtlCol="0" wrap="square">
              <a:spAutoFit/>
            </a:bodyPr>
            <a:lstStyle/>
            <a:p>
              <a:r>
                <a:rPr altLang="zh-CN" lang="en-US" sz="1600">
                  <a:solidFill>
                    <a:schemeClr val="bg1"/>
                  </a:solidFill>
                  <a:latin charset="0" panose="020b0604020202020204" pitchFamily="34" typeface="Arial"/>
                  <a:cs charset="0" panose="020b0604020202020204" pitchFamily="34" typeface="Arial"/>
                </a:rPr>
                <a:t>TEXT HERE</a:t>
              </a:r>
            </a:p>
          </p:txBody>
        </p:sp>
      </p:grpSp>
      <p:grpSp>
        <p:nvGrpSpPr>
          <p:cNvPr id="20" name="组合 19"/>
          <p:cNvGrpSpPr/>
          <p:nvPr/>
        </p:nvGrpSpPr>
        <p:grpSpPr>
          <a:xfrm>
            <a:off x="5483184" y="4532817"/>
            <a:ext cx="1789902" cy="361398"/>
            <a:chOff x="304799" y="478806"/>
            <a:chExt cx="1789902" cy="361398"/>
          </a:xfrm>
        </p:grpSpPr>
        <p:sp>
          <p:nvSpPr>
            <p:cNvPr id="21" name="矩形 20"/>
            <p:cNvSpPr/>
            <p:nvPr/>
          </p:nvSpPr>
          <p:spPr>
            <a:xfrm>
              <a:off x="304799" y="478806"/>
              <a:ext cx="1603415" cy="347452"/>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473794" y="501651"/>
              <a:ext cx="1620907" cy="335280"/>
            </a:xfrm>
            <a:prstGeom prst="rect">
              <a:avLst/>
            </a:prstGeom>
            <a:noFill/>
          </p:spPr>
          <p:txBody>
            <a:bodyPr rtlCol="0" wrap="square">
              <a:spAutoFit/>
            </a:bodyPr>
            <a:lstStyle/>
            <a:p>
              <a:r>
                <a:rPr altLang="zh-CN" lang="en-US" sz="1600">
                  <a:solidFill>
                    <a:schemeClr val="bg1"/>
                  </a:solidFill>
                  <a:latin charset="0" panose="020b0604020202020204" pitchFamily="34" typeface="Arial"/>
                  <a:cs charset="0" panose="020b0604020202020204" pitchFamily="34" typeface="Arial"/>
                </a:rPr>
                <a:t>TEXT HERE</a:t>
              </a:r>
            </a:p>
          </p:txBody>
        </p:sp>
      </p:grpSp>
      <p:sp>
        <p:nvSpPr>
          <p:cNvPr id="23" name="文本框 22"/>
          <p:cNvSpPr txBox="1"/>
          <p:nvPr/>
        </p:nvSpPr>
        <p:spPr>
          <a:xfrm>
            <a:off x="213668" y="862796"/>
            <a:ext cx="7533332" cy="518160"/>
          </a:xfrm>
          <a:prstGeom prst="rect">
            <a:avLst/>
          </a:prstGeom>
          <a:noFill/>
        </p:spPr>
        <p:txBody>
          <a:bodyPr rtlCol="0" wrap="square">
            <a:spAutoFit/>
          </a:bodyPr>
          <a:lstStyle/>
          <a:p>
            <a:r>
              <a:rPr altLang="zh-CN" lang="en-US" sz="1400"/>
              <a:t>The quick brown fox jumps over the lazy dog. The quick brown fox jumps over the lazy dog. The quick brown fox jumps over the lazy dog The quick brown fox jumps over the lazy dog</a:t>
            </a:r>
          </a:p>
        </p:txBody>
      </p:sp>
      <p:sp>
        <p:nvSpPr>
          <p:cNvPr id="24" name="文本框 23"/>
          <p:cNvSpPr txBox="1"/>
          <p:nvPr/>
        </p:nvSpPr>
        <p:spPr>
          <a:xfrm>
            <a:off x="5375904" y="2687021"/>
            <a:ext cx="2815817" cy="822960"/>
          </a:xfrm>
          <a:prstGeom prst="rect">
            <a:avLst/>
          </a:prstGeom>
          <a:noFill/>
        </p:spPr>
        <p:txBody>
          <a:bodyPr rtlCol="0" wrap="square">
            <a:spAutoFit/>
          </a:bodyPr>
          <a:lstStyle/>
          <a:p>
            <a:r>
              <a:rPr altLang="zh-CN" lang="en-US" sz="1200"/>
              <a:t>The quick brown fox jumps over the lazy dog. The quick brown fox jumps over the lazy dog. The quick brown fox jumps over the lazy dog</a:t>
            </a:r>
          </a:p>
        </p:txBody>
      </p:sp>
      <p:sp>
        <p:nvSpPr>
          <p:cNvPr id="25" name="文本框 24"/>
          <p:cNvSpPr txBox="1"/>
          <p:nvPr/>
        </p:nvSpPr>
        <p:spPr>
          <a:xfrm>
            <a:off x="5375904" y="4965658"/>
            <a:ext cx="2815817" cy="822960"/>
          </a:xfrm>
          <a:prstGeom prst="rect">
            <a:avLst/>
          </a:prstGeom>
          <a:noFill/>
        </p:spPr>
        <p:txBody>
          <a:bodyPr rtlCol="0" wrap="square">
            <a:spAutoFit/>
          </a:bodyPr>
          <a:lstStyle/>
          <a:p>
            <a:r>
              <a:rPr altLang="zh-CN" lang="en-US" sz="1200"/>
              <a:t>The quick brown fox jumps over the lazy dog. The quick brown fox jumps over the lazy dog. The quick brown fox jumps over the lazy dog</a:t>
            </a:r>
          </a:p>
        </p:txBody>
      </p:sp>
    </p:spTree>
    <p:extLst>
      <p:ext uri="{BB962C8B-B14F-4D97-AF65-F5344CB8AC3E}">
        <p14:creationId val="1885321215"/>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9CCFF"/>
        </a:solidFill>
        <a:effectLst/>
      </p:bgPr>
    </p:bg>
    <p:spTree>
      <p:nvGrpSpPr>
        <p:cNvPr id="1" name=""/>
        <p:cNvGrpSpPr/>
        <p:nvPr/>
      </p:nvGrpSpPr>
      <p:grpSpPr>
        <a:xfrm>
          <a:off x="0" y="0"/>
          <a:ext cx="0" cy="0"/>
        </a:xfrm>
      </p:grpSpPr>
      <p:grpSp>
        <p:nvGrpSpPr>
          <p:cNvPr id="6" name="组合 5"/>
          <p:cNvGrpSpPr/>
          <p:nvPr/>
        </p:nvGrpSpPr>
        <p:grpSpPr>
          <a:xfrm>
            <a:off x="-4387" y="-10931"/>
            <a:ext cx="429436" cy="1425913"/>
            <a:chOff x="-4387" y="-10931"/>
            <a:chExt cx="429436" cy="1425913"/>
          </a:xfrm>
        </p:grpSpPr>
        <p:sp>
          <p:nvSpPr>
            <p:cNvPr id="3" name="等腰三角形 2"/>
            <p:cNvSpPr/>
            <p:nvPr/>
          </p:nvSpPr>
          <p:spPr>
            <a:xfrm rot="5400000">
              <a:off x="-84838" y="73907"/>
              <a:ext cx="426676" cy="257000"/>
            </a:xfrm>
            <a:custGeom>
              <a:gdLst>
                <a:gd fmla="*/ 0 w 881065" name="connsiteX0"/>
                <a:gd fmla="*/ 530693 h 530693" name="connsiteY0"/>
                <a:gd fmla="*/ 425343 w 881065" name="connsiteX1"/>
                <a:gd fmla="*/ 0 h 530693" name="connsiteY1"/>
                <a:gd fmla="*/ 881065 w 881065" name="connsiteX2"/>
                <a:gd fmla="*/ 530693 h 530693" name="connsiteY2"/>
                <a:gd fmla="*/ 0 w 881065" name="connsiteX3"/>
                <a:gd fmla="*/ 530693 h 530693" name="connsiteY3"/>
              </a:gdLst>
              <a:cxnLst>
                <a:cxn ang="0">
                  <a:pos x="connsiteX0" y="connsiteY0"/>
                </a:cxn>
                <a:cxn ang="0">
                  <a:pos x="connsiteX1" y="connsiteY1"/>
                </a:cxn>
                <a:cxn ang="0">
                  <a:pos x="connsiteX2" y="connsiteY2"/>
                </a:cxn>
                <a:cxn ang="0">
                  <a:pos x="connsiteX3" y="connsiteY3"/>
                </a:cxn>
              </a:cxnLst>
              <a:rect b="b" l="l" r="r" t="t"/>
              <a:pathLst>
                <a:path h="530693" w="881065">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2"/>
            <p:cNvSpPr/>
            <p:nvPr/>
          </p:nvSpPr>
          <p:spPr>
            <a:xfrm rot="5400000">
              <a:off x="133617" y="449333"/>
              <a:ext cx="363760" cy="219104"/>
            </a:xfrm>
            <a:custGeom>
              <a:gdLst>
                <a:gd fmla="*/ 0 w 881065" name="connsiteX0"/>
                <a:gd fmla="*/ 530693 h 530693" name="connsiteY0"/>
                <a:gd fmla="*/ 425343 w 881065" name="connsiteX1"/>
                <a:gd fmla="*/ 0 h 530693" name="connsiteY1"/>
                <a:gd fmla="*/ 881065 w 881065" name="connsiteX2"/>
                <a:gd fmla="*/ 530693 h 530693" name="connsiteY2"/>
                <a:gd fmla="*/ 0 w 881065" name="connsiteX3"/>
                <a:gd fmla="*/ 530693 h 530693" name="connsiteY3"/>
              </a:gdLst>
              <a:cxnLst>
                <a:cxn ang="0">
                  <a:pos x="connsiteX0" y="connsiteY0"/>
                </a:cxn>
                <a:cxn ang="0">
                  <a:pos x="connsiteX1" y="connsiteY1"/>
                </a:cxn>
                <a:cxn ang="0">
                  <a:pos x="connsiteX2" y="connsiteY2"/>
                </a:cxn>
                <a:cxn ang="0">
                  <a:pos x="connsiteX3" y="connsiteY3"/>
                </a:cxn>
              </a:cxnLst>
              <a:rect b="b" l="l" r="r" t="t"/>
              <a:pathLst>
                <a:path h="530693" w="881065">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2"/>
            <p:cNvSpPr/>
            <p:nvPr/>
          </p:nvSpPr>
          <p:spPr>
            <a:xfrm rot="5400000">
              <a:off x="-146147" y="843786"/>
              <a:ext cx="712956" cy="429435"/>
            </a:xfrm>
            <a:custGeom>
              <a:gdLst>
                <a:gd fmla="*/ 0 w 881065" name="connsiteX0"/>
                <a:gd fmla="*/ 530693 h 530693" name="connsiteY0"/>
                <a:gd fmla="*/ 425343 w 881065" name="connsiteX1"/>
                <a:gd fmla="*/ 0 h 530693" name="connsiteY1"/>
                <a:gd fmla="*/ 881065 w 881065" name="connsiteX2"/>
                <a:gd fmla="*/ 530693 h 530693" name="connsiteY2"/>
                <a:gd fmla="*/ 0 w 881065" name="connsiteX3"/>
                <a:gd fmla="*/ 530693 h 530693" name="connsiteY3"/>
              </a:gdLst>
              <a:cxnLst>
                <a:cxn ang="0">
                  <a:pos x="connsiteX0" y="connsiteY0"/>
                </a:cxn>
                <a:cxn ang="0">
                  <a:pos x="connsiteX1" y="connsiteY1"/>
                </a:cxn>
                <a:cxn ang="0">
                  <a:pos x="connsiteX2" y="connsiteY2"/>
                </a:cxn>
                <a:cxn ang="0">
                  <a:pos x="connsiteX3" y="connsiteY3"/>
                </a:cxn>
              </a:cxnLst>
              <a:rect b="b" l="l" r="r" t="t"/>
              <a:pathLst>
                <a:path h="530693" w="881065">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62945" y="363485"/>
            <a:ext cx="1457325" cy="396240"/>
          </a:xfrm>
          <a:prstGeom prst="rect">
            <a:avLst/>
          </a:prstGeom>
          <a:noFill/>
        </p:spPr>
        <p:txBody>
          <a:bodyPr rtlCol="0" wrap="square">
            <a:spAutoFit/>
          </a:bodyPr>
          <a:lstStyle/>
          <a:p>
            <a:r>
              <a:rPr altLang="zh-CN" lang="en-US" sz="2000">
                <a:solidFill>
                  <a:schemeClr val="bg1"/>
                </a:solidFill>
                <a:latin charset="0" panose="020b0604020202020204" pitchFamily="34" typeface="Arial"/>
                <a:cs charset="0" panose="020b0604020202020204" pitchFamily="34" typeface="Arial"/>
              </a:rPr>
              <a:t>CONTENT</a:t>
            </a:r>
          </a:p>
        </p:txBody>
      </p:sp>
      <p:cxnSp>
        <p:nvCxnSpPr>
          <p:cNvPr id="8" name="直接连接符 7"/>
          <p:cNvCxnSpPr/>
          <p:nvPr/>
        </p:nvCxnSpPr>
        <p:spPr>
          <a:xfrm flipH="1">
            <a:off x="2590800" y="0"/>
            <a:ext cx="19050" cy="3429000"/>
          </a:xfrm>
          <a:prstGeom prst="line">
            <a:avLst/>
          </a:prstGeom>
          <a:ln w="38100">
            <a:solidFill>
              <a:srgbClr val="99CCFF"/>
            </a:solidFill>
          </a:ln>
          <a:effectLst>
            <a:outerShdw algn="br" blurRad="50800" dir="13500000" dist="127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762500" y="-3024"/>
            <a:ext cx="19050" cy="3429000"/>
          </a:xfrm>
          <a:prstGeom prst="line">
            <a:avLst/>
          </a:prstGeom>
          <a:ln w="38100">
            <a:solidFill>
              <a:srgbClr val="99CCFF"/>
            </a:solidFill>
          </a:ln>
          <a:effectLst>
            <a:outerShdw algn="br" blurRad="50800" dir="13500000" dist="127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086600" y="-10932"/>
            <a:ext cx="35993" cy="3475008"/>
          </a:xfrm>
          <a:prstGeom prst="line">
            <a:avLst/>
          </a:prstGeom>
          <a:ln w="38100">
            <a:solidFill>
              <a:srgbClr val="99CCFF"/>
            </a:solidFill>
          </a:ln>
          <a:effectLst>
            <a:outerShdw algn="br" blurRad="50800" dir="13500000" dist="127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9772650" y="0"/>
            <a:ext cx="19050" cy="3429000"/>
          </a:xfrm>
          <a:prstGeom prst="line">
            <a:avLst/>
          </a:prstGeom>
          <a:ln w="38100">
            <a:solidFill>
              <a:srgbClr val="99CCFF"/>
            </a:solidFill>
          </a:ln>
          <a:effectLst>
            <a:outerShdw algn="br" blurRad="50800" dir="13500000" dist="127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996470" y="4676175"/>
            <a:ext cx="1653360" cy="365760"/>
          </a:xfrm>
          <a:prstGeom prst="rect">
            <a:avLst/>
          </a:prstGeom>
          <a:noFill/>
        </p:spPr>
        <p:txBody>
          <a:bodyPr rtlCol="0" wrap="square">
            <a:spAutoFit/>
          </a:bodyPr>
          <a:lstStyle/>
          <a:p>
            <a:r>
              <a:rPr altLang="zh-CN" cap="all" lang="en-US">
                <a:solidFill>
                  <a:schemeClr val="bg1"/>
                </a:solidFill>
                <a:latin charset="0" panose="020b0604020202020204" pitchFamily="34" typeface="Arial"/>
                <a:cs charset="0" panose="020b0604020202020204" pitchFamily="34" typeface="Arial"/>
              </a:rPr>
              <a:t>Part one</a:t>
            </a:r>
          </a:p>
        </p:txBody>
      </p:sp>
      <p:sp>
        <p:nvSpPr>
          <p:cNvPr id="39" name="文本框 38"/>
          <p:cNvSpPr txBox="1"/>
          <p:nvPr/>
        </p:nvSpPr>
        <p:spPr>
          <a:xfrm>
            <a:off x="4123198" y="3669971"/>
            <a:ext cx="1863624" cy="365760"/>
          </a:xfrm>
          <a:prstGeom prst="rect">
            <a:avLst/>
          </a:prstGeom>
          <a:noFill/>
        </p:spPr>
        <p:txBody>
          <a:bodyPr rtlCol="0" wrap="square">
            <a:spAutoFit/>
          </a:bodyPr>
          <a:lstStyle>
            <a:defPPr>
              <a:defRPr lang="zh-CN"/>
            </a:defPPr>
            <a:lvl1pPr>
              <a:defRPr cap="all" sz="2000">
                <a:solidFill>
                  <a:schemeClr val="bg1"/>
                </a:solidFill>
                <a:latin charset="0" panose="020b0604020202020204" pitchFamily="34" typeface="Arial"/>
                <a:cs charset="0" panose="020b0604020202020204" pitchFamily="34" typeface="Arial"/>
              </a:defRPr>
            </a:lvl1pPr>
          </a:lstStyle>
          <a:p>
            <a:r>
              <a:rPr altLang="zh-CN" lang="en-US" sz="1800"/>
              <a:t>Part tow</a:t>
            </a:r>
          </a:p>
        </p:txBody>
      </p:sp>
      <p:sp>
        <p:nvSpPr>
          <p:cNvPr id="40" name="文本框 39"/>
          <p:cNvSpPr txBox="1"/>
          <p:nvPr/>
        </p:nvSpPr>
        <p:spPr>
          <a:xfrm>
            <a:off x="6424972" y="4250958"/>
            <a:ext cx="1802819" cy="365760"/>
          </a:xfrm>
          <a:prstGeom prst="rect">
            <a:avLst/>
          </a:prstGeom>
          <a:noFill/>
        </p:spPr>
        <p:txBody>
          <a:bodyPr rtlCol="0" wrap="square">
            <a:spAutoFit/>
          </a:bodyPr>
          <a:lstStyle>
            <a:defPPr>
              <a:defRPr lang="zh-CN"/>
            </a:defPPr>
            <a:lvl1pPr>
              <a:defRPr cap="all" sz="2000">
                <a:solidFill>
                  <a:schemeClr val="bg1"/>
                </a:solidFill>
                <a:latin charset="0" panose="020b0604020202020204" pitchFamily="34" typeface="Arial"/>
                <a:cs charset="0" panose="020b0604020202020204" pitchFamily="34" typeface="Arial"/>
              </a:defRPr>
            </a:lvl1pPr>
          </a:lstStyle>
          <a:p>
            <a:r>
              <a:rPr altLang="zh-CN" lang="en-US" sz="1800"/>
              <a:t>Part three </a:t>
            </a:r>
          </a:p>
        </p:txBody>
      </p:sp>
      <p:sp>
        <p:nvSpPr>
          <p:cNvPr id="41" name="文本框 40"/>
          <p:cNvSpPr txBox="1"/>
          <p:nvPr/>
        </p:nvSpPr>
        <p:spPr>
          <a:xfrm>
            <a:off x="9088790" y="4730635"/>
            <a:ext cx="1726984" cy="365760"/>
          </a:xfrm>
          <a:prstGeom prst="rect">
            <a:avLst/>
          </a:prstGeom>
          <a:noFill/>
        </p:spPr>
        <p:txBody>
          <a:bodyPr rtlCol="0" wrap="square">
            <a:spAutoFit/>
          </a:bodyPr>
          <a:lstStyle>
            <a:defPPr>
              <a:defRPr lang="zh-CN"/>
            </a:defPPr>
            <a:lvl1pPr>
              <a:defRPr cap="all" sz="2000">
                <a:solidFill>
                  <a:schemeClr val="bg1"/>
                </a:solidFill>
                <a:latin charset="0" panose="020b0604020202020204" pitchFamily="34" typeface="Arial"/>
                <a:cs charset="0" panose="020b0604020202020204" pitchFamily="34" typeface="Arial"/>
              </a:defRPr>
            </a:lvl1pPr>
          </a:lstStyle>
          <a:p>
            <a:r>
              <a:rPr altLang="zh-CN" lang="en-US" sz="1800"/>
              <a:t>Part four</a:t>
            </a:r>
          </a:p>
        </p:txBody>
      </p:sp>
      <p:grpSp>
        <p:nvGrpSpPr>
          <p:cNvPr id="16" name="组合 15"/>
          <p:cNvGrpSpPr/>
          <p:nvPr/>
        </p:nvGrpSpPr>
        <p:grpSpPr>
          <a:xfrm>
            <a:off x="1866900" y="3039703"/>
            <a:ext cx="1466850" cy="1466850"/>
            <a:chOff x="1866900" y="3039703"/>
            <a:chExt cx="1466850" cy="1466850"/>
          </a:xfrm>
        </p:grpSpPr>
        <p:sp>
          <p:nvSpPr>
            <p:cNvPr id="12" name="椭圆 11"/>
            <p:cNvSpPr/>
            <p:nvPr/>
          </p:nvSpPr>
          <p:spPr>
            <a:xfrm>
              <a:off x="1866900" y="3039703"/>
              <a:ext cx="1466850" cy="1466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2161447" y="3039703"/>
              <a:ext cx="916593" cy="1432560"/>
            </a:xfrm>
            <a:prstGeom prst="rect">
              <a:avLst/>
            </a:prstGeom>
            <a:noFill/>
          </p:spPr>
          <p:txBody>
            <a:bodyPr rtlCol="0" wrap="square">
              <a:spAutoFit/>
            </a:bodyPr>
            <a:lstStyle/>
            <a:p>
              <a:r>
                <a:rPr altLang="zh-CN" lang="en-US" sz="8800">
                  <a:solidFill>
                    <a:srgbClr val="0099FF"/>
                  </a:solidFill>
                  <a:latin charset="0" panose="020b0604020202020204" pitchFamily="34" typeface="Arial"/>
                  <a:cs charset="0" panose="020b0604020202020204" pitchFamily="34" typeface="Arial"/>
                </a:rPr>
                <a:t>1</a:t>
              </a:r>
            </a:p>
          </p:txBody>
        </p:sp>
      </p:grpSp>
      <p:grpSp>
        <p:nvGrpSpPr>
          <p:cNvPr id="17" name="组合 16"/>
          <p:cNvGrpSpPr/>
          <p:nvPr/>
        </p:nvGrpSpPr>
        <p:grpSpPr>
          <a:xfrm>
            <a:off x="4038600" y="1945938"/>
            <a:ext cx="1466850" cy="1483062"/>
            <a:chOff x="4038600" y="1945938"/>
            <a:chExt cx="1466850" cy="1483062"/>
          </a:xfrm>
        </p:grpSpPr>
        <p:sp>
          <p:nvSpPr>
            <p:cNvPr id="13" name="椭圆 12"/>
            <p:cNvSpPr/>
            <p:nvPr/>
          </p:nvSpPr>
          <p:spPr>
            <a:xfrm>
              <a:off x="4038600" y="1962150"/>
              <a:ext cx="1466850" cy="1466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4369124" y="1945938"/>
              <a:ext cx="916593" cy="1432560"/>
            </a:xfrm>
            <a:prstGeom prst="rect">
              <a:avLst/>
            </a:prstGeom>
            <a:noFill/>
          </p:spPr>
          <p:txBody>
            <a:bodyPr rtlCol="0" wrap="square">
              <a:spAutoFit/>
            </a:bodyPr>
            <a:lstStyle/>
            <a:p>
              <a:r>
                <a:rPr altLang="zh-CN" lang="en-US" sz="8800">
                  <a:solidFill>
                    <a:srgbClr val="0099FF"/>
                  </a:solidFill>
                  <a:latin charset="0" panose="020b0604020202020204" pitchFamily="34" typeface="Arial"/>
                  <a:cs charset="0" panose="020b0604020202020204" pitchFamily="34" typeface="Arial"/>
                </a:rPr>
                <a:t>2</a:t>
              </a:r>
            </a:p>
          </p:txBody>
        </p:sp>
      </p:grpSp>
      <p:grpSp>
        <p:nvGrpSpPr>
          <p:cNvPr id="18" name="组合 17"/>
          <p:cNvGrpSpPr/>
          <p:nvPr/>
        </p:nvGrpSpPr>
        <p:grpSpPr>
          <a:xfrm>
            <a:off x="6391994" y="2526326"/>
            <a:ext cx="1466850" cy="1466850"/>
            <a:chOff x="6391994" y="2526326"/>
            <a:chExt cx="1466850" cy="1466850"/>
          </a:xfrm>
        </p:grpSpPr>
        <p:sp>
          <p:nvSpPr>
            <p:cNvPr id="14" name="椭圆 13"/>
            <p:cNvSpPr/>
            <p:nvPr/>
          </p:nvSpPr>
          <p:spPr>
            <a:xfrm>
              <a:off x="6391994" y="2526326"/>
              <a:ext cx="1466850" cy="1466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6723305" y="2546626"/>
              <a:ext cx="916593" cy="1432560"/>
            </a:xfrm>
            <a:prstGeom prst="rect">
              <a:avLst/>
            </a:prstGeom>
            <a:noFill/>
          </p:spPr>
          <p:txBody>
            <a:bodyPr rtlCol="0" wrap="square">
              <a:spAutoFit/>
            </a:bodyPr>
            <a:lstStyle/>
            <a:p>
              <a:r>
                <a:rPr altLang="zh-CN" lang="en-US" sz="8800">
                  <a:solidFill>
                    <a:srgbClr val="0099FF"/>
                  </a:solidFill>
                  <a:latin charset="0" panose="020b0604020202020204" pitchFamily="34" typeface="Arial"/>
                  <a:cs charset="0" panose="020b0604020202020204" pitchFamily="34" typeface="Arial"/>
                </a:rPr>
                <a:t>3</a:t>
              </a:r>
            </a:p>
          </p:txBody>
        </p:sp>
      </p:grpSp>
      <p:grpSp>
        <p:nvGrpSpPr>
          <p:cNvPr id="19" name="组合 18"/>
          <p:cNvGrpSpPr/>
          <p:nvPr/>
        </p:nvGrpSpPr>
        <p:grpSpPr>
          <a:xfrm>
            <a:off x="9048750" y="3039703"/>
            <a:ext cx="1466850" cy="1466850"/>
            <a:chOff x="9048750" y="3039703"/>
            <a:chExt cx="1466850" cy="1466850"/>
          </a:xfrm>
        </p:grpSpPr>
        <p:sp>
          <p:nvSpPr>
            <p:cNvPr id="15" name="椭圆 14"/>
            <p:cNvSpPr/>
            <p:nvPr/>
          </p:nvSpPr>
          <p:spPr>
            <a:xfrm>
              <a:off x="9048750" y="3039703"/>
              <a:ext cx="1466850" cy="1466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文本框 46"/>
            <p:cNvSpPr txBox="1"/>
            <p:nvPr/>
          </p:nvSpPr>
          <p:spPr>
            <a:xfrm>
              <a:off x="9384876" y="3039703"/>
              <a:ext cx="661014" cy="1432560"/>
            </a:xfrm>
            <a:prstGeom prst="rect">
              <a:avLst/>
            </a:prstGeom>
            <a:noFill/>
          </p:spPr>
          <p:txBody>
            <a:bodyPr rtlCol="0" wrap="square">
              <a:spAutoFit/>
            </a:bodyPr>
            <a:lstStyle/>
            <a:p>
              <a:r>
                <a:rPr altLang="zh-CN" lang="en-US" sz="8800">
                  <a:solidFill>
                    <a:srgbClr val="0099FF"/>
                  </a:solidFill>
                  <a:latin charset="0" panose="020b0604020202020204" pitchFamily="34" typeface="Arial"/>
                  <a:cs charset="0" panose="020b0604020202020204" pitchFamily="34" typeface="Arial"/>
                </a:rPr>
                <a:t>4</a:t>
              </a:r>
            </a:p>
          </p:txBody>
        </p:sp>
      </p:grpSp>
    </p:spTree>
    <p:extLst>
      <p:ext uri="{BB962C8B-B14F-4D97-AF65-F5344CB8AC3E}">
        <p14:creationId val="2058320467"/>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9CCFF"/>
        </a:solidFill>
        <a:effectLst/>
      </p:bgPr>
    </p:bg>
    <p:spTree>
      <p:nvGrpSpPr>
        <p:cNvPr id="1" name=""/>
        <p:cNvGrpSpPr/>
        <p:nvPr/>
      </p:nvGrpSpPr>
      <p:grpSpPr>
        <a:xfrm>
          <a:off x="0" y="0"/>
          <a:ext cx="0" cy="0"/>
        </a:xfrm>
      </p:grpSpPr>
      <p:grpSp>
        <p:nvGrpSpPr>
          <p:cNvPr id="4" name="组合 3"/>
          <p:cNvGrpSpPr/>
          <p:nvPr/>
        </p:nvGrpSpPr>
        <p:grpSpPr>
          <a:xfrm>
            <a:off x="0" y="2934510"/>
            <a:ext cx="7344732" cy="1016667"/>
            <a:chOff x="0" y="2934510"/>
            <a:chExt cx="7344732" cy="1016667"/>
          </a:xfrm>
          <a:solidFill>
            <a:srgbClr val="003366">
              <a:alpha val="48000"/>
            </a:srgbClr>
          </a:solidFill>
        </p:grpSpPr>
        <p:sp>
          <p:nvSpPr>
            <p:cNvPr id="16" name="任意多边形 15"/>
            <p:cNvSpPr/>
            <p:nvPr/>
          </p:nvSpPr>
          <p:spPr>
            <a:xfrm>
              <a:off x="0" y="2934510"/>
              <a:ext cx="6171965" cy="1002323"/>
            </a:xfrm>
            <a:custGeom>
              <a:gdLst>
                <a:gd fmla="*/ 0 w 6171965" name="connsiteX0"/>
                <a:gd fmla="*/ 0 h 1002323" name="connsiteY0"/>
                <a:gd fmla="*/ 6171965 w 6171965" name="connsiteX1"/>
                <a:gd fmla="*/ 0 h 1002323" name="connsiteY1"/>
                <a:gd fmla="*/ 5950982 w 6171965" name="connsiteX2"/>
                <a:gd fmla="*/ 814147 h 1002323" name="connsiteY2"/>
                <a:gd fmla="*/ 5899190 w 6171965" name="connsiteX3"/>
                <a:gd fmla="*/ 1002323 h 1002323" name="connsiteY3"/>
                <a:gd fmla="*/ 0 w 6171965" name="connsiteX4"/>
                <a:gd fmla="*/ 1002323 h 10023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2323" w="6171965">
                  <a:moveTo>
                    <a:pt x="0" y="0"/>
                  </a:moveTo>
                  <a:lnTo>
                    <a:pt x="6171965" y="0"/>
                  </a:lnTo>
                  <a:lnTo>
                    <a:pt x="5950982" y="814147"/>
                  </a:lnTo>
                  <a:lnTo>
                    <a:pt x="5899190" y="1002323"/>
                  </a:lnTo>
                  <a:lnTo>
                    <a:pt x="0" y="1002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 name="文本框 4"/>
            <p:cNvSpPr txBox="1"/>
            <p:nvPr/>
          </p:nvSpPr>
          <p:spPr>
            <a:xfrm>
              <a:off x="1340514" y="2935515"/>
              <a:ext cx="6004218" cy="1005840"/>
            </a:xfrm>
            <a:prstGeom prst="rect">
              <a:avLst/>
            </a:prstGeom>
            <a:noFill/>
          </p:spPr>
          <p:txBody>
            <a:bodyPr rtlCol="0" wrap="square">
              <a:spAutoFit/>
            </a:bodyPr>
            <a:lstStyle/>
            <a:p>
              <a:r>
                <a:rPr altLang="zh-CN" lang="en-US" sz="6000">
                  <a:solidFill>
                    <a:srgbClr val="CCFF66"/>
                  </a:solidFill>
                  <a:latin charset="-122" panose="020b0502040204020203" pitchFamily="34" typeface="微软雅黑 Light"/>
                  <a:ea charset="-122" panose="020b0502040204020203" pitchFamily="34" typeface="微软雅黑 Light"/>
                  <a:cs charset="0" panose="02020603050405020304" pitchFamily="18" typeface="Times New Roman"/>
                </a:rPr>
                <a:t>THANK YOU</a:t>
              </a:r>
            </a:p>
          </p:txBody>
        </p:sp>
      </p:grpSp>
      <p:sp>
        <p:nvSpPr>
          <p:cNvPr id="10" name="文本框 9"/>
          <p:cNvSpPr txBox="1"/>
          <p:nvPr/>
        </p:nvSpPr>
        <p:spPr>
          <a:xfrm>
            <a:off x="1460715" y="4163313"/>
            <a:ext cx="4755486" cy="822960"/>
          </a:xfrm>
          <a:prstGeom prst="rect">
            <a:avLst/>
          </a:prstGeom>
          <a:noFill/>
        </p:spPr>
        <p:txBody>
          <a:bodyPr rtlCol="0" wrap="square">
            <a:spAutoFit/>
          </a:bodyPr>
          <a:lstStyle/>
          <a:p>
            <a:r>
              <a:rPr altLang="zh-CN" lang="en-US" sz="1600"/>
              <a:t>The quick brown fox jumps over the lazy dog. The quick brown fox jumps over the lazy dog. The quick brown fox jumps over the lazy dog. </a:t>
            </a:r>
          </a:p>
        </p:txBody>
      </p:sp>
      <p:sp>
        <p:nvSpPr>
          <p:cNvPr id="17" name="同心圆 16"/>
          <p:cNvSpPr/>
          <p:nvPr/>
        </p:nvSpPr>
        <p:spPr>
          <a:xfrm>
            <a:off x="199558" y="2501153"/>
            <a:ext cx="419013" cy="419013"/>
          </a:xfrm>
          <a:prstGeom prst="donut">
            <a:avLst>
              <a:gd fmla="val 27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同心圆 17"/>
          <p:cNvSpPr/>
          <p:nvPr/>
        </p:nvSpPr>
        <p:spPr>
          <a:xfrm>
            <a:off x="845023" y="2501153"/>
            <a:ext cx="419013" cy="419013"/>
          </a:xfrm>
          <a:prstGeom prst="donut">
            <a:avLst>
              <a:gd fmla="val 27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同心圆 18"/>
          <p:cNvSpPr/>
          <p:nvPr/>
        </p:nvSpPr>
        <p:spPr>
          <a:xfrm>
            <a:off x="1472968" y="2501153"/>
            <a:ext cx="419013" cy="419013"/>
          </a:xfrm>
          <a:prstGeom prst="donut">
            <a:avLst>
              <a:gd fmla="val 27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同心圆 19"/>
          <p:cNvSpPr/>
          <p:nvPr/>
        </p:nvSpPr>
        <p:spPr>
          <a:xfrm>
            <a:off x="2137187" y="2501153"/>
            <a:ext cx="419013" cy="419013"/>
          </a:xfrm>
          <a:prstGeom prst="donut">
            <a:avLst>
              <a:gd fmla="val 274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 name="组合 1"/>
          <p:cNvGrpSpPr/>
          <p:nvPr/>
        </p:nvGrpSpPr>
        <p:grpSpPr>
          <a:xfrm>
            <a:off x="5855677" y="2658515"/>
            <a:ext cx="6336323" cy="1569660"/>
            <a:chOff x="5855677" y="2658515"/>
            <a:chExt cx="6336323" cy="1569660"/>
          </a:xfrm>
        </p:grpSpPr>
        <p:sp>
          <p:nvSpPr>
            <p:cNvPr id="6" name="任意多边形 5"/>
            <p:cNvSpPr/>
            <p:nvPr/>
          </p:nvSpPr>
          <p:spPr>
            <a:xfrm>
              <a:off x="5855677" y="2708031"/>
              <a:ext cx="6336323" cy="1477108"/>
            </a:xfrm>
            <a:custGeom>
              <a:gdLst>
                <a:gd fmla="*/ 369277 w 6154615" name="connsiteX0"/>
                <a:gd fmla="*/ 17585 h 1477108" name="connsiteY0"/>
                <a:gd fmla="*/ 0 w 6154615" name="connsiteX1"/>
                <a:gd fmla="*/ 1477108 h 1477108" name="connsiteY1"/>
                <a:gd fmla="*/ 6154111 w 6154615" name="connsiteX2"/>
                <a:gd fmla="*/ 1477108 h 1477108" name="connsiteY2"/>
                <a:gd fmla="*/ 6154615 w 6154615" name="connsiteX3"/>
                <a:gd fmla="*/ 0 h 1477108" name="connsiteY3"/>
                <a:gd fmla="*/ 369277 w 6154615" name="connsiteX4"/>
                <a:gd fmla="*/ 17585 h 147710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77108" w="6154615">
                  <a:moveTo>
                    <a:pt x="369277" y="17585"/>
                  </a:moveTo>
                  <a:lnTo>
                    <a:pt x="0" y="1477108"/>
                  </a:lnTo>
                  <a:lnTo>
                    <a:pt x="6154111" y="1477108"/>
                  </a:lnTo>
                  <a:lnTo>
                    <a:pt x="6154615" y="0"/>
                  </a:lnTo>
                  <a:lnTo>
                    <a:pt x="369277" y="17585"/>
                  </a:ln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7109081" y="2658515"/>
              <a:ext cx="3524715" cy="1554480"/>
            </a:xfrm>
            <a:prstGeom prst="rect">
              <a:avLst/>
            </a:prstGeom>
            <a:noFill/>
          </p:spPr>
          <p:txBody>
            <a:bodyPr rtlCol="0" wrap="square">
              <a:spAutoFit/>
            </a:bodyPr>
            <a:lstStyle/>
            <a:p>
              <a:r>
                <a:rPr altLang="zh-CN" lang="en-US" sz="9600">
                  <a:latin charset="-122" panose="020b0502040204020203" pitchFamily="34" typeface="微软雅黑 Light"/>
                  <a:ea charset="-122" panose="020b0502040204020203" pitchFamily="34" typeface="微软雅黑 Light"/>
                </a:rPr>
                <a:t>2016</a:t>
              </a:r>
            </a:p>
          </p:txBody>
        </p:sp>
      </p:grpSp>
      <p:sp>
        <p:nvSpPr>
          <p:cNvPr id="11" name="任意多边形 10"/>
          <p:cNvSpPr/>
          <p:nvPr/>
        </p:nvSpPr>
        <p:spPr>
          <a:xfrm>
            <a:off x="11806518" y="2702859"/>
            <a:ext cx="430305" cy="1479176"/>
          </a:xfrm>
          <a:custGeom>
            <a:gdLst>
              <a:gd fmla="*/ 403411 w 430305" name="connsiteX0"/>
              <a:gd fmla="*/ 0 h 1479176" name="connsiteY0"/>
              <a:gd fmla="*/ 0 w 430305" name="connsiteX1"/>
              <a:gd fmla="*/ 1479176 h 1479176" name="connsiteY1"/>
              <a:gd fmla="*/ 430305 w 430305" name="connsiteX2"/>
              <a:gd fmla="*/ 1479176 h 1479176" name="connsiteY2"/>
              <a:gd fmla="*/ 403411 w 430305" name="connsiteX3"/>
              <a:gd fmla="*/ 0 h 1479176" name="connsiteY3"/>
            </a:gdLst>
            <a:cxnLst>
              <a:cxn ang="0">
                <a:pos x="connsiteX0" y="connsiteY0"/>
              </a:cxn>
              <a:cxn ang="0">
                <a:pos x="connsiteX1" y="connsiteY1"/>
              </a:cxn>
              <a:cxn ang="0">
                <a:pos x="connsiteX2" y="connsiteY2"/>
              </a:cxn>
              <a:cxn ang="0">
                <a:pos x="connsiteX3" y="connsiteY3"/>
              </a:cxn>
            </a:cxnLst>
            <a:rect b="b" l="l" r="r" t="t"/>
            <a:pathLst>
              <a:path h="1479176" w="430305">
                <a:moveTo>
                  <a:pt x="403411" y="0"/>
                </a:moveTo>
                <a:lnTo>
                  <a:pt x="0" y="1479176"/>
                </a:lnTo>
                <a:lnTo>
                  <a:pt x="430305" y="1479176"/>
                </a:lnTo>
                <a:lnTo>
                  <a:pt x="403411" y="0"/>
                </a:lnTo>
                <a:close/>
              </a:path>
            </a:pathLst>
          </a:custGeom>
          <a:solidFill>
            <a:srgbClr val="00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rot="10800000">
            <a:off x="10063118" y="2908719"/>
            <a:ext cx="360101" cy="23785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70057869"/>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9CCFF"/>
        </a:solidFill>
        <a:effectLst/>
      </p:bgPr>
    </p:bg>
    <p:spTree>
      <p:nvGrpSpPr>
        <p:cNvPr id="1" name=""/>
        <p:cNvGrpSpPr/>
        <p:nvPr/>
      </p:nvGrpSpPr>
      <p:grpSpPr>
        <a:xfrm>
          <a:off x="0" y="0"/>
          <a:ext cx="0" cy="0"/>
        </a:xfrm>
      </p:grpSpPr>
      <p:sp>
        <p:nvSpPr>
          <p:cNvPr id="5" name="椭圆 4"/>
          <p:cNvSpPr/>
          <p:nvPr/>
        </p:nvSpPr>
        <p:spPr>
          <a:xfrm>
            <a:off x="3994291" y="1224929"/>
            <a:ext cx="4203417" cy="420341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5036456" y="5202217"/>
            <a:ext cx="2123606" cy="487385"/>
          </a:xfrm>
          <a:prstGeom prst="roundRect">
            <a:avLst>
              <a:gd fmla="val 50000" name="adj"/>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5408523" y="5261243"/>
            <a:ext cx="1484547" cy="396240"/>
          </a:xfrm>
          <a:prstGeom prst="rect">
            <a:avLst/>
          </a:prstGeom>
          <a:noFill/>
        </p:spPr>
        <p:txBody>
          <a:bodyPr rtlCol="0" wrap="square">
            <a:spAutoFit/>
          </a:bodyPr>
          <a:lstStyle/>
          <a:p>
            <a:r>
              <a:rPr altLang="zh-CN" b="1" lang="en-US" sz="2000">
                <a:solidFill>
                  <a:schemeClr val="bg1"/>
                </a:solidFill>
                <a:latin charset="0" panose="020b0604020202020204" pitchFamily="34" typeface="Arial"/>
                <a:cs charset="0" panose="020b0604020202020204" pitchFamily="34" typeface="Arial"/>
              </a:rPr>
              <a:t>PART ONE</a:t>
            </a:r>
          </a:p>
        </p:txBody>
      </p:sp>
      <p:cxnSp>
        <p:nvCxnSpPr>
          <p:cNvPr id="14" name="直接连接符 13"/>
          <p:cNvCxnSpPr/>
          <p:nvPr/>
        </p:nvCxnSpPr>
        <p:spPr>
          <a:xfrm flipH="1">
            <a:off x="6110514" y="5689602"/>
            <a:ext cx="0" cy="116839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036456" y="1507356"/>
            <a:ext cx="1648469" cy="3733800"/>
          </a:xfrm>
          <a:prstGeom prst="rect">
            <a:avLst/>
          </a:prstGeom>
          <a:noFill/>
        </p:spPr>
        <p:txBody>
          <a:bodyPr rtlCol="0" wrap="square">
            <a:spAutoFit/>
          </a:bodyPr>
          <a:lstStyle/>
          <a:p>
            <a:r>
              <a:rPr altLang="zh-CN" lang="en-US" sz="23900">
                <a:solidFill>
                  <a:srgbClr val="0099FF"/>
                </a:solidFill>
                <a:latin charset="0" panose="020b0604020202020204" pitchFamily="34" typeface="Arial"/>
                <a:cs charset="0" panose="020b0604020202020204" pitchFamily="34" typeface="Arial"/>
              </a:rPr>
              <a:t>1</a:t>
            </a:r>
          </a:p>
        </p:txBody>
      </p:sp>
    </p:spTree>
    <p:extLst>
      <p:ext uri="{BB962C8B-B14F-4D97-AF65-F5344CB8AC3E}">
        <p14:creationId val="118333810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noFill/>
          <a:ln>
            <a:noFill/>
          </a:ln>
        </p:spPr>
      </p:pic>
      <p:sp>
        <p:nvSpPr>
          <p:cNvPr id="2" name="任意多边形 1"/>
          <p:cNvSpPr/>
          <p:nvPr/>
        </p:nvSpPr>
        <p:spPr>
          <a:xfrm>
            <a:off x="-14868" y="0"/>
            <a:ext cx="7077307" cy="6854283"/>
          </a:xfrm>
          <a:custGeom>
            <a:gdLst>
              <a:gd fmla="*/ 0 w 5307980" name="connsiteX0"/>
              <a:gd fmla="*/ 1 h 5140712" name="connsiteY0"/>
              <a:gd fmla="*/ 0 w 5307980" name="connsiteX1"/>
              <a:gd fmla="*/ 5140712 h 5140712" name="connsiteY1"/>
              <a:gd fmla="*/ 3902927 w 5307980" name="connsiteX2"/>
              <a:gd fmla="*/ 5140712 h 5140712" name="connsiteY2"/>
              <a:gd fmla="*/ 5307980 w 5307980" name="connsiteX3"/>
              <a:gd fmla="*/ 0 h 5140712" name="connsiteY3"/>
              <a:gd fmla="*/ 0 w 5307980" name="connsiteX4"/>
              <a:gd fmla="*/ 1 h 51407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40712" w="5307980">
                <a:moveTo>
                  <a:pt x="0" y="1"/>
                </a:moveTo>
                <a:lnTo>
                  <a:pt x="0" y="5140712"/>
                </a:lnTo>
                <a:lnTo>
                  <a:pt x="3902927" y="5140712"/>
                </a:lnTo>
                <a:lnTo>
                  <a:pt x="5307980" y="0"/>
                </a:lnTo>
                <a:lnTo>
                  <a:pt x="0" y="1"/>
                </a:lnTo>
                <a:close/>
              </a:path>
            </a:pathLst>
          </a:custGeom>
          <a:gradFill>
            <a:gsLst>
              <a:gs pos="54000">
                <a:schemeClr val="accent1">
                  <a:lumMod val="5000"/>
                  <a:lumOff val="95000"/>
                </a:schemeClr>
              </a:gs>
              <a:gs pos="75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 name="文本框 5"/>
          <p:cNvSpPr txBox="1"/>
          <p:nvPr/>
        </p:nvSpPr>
        <p:spPr>
          <a:xfrm>
            <a:off x="157991" y="174802"/>
            <a:ext cx="798792" cy="660349"/>
          </a:xfrm>
          <a:prstGeom prst="rect">
            <a:avLst/>
          </a:prstGeom>
          <a:noFill/>
        </p:spPr>
        <p:txBody>
          <a:bodyPr rtlCol="0" wrap="square">
            <a:spAutoFit/>
          </a:bodyPr>
          <a:lstStyle/>
          <a:p>
            <a:r>
              <a:rPr altLang="zh-CN" b="1" lang="en-US" sz="3733">
                <a:latin charset="-122" panose="020b0503020204020204" pitchFamily="34" typeface="微软雅黑"/>
                <a:ea charset="-122" panose="020b0503020204020204" pitchFamily="34" typeface="微软雅黑"/>
              </a:rPr>
              <a:t>01</a:t>
            </a:r>
          </a:p>
        </p:txBody>
      </p:sp>
      <p:cxnSp>
        <p:nvCxnSpPr>
          <p:cNvPr id="7" name="直接连接符 6"/>
          <p:cNvCxnSpPr/>
          <p:nvPr/>
        </p:nvCxnSpPr>
        <p:spPr>
          <a:xfrm flipH="1">
            <a:off x="956783" y="301364"/>
            <a:ext cx="0" cy="40800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64754" y="215839"/>
            <a:ext cx="5323346" cy="579120"/>
          </a:xfrm>
          <a:prstGeom prst="rect">
            <a:avLst/>
          </a:prstGeom>
          <a:noFill/>
        </p:spPr>
        <p:txBody>
          <a:bodyPr rtlCol="0" wrap="square">
            <a:spAutoFit/>
          </a:bodyPr>
          <a:lstStyle/>
          <a:p>
            <a:r>
              <a:rPr altLang="zh-CN" b="1" lang="en-US" sz="3200">
                <a:latin charset="-122" panose="020b0503020204020204" pitchFamily="34" typeface="微软雅黑"/>
                <a:ea charset="-122" panose="020b0503020204020204" pitchFamily="34" typeface="微软雅黑"/>
              </a:rPr>
              <a:t>ADD YOUR TITLE HERE</a:t>
            </a:r>
          </a:p>
        </p:txBody>
      </p:sp>
      <p:sp>
        <p:nvSpPr>
          <p:cNvPr id="9" name="任意多边形 8"/>
          <p:cNvSpPr/>
          <p:nvPr/>
        </p:nvSpPr>
        <p:spPr>
          <a:xfrm>
            <a:off x="4916779" y="3717"/>
            <a:ext cx="1932877" cy="6854283"/>
          </a:xfrm>
          <a:custGeom>
            <a:gdLst>
              <a:gd fmla="*/ 1449658 w 1449658" name="connsiteX0"/>
              <a:gd fmla="*/ 0 h 5140712" name="connsiteY0"/>
              <a:gd fmla="*/ 0 w 1449658" name="connsiteX1"/>
              <a:gd fmla="*/ 5140712 h 5140712" name="connsiteY1"/>
            </a:gdLst>
            <a:cxnLst>
              <a:cxn ang="0">
                <a:pos x="connsiteX0" y="connsiteY0"/>
              </a:cxn>
              <a:cxn ang="0">
                <a:pos x="connsiteX1" y="connsiteY1"/>
              </a:cxn>
            </a:cxnLst>
            <a:rect b="b" l="l" r="r" t="t"/>
            <a:pathLst>
              <a:path h="5140712" w="1449658">
                <a:moveTo>
                  <a:pt x="1449658" y="0"/>
                </a:moveTo>
                <a:lnTo>
                  <a:pt x="0" y="5140712"/>
                </a:lnTo>
              </a:path>
            </a:pathLst>
          </a:custGeom>
          <a:noFill/>
          <a:ln w="381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 name="任意多边形 9"/>
          <p:cNvSpPr/>
          <p:nvPr/>
        </p:nvSpPr>
        <p:spPr>
          <a:xfrm>
            <a:off x="10244164" y="-59473"/>
            <a:ext cx="1962705" cy="6913756"/>
          </a:xfrm>
          <a:custGeom>
            <a:gdLst>
              <a:gd fmla="*/ 1661532 w 1672683" name="connsiteX0"/>
              <a:gd fmla="*/ 0 h 5185317" name="connsiteY0"/>
              <a:gd fmla="*/ 0 w 1672683" name="connsiteX1"/>
              <a:gd fmla="*/ 5185317 h 5185317" name="connsiteY1"/>
              <a:gd fmla="*/ 1672683 w 1672683" name="connsiteX2"/>
              <a:gd fmla="*/ 5185317 h 5185317" name="connsiteY2"/>
              <a:gd fmla="*/ 1661532 w 1672683" name="connsiteX3"/>
              <a:gd fmla="*/ 0 h 5185317" name="connsiteY3"/>
            </a:gdLst>
            <a:cxnLst>
              <a:cxn ang="0">
                <a:pos x="connsiteX0" y="connsiteY0"/>
              </a:cxn>
              <a:cxn ang="0">
                <a:pos x="connsiteX1" y="connsiteY1"/>
              </a:cxn>
              <a:cxn ang="0">
                <a:pos x="connsiteX2" y="connsiteY2"/>
              </a:cxn>
              <a:cxn ang="0">
                <a:pos x="connsiteX3" y="connsiteY3"/>
              </a:cxn>
            </a:cxnLst>
            <a:rect b="b" l="l" r="r" t="t"/>
            <a:pathLst>
              <a:path h="5185317" w="1672683">
                <a:moveTo>
                  <a:pt x="1661532" y="0"/>
                </a:moveTo>
                <a:lnTo>
                  <a:pt x="0" y="5185317"/>
                </a:lnTo>
                <a:lnTo>
                  <a:pt x="1672683" y="5185317"/>
                </a:lnTo>
                <a:lnTo>
                  <a:pt x="1661532" y="0"/>
                </a:lnTo>
                <a:close/>
              </a:path>
            </a:pathLst>
          </a:cu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14" name="组合 13"/>
          <p:cNvGrpSpPr/>
          <p:nvPr/>
        </p:nvGrpSpPr>
        <p:grpSpPr>
          <a:xfrm>
            <a:off x="1064754" y="5571308"/>
            <a:ext cx="8934175" cy="773151"/>
            <a:chOff x="1271239" y="3802566"/>
            <a:chExt cx="6700631" cy="579863"/>
          </a:xfrm>
          <a:effectLst/>
        </p:grpSpPr>
        <p:sp>
          <p:nvSpPr>
            <p:cNvPr id="11" name="矩形 10"/>
            <p:cNvSpPr/>
            <p:nvPr/>
          </p:nvSpPr>
          <p:spPr>
            <a:xfrm>
              <a:off x="1271239" y="3802566"/>
              <a:ext cx="6456556" cy="57986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 name="文本框 12"/>
            <p:cNvSpPr txBox="1"/>
            <p:nvPr/>
          </p:nvSpPr>
          <p:spPr>
            <a:xfrm>
              <a:off x="1382752" y="3884291"/>
              <a:ext cx="6589118" cy="434340"/>
            </a:xfrm>
            <a:prstGeom prst="rect">
              <a:avLst/>
            </a:prstGeom>
            <a:noFill/>
          </p:spPr>
          <p:txBody>
            <a:bodyPr rtlCol="0" wrap="square">
              <a:spAutoFit/>
            </a:bodyPr>
            <a:lstStyle/>
            <a:p>
              <a:r>
                <a:rPr altLang="zh-CN" cap="all" lang="en-US" sz="3200">
                  <a:solidFill>
                    <a:schemeClr val="bg1"/>
                  </a:solidFill>
                  <a:latin charset="-122" panose="020b0503020204020204" pitchFamily="34" typeface="微软雅黑"/>
                  <a:ea charset="-122" panose="020b0503020204020204" pitchFamily="34" typeface="微软雅黑"/>
                </a:rPr>
                <a:t>ADD YOUR TITLE HERE and thank you</a:t>
              </a:r>
            </a:p>
          </p:txBody>
        </p:sp>
      </p:grpSp>
      <p:pic>
        <p:nvPicPr>
          <p:cNvPr id="15" name="图片 14"/>
          <p:cNvPicPr>
            <a:picLocks noChangeAspect="1"/>
          </p:cNvPicPr>
          <p:nvPr/>
        </p:nvPicPr>
        <p:blipFill>
          <a:blip r:embed="rId3"/>
          <a:stretch>
            <a:fillRect/>
          </a:stretch>
        </p:blipFill>
        <p:spPr>
          <a:xfrm>
            <a:off x="1430445" y="1527039"/>
            <a:ext cx="1154457" cy="1389099"/>
          </a:xfrm>
          <a:prstGeom prst="rect">
            <a:avLst/>
          </a:prstGeom>
        </p:spPr>
      </p:pic>
      <p:cxnSp>
        <p:nvCxnSpPr>
          <p:cNvPr id="19" name="直接连接符 18"/>
          <p:cNvCxnSpPr/>
          <p:nvPr/>
        </p:nvCxnSpPr>
        <p:spPr>
          <a:xfrm flipH="1">
            <a:off x="3110487" y="1322880"/>
            <a:ext cx="0" cy="1650317"/>
          </a:xfrm>
          <a:prstGeom prst="line">
            <a:avLst/>
          </a:prstGeom>
          <a:ln w="28575">
            <a:solidFill>
              <a:schemeClr val="bg1">
                <a:lumMod val="75000"/>
                <a:alpha val="50000"/>
              </a:schemeClr>
            </a:solidFill>
          </a:ln>
          <a:effectLst>
            <a:outerShdw algn="l" blurRad="50800" dist="12700" rotWithShape="0" sx="59000" sy="5900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543908" y="1415886"/>
            <a:ext cx="1386793" cy="1500253"/>
            <a:chOff x="2814343" y="1098014"/>
            <a:chExt cx="1040095" cy="1125190"/>
          </a:xfrm>
        </p:grpSpPr>
        <p:pic>
          <p:nvPicPr>
            <p:cNvPr id="17" name="图片 16"/>
            <p:cNvPicPr>
              <a:picLocks noChangeAspect="1"/>
            </p:cNvPicPr>
            <p:nvPr/>
          </p:nvPicPr>
          <p:blipFill>
            <a:blip r:embed="rId4"/>
            <a:stretch>
              <a:fillRect/>
            </a:stretch>
          </p:blipFill>
          <p:spPr>
            <a:xfrm>
              <a:off x="2898191" y="1344490"/>
              <a:ext cx="956247" cy="878714"/>
            </a:xfrm>
            <a:prstGeom prst="rect">
              <a:avLst/>
            </a:prstGeom>
          </p:spPr>
        </p:pic>
        <p:sp>
          <p:nvSpPr>
            <p:cNvPr id="20" name="任意多边形 19"/>
            <p:cNvSpPr/>
            <p:nvPr/>
          </p:nvSpPr>
          <p:spPr>
            <a:xfrm>
              <a:off x="2814343" y="1098014"/>
              <a:ext cx="1002283" cy="506372"/>
            </a:xfrm>
            <a:custGeom>
              <a:gdLst>
                <a:gd fmla="*/ 0 w 1002283" name="connsiteX0"/>
                <a:gd fmla="*/ 506372 h 506372" name="connsiteY0"/>
                <a:gd fmla="*/ 336361 w 1002283" name="connsiteX1"/>
                <a:gd fmla="*/ 233831 h 506372" name="connsiteY1"/>
                <a:gd fmla="*/ 535144 w 1002283" name="connsiteX2"/>
                <a:gd fmla="*/ 363040 h 506372" name="connsiteY2"/>
                <a:gd fmla="*/ 1002283 w 1002283" name="connsiteX3"/>
                <a:gd fmla="*/ 0 h 506372" name="connsiteY3"/>
              </a:gdLst>
              <a:cxnLst>
                <a:cxn ang="0">
                  <a:pos x="connsiteX0" y="connsiteY0"/>
                </a:cxn>
                <a:cxn ang="0">
                  <a:pos x="connsiteX1" y="connsiteY1"/>
                </a:cxn>
                <a:cxn ang="0">
                  <a:pos x="connsiteX2" y="connsiteY2"/>
                </a:cxn>
                <a:cxn ang="0">
                  <a:pos x="connsiteX3" y="connsiteY3"/>
                </a:cxn>
              </a:cxnLst>
              <a:rect b="b" l="l" r="r" t="t"/>
              <a:pathLst>
                <a:path h="506371" w="1002283">
                  <a:moveTo>
                    <a:pt x="0" y="506372"/>
                  </a:moveTo>
                  <a:lnTo>
                    <a:pt x="336361" y="233831"/>
                  </a:lnTo>
                  <a:lnTo>
                    <a:pt x="535144" y="363040"/>
                  </a:lnTo>
                  <a:lnTo>
                    <a:pt x="1002283" y="0"/>
                  </a:lnTo>
                </a:path>
              </a:pathLst>
            </a:custGeom>
            <a:noFill/>
            <a:ln w="57150">
              <a:solidFill>
                <a:srgbClr val="464E55"/>
              </a:solidFill>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18" name="文本框 17"/>
          <p:cNvSpPr txBox="1"/>
          <p:nvPr/>
        </p:nvSpPr>
        <p:spPr>
          <a:xfrm>
            <a:off x="1268309" y="3241201"/>
            <a:ext cx="3768148" cy="1798320"/>
          </a:xfrm>
          <a:prstGeom prst="rect">
            <a:avLst/>
          </a:prstGeom>
          <a:noFill/>
        </p:spPr>
        <p:txBody>
          <a:bodyPr rtlCol="0" wrap="square">
            <a:spAutoFit/>
          </a:bodyPr>
          <a:lstStyle/>
          <a:p>
            <a:pPr algn="just"/>
            <a:r>
              <a:rPr altLang="zh-CN" lang="en-US" sz="1600"/>
              <a:t>The quick brown fox jumps over the lazy dog. The quick brown fox jumps over the lazy dog. The quick brown fox jumps over the lazy dog. . The quick brown fox jumps over the lazy dog. The quick brown fox jumps over the lazy dog. . The quick brown fox jumps over the lazy dog. </a:t>
            </a:r>
          </a:p>
        </p:txBody>
      </p:sp>
    </p:spTree>
    <p:extLst>
      <p:ext uri="{BB962C8B-B14F-4D97-AF65-F5344CB8AC3E}">
        <p14:creationId val="3145909571"/>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2117" y="3947885"/>
            <a:ext cx="12192000" cy="2901647"/>
            <a:chOff x="26988" y="2571750"/>
            <a:chExt cx="9144000" cy="2565400"/>
          </a:xfrm>
          <a:solidFill>
            <a:srgbClr val="99CCFF"/>
          </a:solidFill>
        </p:grpSpPr>
        <p:sp>
          <p:nvSpPr>
            <p:cNvPr id="8" name="矩形 7"/>
            <p:cNvSpPr/>
            <p:nvPr/>
          </p:nvSpPr>
          <p:spPr>
            <a:xfrm>
              <a:off x="26988" y="2571750"/>
              <a:ext cx="9144000" cy="2565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cxnSp>
          <p:nvCxnSpPr>
            <p:cNvPr id="9" name="直接连接符 8"/>
            <p:cNvCxnSpPr/>
            <p:nvPr/>
          </p:nvCxnSpPr>
          <p:spPr>
            <a:xfrm flipH="1">
              <a:off x="26988" y="2705100"/>
              <a:ext cx="9117012" cy="0"/>
            </a:xfrm>
            <a:prstGeom prst="line">
              <a:avLst/>
            </a:prstGeom>
            <a:grpFill/>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3239478" y="1571834"/>
            <a:ext cx="5937249" cy="660349"/>
          </a:xfrm>
          <a:prstGeom prst="rect">
            <a:avLst/>
          </a:prstGeom>
          <a:noFill/>
        </p:spPr>
        <p:txBody>
          <a:bodyPr rtlCol="0" wrap="square">
            <a:spAutoFit/>
          </a:bodyPr>
          <a:lstStyle/>
          <a:p>
            <a:r>
              <a:rPr altLang="zh-CN" lang="en-US" sz="3733">
                <a:solidFill>
                  <a:srgbClr val="CCCC33"/>
                </a:solidFill>
                <a:latin charset="-122" panose="020b0503020204020204" pitchFamily="34" typeface="微软雅黑"/>
                <a:ea charset="-122" panose="020b0503020204020204" pitchFamily="34" typeface="微软雅黑"/>
              </a:rPr>
              <a:t>ADD YOUR TITLE HERE</a:t>
            </a:r>
          </a:p>
        </p:txBody>
      </p:sp>
      <p:grpSp>
        <p:nvGrpSpPr>
          <p:cNvPr id="16" name="组合 15"/>
          <p:cNvGrpSpPr/>
          <p:nvPr/>
        </p:nvGrpSpPr>
        <p:grpSpPr>
          <a:xfrm>
            <a:off x="4321508" y="4189079"/>
            <a:ext cx="629446" cy="629446"/>
            <a:chOff x="3080568" y="3151502"/>
            <a:chExt cx="754857" cy="754857"/>
          </a:xfrm>
        </p:grpSpPr>
        <p:sp>
          <p:nvSpPr>
            <p:cNvPr id="15" name="矩形 14"/>
            <p:cNvSpPr/>
            <p:nvPr/>
          </p:nvSpPr>
          <p:spPr>
            <a:xfrm>
              <a:off x="3080568" y="3151502"/>
              <a:ext cx="754857" cy="754857"/>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 name="Freeform 5"/>
            <p:cNvSpPr>
              <a:spLocks noEditPoints="1"/>
            </p:cNvSpPr>
            <p:nvPr/>
          </p:nvSpPr>
          <p:spPr bwMode="auto">
            <a:xfrm>
              <a:off x="3191719" y="3292608"/>
              <a:ext cx="532557" cy="513287"/>
            </a:xfrm>
            <a:custGeom>
              <a:gdLst>
                <a:gd fmla="*/ 140 w 145" name="T0"/>
                <a:gd fmla="*/ 124 h 144" name="T1"/>
                <a:gd fmla="*/ 106 w 145" name="T2"/>
                <a:gd fmla="*/ 89 h 144" name="T3"/>
                <a:gd fmla="*/ 105 w 145" name="T4"/>
                <a:gd fmla="*/ 88 h 144" name="T5"/>
                <a:gd fmla="*/ 114 w 145" name="T6"/>
                <a:gd fmla="*/ 57 h 144" name="T7"/>
                <a:gd fmla="*/ 57 w 145" name="T8"/>
                <a:gd fmla="*/ 0 h 144" name="T9"/>
                <a:gd fmla="*/ 0 w 145" name="T10"/>
                <a:gd fmla="*/ 57 h 144" name="T11"/>
                <a:gd fmla="*/ 57 w 145" name="T12"/>
                <a:gd fmla="*/ 114 h 144" name="T13"/>
                <a:gd fmla="*/ 88 w 145" name="T14"/>
                <a:gd fmla="*/ 105 h 144" name="T15"/>
                <a:gd fmla="*/ 89 w 145" name="T16"/>
                <a:gd fmla="*/ 106 h 144" name="T17"/>
                <a:gd fmla="*/ 124 w 145" name="T18"/>
                <a:gd fmla="*/ 140 h 144" name="T19"/>
                <a:gd fmla="*/ 132 w 145" name="T20"/>
                <a:gd fmla="*/ 144 h 144" name="T21"/>
                <a:gd fmla="*/ 140 w 145" name="T22"/>
                <a:gd fmla="*/ 140 h 144" name="T23"/>
                <a:gd fmla="*/ 140 w 145" name="T24"/>
                <a:gd fmla="*/ 124 h 144" name="T25"/>
                <a:gd fmla="*/ 57 w 145" name="T26"/>
                <a:gd fmla="*/ 96 h 144" name="T27"/>
                <a:gd fmla="*/ 18 w 145" name="T28"/>
                <a:gd fmla="*/ 57 h 144" name="T29"/>
                <a:gd fmla="*/ 57 w 145" name="T30"/>
                <a:gd fmla="*/ 18 h 144" name="T31"/>
                <a:gd fmla="*/ 96 w 145" name="T32"/>
                <a:gd fmla="*/ 57 h 144" name="T33"/>
                <a:gd fmla="*/ 57 w 145" name="T34"/>
                <a:gd fmla="*/ 96 h 14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4" w="145">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27" name="组合 26"/>
          <p:cNvGrpSpPr/>
          <p:nvPr/>
        </p:nvGrpSpPr>
        <p:grpSpPr>
          <a:xfrm>
            <a:off x="8352873" y="4206372"/>
            <a:ext cx="630000" cy="630000"/>
            <a:chOff x="6088063" y="2908958"/>
            <a:chExt cx="754857" cy="754857"/>
          </a:xfrm>
        </p:grpSpPr>
        <p:sp>
          <p:nvSpPr>
            <p:cNvPr id="18" name="矩形 17"/>
            <p:cNvSpPr/>
            <p:nvPr/>
          </p:nvSpPr>
          <p:spPr>
            <a:xfrm>
              <a:off x="6088063" y="2908958"/>
              <a:ext cx="754857" cy="754857"/>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21" name="Group 8"/>
            <p:cNvGrpSpPr>
              <a:grpSpLocks noChangeAspect="1"/>
            </p:cNvGrpSpPr>
            <p:nvPr/>
          </p:nvGrpSpPr>
          <p:grpSpPr>
            <a:xfrm>
              <a:off x="6156325" y="3076361"/>
              <a:ext cx="635000" cy="430213"/>
              <a:chOff x="2680" y="1496"/>
              <a:chExt cx="400" cy="271"/>
            </a:xfrm>
            <a:solidFill>
              <a:schemeClr val="bg1"/>
            </a:solidFill>
          </p:grpSpPr>
          <p:sp>
            <p:nvSpPr>
              <p:cNvPr id="23" name="Oval 9"/>
              <p:cNvSpPr>
                <a:spLocks noChangeArrowheads="1"/>
              </p:cNvSpPr>
              <p:nvPr/>
            </p:nvSpPr>
            <p:spPr bwMode="auto">
              <a:xfrm>
                <a:off x="2702" y="1502"/>
                <a:ext cx="99" cy="102"/>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4" name="Freeform 10"/>
              <p:cNvSpPr>
                <a:spLocks noEditPoints="1"/>
              </p:cNvSpPr>
              <p:nvPr/>
            </p:nvSpPr>
            <p:spPr bwMode="auto">
              <a:xfrm>
                <a:off x="2869" y="1496"/>
                <a:ext cx="211" cy="271"/>
              </a:xfrm>
              <a:custGeom>
                <a:gdLst>
                  <a:gd fmla="*/ 0 w 231" name="T0"/>
                  <a:gd fmla="*/ 0 h 296" name="T1"/>
                  <a:gd fmla="*/ 0 w 231" name="T2"/>
                  <a:gd fmla="*/ 296 h 296" name="T3"/>
                  <a:gd fmla="*/ 231 w 231" name="T4"/>
                  <a:gd fmla="*/ 296 h 296" name="T5"/>
                  <a:gd fmla="*/ 231 w 231" name="T6"/>
                  <a:gd fmla="*/ 0 h 296" name="T7"/>
                  <a:gd fmla="*/ 0 w 231" name="T8"/>
                  <a:gd fmla="*/ 0 h 296" name="T9"/>
                  <a:gd fmla="*/ 211 w 231" name="T10"/>
                  <a:gd fmla="*/ 264 h 296" name="T11"/>
                  <a:gd fmla="*/ 19 w 231" name="T12"/>
                  <a:gd fmla="*/ 264 h 296" name="T13"/>
                  <a:gd fmla="*/ 19 w 231" name="T14"/>
                  <a:gd fmla="*/ 233 h 296" name="T15"/>
                  <a:gd fmla="*/ 211 w 231" name="T16"/>
                  <a:gd fmla="*/ 233 h 296" name="T17"/>
                  <a:gd fmla="*/ 211 w 231" name="T18"/>
                  <a:gd fmla="*/ 264 h 296" name="T19"/>
                  <a:gd fmla="*/ 211 w 231" name="T20"/>
                  <a:gd fmla="*/ 199 h 296" name="T21"/>
                  <a:gd fmla="*/ 19 w 231" name="T22"/>
                  <a:gd fmla="*/ 199 h 296" name="T23"/>
                  <a:gd fmla="*/ 19 w 231" name="T24"/>
                  <a:gd fmla="*/ 165 h 296" name="T25"/>
                  <a:gd fmla="*/ 211 w 231" name="T26"/>
                  <a:gd fmla="*/ 165 h 296" name="T27"/>
                  <a:gd fmla="*/ 211 w 231" name="T28"/>
                  <a:gd fmla="*/ 199 h 296" name="T29"/>
                  <a:gd fmla="*/ 211 w 231" name="T30"/>
                  <a:gd fmla="*/ 131 h 296" name="T31"/>
                  <a:gd fmla="*/ 19 w 231" name="T32"/>
                  <a:gd fmla="*/ 131 h 296" name="T33"/>
                  <a:gd fmla="*/ 19 w 231" name="T34"/>
                  <a:gd fmla="*/ 97 h 296" name="T35"/>
                  <a:gd fmla="*/ 211 w 231" name="T36"/>
                  <a:gd fmla="*/ 97 h 296" name="T37"/>
                  <a:gd fmla="*/ 211 w 231" name="T38"/>
                  <a:gd fmla="*/ 131 h 296" name="T39"/>
                  <a:gd fmla="*/ 211 w 231" name="T40"/>
                  <a:gd fmla="*/ 63 h 296" name="T41"/>
                  <a:gd fmla="*/ 19 w 231" name="T42"/>
                  <a:gd fmla="*/ 63 h 296" name="T43"/>
                  <a:gd fmla="*/ 19 w 231" name="T44"/>
                  <a:gd fmla="*/ 31 h 296" name="T45"/>
                  <a:gd fmla="*/ 211 w 231" name="T46"/>
                  <a:gd fmla="*/ 31 h 296" name="T47"/>
                  <a:gd fmla="*/ 211 w 231" name="T48"/>
                  <a:gd fmla="*/ 63 h 29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96" w="231">
                    <a:moveTo>
                      <a:pt x="0" y="0"/>
                    </a:moveTo>
                    <a:lnTo>
                      <a:pt x="0" y="296"/>
                    </a:lnTo>
                    <a:lnTo>
                      <a:pt x="231" y="296"/>
                    </a:lnTo>
                    <a:lnTo>
                      <a:pt x="231" y="0"/>
                    </a:lnTo>
                    <a:lnTo>
                      <a:pt x="0" y="0"/>
                    </a:lnTo>
                    <a:close/>
                    <a:moveTo>
                      <a:pt x="211" y="264"/>
                    </a:moveTo>
                    <a:lnTo>
                      <a:pt x="19" y="264"/>
                    </a:lnTo>
                    <a:lnTo>
                      <a:pt x="19" y="233"/>
                    </a:lnTo>
                    <a:lnTo>
                      <a:pt x="211" y="233"/>
                    </a:lnTo>
                    <a:lnTo>
                      <a:pt x="211" y="264"/>
                    </a:lnTo>
                    <a:close/>
                    <a:moveTo>
                      <a:pt x="211" y="199"/>
                    </a:moveTo>
                    <a:lnTo>
                      <a:pt x="19" y="199"/>
                    </a:lnTo>
                    <a:lnTo>
                      <a:pt x="19" y="165"/>
                    </a:lnTo>
                    <a:lnTo>
                      <a:pt x="211" y="165"/>
                    </a:lnTo>
                    <a:lnTo>
                      <a:pt x="211" y="199"/>
                    </a:lnTo>
                    <a:close/>
                    <a:moveTo>
                      <a:pt x="211" y="131"/>
                    </a:moveTo>
                    <a:lnTo>
                      <a:pt x="19" y="131"/>
                    </a:lnTo>
                    <a:lnTo>
                      <a:pt x="19" y="97"/>
                    </a:lnTo>
                    <a:lnTo>
                      <a:pt x="211" y="97"/>
                    </a:lnTo>
                    <a:lnTo>
                      <a:pt x="211" y="131"/>
                    </a:lnTo>
                    <a:close/>
                    <a:moveTo>
                      <a:pt x="211" y="63"/>
                    </a:moveTo>
                    <a:lnTo>
                      <a:pt x="19" y="63"/>
                    </a:lnTo>
                    <a:lnTo>
                      <a:pt x="19" y="31"/>
                    </a:lnTo>
                    <a:lnTo>
                      <a:pt x="211" y="31"/>
                    </a:lnTo>
                    <a:lnTo>
                      <a:pt x="211" y="63"/>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11"/>
              <p:cNvSpPr/>
              <p:nvPr/>
            </p:nvSpPr>
            <p:spPr bwMode="auto">
              <a:xfrm>
                <a:off x="2680" y="1619"/>
                <a:ext cx="142" cy="123"/>
              </a:xfrm>
              <a:custGeom>
                <a:gdLst>
                  <a:gd fmla="*/ 59 w 59" name="T0"/>
                  <a:gd fmla="*/ 51 h 51" name="T1"/>
                  <a:gd fmla="*/ 59 w 59" name="T2"/>
                  <a:gd fmla="*/ 29 h 51" name="T3"/>
                  <a:gd fmla="*/ 29 w 59" name="T4"/>
                  <a:gd fmla="*/ 0 h 51" name="T5"/>
                  <a:gd fmla="*/ 0 w 59" name="T6"/>
                  <a:gd fmla="*/ 29 h 51" name="T7"/>
                  <a:gd fmla="*/ 0 w 59" name="T8"/>
                  <a:gd fmla="*/ 51 h 51" name="T9"/>
                  <a:gd fmla="*/ 59 w 59" name="T10"/>
                  <a:gd fmla="*/ 51 h 51" name="T11"/>
                </a:gdLst>
                <a:cxnLst>
                  <a:cxn ang="0">
                    <a:pos x="T0" y="T1"/>
                  </a:cxn>
                  <a:cxn ang="0">
                    <a:pos x="T2" y="T3"/>
                  </a:cxn>
                  <a:cxn ang="0">
                    <a:pos x="T4" y="T5"/>
                  </a:cxn>
                  <a:cxn ang="0">
                    <a:pos x="T6" y="T7"/>
                  </a:cxn>
                  <a:cxn ang="0">
                    <a:pos x="T8" y="T9"/>
                  </a:cxn>
                  <a:cxn ang="0">
                    <a:pos x="T10" y="T11"/>
                  </a:cxn>
                </a:cxnLst>
                <a:rect b="b" l="0" r="r" t="0"/>
                <a:pathLst>
                  <a:path h="51" w="59">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grpSp>
      </p:grpSp>
      <p:cxnSp>
        <p:nvCxnSpPr>
          <p:cNvPr id="28" name="直接连接符 27"/>
          <p:cNvCxnSpPr/>
          <p:nvPr/>
        </p:nvCxnSpPr>
        <p:spPr>
          <a:xfrm flipH="1">
            <a:off x="7817953" y="4386506"/>
            <a:ext cx="0" cy="1440000"/>
          </a:xfrm>
          <a:prstGeom prst="line">
            <a:avLst/>
          </a:prstGeom>
          <a:ln w="19050">
            <a:solidFill>
              <a:srgbClr val="0099FF"/>
            </a:solidFill>
          </a:ln>
          <a:effectLst/>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041622" y="5010350"/>
            <a:ext cx="3241412" cy="1066800"/>
          </a:xfrm>
          <a:prstGeom prst="rect">
            <a:avLst/>
          </a:prstGeom>
          <a:noFill/>
        </p:spPr>
        <p:txBody>
          <a:bodyPr rtlCol="0" wrap="square">
            <a:spAutoFit/>
          </a:bodyPr>
          <a:lstStyle/>
          <a:p>
            <a:r>
              <a:rPr altLang="zh-CN" lang="en-US" sz="1600">
                <a:solidFill>
                  <a:schemeClr val="tx1">
                    <a:lumMod val="85000"/>
                    <a:lumOff val="15000"/>
                  </a:schemeClr>
                </a:solidFill>
              </a:rPr>
              <a:t>The quick brown fox jumps over the lazy dog. The quick brown fox jumps over the lazy dog. The quick brown fox jumps over the lazy dog</a:t>
            </a:r>
          </a:p>
        </p:txBody>
      </p:sp>
      <p:sp>
        <p:nvSpPr>
          <p:cNvPr id="22" name="文本框 21"/>
          <p:cNvSpPr txBox="1"/>
          <p:nvPr/>
        </p:nvSpPr>
        <p:spPr>
          <a:xfrm>
            <a:off x="8263077" y="4969204"/>
            <a:ext cx="3275781" cy="1066800"/>
          </a:xfrm>
          <a:prstGeom prst="rect">
            <a:avLst/>
          </a:prstGeom>
          <a:noFill/>
        </p:spPr>
        <p:txBody>
          <a:bodyPr rtlCol="0" wrap="square">
            <a:spAutoFit/>
          </a:bodyPr>
          <a:lstStyle/>
          <a:p>
            <a:r>
              <a:rPr altLang="zh-CN" lang="en-US" sz="1600">
                <a:solidFill>
                  <a:schemeClr val="tx1">
                    <a:lumMod val="85000"/>
                    <a:lumOff val="15000"/>
                  </a:schemeClr>
                </a:solidFill>
              </a:rPr>
              <a:t>The quick brown fox jumps over the lazy dog. The quick brown fox jumps over the lazy dog. The quick brown fox jumps over the lazy dog</a:t>
            </a:r>
          </a:p>
        </p:txBody>
      </p:sp>
      <p:sp>
        <p:nvSpPr>
          <p:cNvPr id="29" name="文本框 28"/>
          <p:cNvSpPr txBox="1"/>
          <p:nvPr/>
        </p:nvSpPr>
        <p:spPr>
          <a:xfrm>
            <a:off x="3239478" y="2339701"/>
            <a:ext cx="5784442" cy="914400"/>
          </a:xfrm>
          <a:prstGeom prst="rect">
            <a:avLst/>
          </a:prstGeom>
          <a:noFill/>
        </p:spPr>
        <p:txBody>
          <a:bodyPr rtlCol="0" wrap="square">
            <a:spAutoFit/>
          </a:bodyPr>
          <a:lstStyle/>
          <a:p>
            <a:r>
              <a:rPr altLang="zh-CN" lang="en-US"/>
              <a:t>The quick brown fox jumps over the lazy dog. The quick brown fox jumps over the lazy dog. The quick brown fox jumps over the lazy dog</a:t>
            </a:r>
          </a:p>
        </p:txBody>
      </p:sp>
      <p:sp>
        <p:nvSpPr>
          <p:cNvPr id="33" name="文本框 32"/>
          <p:cNvSpPr txBox="1"/>
          <p:nvPr/>
        </p:nvSpPr>
        <p:spPr>
          <a:xfrm>
            <a:off x="5143611" y="4290538"/>
            <a:ext cx="2508260" cy="457200"/>
          </a:xfrm>
          <a:prstGeom prst="rect">
            <a:avLst/>
          </a:prstGeom>
          <a:noFill/>
        </p:spPr>
        <p:txBody>
          <a:bodyPr rtlCol="0" wrap="square">
            <a:spAutoFit/>
          </a:bodyPr>
          <a:lstStyle/>
          <a:p>
            <a:r>
              <a:rPr altLang="zh-CN" lang="en-US" sz="2400">
                <a:solidFill>
                  <a:schemeClr val="bg1"/>
                </a:solidFill>
                <a:latin charset="-122" panose="020b0503020204020204" pitchFamily="34" typeface="微软雅黑"/>
                <a:ea charset="-122" panose="020b0503020204020204" pitchFamily="34" typeface="微软雅黑"/>
              </a:rPr>
              <a:t>YOUR TITLE</a:t>
            </a:r>
          </a:p>
        </p:txBody>
      </p:sp>
      <p:sp>
        <p:nvSpPr>
          <p:cNvPr id="35" name="文本框 34"/>
          <p:cNvSpPr txBox="1"/>
          <p:nvPr/>
        </p:nvSpPr>
        <p:spPr>
          <a:xfrm>
            <a:off x="9219859" y="4310190"/>
            <a:ext cx="2508260" cy="457200"/>
          </a:xfrm>
          <a:prstGeom prst="rect">
            <a:avLst/>
          </a:prstGeom>
          <a:noFill/>
        </p:spPr>
        <p:txBody>
          <a:bodyPr rtlCol="0" wrap="square">
            <a:spAutoFit/>
          </a:bodyPr>
          <a:lstStyle/>
          <a:p>
            <a:r>
              <a:rPr altLang="zh-CN" lang="en-US" sz="2400">
                <a:solidFill>
                  <a:schemeClr val="bg1"/>
                </a:solidFill>
                <a:latin charset="-122" panose="020b0503020204020204" pitchFamily="34" typeface="微软雅黑"/>
                <a:ea charset="-122" panose="020b0503020204020204" pitchFamily="34" typeface="微软雅黑"/>
              </a:rPr>
              <a:t>YOUR TITLE</a:t>
            </a:r>
          </a:p>
        </p:txBody>
      </p:sp>
      <p:cxnSp>
        <p:nvCxnSpPr>
          <p:cNvPr id="39" name="直接连接符 38"/>
          <p:cNvCxnSpPr/>
          <p:nvPr/>
        </p:nvCxnSpPr>
        <p:spPr>
          <a:xfrm flipH="1">
            <a:off x="3632319" y="4386506"/>
            <a:ext cx="0" cy="1440000"/>
          </a:xfrm>
          <a:prstGeom prst="line">
            <a:avLst/>
          </a:prstGeom>
          <a:ln w="19050">
            <a:solidFill>
              <a:srgbClr val="0099FF"/>
            </a:solidFill>
          </a:ln>
          <a:effectLst/>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067363" y="4290538"/>
            <a:ext cx="2508260" cy="457200"/>
          </a:xfrm>
          <a:prstGeom prst="rect">
            <a:avLst/>
          </a:prstGeom>
          <a:noFill/>
        </p:spPr>
        <p:txBody>
          <a:bodyPr rtlCol="0" wrap="square">
            <a:spAutoFit/>
          </a:bodyPr>
          <a:lstStyle/>
          <a:p>
            <a:r>
              <a:rPr altLang="zh-CN" lang="en-US" sz="2400">
                <a:solidFill>
                  <a:schemeClr val="bg1"/>
                </a:solidFill>
                <a:latin charset="-122" panose="020b0503020204020204" pitchFamily="34" typeface="微软雅黑"/>
                <a:ea charset="-122" panose="020b0503020204020204" pitchFamily="34" typeface="微软雅黑"/>
              </a:rPr>
              <a:t>YOUR TITLE</a:t>
            </a:r>
          </a:p>
        </p:txBody>
      </p:sp>
      <p:sp>
        <p:nvSpPr>
          <p:cNvPr id="47" name="文本框 46"/>
          <p:cNvSpPr txBox="1"/>
          <p:nvPr/>
        </p:nvSpPr>
        <p:spPr>
          <a:xfrm>
            <a:off x="290142" y="5010350"/>
            <a:ext cx="3241412" cy="1066800"/>
          </a:xfrm>
          <a:prstGeom prst="rect">
            <a:avLst/>
          </a:prstGeom>
          <a:noFill/>
        </p:spPr>
        <p:txBody>
          <a:bodyPr rtlCol="0" wrap="square">
            <a:spAutoFit/>
          </a:bodyPr>
          <a:lstStyle/>
          <a:p>
            <a:r>
              <a:rPr altLang="zh-CN" lang="en-US" sz="1600">
                <a:solidFill>
                  <a:schemeClr val="tx1">
                    <a:lumMod val="85000"/>
                    <a:lumOff val="15000"/>
                  </a:schemeClr>
                </a:solidFill>
              </a:rPr>
              <a:t>The quick brown fox jumps over the lazy dog. The quick brown fox jumps over the lazy dog. The quick brown fox jumps over the lazy dog</a:t>
            </a:r>
          </a:p>
        </p:txBody>
      </p:sp>
      <p:grpSp>
        <p:nvGrpSpPr>
          <p:cNvPr id="13" name="组合 12"/>
          <p:cNvGrpSpPr/>
          <p:nvPr/>
        </p:nvGrpSpPr>
        <p:grpSpPr>
          <a:xfrm>
            <a:off x="290144" y="4189079"/>
            <a:ext cx="629446" cy="629446"/>
            <a:chOff x="290144" y="4189079"/>
            <a:chExt cx="629446" cy="629446"/>
          </a:xfrm>
        </p:grpSpPr>
        <p:sp>
          <p:nvSpPr>
            <p:cNvPr id="44" name="矩形 43"/>
            <p:cNvSpPr/>
            <p:nvPr/>
          </p:nvSpPr>
          <p:spPr>
            <a:xfrm>
              <a:off x="290144" y="4189079"/>
              <a:ext cx="629446" cy="629446"/>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4" name="Group 4"/>
            <p:cNvGrpSpPr>
              <a:grpSpLocks noChangeAspect="1"/>
            </p:cNvGrpSpPr>
            <p:nvPr/>
          </p:nvGrpSpPr>
          <p:grpSpPr>
            <a:xfrm>
              <a:off x="392447" y="4302096"/>
              <a:ext cx="448905" cy="449991"/>
              <a:chOff x="2098" y="2623"/>
              <a:chExt cx="413" cy="414"/>
            </a:xfrm>
            <a:solidFill>
              <a:schemeClr val="bg1"/>
            </a:solidFill>
          </p:grpSpPr>
          <p:sp>
            <p:nvSpPr>
              <p:cNvPr id="6" name="Freeform 5"/>
              <p:cNvSpPr>
                <a:spLocks noEditPoints="1"/>
              </p:cNvSpPr>
              <p:nvPr/>
            </p:nvSpPr>
            <p:spPr bwMode="auto">
              <a:xfrm>
                <a:off x="2098" y="2623"/>
                <a:ext cx="413" cy="414"/>
              </a:xfrm>
              <a:custGeom>
                <a:gdLst>
                  <a:gd fmla="*/ 86 w 172" name="T0"/>
                  <a:gd fmla="*/ 21 h 172" name="T1"/>
                  <a:gd fmla="*/ 151 w 172" name="T2"/>
                  <a:gd fmla="*/ 86 h 172" name="T3"/>
                  <a:gd fmla="*/ 86 w 172" name="T4"/>
                  <a:gd fmla="*/ 151 h 172" name="T5"/>
                  <a:gd fmla="*/ 21 w 172" name="T6"/>
                  <a:gd fmla="*/ 86 h 172" name="T7"/>
                  <a:gd fmla="*/ 86 w 172" name="T8"/>
                  <a:gd fmla="*/ 21 h 172" name="T9"/>
                  <a:gd fmla="*/ 86 w 172" name="T10"/>
                  <a:gd fmla="*/ 0 h 172" name="T11"/>
                  <a:gd fmla="*/ 0 w 172" name="T12"/>
                  <a:gd fmla="*/ 86 h 172" name="T13"/>
                  <a:gd fmla="*/ 86 w 172" name="T14"/>
                  <a:gd fmla="*/ 172 h 172" name="T15"/>
                  <a:gd fmla="*/ 172 w 172" name="T16"/>
                  <a:gd fmla="*/ 86 h 172" name="T17"/>
                  <a:gd fmla="*/ 86 w 172" name="T18"/>
                  <a:gd fmla="*/ 0 h 1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2" w="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6"/>
              <p:cNvSpPr/>
              <p:nvPr/>
            </p:nvSpPr>
            <p:spPr bwMode="auto">
              <a:xfrm>
                <a:off x="2254" y="2738"/>
                <a:ext cx="106" cy="207"/>
              </a:xfrm>
              <a:custGeom>
                <a:gdLst>
                  <a:gd fmla="*/ 33 w 44" name="T0"/>
                  <a:gd fmla="*/ 86 h 86" name="T1"/>
                  <a:gd fmla="*/ 25 w 44" name="T2"/>
                  <a:gd fmla="*/ 83 h 86" name="T3"/>
                  <a:gd fmla="*/ 3 w 44" name="T4"/>
                  <a:gd fmla="*/ 62 h 86" name="T5"/>
                  <a:gd fmla="*/ 0 w 44" name="T6"/>
                  <a:gd fmla="*/ 54 h 86" name="T7"/>
                  <a:gd fmla="*/ 0 w 44" name="T8"/>
                  <a:gd fmla="*/ 54 h 86" name="T9"/>
                  <a:gd fmla="*/ 0 w 44" name="T10"/>
                  <a:gd fmla="*/ 54 h 86" name="T11"/>
                  <a:gd fmla="*/ 0 w 44" name="T12"/>
                  <a:gd fmla="*/ 11 h 86" name="T13"/>
                  <a:gd fmla="*/ 11 w 44" name="T14"/>
                  <a:gd fmla="*/ 0 h 86" name="T15"/>
                  <a:gd fmla="*/ 22 w 44" name="T16"/>
                  <a:gd fmla="*/ 11 h 86" name="T17"/>
                  <a:gd fmla="*/ 22 w 44" name="T18"/>
                  <a:gd fmla="*/ 50 h 86" name="T19"/>
                  <a:gd fmla="*/ 40 w 44" name="T20"/>
                  <a:gd fmla="*/ 68 h 86" name="T21"/>
                  <a:gd fmla="*/ 40 w 44" name="T22"/>
                  <a:gd fmla="*/ 83 h 86" name="T23"/>
                  <a:gd fmla="*/ 33 w 44" name="T24"/>
                  <a:gd fmla="*/ 86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44">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8" name="文本框 47"/>
          <p:cNvSpPr txBox="1"/>
          <p:nvPr/>
        </p:nvSpPr>
        <p:spPr>
          <a:xfrm>
            <a:off x="157991" y="174802"/>
            <a:ext cx="798792" cy="660349"/>
          </a:xfrm>
          <a:prstGeom prst="rect">
            <a:avLst/>
          </a:prstGeom>
          <a:noFill/>
        </p:spPr>
        <p:txBody>
          <a:bodyPr rtlCol="0" wrap="square">
            <a:spAutoFit/>
          </a:bodyPr>
          <a:lstStyle/>
          <a:p>
            <a:r>
              <a:rPr altLang="zh-CN" b="1" lang="en-US" sz="3733">
                <a:latin charset="-122" panose="020b0503020204020204" pitchFamily="34" typeface="微软雅黑"/>
                <a:ea charset="-122" panose="020b0503020204020204" pitchFamily="34" typeface="微软雅黑"/>
              </a:rPr>
              <a:t>01</a:t>
            </a:r>
          </a:p>
        </p:txBody>
      </p:sp>
      <p:cxnSp>
        <p:nvCxnSpPr>
          <p:cNvPr id="49" name="直接连接符 48"/>
          <p:cNvCxnSpPr/>
          <p:nvPr/>
        </p:nvCxnSpPr>
        <p:spPr>
          <a:xfrm flipH="1">
            <a:off x="956783" y="301364"/>
            <a:ext cx="0" cy="40800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064754" y="215839"/>
            <a:ext cx="5336046" cy="579120"/>
          </a:xfrm>
          <a:prstGeom prst="rect">
            <a:avLst/>
          </a:prstGeom>
          <a:noFill/>
        </p:spPr>
        <p:txBody>
          <a:bodyPr rtlCol="0" wrap="square">
            <a:spAutoFit/>
          </a:bodyPr>
          <a:lstStyle/>
          <a:p>
            <a:r>
              <a:rPr altLang="zh-CN" b="1" lang="en-US" sz="3200">
                <a:latin charset="-122" panose="020b0503020204020204" pitchFamily="34" typeface="微软雅黑"/>
                <a:ea charset="-122" panose="020b0503020204020204" pitchFamily="34" typeface="微软雅黑"/>
              </a:rPr>
              <a:t>ADD YOUR TITLE HERE</a:t>
            </a:r>
          </a:p>
        </p:txBody>
      </p:sp>
    </p:spTree>
    <p:extLst>
      <p:ext uri="{BB962C8B-B14F-4D97-AF65-F5344CB8AC3E}">
        <p14:creationId val="3112301242"/>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57991" y="174802"/>
            <a:ext cx="798792" cy="660349"/>
          </a:xfrm>
          <a:prstGeom prst="rect">
            <a:avLst/>
          </a:prstGeom>
          <a:noFill/>
        </p:spPr>
        <p:txBody>
          <a:bodyPr rtlCol="0" wrap="square">
            <a:spAutoFit/>
          </a:bodyPr>
          <a:lstStyle/>
          <a:p>
            <a:r>
              <a:rPr altLang="zh-CN" b="1" lang="en-US" sz="3733">
                <a:latin charset="-122" panose="020b0503020204020204" pitchFamily="34" typeface="微软雅黑"/>
                <a:ea charset="-122" panose="020b0503020204020204" pitchFamily="34" typeface="微软雅黑"/>
              </a:rPr>
              <a:t>01</a:t>
            </a:r>
          </a:p>
        </p:txBody>
      </p:sp>
      <p:cxnSp>
        <p:nvCxnSpPr>
          <p:cNvPr id="5" name="直接连接符 4"/>
          <p:cNvCxnSpPr/>
          <p:nvPr/>
        </p:nvCxnSpPr>
        <p:spPr>
          <a:xfrm flipH="1">
            <a:off x="956783" y="301364"/>
            <a:ext cx="0" cy="40800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64754" y="215839"/>
            <a:ext cx="5251379" cy="579120"/>
          </a:xfrm>
          <a:prstGeom prst="rect">
            <a:avLst/>
          </a:prstGeom>
          <a:noFill/>
        </p:spPr>
        <p:txBody>
          <a:bodyPr rtlCol="0" wrap="square">
            <a:spAutoFit/>
          </a:bodyPr>
          <a:lstStyle/>
          <a:p>
            <a:r>
              <a:rPr altLang="zh-CN" b="1" lang="en-US" sz="3200">
                <a:latin charset="-122" panose="020b0503020204020204" pitchFamily="34" typeface="微软雅黑"/>
                <a:ea charset="-122" panose="020b0503020204020204" pitchFamily="34" typeface="微软雅黑"/>
              </a:rPr>
              <a:t>ADD YOUR TITLE HERE</a:t>
            </a:r>
          </a:p>
        </p:txBody>
      </p:sp>
      <p:grpSp>
        <p:nvGrpSpPr>
          <p:cNvPr id="7" name="组合 6"/>
          <p:cNvGrpSpPr/>
          <p:nvPr/>
        </p:nvGrpSpPr>
        <p:grpSpPr>
          <a:xfrm>
            <a:off x="624418" y="998991"/>
            <a:ext cx="10912933" cy="5357684"/>
            <a:chOff x="206156" y="879475"/>
            <a:chExt cx="8184700" cy="4018263"/>
          </a:xfrm>
        </p:grpSpPr>
        <p:sp>
          <p:nvSpPr>
            <p:cNvPr id="8" name="矩形 7"/>
            <p:cNvSpPr/>
            <p:nvPr/>
          </p:nvSpPr>
          <p:spPr>
            <a:xfrm>
              <a:off x="219743" y="879475"/>
              <a:ext cx="8171113" cy="3910263"/>
            </a:xfrm>
            <a:prstGeom prst="rect">
              <a:avLst/>
            </a:prstGeom>
            <a:solidFill>
              <a:schemeClr val="bg1"/>
            </a:solidFill>
            <a:ln>
              <a:noFill/>
            </a:ln>
            <a:effectLst>
              <a:glow rad="50800">
                <a:schemeClr val="bg1">
                  <a:lumMod val="85000"/>
                  <a:alpha val="67000"/>
                </a:schemeClr>
              </a:glow>
              <a:outerShdw algn="l" blurRad="254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 name="矩形 8"/>
            <p:cNvSpPr/>
            <p:nvPr/>
          </p:nvSpPr>
          <p:spPr>
            <a:xfrm>
              <a:off x="206156" y="4789738"/>
              <a:ext cx="8172000" cy="108000"/>
            </a:xfrm>
            <a:prstGeom prst="rect">
              <a:avLst/>
            </a:prstGeom>
            <a:solidFill>
              <a:srgbClr val="99CCFF"/>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grpSp>
        <p:nvGrpSpPr>
          <p:cNvPr id="10" name="组合 9"/>
          <p:cNvGrpSpPr/>
          <p:nvPr/>
        </p:nvGrpSpPr>
        <p:grpSpPr>
          <a:xfrm>
            <a:off x="925719" y="3230226"/>
            <a:ext cx="2336664" cy="2116392"/>
            <a:chOff x="6245194" y="1676383"/>
            <a:chExt cx="2159423" cy="1955861"/>
          </a:xfrm>
        </p:grpSpPr>
        <p:grpSp>
          <p:nvGrpSpPr>
            <p:cNvPr id="11" name="组合 10"/>
            <p:cNvGrpSpPr/>
            <p:nvPr/>
          </p:nvGrpSpPr>
          <p:grpSpPr>
            <a:xfrm>
              <a:off x="6245194" y="1676383"/>
              <a:ext cx="1955862" cy="1955861"/>
              <a:chOff x="2285775" y="2387583"/>
              <a:chExt cx="1955862" cy="1955861"/>
            </a:xfrm>
          </p:grpSpPr>
          <p:sp>
            <p:nvSpPr>
              <p:cNvPr id="13" name="饼形 12"/>
              <p:cNvSpPr/>
              <p:nvPr/>
            </p:nvSpPr>
            <p:spPr>
              <a:xfrm rot="16026544">
                <a:off x="2285777" y="2399520"/>
                <a:ext cx="1955861" cy="1931987"/>
              </a:xfrm>
              <a:prstGeom prst="pie">
                <a:avLst>
                  <a:gd fmla="val 180869" name="adj1"/>
                  <a:gd fmla="val 14191531" name="adj2"/>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4" name="饼形 13"/>
              <p:cNvSpPr/>
              <p:nvPr/>
            </p:nvSpPr>
            <p:spPr>
              <a:xfrm rot="13408154">
                <a:off x="2285775" y="2398155"/>
                <a:ext cx="1955861" cy="1931987"/>
              </a:xfrm>
              <a:prstGeom prst="pie">
                <a:avLst>
                  <a:gd fmla="val 180869" name="adj1"/>
                  <a:gd fmla="val 2865384" name="adj2"/>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5" name="饼形 14"/>
              <p:cNvSpPr/>
              <p:nvPr/>
            </p:nvSpPr>
            <p:spPr>
              <a:xfrm rot="10800000">
                <a:off x="2285776" y="2398157"/>
                <a:ext cx="1955861" cy="1931987"/>
              </a:xfrm>
              <a:prstGeom prst="pie">
                <a:avLst>
                  <a:gd fmla="val 19296029" name="adj1"/>
                  <a:gd fmla="val 2865384" name="adj2"/>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sp>
          <p:nvSpPr>
            <p:cNvPr id="12" name="文本框 11"/>
            <p:cNvSpPr txBox="1"/>
            <p:nvPr/>
          </p:nvSpPr>
          <p:spPr>
            <a:xfrm>
              <a:off x="7266518" y="2391340"/>
              <a:ext cx="1138099" cy="535193"/>
            </a:xfrm>
            <a:prstGeom prst="rect">
              <a:avLst/>
            </a:prstGeom>
            <a:noFill/>
          </p:spPr>
          <p:txBody>
            <a:bodyPr rtlCol="0" wrap="square">
              <a:spAutoFit/>
            </a:bodyPr>
            <a:lstStyle/>
            <a:p>
              <a:r>
                <a:rPr altLang="zh-CN" lang="en-US" sz="3200">
                  <a:solidFill>
                    <a:schemeClr val="bg1"/>
                  </a:solidFill>
                  <a:latin charset="-122" panose="020b0503020204020204" pitchFamily="34" typeface="微软雅黑"/>
                  <a:ea charset="-122" panose="020b0503020204020204" pitchFamily="34" typeface="微软雅黑"/>
                </a:rPr>
                <a:t>60%</a:t>
              </a:r>
            </a:p>
          </p:txBody>
        </p:sp>
      </p:grpSp>
      <p:sp>
        <p:nvSpPr>
          <p:cNvPr id="16" name="文本框 15"/>
          <p:cNvSpPr txBox="1"/>
          <p:nvPr/>
        </p:nvSpPr>
        <p:spPr>
          <a:xfrm>
            <a:off x="642534" y="1471501"/>
            <a:ext cx="6060333" cy="660349"/>
          </a:xfrm>
          <a:prstGeom prst="rect">
            <a:avLst/>
          </a:prstGeom>
          <a:noFill/>
          <a:ln>
            <a:noFill/>
          </a:ln>
        </p:spPr>
        <p:txBody>
          <a:bodyPr rtlCol="0" wrap="square">
            <a:spAutoFit/>
          </a:bodyPr>
          <a:lstStyle/>
          <a:p>
            <a:r>
              <a:rPr altLang="zh-CN" lang="en-US" sz="3733">
                <a:solidFill>
                  <a:srgbClr val="CCCC33"/>
                </a:solidFill>
                <a:latin charset="-122" panose="020b0503020204020204" pitchFamily="34" typeface="微软雅黑"/>
                <a:ea charset="-122" panose="020b0503020204020204" pitchFamily="34" typeface="微软雅黑"/>
              </a:rPr>
              <a:t>ADD YOUR TITLE HERE</a:t>
            </a:r>
          </a:p>
        </p:txBody>
      </p:sp>
      <p:sp>
        <p:nvSpPr>
          <p:cNvPr id="17" name="文本框 16"/>
          <p:cNvSpPr txBox="1"/>
          <p:nvPr/>
        </p:nvSpPr>
        <p:spPr>
          <a:xfrm>
            <a:off x="673213" y="2182213"/>
            <a:ext cx="4093675" cy="416509"/>
          </a:xfrm>
          <a:prstGeom prst="rect">
            <a:avLst/>
          </a:prstGeom>
          <a:noFill/>
        </p:spPr>
        <p:txBody>
          <a:bodyPr rtlCol="0" wrap="square">
            <a:spAutoFit/>
          </a:bodyPr>
          <a:lstStyle/>
          <a:p>
            <a:r>
              <a:rPr altLang="zh-CN" lang="en-US" sz="2133">
                <a:latin charset="-122" panose="020b0503020204020204" pitchFamily="34" typeface="微软雅黑"/>
                <a:ea charset="-122" panose="020b0503020204020204" pitchFamily="34" typeface="微软雅黑"/>
              </a:rPr>
              <a:t>Lorem ipsum dolor sit amet</a:t>
            </a:r>
          </a:p>
        </p:txBody>
      </p:sp>
      <p:pic>
        <p:nvPicPr>
          <p:cNvPr id="19" name="图片 18"/>
          <p:cNvPicPr>
            <a:picLocks noChangeAspect="1"/>
          </p:cNvPicPr>
          <p:nvPr/>
        </p:nvPicPr>
        <p:blipFill>
          <a:blip r:embed="rId2">
            <a:extLst>
              <a:ext uri="{28A0092B-C50C-407E-A947-70E740481C1C}">
                <a14:useLocalDpi/>
              </a:ext>
            </a:extLst>
          </a:blip>
          <a:srcRect t="-1450"/>
          <a:stretch>
            <a:fillRect/>
          </a:stretch>
        </p:blipFill>
        <p:spPr>
          <a:xfrm>
            <a:off x="6335184" y="1566267"/>
            <a:ext cx="4739216" cy="4390669"/>
          </a:xfrm>
          <a:prstGeom prst="rect">
            <a:avLst/>
          </a:prstGeom>
          <a:noFill/>
          <a:ln>
            <a:noFill/>
          </a:ln>
        </p:spPr>
      </p:pic>
      <p:sp>
        <p:nvSpPr>
          <p:cNvPr id="20" name="任意多边形 19"/>
          <p:cNvSpPr/>
          <p:nvPr/>
        </p:nvSpPr>
        <p:spPr>
          <a:xfrm>
            <a:off x="6316133" y="1566267"/>
            <a:ext cx="2167467" cy="4411200"/>
          </a:xfrm>
          <a:custGeom>
            <a:gdLst>
              <a:gd fmla="*/ 0 w 1625600" name="connsiteX0"/>
              <a:gd fmla="*/ 0 h 3200400" name="connsiteY0"/>
              <a:gd fmla="*/ 1625600 w 1625600" name="connsiteX1"/>
              <a:gd fmla="*/ 12700 h 3200400" name="connsiteY1"/>
              <a:gd fmla="*/ 800100 w 1625600" name="connsiteX2"/>
              <a:gd fmla="*/ 3175000 h 3200400" name="connsiteY2"/>
              <a:gd fmla="*/ 25400 w 1625600" name="connsiteX3"/>
              <a:gd fmla="*/ 3200400 h 3200400" name="connsiteY3"/>
              <a:gd fmla="*/ 0 w 1625600" name="connsiteX4"/>
              <a:gd fmla="*/ 0 h 3200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00400" w="1625600">
                <a:moveTo>
                  <a:pt x="0" y="0"/>
                </a:moveTo>
                <a:lnTo>
                  <a:pt x="1625600" y="12700"/>
                </a:lnTo>
                <a:lnTo>
                  <a:pt x="800100" y="3175000"/>
                </a:lnTo>
                <a:lnTo>
                  <a:pt x="25400" y="3200400"/>
                </a:lnTo>
                <a:lnTo>
                  <a:pt x="0" y="0"/>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cxnSp>
        <p:nvCxnSpPr>
          <p:cNvPr id="21" name="直接连接符 20"/>
          <p:cNvCxnSpPr/>
          <p:nvPr/>
        </p:nvCxnSpPr>
        <p:spPr>
          <a:xfrm flipH="1">
            <a:off x="745425" y="2708560"/>
            <a:ext cx="4450689" cy="0"/>
          </a:xfrm>
          <a:prstGeom prst="line">
            <a:avLst/>
          </a:prstGeom>
          <a:ln w="19050">
            <a:solidFill>
              <a:srgbClr val="CCCC33"/>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23181" y="3273676"/>
            <a:ext cx="2364054" cy="2042160"/>
          </a:xfrm>
          <a:prstGeom prst="rect">
            <a:avLst/>
          </a:prstGeom>
          <a:noFill/>
        </p:spPr>
        <p:txBody>
          <a:bodyPr rtlCol="0" wrap="square">
            <a:spAutoFit/>
          </a:bodyPr>
          <a:lstStyle/>
          <a:p>
            <a:pPr algn="just"/>
            <a:r>
              <a:rPr altLang="zh-CN" lang="en-US" sz="1600"/>
              <a:t>The quick brown fox jumps over the lazy dog. The quick brown fox jumps over the lazy dog. The quick brown fox jumps over the lazy dog. . The quick brown fox jumps over the lazy dog. </a:t>
            </a:r>
          </a:p>
        </p:txBody>
      </p:sp>
    </p:spTree>
    <p:extLst>
      <p:ext uri="{BB962C8B-B14F-4D97-AF65-F5344CB8AC3E}">
        <p14:creationId val="704692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9CCFF"/>
        </a:solidFill>
        <a:effectLst/>
      </p:bgPr>
    </p:bg>
    <p:spTree>
      <p:nvGrpSpPr>
        <p:cNvPr id="1" name=""/>
        <p:cNvGrpSpPr/>
        <p:nvPr/>
      </p:nvGrpSpPr>
      <p:grpSpPr>
        <a:xfrm>
          <a:off x="0" y="0"/>
          <a:ext cx="0" cy="0"/>
        </a:xfrm>
      </p:grpSpPr>
      <p:sp>
        <p:nvSpPr>
          <p:cNvPr id="5" name="椭圆 4"/>
          <p:cNvSpPr/>
          <p:nvPr/>
        </p:nvSpPr>
        <p:spPr>
          <a:xfrm>
            <a:off x="3994291" y="1224929"/>
            <a:ext cx="4203417" cy="420341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5036456" y="5202217"/>
            <a:ext cx="2123606" cy="487385"/>
          </a:xfrm>
          <a:prstGeom prst="roundRect">
            <a:avLst>
              <a:gd fmla="val 50000" name="adj"/>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5363155" y="5261653"/>
            <a:ext cx="1543820" cy="396240"/>
          </a:xfrm>
          <a:prstGeom prst="rect">
            <a:avLst/>
          </a:prstGeom>
          <a:noFill/>
        </p:spPr>
        <p:txBody>
          <a:bodyPr rtlCol="0" wrap="square">
            <a:spAutoFit/>
          </a:bodyPr>
          <a:lstStyle/>
          <a:p>
            <a:r>
              <a:rPr altLang="zh-CN" b="1" lang="en-US" sz="2000">
                <a:solidFill>
                  <a:schemeClr val="bg1"/>
                </a:solidFill>
                <a:latin charset="0" panose="020b0604020202020204" pitchFamily="34" typeface="Arial"/>
                <a:cs charset="0" panose="020b0604020202020204" pitchFamily="34" typeface="Arial"/>
              </a:rPr>
              <a:t>PART TWO</a:t>
            </a:r>
          </a:p>
        </p:txBody>
      </p:sp>
      <p:cxnSp>
        <p:nvCxnSpPr>
          <p:cNvPr id="14" name="直接连接符 13"/>
          <p:cNvCxnSpPr/>
          <p:nvPr/>
        </p:nvCxnSpPr>
        <p:spPr>
          <a:xfrm flipH="1">
            <a:off x="6110514" y="5689602"/>
            <a:ext cx="0" cy="116839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09026" y="1507356"/>
            <a:ext cx="916593" cy="3733800"/>
          </a:xfrm>
          <a:prstGeom prst="rect">
            <a:avLst/>
          </a:prstGeom>
          <a:noFill/>
        </p:spPr>
        <p:txBody>
          <a:bodyPr rtlCol="0" wrap="square">
            <a:spAutoFit/>
          </a:bodyPr>
          <a:lstStyle/>
          <a:p>
            <a:r>
              <a:rPr altLang="zh-CN" lang="en-US" sz="23900">
                <a:solidFill>
                  <a:srgbClr val="0099FF"/>
                </a:solidFill>
                <a:latin charset="0" panose="020b0604020202020204" pitchFamily="34" typeface="Arial"/>
                <a:cs charset="0" panose="020b0604020202020204" pitchFamily="34" typeface="Arial"/>
              </a:rPr>
              <a:t>2</a:t>
            </a:r>
          </a:p>
        </p:txBody>
      </p:sp>
    </p:spTree>
    <p:extLst>
      <p:ext uri="{BB962C8B-B14F-4D97-AF65-F5344CB8AC3E}">
        <p14:creationId val="1441294431"/>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85634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37" name="组合 36"/>
          <p:cNvGrpSpPr/>
          <p:nvPr/>
        </p:nvGrpSpPr>
        <p:grpSpPr>
          <a:xfrm>
            <a:off x="8303685" y="1536702"/>
            <a:ext cx="2940049" cy="467395"/>
            <a:chOff x="6227763" y="1152526"/>
            <a:chExt cx="2205037" cy="350546"/>
          </a:xfrm>
        </p:grpSpPr>
        <p:sp>
          <p:nvSpPr>
            <p:cNvPr id="11" name="矩形 10"/>
            <p:cNvSpPr/>
            <p:nvPr/>
          </p:nvSpPr>
          <p:spPr>
            <a:xfrm>
              <a:off x="6227763" y="1152526"/>
              <a:ext cx="342900" cy="342900"/>
            </a:xfrm>
            <a:prstGeom prst="rect">
              <a:avLst/>
            </a:prstGeom>
            <a:solidFill>
              <a:srgbClr val="CCCC33"/>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 name="文本框 13"/>
            <p:cNvSpPr txBox="1"/>
            <p:nvPr/>
          </p:nvSpPr>
          <p:spPr>
            <a:xfrm>
              <a:off x="6705600" y="1187649"/>
              <a:ext cx="1727200" cy="312382"/>
            </a:xfrm>
            <a:prstGeom prst="rect">
              <a:avLst/>
            </a:prstGeom>
            <a:noFill/>
          </p:spPr>
          <p:txBody>
            <a:bodyPr rtlCol="0" wrap="square">
              <a:spAutoFit/>
            </a:bodyPr>
            <a:lstStyle/>
            <a:p>
              <a:r>
                <a:rPr altLang="zh-CN" lang="en-US" sz="2133">
                  <a:solidFill>
                    <a:schemeClr val="tx1">
                      <a:lumMod val="65000"/>
                      <a:lumOff val="35000"/>
                    </a:schemeClr>
                  </a:solidFill>
                  <a:latin charset="-122" panose="020b0503020204020204" pitchFamily="34" typeface="微软雅黑"/>
                  <a:ea charset="-122" panose="020b0503020204020204" pitchFamily="34" typeface="微软雅黑"/>
                </a:rPr>
                <a:t>Add Your Text</a:t>
              </a:r>
            </a:p>
          </p:txBody>
        </p:sp>
      </p:grpSp>
      <p:grpSp>
        <p:nvGrpSpPr>
          <p:cNvPr id="36" name="组合 35"/>
          <p:cNvGrpSpPr/>
          <p:nvPr/>
        </p:nvGrpSpPr>
        <p:grpSpPr>
          <a:xfrm>
            <a:off x="8303685" y="2766432"/>
            <a:ext cx="2940049" cy="457200"/>
            <a:chOff x="6227763" y="2213770"/>
            <a:chExt cx="2205037" cy="342900"/>
          </a:xfrm>
        </p:grpSpPr>
        <p:sp>
          <p:nvSpPr>
            <p:cNvPr id="12" name="矩形 11"/>
            <p:cNvSpPr/>
            <p:nvPr/>
          </p:nvSpPr>
          <p:spPr>
            <a:xfrm>
              <a:off x="6227763" y="2213770"/>
              <a:ext cx="342900" cy="342900"/>
            </a:xfrm>
            <a:prstGeom prst="rect">
              <a:avLst/>
            </a:prstGeom>
            <a:solidFill>
              <a:srgbClr val="003366"/>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 name="文本框 14"/>
            <p:cNvSpPr txBox="1"/>
            <p:nvPr/>
          </p:nvSpPr>
          <p:spPr>
            <a:xfrm>
              <a:off x="6705600" y="2215943"/>
              <a:ext cx="1727200" cy="312382"/>
            </a:xfrm>
            <a:prstGeom prst="rect">
              <a:avLst/>
            </a:prstGeom>
            <a:noFill/>
          </p:spPr>
          <p:txBody>
            <a:bodyPr rtlCol="0" wrap="square">
              <a:spAutoFit/>
            </a:bodyPr>
            <a:lstStyle/>
            <a:p>
              <a:r>
                <a:rPr altLang="zh-CN" lang="en-US" sz="2133">
                  <a:solidFill>
                    <a:schemeClr val="tx1">
                      <a:lumMod val="65000"/>
                      <a:lumOff val="35000"/>
                    </a:schemeClr>
                  </a:solidFill>
                  <a:latin charset="-122" panose="020b0503020204020204" pitchFamily="34" typeface="微软雅黑"/>
                  <a:ea charset="-122" panose="020b0503020204020204" pitchFamily="34" typeface="微软雅黑"/>
                </a:rPr>
                <a:t>Add Your Text</a:t>
              </a:r>
            </a:p>
          </p:txBody>
        </p:sp>
      </p:grpSp>
      <p:grpSp>
        <p:nvGrpSpPr>
          <p:cNvPr id="38" name="组合 37"/>
          <p:cNvGrpSpPr/>
          <p:nvPr/>
        </p:nvGrpSpPr>
        <p:grpSpPr>
          <a:xfrm>
            <a:off x="8303685" y="3955133"/>
            <a:ext cx="2940049" cy="457200"/>
            <a:chOff x="6227763" y="3275013"/>
            <a:chExt cx="2205037" cy="342900"/>
          </a:xfrm>
        </p:grpSpPr>
        <p:sp>
          <p:nvSpPr>
            <p:cNvPr id="13" name="矩形 12"/>
            <p:cNvSpPr/>
            <p:nvPr/>
          </p:nvSpPr>
          <p:spPr>
            <a:xfrm>
              <a:off x="6227763" y="3275013"/>
              <a:ext cx="342900" cy="342900"/>
            </a:xfrm>
            <a:prstGeom prst="rect">
              <a:avLst/>
            </a:prstGeom>
            <a:solidFill>
              <a:srgbClr val="99CCFF"/>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 name="文本框 15"/>
            <p:cNvSpPr txBox="1"/>
            <p:nvPr/>
          </p:nvSpPr>
          <p:spPr>
            <a:xfrm>
              <a:off x="6705600" y="3275012"/>
              <a:ext cx="1727200" cy="312382"/>
            </a:xfrm>
            <a:prstGeom prst="rect">
              <a:avLst/>
            </a:prstGeom>
            <a:noFill/>
          </p:spPr>
          <p:txBody>
            <a:bodyPr rtlCol="0" wrap="square">
              <a:spAutoFit/>
            </a:bodyPr>
            <a:lstStyle/>
            <a:p>
              <a:r>
                <a:rPr altLang="zh-CN" lang="en-US" sz="2133">
                  <a:solidFill>
                    <a:schemeClr val="tx1">
                      <a:lumMod val="65000"/>
                      <a:lumOff val="35000"/>
                    </a:schemeClr>
                  </a:solidFill>
                  <a:latin charset="-122" panose="020b0503020204020204" pitchFamily="34" typeface="微软雅黑"/>
                  <a:ea charset="-122" panose="020b0503020204020204" pitchFamily="34" typeface="微软雅黑"/>
                </a:rPr>
                <a:t>Add Your Text</a:t>
              </a:r>
            </a:p>
          </p:txBody>
        </p:sp>
      </p:grpSp>
      <p:grpSp>
        <p:nvGrpSpPr>
          <p:cNvPr id="8" name="组合 7"/>
          <p:cNvGrpSpPr/>
          <p:nvPr/>
        </p:nvGrpSpPr>
        <p:grpSpPr>
          <a:xfrm>
            <a:off x="884838" y="1882323"/>
            <a:ext cx="6872655" cy="1692229"/>
            <a:chOff x="736774" y="1408906"/>
            <a:chExt cx="5154491" cy="1269172"/>
          </a:xfrm>
        </p:grpSpPr>
        <p:sp>
          <p:nvSpPr>
            <p:cNvPr id="17" name="任意多边形 16"/>
            <p:cNvSpPr/>
            <p:nvPr/>
          </p:nvSpPr>
          <p:spPr>
            <a:xfrm>
              <a:off x="798565" y="1408906"/>
              <a:ext cx="5092700" cy="1219200"/>
            </a:xfrm>
            <a:custGeom>
              <a:gdLst>
                <a:gd fmla="*/ 0 w 5092700" name="connsiteX0"/>
                <a:gd fmla="*/ 101600 h 1219200" name="connsiteY0"/>
                <a:gd fmla="*/ 1739900 w 5092700" name="connsiteX1"/>
                <a:gd fmla="*/ 1219200 h 1219200" name="connsiteY1"/>
                <a:gd fmla="*/ 3505200 w 5092700" name="connsiteX2"/>
                <a:gd fmla="*/ 584200 h 1219200" name="connsiteY2"/>
                <a:gd fmla="*/ 5092700 w 5092700" name="connsiteX3"/>
                <a:gd fmla="*/ 0 h 1219200" name="connsiteY3"/>
                <a:gd fmla="*/ 5283200 w 5467669" name="connsiteX4"/>
                <a:gd fmla="*/ 65391 h 1297291" name="connsiteY4"/>
              </a:gdLst>
              <a:cxnLst>
                <a:cxn ang="0">
                  <a:pos x="connsiteX0" y="connsiteY0"/>
                </a:cxn>
                <a:cxn ang="0">
                  <a:pos x="connsiteX1" y="connsiteY1"/>
                </a:cxn>
                <a:cxn ang="0">
                  <a:pos x="connsiteX2" y="connsiteY2"/>
                </a:cxn>
                <a:cxn ang="0">
                  <a:pos x="connsiteX3" y="connsiteY3"/>
                </a:cxn>
              </a:cxnLst>
              <a:rect b="b" l="l" r="r" t="t"/>
              <a:pathLst>
                <a:path h="1219200" w="5092700">
                  <a:moveTo>
                    <a:pt x="0" y="101600"/>
                  </a:moveTo>
                  <a:lnTo>
                    <a:pt x="1739900" y="1219200"/>
                  </a:lnTo>
                  <a:lnTo>
                    <a:pt x="3505200" y="584200"/>
                  </a:lnTo>
                  <a:lnTo>
                    <a:pt x="5092700" y="0"/>
                  </a:lnTo>
                </a:path>
              </a:pathLst>
            </a:custGeom>
            <a:noFill/>
            <a:ln w="38100">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 name="椭圆 1"/>
            <p:cNvSpPr/>
            <p:nvPr/>
          </p:nvSpPr>
          <p:spPr>
            <a:xfrm>
              <a:off x="736774" y="1433635"/>
              <a:ext cx="123581" cy="123581"/>
            </a:xfrm>
            <a:prstGeom prst="ellipse">
              <a:avLst/>
            </a:prstGeom>
            <a:solidFill>
              <a:schemeClr val="bg1"/>
            </a:solidFill>
            <a:ln w="28575">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0" name="椭圆 19"/>
            <p:cNvSpPr/>
            <p:nvPr/>
          </p:nvSpPr>
          <p:spPr>
            <a:xfrm>
              <a:off x="2495846" y="2554497"/>
              <a:ext cx="123581" cy="123581"/>
            </a:xfrm>
            <a:prstGeom prst="ellipse">
              <a:avLst/>
            </a:prstGeom>
            <a:solidFill>
              <a:schemeClr val="bg1"/>
            </a:solidFill>
            <a:ln w="28575">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1" name="椭圆 20"/>
            <p:cNvSpPr/>
            <p:nvPr/>
          </p:nvSpPr>
          <p:spPr>
            <a:xfrm>
              <a:off x="4300886" y="1908785"/>
              <a:ext cx="123581" cy="123581"/>
            </a:xfrm>
            <a:prstGeom prst="ellipse">
              <a:avLst/>
            </a:prstGeom>
            <a:solidFill>
              <a:schemeClr val="bg1"/>
            </a:solidFill>
            <a:ln w="28575">
              <a:solidFill>
                <a:srgbClr val="CCCC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grpSp>
        <p:nvGrpSpPr>
          <p:cNvPr id="9" name="组合 8"/>
          <p:cNvGrpSpPr/>
          <p:nvPr/>
        </p:nvGrpSpPr>
        <p:grpSpPr>
          <a:xfrm>
            <a:off x="892409" y="1682914"/>
            <a:ext cx="7176375" cy="2257769"/>
            <a:chOff x="669306" y="1262185"/>
            <a:chExt cx="5382281" cy="1693327"/>
          </a:xfrm>
        </p:grpSpPr>
        <p:sp>
          <p:nvSpPr>
            <p:cNvPr id="18" name="任意多边形 17"/>
            <p:cNvSpPr/>
            <p:nvPr/>
          </p:nvSpPr>
          <p:spPr>
            <a:xfrm>
              <a:off x="717587" y="1308100"/>
              <a:ext cx="5334000" cy="1612900"/>
            </a:xfrm>
            <a:custGeom>
              <a:gdLst>
                <a:gd fmla="*/ 0 w 5334000" name="connsiteX0"/>
                <a:gd fmla="*/ 1219200 h 1612900" name="connsiteY0"/>
                <a:gd fmla="*/ 1765300 w 5334000" name="connsiteX1"/>
                <a:gd fmla="*/ 0 h 1612900" name="connsiteY1"/>
                <a:gd fmla="*/ 3568700 w 5334000" name="connsiteX2"/>
                <a:gd fmla="*/ 1612900 h 1612900" name="connsiteY2"/>
                <a:gd fmla="*/ 5334000 w 5334000" name="connsiteX3"/>
                <a:gd fmla="*/ 990600 h 1612900" name="connsiteY3"/>
              </a:gdLst>
              <a:cxnLst>
                <a:cxn ang="0">
                  <a:pos x="connsiteX0" y="connsiteY0"/>
                </a:cxn>
                <a:cxn ang="0">
                  <a:pos x="connsiteX1" y="connsiteY1"/>
                </a:cxn>
                <a:cxn ang="0">
                  <a:pos x="connsiteX2" y="connsiteY2"/>
                </a:cxn>
                <a:cxn ang="0">
                  <a:pos x="connsiteX3" y="connsiteY3"/>
                </a:cxn>
              </a:cxnLst>
              <a:rect b="b" l="l" r="r" t="t"/>
              <a:pathLst>
                <a:path h="1612900" w="5334000">
                  <a:moveTo>
                    <a:pt x="0" y="1219200"/>
                  </a:moveTo>
                  <a:lnTo>
                    <a:pt x="1765300" y="0"/>
                  </a:lnTo>
                  <a:lnTo>
                    <a:pt x="3568700" y="1612900"/>
                  </a:lnTo>
                  <a:lnTo>
                    <a:pt x="5334000" y="990600"/>
                  </a:lnTo>
                </a:path>
              </a:pathLst>
            </a:custGeom>
            <a:noFill/>
            <a:ln w="381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4" name="椭圆 23"/>
            <p:cNvSpPr/>
            <p:nvPr/>
          </p:nvSpPr>
          <p:spPr>
            <a:xfrm>
              <a:off x="669306" y="2430916"/>
              <a:ext cx="123581" cy="123581"/>
            </a:xfrm>
            <a:prstGeom prst="ellipse">
              <a:avLst/>
            </a:prstGeom>
            <a:solidFill>
              <a:schemeClr val="bg1"/>
            </a:solidFill>
            <a:ln w="28575">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6" name="椭圆 25"/>
            <p:cNvSpPr/>
            <p:nvPr/>
          </p:nvSpPr>
          <p:spPr>
            <a:xfrm>
              <a:off x="4216892" y="2831931"/>
              <a:ext cx="123581" cy="123581"/>
            </a:xfrm>
            <a:prstGeom prst="ellipse">
              <a:avLst/>
            </a:prstGeom>
            <a:solidFill>
              <a:schemeClr val="bg1"/>
            </a:solidFill>
            <a:ln w="28575">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7" name="椭圆 26"/>
            <p:cNvSpPr/>
            <p:nvPr/>
          </p:nvSpPr>
          <p:spPr>
            <a:xfrm>
              <a:off x="2410591" y="1262185"/>
              <a:ext cx="123581" cy="123581"/>
            </a:xfrm>
            <a:prstGeom prst="ellipse">
              <a:avLst/>
            </a:prstGeom>
            <a:solidFill>
              <a:schemeClr val="bg1"/>
            </a:solidFill>
            <a:ln w="28575">
              <a:solidFill>
                <a:srgbClr val="41414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grpSp>
        <p:nvGrpSpPr>
          <p:cNvPr id="10" name="组合 9"/>
          <p:cNvGrpSpPr/>
          <p:nvPr/>
        </p:nvGrpSpPr>
        <p:grpSpPr>
          <a:xfrm>
            <a:off x="884837" y="1583532"/>
            <a:ext cx="6579944" cy="2524243"/>
            <a:chOff x="629387" y="1195387"/>
            <a:chExt cx="4934958" cy="1893182"/>
          </a:xfrm>
        </p:grpSpPr>
        <p:sp>
          <p:nvSpPr>
            <p:cNvPr id="3" name="任意多边形 2"/>
            <p:cNvSpPr/>
            <p:nvPr/>
          </p:nvSpPr>
          <p:spPr>
            <a:xfrm>
              <a:off x="697070" y="1195387"/>
              <a:ext cx="4867275" cy="1838325"/>
            </a:xfrm>
            <a:custGeom>
              <a:gdLst>
                <a:gd fmla="*/ 0 w 4867275" name="connsiteX0"/>
                <a:gd fmla="*/ 1838325 h 1838325" name="connsiteY0"/>
                <a:gd fmla="*/ 1885950 w 4867275" name="connsiteX1"/>
                <a:gd fmla="*/ 1828800 h 1838325" name="connsiteY1"/>
                <a:gd fmla="*/ 3771900 w 4867275" name="connsiteX2"/>
                <a:gd fmla="*/ 1057275 h 1838325" name="connsiteY2"/>
                <a:gd fmla="*/ 4867275 w 4867275" name="connsiteX3"/>
                <a:gd fmla="*/ 0 h 1838325" name="connsiteY3"/>
              </a:gdLst>
              <a:cxnLst>
                <a:cxn ang="0">
                  <a:pos x="connsiteX0" y="connsiteY0"/>
                </a:cxn>
                <a:cxn ang="0">
                  <a:pos x="connsiteX1" y="connsiteY1"/>
                </a:cxn>
                <a:cxn ang="0">
                  <a:pos x="connsiteX2" y="connsiteY2"/>
                </a:cxn>
                <a:cxn ang="0">
                  <a:pos x="connsiteX3" y="connsiteY3"/>
                </a:cxn>
              </a:cxnLst>
              <a:rect b="b" l="l" r="r" t="t"/>
              <a:pathLst>
                <a:path h="1838325" w="4867275">
                  <a:moveTo>
                    <a:pt x="0" y="1838325"/>
                  </a:moveTo>
                  <a:lnTo>
                    <a:pt x="1885950" y="1828800"/>
                  </a:lnTo>
                  <a:lnTo>
                    <a:pt x="3771900" y="1057275"/>
                  </a:lnTo>
                  <a:lnTo>
                    <a:pt x="4867275" y="0"/>
                  </a:lnTo>
                </a:path>
              </a:pathLst>
            </a:custGeom>
            <a:noFill/>
            <a:ln w="381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8" name="椭圆 27"/>
            <p:cNvSpPr/>
            <p:nvPr/>
          </p:nvSpPr>
          <p:spPr>
            <a:xfrm>
              <a:off x="629387" y="2964988"/>
              <a:ext cx="123581" cy="123581"/>
            </a:xfrm>
            <a:prstGeom prst="ellipse">
              <a:avLst/>
            </a:prstGeom>
            <a:solidFill>
              <a:schemeClr val="bg1"/>
            </a:solidFill>
            <a:ln w="28575">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9" name="椭圆 28"/>
            <p:cNvSpPr/>
            <p:nvPr/>
          </p:nvSpPr>
          <p:spPr>
            <a:xfrm>
              <a:off x="2495846" y="2964988"/>
              <a:ext cx="123581" cy="123581"/>
            </a:xfrm>
            <a:prstGeom prst="ellipse">
              <a:avLst/>
            </a:prstGeom>
            <a:solidFill>
              <a:schemeClr val="bg1"/>
            </a:solidFill>
            <a:ln w="28575">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0" name="椭圆 29"/>
            <p:cNvSpPr/>
            <p:nvPr/>
          </p:nvSpPr>
          <p:spPr>
            <a:xfrm>
              <a:off x="4403899" y="2171029"/>
              <a:ext cx="123581" cy="123581"/>
            </a:xfrm>
            <a:prstGeom prst="ellipse">
              <a:avLst/>
            </a:prstGeom>
            <a:solidFill>
              <a:schemeClr val="bg1"/>
            </a:solidFill>
            <a:ln w="28575">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cxnSp>
        <p:nvCxnSpPr>
          <p:cNvPr id="32" name="直接连接符 31"/>
          <p:cNvCxnSpPr/>
          <p:nvPr/>
        </p:nvCxnSpPr>
        <p:spPr>
          <a:xfrm>
            <a:off x="5205991" y="4758267"/>
            <a:ext cx="5725583" cy="0"/>
          </a:xfrm>
          <a:prstGeom prst="line">
            <a:avLst/>
          </a:prstGeom>
          <a:ln w="28575">
            <a:solidFill>
              <a:srgbClr val="99CCFF"/>
            </a:solidFill>
          </a:ln>
          <a:effectLst/>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0358" y="4465307"/>
            <a:ext cx="4855633" cy="579120"/>
          </a:xfrm>
          <a:prstGeom prst="rect">
            <a:avLst/>
          </a:prstGeom>
          <a:noFill/>
        </p:spPr>
        <p:txBody>
          <a:bodyPr rtlCol="0" wrap="square">
            <a:spAutoFit/>
          </a:bodyPr>
          <a:lstStyle/>
          <a:p>
            <a:r>
              <a:rPr altLang="zh-CN" b="1" lang="en-US" sz="3200">
                <a:latin charset="0" panose="020b0604020202020204" pitchFamily="34" typeface="Arial"/>
                <a:ea charset="-122" panose="020b0503020204020204" pitchFamily="34" typeface="微软雅黑"/>
                <a:cs charset="0" panose="020b0604020202020204" pitchFamily="34" typeface="Arial"/>
              </a:rPr>
              <a:t>ADD YOUR TITLE HERE</a:t>
            </a:r>
          </a:p>
        </p:txBody>
      </p:sp>
      <p:sp>
        <p:nvSpPr>
          <p:cNvPr id="35" name="文本框 34"/>
          <p:cNvSpPr txBox="1"/>
          <p:nvPr/>
        </p:nvSpPr>
        <p:spPr>
          <a:xfrm>
            <a:off x="350358" y="5120636"/>
            <a:ext cx="7407135" cy="822960"/>
          </a:xfrm>
          <a:prstGeom prst="rect">
            <a:avLst/>
          </a:prstGeom>
          <a:noFill/>
        </p:spPr>
        <p:txBody>
          <a:bodyPr rtlCol="0" wrap="square">
            <a:spAutoFit/>
          </a:bodyPr>
          <a:lstStyle/>
          <a:p>
            <a:r>
              <a:rPr altLang="zh-CN" lang="en-US" sz="1600"/>
              <a:t>The quick brown fox jumps over the lazy dog. The quick brown fox jumps over the lazy dog. The quick brown fox jumps over the lazy dog The quick brown fox jumps over the lazy dog . The quick brown fox jumps over the lazy dog. </a:t>
            </a:r>
          </a:p>
        </p:txBody>
      </p:sp>
      <p:sp>
        <p:nvSpPr>
          <p:cNvPr id="33" name="文本框 32"/>
          <p:cNvSpPr txBox="1"/>
          <p:nvPr/>
        </p:nvSpPr>
        <p:spPr>
          <a:xfrm>
            <a:off x="157991" y="174802"/>
            <a:ext cx="798792" cy="660349"/>
          </a:xfrm>
          <a:prstGeom prst="rect">
            <a:avLst/>
          </a:prstGeom>
          <a:noFill/>
        </p:spPr>
        <p:txBody>
          <a:bodyPr rtlCol="0" wrap="square">
            <a:spAutoFit/>
          </a:bodyPr>
          <a:lstStyle/>
          <a:p>
            <a:pPr defTabSz="914377"/>
            <a:r>
              <a:rPr altLang="zh-CN" b="1" lang="en-US" sz="3733">
                <a:solidFill>
                  <a:schemeClr val="bg1"/>
                </a:solidFill>
                <a:latin charset="-122" panose="020b0503020204020204" pitchFamily="34" typeface="微软雅黑"/>
                <a:ea charset="-122" panose="020b0503020204020204" pitchFamily="34" typeface="微软雅黑"/>
              </a:rPr>
              <a:t>02</a:t>
            </a:r>
          </a:p>
        </p:txBody>
      </p:sp>
      <p:cxnSp>
        <p:nvCxnSpPr>
          <p:cNvPr id="40" name="直接连接符 39"/>
          <p:cNvCxnSpPr/>
          <p:nvPr/>
        </p:nvCxnSpPr>
        <p:spPr>
          <a:xfrm flipH="1">
            <a:off x="956783" y="301364"/>
            <a:ext cx="0" cy="408000"/>
          </a:xfrm>
          <a:prstGeom prst="line">
            <a:avLst/>
          </a:prstGeom>
          <a:ln w="57150">
            <a:solidFill>
              <a:srgbClr val="FFC00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64754" y="215839"/>
            <a:ext cx="5297946" cy="579120"/>
          </a:xfrm>
          <a:prstGeom prst="rect">
            <a:avLst/>
          </a:prstGeom>
          <a:noFill/>
        </p:spPr>
        <p:txBody>
          <a:bodyPr rtlCol="0" wrap="square">
            <a:spAutoFit/>
          </a:bodyPr>
          <a:lstStyle/>
          <a:p>
            <a:pPr defTabSz="914377"/>
            <a:r>
              <a:rPr altLang="zh-CN" b="1" lang="en-US" sz="3200">
                <a:solidFill>
                  <a:schemeClr val="bg1"/>
                </a:solidFill>
                <a:latin charset="-122" panose="020b0503020204020204" pitchFamily="34" typeface="微软雅黑"/>
                <a:ea charset="-122" panose="020b0503020204020204" pitchFamily="34" typeface="微软雅黑"/>
              </a:rPr>
              <a:t>ADD YOUR TITLE HERE</a:t>
            </a:r>
          </a:p>
        </p:txBody>
      </p:sp>
    </p:spTree>
    <p:extLst>
      <p:ext uri="{BB962C8B-B14F-4D97-AF65-F5344CB8AC3E}">
        <p14:creationId val="875659111"/>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H="1">
            <a:off x="8089900" y="1756833"/>
            <a:ext cx="0" cy="1371600"/>
          </a:xfrm>
          <a:prstGeom prst="line">
            <a:avLst/>
          </a:prstGeom>
          <a:ln w="28575">
            <a:solidFill>
              <a:schemeClr val="bg1">
                <a:lumMod val="50000"/>
                <a:alpha val="75000"/>
              </a:schemeClr>
            </a:solidFill>
          </a:ln>
          <a:effectLst>
            <a:outerShdw algn="l" blurRad="12700" dist="127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089400" y="1744133"/>
            <a:ext cx="0" cy="1371600"/>
          </a:xfrm>
          <a:prstGeom prst="line">
            <a:avLst/>
          </a:prstGeom>
          <a:ln w="28575">
            <a:solidFill>
              <a:schemeClr val="bg1">
                <a:lumMod val="50000"/>
                <a:alpha val="75000"/>
              </a:schemeClr>
            </a:solidFill>
          </a:ln>
          <a:effectLst>
            <a:outerShdw algn="l" blurRad="12700" dist="127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8682" y="4487333"/>
            <a:ext cx="12240682" cy="2370667"/>
            <a:chOff x="-48682" y="4487333"/>
            <a:chExt cx="12240682" cy="2370667"/>
          </a:xfrm>
        </p:grpSpPr>
        <p:grpSp>
          <p:nvGrpSpPr>
            <p:cNvPr id="2" name="组合 1"/>
            <p:cNvGrpSpPr/>
            <p:nvPr/>
          </p:nvGrpSpPr>
          <p:grpSpPr>
            <a:xfrm>
              <a:off x="0" y="4487333"/>
              <a:ext cx="12192000" cy="2370667"/>
              <a:chOff x="0" y="4487333"/>
              <a:chExt cx="12192000" cy="2370667"/>
            </a:xfrm>
          </p:grpSpPr>
          <p:sp>
            <p:nvSpPr>
              <p:cNvPr id="6" name="矩形 5"/>
              <p:cNvSpPr/>
              <p:nvPr/>
            </p:nvSpPr>
            <p:spPr>
              <a:xfrm>
                <a:off x="0" y="4487333"/>
                <a:ext cx="12192000" cy="237066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cxnSp>
            <p:nvCxnSpPr>
              <p:cNvPr id="11" name="直接连接符 10"/>
              <p:cNvCxnSpPr/>
              <p:nvPr/>
            </p:nvCxnSpPr>
            <p:spPr>
              <a:xfrm>
                <a:off x="1" y="4665133"/>
                <a:ext cx="12189884" cy="0"/>
              </a:xfrm>
              <a:prstGeom prst="line">
                <a:avLst/>
              </a:prstGeom>
              <a:ln w="285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48682" y="6693363"/>
              <a:ext cx="12238567" cy="1646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grpSp>
      <p:sp>
        <p:nvSpPr>
          <p:cNvPr id="10" name="矩形 9"/>
          <p:cNvSpPr/>
          <p:nvPr/>
        </p:nvSpPr>
        <p:spPr>
          <a:xfrm>
            <a:off x="4128248" y="601596"/>
            <a:ext cx="3913094" cy="609176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sz="1867">
              <a:solidFill>
                <a:prstClr val="white"/>
              </a:solidFill>
            </a:endParaRPr>
          </a:p>
        </p:txBody>
      </p:sp>
      <p:sp>
        <p:nvSpPr>
          <p:cNvPr id="18" name="TextBox 17"/>
          <p:cNvSpPr txBox="1"/>
          <p:nvPr/>
        </p:nvSpPr>
        <p:spPr>
          <a:xfrm>
            <a:off x="492126" y="3869267"/>
            <a:ext cx="3060700" cy="375971"/>
          </a:xfrm>
          <a:prstGeom prst="rect">
            <a:avLst/>
          </a:prstGeom>
          <a:noFill/>
        </p:spPr>
        <p:txBody>
          <a:bodyPr rtlCol="0" wrap="square">
            <a:spAutoFit/>
          </a:bodyPr>
          <a:lstStyle/>
          <a:p>
            <a:pPr defTabSz="914377"/>
            <a:r>
              <a:rPr altLang="zh-CN" b="1" lang="en-US" sz="1867">
                <a:solidFill>
                  <a:prstClr val="black"/>
                </a:solidFill>
                <a:latin charset="-122" panose="020b0503020204020204" pitchFamily="34" typeface="微软雅黑"/>
                <a:ea charset="-122" panose="020b0503020204020204" pitchFamily="34" typeface="微软雅黑"/>
              </a:rPr>
              <a:t>ADD YOUR TITLE HERE </a:t>
            </a:r>
          </a:p>
        </p:txBody>
      </p:sp>
      <p:sp>
        <p:nvSpPr>
          <p:cNvPr id="20" name="TextBox 19"/>
          <p:cNvSpPr txBox="1"/>
          <p:nvPr/>
        </p:nvSpPr>
        <p:spPr>
          <a:xfrm>
            <a:off x="4629152" y="3852333"/>
            <a:ext cx="2997200" cy="375971"/>
          </a:xfrm>
          <a:prstGeom prst="rect">
            <a:avLst/>
          </a:prstGeom>
          <a:noFill/>
        </p:spPr>
        <p:txBody>
          <a:bodyPr rtlCol="0" wrap="square">
            <a:spAutoFit/>
          </a:bodyPr>
          <a:lstStyle/>
          <a:p>
            <a:pPr defTabSz="914377"/>
            <a:r>
              <a:rPr altLang="zh-CN" b="1" lang="en-US" sz="1867">
                <a:solidFill>
                  <a:prstClr val="black"/>
                </a:solidFill>
                <a:latin charset="-122" panose="020b0503020204020204" pitchFamily="34" typeface="微软雅黑"/>
                <a:ea charset="-122" panose="020b0503020204020204" pitchFamily="34" typeface="微软雅黑"/>
              </a:rPr>
              <a:t>ADD YOUR TITLE HERE </a:t>
            </a:r>
          </a:p>
        </p:txBody>
      </p:sp>
      <p:sp>
        <p:nvSpPr>
          <p:cNvPr id="22" name="TextBox 21"/>
          <p:cNvSpPr txBox="1"/>
          <p:nvPr/>
        </p:nvSpPr>
        <p:spPr>
          <a:xfrm>
            <a:off x="8702677" y="3852333"/>
            <a:ext cx="2997200" cy="375971"/>
          </a:xfrm>
          <a:prstGeom prst="rect">
            <a:avLst/>
          </a:prstGeom>
          <a:noFill/>
        </p:spPr>
        <p:txBody>
          <a:bodyPr rtlCol="0" wrap="square">
            <a:spAutoFit/>
          </a:bodyPr>
          <a:lstStyle/>
          <a:p>
            <a:pPr defTabSz="914377"/>
            <a:r>
              <a:rPr altLang="zh-CN" b="1" lang="en-US" sz="1867">
                <a:solidFill>
                  <a:prstClr val="black"/>
                </a:solidFill>
                <a:latin charset="-122" panose="020b0503020204020204" pitchFamily="34" typeface="微软雅黑"/>
                <a:ea charset="-122" panose="020b0503020204020204" pitchFamily="34" typeface="微软雅黑"/>
              </a:rPr>
              <a:t>ADD YOUR TITLE HERE </a:t>
            </a:r>
          </a:p>
        </p:txBody>
      </p:sp>
      <p:sp>
        <p:nvSpPr>
          <p:cNvPr id="24" name="文本框 23"/>
          <p:cNvSpPr txBox="1"/>
          <p:nvPr/>
        </p:nvSpPr>
        <p:spPr>
          <a:xfrm>
            <a:off x="157991" y="174802"/>
            <a:ext cx="798792" cy="660349"/>
          </a:xfrm>
          <a:prstGeom prst="rect">
            <a:avLst/>
          </a:prstGeom>
          <a:noFill/>
        </p:spPr>
        <p:txBody>
          <a:bodyPr rtlCol="0" wrap="square">
            <a:spAutoFit/>
          </a:bodyPr>
          <a:lstStyle/>
          <a:p>
            <a:pPr defTabSz="914377"/>
            <a:r>
              <a:rPr altLang="zh-CN" b="1" lang="en-US" sz="3733">
                <a:solidFill>
                  <a:prstClr val="black"/>
                </a:solidFill>
                <a:latin charset="-122" panose="020b0503020204020204" pitchFamily="34" typeface="微软雅黑"/>
                <a:ea charset="-122" panose="020b0503020204020204" pitchFamily="34" typeface="微软雅黑"/>
              </a:rPr>
              <a:t>02</a:t>
            </a:r>
          </a:p>
        </p:txBody>
      </p:sp>
      <p:cxnSp>
        <p:nvCxnSpPr>
          <p:cNvPr id="25" name="直接连接符 24"/>
          <p:cNvCxnSpPr/>
          <p:nvPr/>
        </p:nvCxnSpPr>
        <p:spPr>
          <a:xfrm flipH="1">
            <a:off x="956783" y="301364"/>
            <a:ext cx="0" cy="408000"/>
          </a:xfrm>
          <a:prstGeom prst="line">
            <a:avLst/>
          </a:prstGeom>
          <a:ln w="57150">
            <a:solidFill>
              <a:srgbClr val="FFC00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064754" y="215839"/>
            <a:ext cx="5031246" cy="579120"/>
          </a:xfrm>
          <a:prstGeom prst="rect">
            <a:avLst/>
          </a:prstGeom>
          <a:noFill/>
        </p:spPr>
        <p:txBody>
          <a:bodyPr rtlCol="0" wrap="square">
            <a:spAutoFit/>
          </a:bodyPr>
          <a:lstStyle/>
          <a:p>
            <a:pPr defTabSz="914377"/>
            <a:r>
              <a:rPr altLang="zh-CN" b="1" lang="en-US" sz="3200">
                <a:solidFill>
                  <a:prstClr val="black"/>
                </a:solidFill>
                <a:latin charset="-122" panose="020b0503020204020204" pitchFamily="34" typeface="微软雅黑"/>
                <a:ea charset="-122" panose="020b0503020204020204" pitchFamily="34" typeface="微软雅黑"/>
              </a:rPr>
              <a:t>ADD YOUR TITLE HERE</a:t>
            </a:r>
          </a:p>
        </p:txBody>
      </p:sp>
      <p:sp>
        <p:nvSpPr>
          <p:cNvPr id="15" name="文本框 14"/>
          <p:cNvSpPr txBox="1"/>
          <p:nvPr/>
        </p:nvSpPr>
        <p:spPr>
          <a:xfrm>
            <a:off x="492126" y="1079998"/>
            <a:ext cx="3219455" cy="2560320"/>
          </a:xfrm>
          <a:prstGeom prst="rect">
            <a:avLst/>
          </a:prstGeom>
          <a:noFill/>
        </p:spPr>
        <p:txBody>
          <a:bodyPr rtlCol="0" wrap="square">
            <a:spAutoFit/>
          </a:bodyPr>
          <a:lstStyle/>
          <a:p>
            <a:pPr algn="just"/>
            <a:r>
              <a:rPr altLang="zh-CN" lang="en-US"/>
              <a:t>The quick brown fox jumps over the lazy dog. The quick brown fox jumps over the lazy dog. The quick brown fox jumps over the lazy dog The quick brown fox jumps over the lazy dog . The quick brown fox jumps over the lazy dog. The quick brown fox jumps over the lazy dog. </a:t>
            </a:r>
          </a:p>
        </p:txBody>
      </p:sp>
      <p:sp>
        <p:nvSpPr>
          <p:cNvPr id="19" name="文本框 18"/>
          <p:cNvSpPr txBox="1"/>
          <p:nvPr/>
        </p:nvSpPr>
        <p:spPr>
          <a:xfrm>
            <a:off x="4514321" y="1079998"/>
            <a:ext cx="3219455" cy="2560320"/>
          </a:xfrm>
          <a:prstGeom prst="rect">
            <a:avLst/>
          </a:prstGeom>
          <a:noFill/>
        </p:spPr>
        <p:txBody>
          <a:bodyPr rtlCol="0" wrap="square">
            <a:spAutoFit/>
          </a:bodyPr>
          <a:lstStyle/>
          <a:p>
            <a:pPr algn="just"/>
            <a:r>
              <a:rPr altLang="zh-CN" lang="en-US"/>
              <a:t>The quick brown fox jumps over the lazy dog. The quick brown fox jumps over the lazy dog. The quick brown fox jumps over the lazy dog The quick brown fox jumps over the lazy dog . The quick brown fox jumps over the lazy dog. The quick brown fox jumps over the lazy dog. </a:t>
            </a:r>
          </a:p>
        </p:txBody>
      </p:sp>
      <p:sp>
        <p:nvSpPr>
          <p:cNvPr id="21" name="文本框 20"/>
          <p:cNvSpPr txBox="1"/>
          <p:nvPr/>
        </p:nvSpPr>
        <p:spPr>
          <a:xfrm>
            <a:off x="8536514" y="1079998"/>
            <a:ext cx="3219455" cy="2560320"/>
          </a:xfrm>
          <a:prstGeom prst="rect">
            <a:avLst/>
          </a:prstGeom>
          <a:noFill/>
        </p:spPr>
        <p:txBody>
          <a:bodyPr rtlCol="0" wrap="square">
            <a:spAutoFit/>
          </a:bodyPr>
          <a:lstStyle/>
          <a:p>
            <a:pPr algn="just"/>
            <a:r>
              <a:rPr altLang="zh-CN" lang="en-US"/>
              <a:t>The quick brown fox jumps over the lazy dog. The quick brown fox jumps over the lazy dog. The quick brown fox jumps over the lazy dog The quick brown fox jumps over the lazy dog . The quick brown fox jumps over the lazy dog. The quick brown fox jumps over the lazy dog. </a:t>
            </a:r>
          </a:p>
        </p:txBody>
      </p:sp>
      <p:sp>
        <p:nvSpPr>
          <p:cNvPr id="16" name="Freeform 9"/>
          <p:cNvSpPr>
            <a:spLocks noEditPoints="1"/>
          </p:cNvSpPr>
          <p:nvPr/>
        </p:nvSpPr>
        <p:spPr bwMode="auto">
          <a:xfrm>
            <a:off x="1064753" y="4903544"/>
            <a:ext cx="1476000" cy="1439380"/>
          </a:xfrm>
          <a:custGeom>
            <a:gdLst>
              <a:gd fmla="*/ 132 w 144" name="T0"/>
              <a:gd fmla="*/ 36 h 144" name="T1"/>
              <a:gd fmla="*/ 108 w 144" name="T2"/>
              <a:gd fmla="*/ 36 h 144" name="T3"/>
              <a:gd fmla="*/ 108 w 144" name="T4"/>
              <a:gd fmla="*/ 36 h 144" name="T5"/>
              <a:gd fmla="*/ 72 w 144" name="T6"/>
              <a:gd fmla="*/ 0 h 144" name="T7"/>
              <a:gd fmla="*/ 36 w 144" name="T8"/>
              <a:gd fmla="*/ 36 h 144" name="T9"/>
              <a:gd fmla="*/ 36 w 144" name="T10"/>
              <a:gd fmla="*/ 36 h 144" name="T11"/>
              <a:gd fmla="*/ 12 w 144" name="T12"/>
              <a:gd fmla="*/ 36 h 144" name="T13"/>
              <a:gd fmla="*/ 0 w 144" name="T14"/>
              <a:gd fmla="*/ 36 h 144" name="T15"/>
              <a:gd fmla="*/ 0 w 144" name="T16"/>
              <a:gd fmla="*/ 48 h 144" name="T17"/>
              <a:gd fmla="*/ 0 w 144" name="T18"/>
              <a:gd fmla="*/ 48 h 144" name="T19"/>
              <a:gd fmla="*/ 0 w 144" name="T20"/>
              <a:gd fmla="*/ 132 h 144" name="T21"/>
              <a:gd fmla="*/ 12 w 144" name="T22"/>
              <a:gd fmla="*/ 144 h 144" name="T23"/>
              <a:gd fmla="*/ 132 w 144" name="T24"/>
              <a:gd fmla="*/ 144 h 144" name="T25"/>
              <a:gd fmla="*/ 144 w 144" name="T26"/>
              <a:gd fmla="*/ 132 h 144" name="T27"/>
              <a:gd fmla="*/ 144 w 144" name="T28"/>
              <a:gd fmla="*/ 120 h 144" name="T29"/>
              <a:gd fmla="*/ 0 w 144" name="T30"/>
              <a:gd fmla="*/ 120 h 144" name="T31"/>
              <a:gd fmla="*/ 0 w 144" name="T32"/>
              <a:gd fmla="*/ 114 h 144" name="T33"/>
              <a:gd fmla="*/ 144 w 144" name="T34"/>
              <a:gd fmla="*/ 114 h 144" name="T35"/>
              <a:gd fmla="*/ 144 w 144" name="T36"/>
              <a:gd fmla="*/ 54 h 144" name="T37"/>
              <a:gd fmla="*/ 144 w 144" name="T38"/>
              <a:gd fmla="*/ 48 h 144" name="T39"/>
              <a:gd fmla="*/ 144 w 144" name="T40"/>
              <a:gd fmla="*/ 36 h 144" name="T41"/>
              <a:gd fmla="*/ 132 w 144" name="T42"/>
              <a:gd fmla="*/ 36 h 144" name="T43"/>
              <a:gd fmla="*/ 96 w 144" name="T44"/>
              <a:gd fmla="*/ 36 h 144" name="T45"/>
              <a:gd fmla="*/ 48 w 144" name="T46"/>
              <a:gd fmla="*/ 36 h 144" name="T47"/>
              <a:gd fmla="*/ 48 w 144" name="T48"/>
              <a:gd fmla="*/ 36 h 144" name="T49"/>
              <a:gd fmla="*/ 72 w 144" name="T50"/>
              <a:gd fmla="*/ 12 h 144" name="T51"/>
              <a:gd fmla="*/ 96 w 144" name="T52"/>
              <a:gd fmla="*/ 36 h 1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4" w="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13"/>
          <p:cNvSpPr/>
          <p:nvPr/>
        </p:nvSpPr>
        <p:spPr bwMode="auto">
          <a:xfrm>
            <a:off x="5281731" y="4930493"/>
            <a:ext cx="1476000" cy="1440000"/>
          </a:xfrm>
          <a:custGeom>
            <a:gdLst>
              <a:gd fmla="*/ 164 w 165" name="T0"/>
              <a:gd fmla="*/ 131 h 156" name="T1"/>
              <a:gd fmla="*/ 145 w 165" name="T2"/>
              <a:gd fmla="*/ 119 h 156" name="T3"/>
              <a:gd fmla="*/ 119 w 165" name="T4"/>
              <a:gd fmla="*/ 108 h 156" name="T5"/>
              <a:gd fmla="*/ 112 w 165" name="T6"/>
              <a:gd fmla="*/ 106 h 156" name="T7"/>
              <a:gd fmla="*/ 105 w 165" name="T8"/>
              <a:gd fmla="*/ 94 h 156" name="T9"/>
              <a:gd fmla="*/ 101 w 165" name="T10"/>
              <a:gd fmla="*/ 94 h 156" name="T11"/>
              <a:gd fmla="*/ 105 w 165" name="T12"/>
              <a:gd fmla="*/ 85 h 156" name="T13"/>
              <a:gd fmla="*/ 107 w 165" name="T14"/>
              <a:gd fmla="*/ 74 h 156" name="T15"/>
              <a:gd fmla="*/ 112 w 165" name="T16"/>
              <a:gd fmla="*/ 70 h 156" name="T17"/>
              <a:gd fmla="*/ 114 w 165" name="T18"/>
              <a:gd fmla="*/ 63 h 156" name="T19"/>
              <a:gd fmla="*/ 114 w 165" name="T20"/>
              <a:gd fmla="*/ 51 h 156" name="T21"/>
              <a:gd fmla="*/ 112 w 165" name="T22"/>
              <a:gd fmla="*/ 46 h 156" name="T23"/>
              <a:gd fmla="*/ 113 w 165" name="T24"/>
              <a:gd fmla="*/ 30 h 156" name="T25"/>
              <a:gd fmla="*/ 111 w 165" name="T26"/>
              <a:gd fmla="*/ 19 h 156" name="T27"/>
              <a:gd fmla="*/ 107 w 165" name="T28"/>
              <a:gd fmla="*/ 12 h 156" name="T29"/>
              <a:gd fmla="*/ 102 w 165" name="T30"/>
              <a:gd fmla="*/ 11 h 156" name="T31"/>
              <a:gd fmla="*/ 99 w 165" name="T32"/>
              <a:gd fmla="*/ 8 h 156" name="T33"/>
              <a:gd fmla="*/ 64 w 165" name="T34"/>
              <a:gd fmla="*/ 9 h 156" name="T35"/>
              <a:gd fmla="*/ 51 w 165" name="T36"/>
              <a:gd fmla="*/ 46 h 156" name="T37"/>
              <a:gd fmla="*/ 49 w 165" name="T38"/>
              <a:gd fmla="*/ 53 h 156" name="T39"/>
              <a:gd fmla="*/ 54 w 165" name="T40"/>
              <a:gd fmla="*/ 72 h 156" name="T41"/>
              <a:gd fmla="*/ 58 w 165" name="T42"/>
              <a:gd fmla="*/ 73 h 156" name="T43"/>
              <a:gd fmla="*/ 59 w 165" name="T44"/>
              <a:gd fmla="*/ 86 h 156" name="T45"/>
              <a:gd fmla="*/ 63 w 165" name="T46"/>
              <a:gd fmla="*/ 94 h 156" name="T47"/>
              <a:gd fmla="*/ 60 w 165" name="T48"/>
              <a:gd fmla="*/ 94 h 156" name="T49"/>
              <a:gd fmla="*/ 53 w 165" name="T50"/>
              <a:gd fmla="*/ 106 h 156" name="T51"/>
              <a:gd fmla="*/ 46 w 165" name="T52"/>
              <a:gd fmla="*/ 108 h 156" name="T53"/>
              <a:gd fmla="*/ 20 w 165" name="T54"/>
              <a:gd fmla="*/ 119 h 156" name="T55"/>
              <a:gd fmla="*/ 1 w 165" name="T56"/>
              <a:gd fmla="*/ 131 h 156" name="T57"/>
              <a:gd fmla="*/ 0 w 165" name="T58"/>
              <a:gd fmla="*/ 156 h 156" name="T59"/>
              <a:gd fmla="*/ 72 w 165" name="T60"/>
              <a:gd fmla="*/ 156 h 156" name="T61"/>
              <a:gd fmla="*/ 78 w 165" name="T62"/>
              <a:gd fmla="*/ 120 h 156" name="T63"/>
              <a:gd fmla="*/ 73 w 165" name="T64"/>
              <a:gd fmla="*/ 111 h 156" name="T65"/>
              <a:gd fmla="*/ 83 w 165" name="T66"/>
              <a:gd fmla="*/ 106 h 156" name="T67"/>
              <a:gd fmla="*/ 92 w 165" name="T68"/>
              <a:gd fmla="*/ 111 h 156" name="T69"/>
              <a:gd fmla="*/ 87 w 165" name="T70"/>
              <a:gd fmla="*/ 120 h 156" name="T71"/>
              <a:gd fmla="*/ 96 w 165" name="T72"/>
              <a:gd fmla="*/ 156 h 156" name="T73"/>
              <a:gd fmla="*/ 164 w 165" name="T74"/>
              <a:gd fmla="*/ 156 h 156" name="T75"/>
              <a:gd fmla="*/ 164 w 165" name="T76"/>
              <a:gd fmla="*/ 131 h 15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30" name="Group 16"/>
          <p:cNvGrpSpPr>
            <a:grpSpLocks noChangeAspect="1"/>
          </p:cNvGrpSpPr>
          <p:nvPr/>
        </p:nvGrpSpPr>
        <p:grpSpPr>
          <a:xfrm>
            <a:off x="9546738" y="4920478"/>
            <a:ext cx="1476000" cy="1471757"/>
            <a:chOff x="6391" y="3367"/>
            <a:chExt cx="348" cy="347"/>
          </a:xfrm>
          <a:solidFill>
            <a:schemeClr val="bg1"/>
          </a:solidFill>
        </p:grpSpPr>
        <p:sp>
          <p:nvSpPr>
            <p:cNvPr id="32" name="Freeform 17"/>
            <p:cNvSpPr/>
            <p:nvPr/>
          </p:nvSpPr>
          <p:spPr bwMode="auto">
            <a:xfrm>
              <a:off x="6493" y="3367"/>
              <a:ext cx="145" cy="216"/>
            </a:xfrm>
            <a:custGeom>
              <a:gdLst>
                <a:gd fmla="*/ 101 w 145" name="T0"/>
                <a:gd fmla="*/ 130 h 216" name="T1"/>
                <a:gd fmla="*/ 101 w 145" name="T2"/>
                <a:gd fmla="*/ 0 h 216" name="T3"/>
                <a:gd fmla="*/ 43 w 145" name="T4"/>
                <a:gd fmla="*/ 0 h 216" name="T5"/>
                <a:gd fmla="*/ 43 w 145" name="T6"/>
                <a:gd fmla="*/ 130 h 216" name="T7"/>
                <a:gd fmla="*/ 0 w 145" name="T8"/>
                <a:gd fmla="*/ 130 h 216" name="T9"/>
                <a:gd fmla="*/ 72 w 145" name="T10"/>
                <a:gd fmla="*/ 216 h 216" name="T11"/>
                <a:gd fmla="*/ 145 w 145" name="T12"/>
                <a:gd fmla="*/ 130 h 216" name="T13"/>
                <a:gd fmla="*/ 101 w 145" name="T14"/>
                <a:gd fmla="*/ 130 h 2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6" w="145">
                  <a:moveTo>
                    <a:pt x="101" y="130"/>
                  </a:moveTo>
                  <a:lnTo>
                    <a:pt x="101" y="0"/>
                  </a:lnTo>
                  <a:lnTo>
                    <a:pt x="43" y="0"/>
                  </a:lnTo>
                  <a:lnTo>
                    <a:pt x="43" y="130"/>
                  </a:lnTo>
                  <a:lnTo>
                    <a:pt x="0" y="130"/>
                  </a:lnTo>
                  <a:lnTo>
                    <a:pt x="72" y="216"/>
                  </a:lnTo>
                  <a:lnTo>
                    <a:pt x="145" y="130"/>
                  </a:lnTo>
                  <a:lnTo>
                    <a:pt x="101" y="1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8"/>
            <p:cNvSpPr/>
            <p:nvPr/>
          </p:nvSpPr>
          <p:spPr bwMode="auto">
            <a:xfrm>
              <a:off x="6391" y="3395"/>
              <a:ext cx="348" cy="319"/>
            </a:xfrm>
            <a:custGeom>
              <a:gdLst>
                <a:gd fmla="*/ 271 w 348" name="T0"/>
                <a:gd fmla="*/ 0 h 319" name="T1"/>
                <a:gd fmla="*/ 232 w 348" name="T2"/>
                <a:gd fmla="*/ 0 h 319" name="T3"/>
                <a:gd fmla="*/ 232 w 348" name="T4"/>
                <a:gd fmla="*/ 29 h 319" name="T5"/>
                <a:gd fmla="*/ 251 w 348" name="T6"/>
                <a:gd fmla="*/ 29 h 319" name="T7"/>
                <a:gd fmla="*/ 317 w 348" name="T8"/>
                <a:gd fmla="*/ 174 h 319" name="T9"/>
                <a:gd fmla="*/ 239 w 348" name="T10"/>
                <a:gd fmla="*/ 174 h 319" name="T11"/>
                <a:gd fmla="*/ 210 w 348" name="T12"/>
                <a:gd fmla="*/ 217 h 319" name="T13"/>
                <a:gd fmla="*/ 138 w 348" name="T14"/>
                <a:gd fmla="*/ 217 h 319" name="T15"/>
                <a:gd fmla="*/ 109 w 348" name="T16"/>
                <a:gd fmla="*/ 174 h 319" name="T17"/>
                <a:gd fmla="*/ 31 w 348" name="T18"/>
                <a:gd fmla="*/ 174 h 319" name="T19"/>
                <a:gd fmla="*/ 97 w 348" name="T20"/>
                <a:gd fmla="*/ 29 h 319" name="T21"/>
                <a:gd fmla="*/ 116 w 348" name="T22"/>
                <a:gd fmla="*/ 29 h 319" name="T23"/>
                <a:gd fmla="*/ 116 w 348" name="T24"/>
                <a:gd fmla="*/ 0 h 319" name="T25"/>
                <a:gd fmla="*/ 77 w 348" name="T26"/>
                <a:gd fmla="*/ 0 h 319" name="T27"/>
                <a:gd fmla="*/ 0 w 348" name="T28"/>
                <a:gd fmla="*/ 172 h 319" name="T29"/>
                <a:gd fmla="*/ 0 w 348" name="T30"/>
                <a:gd fmla="*/ 319 h 319" name="T31"/>
                <a:gd fmla="*/ 348 w 348" name="T32"/>
                <a:gd fmla="*/ 319 h 319" name="T33"/>
                <a:gd fmla="*/ 348 w 348" name="T34"/>
                <a:gd fmla="*/ 172 h 319" name="T35"/>
                <a:gd fmla="*/ 271 w 348" name="T36"/>
                <a:gd fmla="*/ 0 h 3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19" w="348">
                  <a:moveTo>
                    <a:pt x="271" y="0"/>
                  </a:moveTo>
                  <a:lnTo>
                    <a:pt x="232" y="0"/>
                  </a:lnTo>
                  <a:lnTo>
                    <a:pt x="232" y="29"/>
                  </a:lnTo>
                  <a:lnTo>
                    <a:pt x="251" y="29"/>
                  </a:lnTo>
                  <a:lnTo>
                    <a:pt x="317" y="174"/>
                  </a:lnTo>
                  <a:lnTo>
                    <a:pt x="239" y="174"/>
                  </a:lnTo>
                  <a:lnTo>
                    <a:pt x="210" y="217"/>
                  </a:lnTo>
                  <a:lnTo>
                    <a:pt x="138" y="217"/>
                  </a:lnTo>
                  <a:lnTo>
                    <a:pt x="109" y="174"/>
                  </a:lnTo>
                  <a:lnTo>
                    <a:pt x="31" y="174"/>
                  </a:lnTo>
                  <a:lnTo>
                    <a:pt x="97" y="29"/>
                  </a:lnTo>
                  <a:lnTo>
                    <a:pt x="116" y="29"/>
                  </a:lnTo>
                  <a:lnTo>
                    <a:pt x="116" y="0"/>
                  </a:lnTo>
                  <a:lnTo>
                    <a:pt x="77" y="0"/>
                  </a:lnTo>
                  <a:lnTo>
                    <a:pt x="0" y="172"/>
                  </a:lnTo>
                  <a:lnTo>
                    <a:pt x="0" y="319"/>
                  </a:lnTo>
                  <a:lnTo>
                    <a:pt x="348" y="319"/>
                  </a:lnTo>
                  <a:lnTo>
                    <a:pt x="348" y="172"/>
                  </a:lnTo>
                  <a:lnTo>
                    <a:pt x="27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2282129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124</Paragraphs>
  <Slides>20</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20</vt:i4>
      </vt:variant>
    </vt:vector>
  </HeadingPairs>
  <TitlesOfParts>
    <vt:vector baseType="lpstr" size="30">
      <vt:lpstr>Arial</vt:lpstr>
      <vt:lpstr>Calibri Light</vt:lpstr>
      <vt:lpstr>Calibri</vt:lpstr>
      <vt:lpstr>微软雅黑 Light</vt:lpstr>
      <vt:lpstr>Times New Roman</vt:lpstr>
      <vt:lpstr>微软雅黑</vt:lpstr>
      <vt:lpstr>Agency FB</vt:lpstr>
      <vt:lpstr>方正综艺简体</vt:lpstr>
      <vt:lpstr>蒙纳简超刚黑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2021-08-22T11:54:14Z</dcterms:created>
  <cp:lastPrinted>2021-08-22T11:54:14Z</cp:lastPrinted>
  <dcterms:modified xsi:type="dcterms:W3CDTF">2021-08-22T05:44:17Z</dcterms:modified>
  <cp:revision>1</cp:revision>
</cp:coreProperties>
</file>