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7" r:id="rId4"/>
    <p:sldId id="261" r:id="rId5"/>
    <p:sldId id="266" r:id="rId6"/>
    <p:sldId id="267" r:id="rId7"/>
    <p:sldId id="268" r:id="rId8"/>
    <p:sldId id="264" r:id="rId9"/>
    <p:sldId id="269" r:id="rId10"/>
    <p:sldId id="270" r:id="rId11"/>
    <p:sldId id="265" r:id="rId12"/>
    <p:sldId id="258" r:id="rId13"/>
    <p:sldId id="259" r:id="rId14"/>
    <p:sldId id="260" r:id="rId15"/>
  </p:sldIdLst>
  <p:sldSz cx="9144000" cy="5143500" type="screen16x9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282" y="96"/>
      </p:cViewPr>
      <p:guideLst>
        <p:guide orient="horz" pos="1665"/>
        <p:guide pos="2880"/>
        <p:guide pos="295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6B2B-85B6-4F89-AE85-81906F2368D5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363F-6233-4F57-BAEE-1D03350EC9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8378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374450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8406109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4270421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984421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434566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7915804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5023471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2136550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452120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137114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1646520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767993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166809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8443219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43324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5735222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107541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278793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461320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677199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235099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053932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204247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7FFEB-0A33-4C6C-ABC0-C3B740761D21}" type="datetimeFigureOut">
              <a:rPr lang="zh-CN" altLang="en-US" smtClean="0"/>
              <a:t>2016/1/13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909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2787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389660" y="1491630"/>
            <a:ext cx="2253108" cy="25398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3869380" y="1491630"/>
            <a:ext cx="2268252" cy="2539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1376994" y="1800788"/>
            <a:ext cx="3167870" cy="18722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TextBox 6"/>
          <p:cNvSpPr txBox="1"/>
          <p:nvPr/>
        </p:nvSpPr>
        <p:spPr>
          <a:xfrm>
            <a:off x="-36671" y="-148290"/>
            <a:ext cx="9217341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8000">
                <a:latin charset="-122" panose="020b0503020204020204" pitchFamily="34" typeface="微软雅黑"/>
                <a:ea charset="-122" panose="020b0503020204020204" pitchFamily="34" typeface="微软雅黑"/>
              </a:rPr>
              <a:t>ANNUAL REPORT</a:t>
            </a:r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1527407" y="1930760"/>
            <a:ext cx="1310005" cy="1847088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altLang="zh-CN" b="1" lang="en-US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15</a:t>
            </a:r>
          </a:p>
        </p:txBody>
      </p:sp>
      <p:sp>
        <p:nvSpPr>
          <p:cNvPr id="1097" name="矩形 1096"/>
          <p:cNvSpPr/>
          <p:nvPr/>
        </p:nvSpPr>
        <p:spPr>
          <a:xfrm>
            <a:off x="323528" y="4579947"/>
            <a:ext cx="3672408" cy="1520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2" name="矩形 251"/>
          <p:cNvSpPr/>
          <p:nvPr/>
        </p:nvSpPr>
        <p:spPr>
          <a:xfrm>
            <a:off x="3733077" y="2968465"/>
            <a:ext cx="7084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3" name="矩形 252"/>
          <p:cNvSpPr/>
          <p:nvPr/>
        </p:nvSpPr>
        <p:spPr>
          <a:xfrm>
            <a:off x="3733077" y="3398891"/>
            <a:ext cx="708464" cy="15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</p:spTree>
    <p:extLst>
      <p:ext uri="{BB962C8B-B14F-4D97-AF65-F5344CB8AC3E}">
        <p14:creationId val="227063383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-357530" y="3889426"/>
            <a:ext cx="9859059" cy="1285532"/>
            <a:chOff x="-180528" y="3651870"/>
            <a:chExt cx="9859059" cy="1523088"/>
          </a:xfrm>
        </p:grpSpPr>
        <p:sp>
          <p:nvSpPr>
            <p:cNvPr id="3" name="矩形 2"/>
            <p:cNvSpPr/>
            <p:nvPr/>
          </p:nvSpPr>
          <p:spPr>
            <a:xfrm>
              <a:off x="-180528" y="4299942"/>
              <a:ext cx="1728192" cy="83563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1150144" y="3651870"/>
              <a:ext cx="901576" cy="14837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1835696" y="4659982"/>
              <a:ext cx="576064" cy="4755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/>
            <p:cNvSpPr/>
            <p:nvPr/>
          </p:nvSpPr>
          <p:spPr>
            <a:xfrm>
              <a:off x="2339752" y="4238234"/>
              <a:ext cx="1042640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3310384" y="4876006"/>
              <a:ext cx="1261616" cy="26749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4011724" y="4232318"/>
              <a:ext cx="1261616" cy="579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矩形 8"/>
            <p:cNvSpPr/>
            <p:nvPr/>
          </p:nvSpPr>
          <p:spPr>
            <a:xfrm>
              <a:off x="4839816" y="4083918"/>
              <a:ext cx="1244352" cy="10687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5913175" y="4659982"/>
              <a:ext cx="657785" cy="5149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矩形 10"/>
            <p:cNvSpPr/>
            <p:nvPr/>
          </p:nvSpPr>
          <p:spPr>
            <a:xfrm rot="16200000">
              <a:off x="6855832" y="3930397"/>
              <a:ext cx="875016" cy="161410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/>
          </p:nvSpPr>
          <p:spPr>
            <a:xfrm>
              <a:off x="7526922" y="3651870"/>
              <a:ext cx="975590" cy="152308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8434179" y="4515966"/>
              <a:ext cx="1244352" cy="6589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 flipV="1">
            <a:off x="-357531" y="-185041"/>
            <a:ext cx="9859059" cy="1100607"/>
            <a:chOff x="-180528" y="3881644"/>
            <a:chExt cx="9859059" cy="1293314"/>
          </a:xfrm>
        </p:grpSpPr>
        <p:sp>
          <p:nvSpPr>
            <p:cNvPr id="16" name="矩形 15"/>
            <p:cNvSpPr/>
            <p:nvPr/>
          </p:nvSpPr>
          <p:spPr>
            <a:xfrm>
              <a:off x="-180528" y="4299942"/>
              <a:ext cx="1728192" cy="83563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150144" y="3881646"/>
              <a:ext cx="901576" cy="12539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/>
          </p:nvSpPr>
          <p:spPr>
            <a:xfrm>
              <a:off x="1835696" y="4659982"/>
              <a:ext cx="576064" cy="4755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>
              <a:off x="2339752" y="4238234"/>
              <a:ext cx="1042640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>
              <a:off x="3310384" y="4876006"/>
              <a:ext cx="1261616" cy="26749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矩形 20"/>
            <p:cNvSpPr/>
            <p:nvPr/>
          </p:nvSpPr>
          <p:spPr>
            <a:xfrm rot="16200000">
              <a:off x="4007038" y="4227631"/>
              <a:ext cx="1270989" cy="579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4839816" y="4083918"/>
              <a:ext cx="1244352" cy="10687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矩形 22"/>
            <p:cNvSpPr/>
            <p:nvPr/>
          </p:nvSpPr>
          <p:spPr>
            <a:xfrm>
              <a:off x="5913175" y="4659982"/>
              <a:ext cx="657785" cy="5149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 rot="16200000">
              <a:off x="6855832" y="3930397"/>
              <a:ext cx="875016" cy="161410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24"/>
            <p:cNvSpPr/>
            <p:nvPr/>
          </p:nvSpPr>
          <p:spPr>
            <a:xfrm>
              <a:off x="7526922" y="3881645"/>
              <a:ext cx="975590" cy="129331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矩形 25"/>
            <p:cNvSpPr/>
            <p:nvPr/>
          </p:nvSpPr>
          <p:spPr>
            <a:xfrm>
              <a:off x="8434179" y="4515966"/>
              <a:ext cx="1244352" cy="6589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40" name="直接连接符 39"/>
          <p:cNvCxnSpPr/>
          <p:nvPr/>
        </p:nvCxnSpPr>
        <p:spPr>
          <a:xfrm>
            <a:off x="683568" y="2499742"/>
            <a:ext cx="77768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19"/>
          <p:cNvSpPr txBox="1"/>
          <p:nvPr/>
        </p:nvSpPr>
        <p:spPr>
          <a:xfrm>
            <a:off x="1153256" y="2620639"/>
            <a:ext cx="74803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2011</a:t>
            </a:r>
          </a:p>
        </p:txBody>
      </p:sp>
      <p:sp>
        <p:nvSpPr>
          <p:cNvPr id="49" name="椭圆 48"/>
          <p:cNvSpPr/>
          <p:nvPr/>
        </p:nvSpPr>
        <p:spPr>
          <a:xfrm>
            <a:off x="1494919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2771800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TextBox 19"/>
          <p:cNvSpPr txBox="1"/>
          <p:nvPr/>
        </p:nvSpPr>
        <p:spPr>
          <a:xfrm>
            <a:off x="2450055" y="2044975"/>
            <a:ext cx="74803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2012</a:t>
            </a:r>
          </a:p>
        </p:txBody>
      </p:sp>
      <p:sp>
        <p:nvSpPr>
          <p:cNvPr id="56" name="椭圆 55"/>
          <p:cNvSpPr/>
          <p:nvPr/>
        </p:nvSpPr>
        <p:spPr>
          <a:xfrm>
            <a:off x="4499992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>
            <a:off x="6302900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7863591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TextBox 19"/>
          <p:cNvSpPr txBox="1"/>
          <p:nvPr/>
        </p:nvSpPr>
        <p:spPr>
          <a:xfrm>
            <a:off x="4194332" y="2660103"/>
            <a:ext cx="74803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60" name="TextBox 19"/>
          <p:cNvSpPr txBox="1"/>
          <p:nvPr/>
        </p:nvSpPr>
        <p:spPr>
          <a:xfrm>
            <a:off x="5997240" y="1985090"/>
            <a:ext cx="74803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sp>
        <p:nvSpPr>
          <p:cNvPr id="61" name="TextBox 19"/>
          <p:cNvSpPr txBox="1"/>
          <p:nvPr/>
        </p:nvSpPr>
        <p:spPr>
          <a:xfrm>
            <a:off x="7521926" y="2651349"/>
            <a:ext cx="74803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2015</a:t>
            </a: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2803566" y="3563701"/>
            <a:ext cx="903113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endCxn id="54" idx="4"/>
          </p:cNvCxnSpPr>
          <p:nvPr/>
        </p:nvCxnSpPr>
        <p:spPr>
          <a:xfrm flipV="1">
            <a:off x="2805113" y="2547326"/>
            <a:ext cx="2691" cy="101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组合 68"/>
          <p:cNvGrpSpPr/>
          <p:nvPr/>
        </p:nvGrpSpPr>
        <p:grpSpPr>
          <a:xfrm rot="5400000">
            <a:off x="4519120" y="1577016"/>
            <a:ext cx="903113" cy="874253"/>
            <a:chOff x="2803566" y="2547326"/>
            <a:chExt cx="903113" cy="874253"/>
          </a:xfrm>
        </p:grpSpPr>
        <p:cxnSp>
          <p:nvCxnSpPr>
            <p:cNvPr id="70" name="直接连接符 69"/>
            <p:cNvCxnSpPr/>
            <p:nvPr/>
          </p:nvCxnSpPr>
          <p:spPr>
            <a:xfrm flipV="1">
              <a:off x="2803566" y="3420684"/>
              <a:ext cx="903113" cy="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 flipV="1">
              <a:off x="2807804" y="2547326"/>
              <a:ext cx="0" cy="8733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3" name="直接连接符 72"/>
          <p:cNvCxnSpPr/>
          <p:nvPr/>
        </p:nvCxnSpPr>
        <p:spPr>
          <a:xfrm flipH="1" flipV="1">
            <a:off x="5441568" y="3888531"/>
            <a:ext cx="903113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 flipV="1">
            <a:off x="6340443" y="2547326"/>
            <a:ext cx="0" cy="1341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5" name="组合 74"/>
          <p:cNvGrpSpPr/>
          <p:nvPr/>
        </p:nvGrpSpPr>
        <p:grpSpPr>
          <a:xfrm flipV="1" rot="5400000">
            <a:off x="7010911" y="1577016"/>
            <a:ext cx="903113" cy="874253"/>
            <a:chOff x="2803566" y="2547326"/>
            <a:chExt cx="903113" cy="874253"/>
          </a:xfrm>
        </p:grpSpPr>
        <p:cxnSp>
          <p:nvCxnSpPr>
            <p:cNvPr id="76" name="直接连接符 75"/>
            <p:cNvCxnSpPr/>
            <p:nvPr/>
          </p:nvCxnSpPr>
          <p:spPr>
            <a:xfrm flipV="1">
              <a:off x="2803566" y="3420684"/>
              <a:ext cx="903113" cy="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 flipV="1">
              <a:off x="2807804" y="2547326"/>
              <a:ext cx="0" cy="8733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接连接符 78"/>
          <p:cNvCxnSpPr/>
          <p:nvPr/>
        </p:nvCxnSpPr>
        <p:spPr>
          <a:xfrm flipH="1">
            <a:off x="645338" y="1314969"/>
            <a:ext cx="903114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flipH="1">
            <a:off x="1549962" y="1309610"/>
            <a:ext cx="0" cy="1142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19"/>
          <p:cNvSpPr txBox="1"/>
          <p:nvPr/>
        </p:nvSpPr>
        <p:spPr>
          <a:xfrm>
            <a:off x="582256" y="1092711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85" name="矩形 84"/>
          <p:cNvSpPr/>
          <p:nvPr/>
        </p:nvSpPr>
        <p:spPr>
          <a:xfrm>
            <a:off x="546501" y="1344412"/>
            <a:ext cx="957798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</p:txBody>
      </p:sp>
      <p:sp>
        <p:nvSpPr>
          <p:cNvPr id="86" name="TextBox 19"/>
          <p:cNvSpPr txBox="1"/>
          <p:nvPr/>
        </p:nvSpPr>
        <p:spPr>
          <a:xfrm>
            <a:off x="2809293" y="3520848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87" name="矩形 86"/>
          <p:cNvSpPr/>
          <p:nvPr/>
        </p:nvSpPr>
        <p:spPr>
          <a:xfrm>
            <a:off x="2808249" y="2543342"/>
            <a:ext cx="957798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</p:txBody>
      </p:sp>
      <p:sp>
        <p:nvSpPr>
          <p:cNvPr id="94" name="TextBox 19"/>
          <p:cNvSpPr txBox="1"/>
          <p:nvPr/>
        </p:nvSpPr>
        <p:spPr>
          <a:xfrm>
            <a:off x="5425705" y="3840533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95" name="矩形 94"/>
          <p:cNvSpPr/>
          <p:nvPr/>
        </p:nvSpPr>
        <p:spPr>
          <a:xfrm>
            <a:off x="4508557" y="1603068"/>
            <a:ext cx="957798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</p:txBody>
      </p:sp>
      <p:sp>
        <p:nvSpPr>
          <p:cNvPr id="97" name="矩形 96"/>
          <p:cNvSpPr/>
          <p:nvPr/>
        </p:nvSpPr>
        <p:spPr>
          <a:xfrm>
            <a:off x="5409217" y="2695234"/>
            <a:ext cx="957798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</p:txBody>
      </p:sp>
      <p:sp>
        <p:nvSpPr>
          <p:cNvPr id="99" name="TextBox 19"/>
          <p:cNvSpPr txBox="1"/>
          <p:nvPr/>
        </p:nvSpPr>
        <p:spPr>
          <a:xfrm>
            <a:off x="4499992" y="1351502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00" name="TextBox 19"/>
          <p:cNvSpPr txBox="1"/>
          <p:nvPr/>
        </p:nvSpPr>
        <p:spPr>
          <a:xfrm>
            <a:off x="7025342" y="1351502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01" name="矩形 100"/>
          <p:cNvSpPr/>
          <p:nvPr/>
        </p:nvSpPr>
        <p:spPr>
          <a:xfrm>
            <a:off x="7035250" y="1537508"/>
            <a:ext cx="95779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7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</a:t>
            </a:r>
          </a:p>
        </p:txBody>
      </p:sp>
    </p:spTree>
    <p:extLst>
      <p:ext uri="{BB962C8B-B14F-4D97-AF65-F5344CB8AC3E}">
        <p14:creationId val="10414714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2246494" y="-16396"/>
            <a:ext cx="4651011" cy="5148356"/>
            <a:chOff x="2572485" y="913937"/>
            <a:chExt cx="3329138" cy="3685132"/>
          </a:xfrm>
        </p:grpSpPr>
        <p:sp>
          <p:nvSpPr>
            <p:cNvPr id="2" name="等腰三角形 1"/>
            <p:cNvSpPr/>
            <p:nvPr/>
          </p:nvSpPr>
          <p:spPr>
            <a:xfrm rot="10800000">
              <a:off x="4788024" y="1851670"/>
              <a:ext cx="1060704" cy="914400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3700254" y="913937"/>
              <a:ext cx="1087770" cy="937733"/>
            </a:xfrm>
            <a:prstGeom prst="triangl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等腰三角形 3"/>
            <p:cNvSpPr/>
            <p:nvPr/>
          </p:nvSpPr>
          <p:spPr>
            <a:xfrm rot="18000000">
              <a:off x="2504056" y="1620972"/>
              <a:ext cx="1060704" cy="9144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等腰三角形 4"/>
            <p:cNvSpPr/>
            <p:nvPr/>
          </p:nvSpPr>
          <p:spPr>
            <a:xfrm rot="14400000">
              <a:off x="2499333" y="2996769"/>
              <a:ext cx="1060704" cy="914400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3696240" y="3684669"/>
              <a:ext cx="1060704" cy="914400"/>
            </a:xfrm>
            <a:prstGeom prst="triangl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 rot="7200000">
              <a:off x="4914071" y="2996767"/>
              <a:ext cx="1060704" cy="9144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3" name="Freeform 114"/>
          <p:cNvSpPr>
            <a:spLocks noEditPoints="1"/>
          </p:cNvSpPr>
          <p:nvPr/>
        </p:nvSpPr>
        <p:spPr bwMode="auto">
          <a:xfrm>
            <a:off x="4099681" y="1847890"/>
            <a:ext cx="938037" cy="1364927"/>
          </a:xfrm>
          <a:custGeom>
            <a:gdLst>
              <a:gd fmla="*/ 16 w 73" name="T0"/>
              <a:gd fmla="*/ 77 h 107" name="T1"/>
              <a:gd fmla="*/ 57 w 73" name="T2"/>
              <a:gd fmla="*/ 77 h 107" name="T3"/>
              <a:gd fmla="*/ 52 w 73" name="T4"/>
              <a:gd fmla="*/ 101 h 107" name="T5"/>
              <a:gd fmla="*/ 45 w 73" name="T6"/>
              <a:gd fmla="*/ 101 h 107" name="T7"/>
              <a:gd fmla="*/ 37 w 73" name="T8"/>
              <a:gd fmla="*/ 107 h 107" name="T9"/>
              <a:gd fmla="*/ 29 w 73" name="T10"/>
              <a:gd fmla="*/ 101 h 107" name="T11"/>
              <a:gd fmla="*/ 21 w 73" name="T12"/>
              <a:gd fmla="*/ 101 h 107" name="T13"/>
              <a:gd fmla="*/ 16 w 73" name="T14"/>
              <a:gd fmla="*/ 77 h 107" name="T15"/>
              <a:gd fmla="*/ 51 w 73" name="T16"/>
              <a:gd fmla="*/ 29 h 107" name="T17"/>
              <a:gd fmla="*/ 52 w 73" name="T18"/>
              <a:gd fmla="*/ 35 h 107" name="T19"/>
              <a:gd fmla="*/ 51 w 73" name="T20"/>
              <a:gd fmla="*/ 37 h 107" name="T21"/>
              <a:gd fmla="*/ 53 w 73" name="T22"/>
              <a:gd fmla="*/ 38 h 107" name="T23"/>
              <a:gd fmla="*/ 52 w 73" name="T24"/>
              <a:gd fmla="*/ 42 h 107" name="T25"/>
              <a:gd fmla="*/ 50 w 73" name="T26"/>
              <a:gd fmla="*/ 42 h 107" name="T27"/>
              <a:gd fmla="*/ 52 w 73" name="T28"/>
              <a:gd fmla="*/ 43 h 107" name="T29"/>
              <a:gd fmla="*/ 51 w 73" name="T30"/>
              <a:gd fmla="*/ 47 h 107" name="T31"/>
              <a:gd fmla="*/ 50 w 73" name="T32"/>
              <a:gd fmla="*/ 48 h 107" name="T33"/>
              <a:gd fmla="*/ 51 w 73" name="T34"/>
              <a:gd fmla="*/ 49 h 107" name="T35"/>
              <a:gd fmla="*/ 50 w 73" name="T36"/>
              <a:gd fmla="*/ 53 h 107" name="T37"/>
              <a:gd fmla="*/ 47 w 73" name="T38"/>
              <a:gd fmla="*/ 54 h 107" name="T39"/>
              <a:gd fmla="*/ 29 w 73" name="T40"/>
              <a:gd fmla="*/ 49 h 107" name="T41"/>
              <a:gd fmla="*/ 21 w 73" name="T42"/>
              <a:gd fmla="*/ 49 h 107" name="T43"/>
              <a:gd fmla="*/ 21 w 73" name="T44"/>
              <a:gd fmla="*/ 32 h 107" name="T45"/>
              <a:gd fmla="*/ 28 w 73" name="T46"/>
              <a:gd fmla="*/ 31 h 107" name="T47"/>
              <a:gd fmla="*/ 42 w 73" name="T48"/>
              <a:gd fmla="*/ 16 h 107" name="T49"/>
              <a:gd fmla="*/ 38 w 73" name="T50"/>
              <a:gd fmla="*/ 30 h 107" name="T51"/>
              <a:gd fmla="*/ 51 w 73" name="T52"/>
              <a:gd fmla="*/ 29 h 107" name="T53"/>
              <a:gd fmla="*/ 15 w 73" name="T54"/>
              <a:gd fmla="*/ 71 h 107" name="T55"/>
              <a:gd fmla="*/ 25 w 73" name="T56"/>
              <a:gd fmla="*/ 71 h 107" name="T57"/>
              <a:gd fmla="*/ 17 w 73" name="T58"/>
              <a:gd fmla="*/ 48 h 107" name="T59"/>
              <a:gd fmla="*/ 11 w 73" name="T60"/>
              <a:gd fmla="*/ 29 h 107" name="T61"/>
              <a:gd fmla="*/ 23 w 73" name="T62"/>
              <a:gd fmla="*/ 13 h 107" name="T63"/>
              <a:gd fmla="*/ 37 w 73" name="T64"/>
              <a:gd fmla="*/ 11 h 107" name="T65"/>
              <a:gd fmla="*/ 50 w 73" name="T66"/>
              <a:gd fmla="*/ 14 h 107" name="T67"/>
              <a:gd fmla="*/ 62 w 73" name="T68"/>
              <a:gd fmla="*/ 29 h 107" name="T69"/>
              <a:gd fmla="*/ 56 w 73" name="T70"/>
              <a:gd fmla="*/ 48 h 107" name="T71"/>
              <a:gd fmla="*/ 48 w 73" name="T72"/>
              <a:gd fmla="*/ 71 h 107" name="T73"/>
              <a:gd fmla="*/ 58 w 73" name="T74"/>
              <a:gd fmla="*/ 71 h 107" name="T75"/>
              <a:gd fmla="*/ 65 w 73" name="T76"/>
              <a:gd fmla="*/ 52 h 107" name="T77"/>
              <a:gd fmla="*/ 71 w 73" name="T78"/>
              <a:gd fmla="*/ 27 h 107" name="T79"/>
              <a:gd fmla="*/ 55 w 73" name="T80"/>
              <a:gd fmla="*/ 5 h 107" name="T81"/>
              <a:gd fmla="*/ 37 w 73" name="T82"/>
              <a:gd fmla="*/ 1 h 107" name="T83"/>
              <a:gd fmla="*/ 19 w 73" name="T84"/>
              <a:gd fmla="*/ 4 h 107" name="T85"/>
              <a:gd fmla="*/ 2 w 73" name="T86"/>
              <a:gd fmla="*/ 27 h 107" name="T87"/>
              <a:gd fmla="*/ 8 w 73" name="T88"/>
              <a:gd fmla="*/ 52 h 107" name="T89"/>
              <a:gd fmla="*/ 15 w 73" name="T90"/>
              <a:gd fmla="*/ 71 h 107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107" w="73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3"/>
                  <a:pt x="52" y="43"/>
                  <a:pt x="52" y="43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6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4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2"/>
                </a:cubicBezTo>
                <a:cubicBezTo>
                  <a:pt x="10" y="58"/>
                  <a:pt x="13" y="64"/>
                  <a:pt x="15" y="7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5810490" y="1535791"/>
            <a:ext cx="544365" cy="420813"/>
          </a:xfrm>
          <a:custGeom>
            <a:gdLst>
              <a:gd fmla="*/ 10 w 115" name="T0"/>
              <a:gd fmla="*/ 0 h 76" name="T1"/>
              <a:gd fmla="*/ 14 w 115" name="T2"/>
              <a:gd fmla="*/ 42 h 76" name="T3"/>
              <a:gd fmla="*/ 24 w 115" name="T4"/>
              <a:gd fmla="*/ 43 h 76" name="T5"/>
              <a:gd fmla="*/ 54 w 115" name="T6"/>
              <a:gd fmla="*/ 24 h 76" name="T7"/>
              <a:gd fmla="*/ 71 w 115" name="T8"/>
              <a:gd fmla="*/ 28 h 76" name="T9"/>
              <a:gd fmla="*/ 42 w 115" name="T10"/>
              <a:gd fmla="*/ 12 h 76" name="T11"/>
              <a:gd fmla="*/ 26 w 115" name="T12"/>
              <a:gd fmla="*/ 13 h 76" name="T13"/>
              <a:gd fmla="*/ 20 w 115" name="T14"/>
              <a:gd fmla="*/ 22 h 76" name="T15"/>
              <a:gd fmla="*/ 25 w 115" name="T16"/>
              <a:gd fmla="*/ 5 h 76" name="T17"/>
              <a:gd fmla="*/ 115 w 115" name="T18"/>
              <a:gd fmla="*/ 32 h 76" name="T19"/>
              <a:gd fmla="*/ 100 w 115" name="T20"/>
              <a:gd fmla="*/ 38 h 76" name="T21"/>
              <a:gd fmla="*/ 84 w 115" name="T22"/>
              <a:gd fmla="*/ 46 h 76" name="T23"/>
              <a:gd fmla="*/ 74 w 115" name="T24"/>
              <a:gd fmla="*/ 69 h 76" name="T25"/>
              <a:gd fmla="*/ 67 w 115" name="T26"/>
              <a:gd fmla="*/ 76 h 76" name="T27"/>
              <a:gd fmla="*/ 64 w 115" name="T28"/>
              <a:gd fmla="*/ 64 h 76" name="T29"/>
              <a:gd fmla="*/ 53 w 115" name="T30"/>
              <a:gd fmla="*/ 73 h 76" name="T31"/>
              <a:gd fmla="*/ 53 w 115" name="T32"/>
              <a:gd fmla="*/ 59 h 76" name="T33"/>
              <a:gd fmla="*/ 40 w 115" name="T34"/>
              <a:gd fmla="*/ 68 h 76" name="T35"/>
              <a:gd fmla="*/ 48 w 115" name="T36"/>
              <a:gd fmla="*/ 48 h 76" name="T37"/>
              <a:gd fmla="*/ 31 w 115" name="T38"/>
              <a:gd fmla="*/ 59 h 76" name="T39"/>
              <a:gd fmla="*/ 50 w 115" name="T40"/>
              <a:gd fmla="*/ 30 h 76" name="T41"/>
              <a:gd fmla="*/ 69 w 115" name="T42"/>
              <a:gd fmla="*/ 37 h 76" name="T43"/>
              <a:gd fmla="*/ 69 w 115" name="T44"/>
              <a:gd fmla="*/ 19 h 76" name="T45"/>
              <a:gd fmla="*/ 89 w 115" name="T46"/>
              <a:gd fmla="*/ 27 h 76" name="T47"/>
              <a:gd fmla="*/ 81 w 115" name="T48"/>
              <a:gd fmla="*/ 14 h 76" name="T49"/>
              <a:gd fmla="*/ 79 w 115" name="T50"/>
              <a:gd fmla="*/ 12 h 76" name="T51"/>
              <a:gd fmla="*/ 97 w 115" name="T52"/>
              <a:gd fmla="*/ 52 h 76" name="T53"/>
              <a:gd fmla="*/ 85 w 115" name="T54"/>
              <a:gd fmla="*/ 53 h 76" name="T55"/>
              <a:gd fmla="*/ 97 w 115" name="T56"/>
              <a:gd fmla="*/ 52 h 76" name="T57"/>
              <a:gd fmla="*/ 86 w 115" name="T58"/>
              <a:gd fmla="*/ 67 h 76" name="T59"/>
              <a:gd fmla="*/ 76 w 115" name="T60"/>
              <a:gd fmla="*/ 63 h 76" name="T61"/>
              <a:gd fmla="*/ 87 w 115" name="T62"/>
              <a:gd fmla="*/ 65 h 76" name="T63"/>
              <a:gd fmla="*/ 81 w 115" name="T64"/>
              <a:gd fmla="*/ 54 h 76" name="T65"/>
              <a:gd fmla="*/ 87 w 115" name="T66"/>
              <a:gd fmla="*/ 65 h 76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76" w="115">
                <a:moveTo>
                  <a:pt x="25" y="5"/>
                </a:moveTo>
                <a:cubicBezTo>
                  <a:pt x="10" y="0"/>
                  <a:pt x="10" y="0"/>
                  <a:pt x="1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14" y="42"/>
                  <a:pt x="14" y="42"/>
                  <a:pt x="14" y="42"/>
                </a:cubicBezTo>
                <a:cubicBezTo>
                  <a:pt x="16" y="36"/>
                  <a:pt x="16" y="36"/>
                  <a:pt x="16" y="36"/>
                </a:cubicBezTo>
                <a:cubicBezTo>
                  <a:pt x="24" y="43"/>
                  <a:pt x="24" y="43"/>
                  <a:pt x="24" y="43"/>
                </a:cubicBezTo>
                <a:cubicBezTo>
                  <a:pt x="43" y="28"/>
                  <a:pt x="43" y="28"/>
                  <a:pt x="43" y="28"/>
                </a:cubicBezTo>
                <a:cubicBezTo>
                  <a:pt x="54" y="24"/>
                  <a:pt x="54" y="24"/>
                  <a:pt x="54" y="24"/>
                </a:cubicBezTo>
                <a:cubicBezTo>
                  <a:pt x="67" y="32"/>
                  <a:pt x="67" y="32"/>
                  <a:pt x="67" y="32"/>
                </a:cubicBezTo>
                <a:cubicBezTo>
                  <a:pt x="71" y="28"/>
                  <a:pt x="71" y="28"/>
                  <a:pt x="71" y="28"/>
                </a:cubicBezTo>
                <a:cubicBezTo>
                  <a:pt x="61" y="13"/>
                  <a:pt x="61" y="13"/>
                  <a:pt x="61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28" y="14"/>
                  <a:pt x="28" y="14"/>
                  <a:pt x="28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2"/>
                  <a:pt x="20" y="22"/>
                  <a:pt x="20" y="22"/>
                </a:cubicBezTo>
                <a:cubicBezTo>
                  <a:pt x="23" y="11"/>
                  <a:pt x="23" y="11"/>
                  <a:pt x="23" y="11"/>
                </a:cubicBezTo>
                <a:cubicBezTo>
                  <a:pt x="25" y="5"/>
                  <a:pt x="25" y="5"/>
                  <a:pt x="25" y="5"/>
                </a:cubicBezTo>
                <a:close/>
                <a:moveTo>
                  <a:pt x="91" y="2"/>
                </a:moveTo>
                <a:cubicBezTo>
                  <a:pt x="115" y="32"/>
                  <a:pt x="115" y="32"/>
                  <a:pt x="115" y="3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92" y="48"/>
                  <a:pt x="92" y="48"/>
                  <a:pt x="92" y="48"/>
                </a:cubicBezTo>
                <a:cubicBezTo>
                  <a:pt x="84" y="46"/>
                  <a:pt x="84" y="46"/>
                  <a:pt x="84" y="46"/>
                </a:cubicBezTo>
                <a:cubicBezTo>
                  <a:pt x="78" y="49"/>
                  <a:pt x="71" y="55"/>
                  <a:pt x="70" y="62"/>
                </a:cubicBezTo>
                <a:cubicBezTo>
                  <a:pt x="74" y="69"/>
                  <a:pt x="74" y="69"/>
                  <a:pt x="74" y="69"/>
                </a:cubicBezTo>
                <a:cubicBezTo>
                  <a:pt x="73" y="71"/>
                  <a:pt x="73" y="71"/>
                  <a:pt x="73" y="71"/>
                </a:cubicBezTo>
                <a:cubicBezTo>
                  <a:pt x="71" y="73"/>
                  <a:pt x="69" y="74"/>
                  <a:pt x="67" y="76"/>
                </a:cubicBezTo>
                <a:cubicBezTo>
                  <a:pt x="65" y="75"/>
                  <a:pt x="63" y="73"/>
                  <a:pt x="61" y="72"/>
                </a:cubicBezTo>
                <a:cubicBezTo>
                  <a:pt x="61" y="69"/>
                  <a:pt x="64" y="65"/>
                  <a:pt x="64" y="64"/>
                </a:cubicBezTo>
                <a:cubicBezTo>
                  <a:pt x="63" y="63"/>
                  <a:pt x="63" y="63"/>
                  <a:pt x="63" y="63"/>
                </a:cubicBezTo>
                <a:cubicBezTo>
                  <a:pt x="61" y="66"/>
                  <a:pt x="55" y="71"/>
                  <a:pt x="53" y="73"/>
                </a:cubicBezTo>
                <a:cubicBezTo>
                  <a:pt x="51" y="72"/>
                  <a:pt x="49" y="71"/>
                  <a:pt x="46" y="69"/>
                </a:cubicBezTo>
                <a:cubicBezTo>
                  <a:pt x="47" y="67"/>
                  <a:pt x="52" y="61"/>
                  <a:pt x="53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48" y="63"/>
                  <a:pt x="43" y="67"/>
                  <a:pt x="40" y="68"/>
                </a:cubicBezTo>
                <a:cubicBezTo>
                  <a:pt x="33" y="63"/>
                  <a:pt x="33" y="63"/>
                  <a:pt x="33" y="63"/>
                </a:cubicBezTo>
                <a:cubicBezTo>
                  <a:pt x="37" y="57"/>
                  <a:pt x="43" y="52"/>
                  <a:pt x="48" y="48"/>
                </a:cubicBezTo>
                <a:cubicBezTo>
                  <a:pt x="47" y="46"/>
                  <a:pt x="47" y="46"/>
                  <a:pt x="47" y="46"/>
                </a:cubicBezTo>
                <a:cubicBezTo>
                  <a:pt x="43" y="49"/>
                  <a:pt x="35" y="56"/>
                  <a:pt x="31" y="59"/>
                </a:cubicBezTo>
                <a:cubicBezTo>
                  <a:pt x="27" y="58"/>
                  <a:pt x="25" y="56"/>
                  <a:pt x="24" y="52"/>
                </a:cubicBezTo>
                <a:cubicBezTo>
                  <a:pt x="32" y="45"/>
                  <a:pt x="41" y="37"/>
                  <a:pt x="50" y="30"/>
                </a:cubicBezTo>
                <a:cubicBezTo>
                  <a:pt x="55" y="29"/>
                  <a:pt x="55" y="29"/>
                  <a:pt x="55" y="29"/>
                </a:cubicBezTo>
                <a:cubicBezTo>
                  <a:pt x="69" y="37"/>
                  <a:pt x="69" y="37"/>
                  <a:pt x="69" y="37"/>
                </a:cubicBezTo>
                <a:cubicBezTo>
                  <a:pt x="76" y="30"/>
                  <a:pt x="76" y="30"/>
                  <a:pt x="76" y="30"/>
                </a:cubicBezTo>
                <a:cubicBezTo>
                  <a:pt x="69" y="19"/>
                  <a:pt x="69" y="19"/>
                  <a:pt x="69" y="19"/>
                </a:cubicBezTo>
                <a:cubicBezTo>
                  <a:pt x="72" y="17"/>
                  <a:pt x="74" y="16"/>
                  <a:pt x="76" y="15"/>
                </a:cubicBezTo>
                <a:cubicBezTo>
                  <a:pt x="89" y="27"/>
                  <a:pt x="89" y="27"/>
                  <a:pt x="89" y="27"/>
                </a:cubicBezTo>
                <a:cubicBezTo>
                  <a:pt x="90" y="26"/>
                  <a:pt x="90" y="26"/>
                  <a:pt x="90" y="26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9" y="12"/>
                  <a:pt x="79" y="12"/>
                  <a:pt x="79" y="12"/>
                </a:cubicBezTo>
                <a:cubicBezTo>
                  <a:pt x="91" y="2"/>
                  <a:pt x="91" y="2"/>
                  <a:pt x="91" y="2"/>
                </a:cubicBezTo>
                <a:close/>
                <a:moveTo>
                  <a:pt x="97" y="52"/>
                </a:moveTo>
                <a:cubicBezTo>
                  <a:pt x="87" y="50"/>
                  <a:pt x="87" y="50"/>
                  <a:pt x="87" y="50"/>
                </a:cubicBezTo>
                <a:cubicBezTo>
                  <a:pt x="85" y="53"/>
                  <a:pt x="85" y="53"/>
                  <a:pt x="85" y="53"/>
                </a:cubicBezTo>
                <a:cubicBezTo>
                  <a:pt x="93" y="58"/>
                  <a:pt x="93" y="58"/>
                  <a:pt x="93" y="58"/>
                </a:cubicBezTo>
                <a:cubicBezTo>
                  <a:pt x="94" y="56"/>
                  <a:pt x="95" y="54"/>
                  <a:pt x="97" y="52"/>
                </a:cubicBezTo>
                <a:close/>
                <a:moveTo>
                  <a:pt x="80" y="71"/>
                </a:moveTo>
                <a:cubicBezTo>
                  <a:pt x="82" y="70"/>
                  <a:pt x="84" y="68"/>
                  <a:pt x="86" y="67"/>
                </a:cubicBezTo>
                <a:cubicBezTo>
                  <a:pt x="78" y="61"/>
                  <a:pt x="78" y="61"/>
                  <a:pt x="78" y="61"/>
                </a:cubicBezTo>
                <a:cubicBezTo>
                  <a:pt x="76" y="63"/>
                  <a:pt x="76" y="63"/>
                  <a:pt x="76" y="63"/>
                </a:cubicBezTo>
                <a:cubicBezTo>
                  <a:pt x="80" y="71"/>
                  <a:pt x="80" y="71"/>
                  <a:pt x="80" y="71"/>
                </a:cubicBezTo>
                <a:close/>
                <a:moveTo>
                  <a:pt x="87" y="65"/>
                </a:moveTo>
                <a:cubicBezTo>
                  <a:pt x="89" y="64"/>
                  <a:pt x="90" y="62"/>
                  <a:pt x="91" y="60"/>
                </a:cubicBezTo>
                <a:cubicBezTo>
                  <a:pt x="81" y="54"/>
                  <a:pt x="81" y="54"/>
                  <a:pt x="81" y="54"/>
                </a:cubicBezTo>
                <a:cubicBezTo>
                  <a:pt x="78" y="57"/>
                  <a:pt x="78" y="57"/>
                  <a:pt x="78" y="57"/>
                </a:cubicBezTo>
                <a:lnTo>
                  <a:pt x="87" y="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111"/>
          <p:cNvSpPr>
            <a:spLocks noEditPoints="1"/>
          </p:cNvSpPr>
          <p:nvPr/>
        </p:nvSpPr>
        <p:spPr bwMode="auto">
          <a:xfrm>
            <a:off x="5942177" y="3185689"/>
            <a:ext cx="412677" cy="487285"/>
          </a:xfrm>
          <a:custGeom>
            <a:gdLst>
              <a:gd fmla="*/ 0 w 78" name="T0"/>
              <a:gd fmla="*/ 84 h 92" name="T1"/>
              <a:gd fmla="*/ 30 w 78" name="T2"/>
              <a:gd fmla="*/ 19 h 92" name="T3"/>
              <a:gd fmla="*/ 39 w 78" name="T4"/>
              <a:gd fmla="*/ 26 h 92" name="T5"/>
              <a:gd fmla="*/ 39 w 78" name="T6"/>
              <a:gd fmla="*/ 26 h 92" name="T7"/>
              <a:gd fmla="*/ 39 w 78" name="T8"/>
              <a:gd fmla="*/ 26 h 92" name="T9"/>
              <a:gd fmla="*/ 40 w 78" name="T10"/>
              <a:gd fmla="*/ 26 h 92" name="T11"/>
              <a:gd fmla="*/ 40 w 78" name="T12"/>
              <a:gd fmla="*/ 27 h 92" name="T13"/>
              <a:gd fmla="*/ 41 w 78" name="T14"/>
              <a:gd fmla="*/ 27 h 92" name="T15"/>
              <a:gd fmla="*/ 41 w 78" name="T16"/>
              <a:gd fmla="*/ 27 h 92" name="T17"/>
              <a:gd fmla="*/ 42 w 78" name="T18"/>
              <a:gd fmla="*/ 28 h 92" name="T19"/>
              <a:gd fmla="*/ 42 w 78" name="T20"/>
              <a:gd fmla="*/ 28 h 92" name="T21"/>
              <a:gd fmla="*/ 43 w 78" name="T22"/>
              <a:gd fmla="*/ 28 h 92" name="T23"/>
              <a:gd fmla="*/ 43 w 78" name="T24"/>
              <a:gd fmla="*/ 29 h 92" name="T25"/>
              <a:gd fmla="*/ 43 w 78" name="T26"/>
              <a:gd fmla="*/ 29 h 92" name="T27"/>
              <a:gd fmla="*/ 44 w 78" name="T28"/>
              <a:gd fmla="*/ 29 h 92" name="T29"/>
              <a:gd fmla="*/ 48 w 78" name="T30"/>
              <a:gd fmla="*/ 32 h 92" name="T31"/>
              <a:gd fmla="*/ 49 w 78" name="T32"/>
              <a:gd fmla="*/ 33 h 92" name="T33"/>
              <a:gd fmla="*/ 49 w 78" name="T34"/>
              <a:gd fmla="*/ 33 h 92" name="T35"/>
              <a:gd fmla="*/ 49 w 78" name="T36"/>
              <a:gd fmla="*/ 33 h 92" name="T37"/>
              <a:gd fmla="*/ 50 w 78" name="T38"/>
              <a:gd fmla="*/ 34 h 92" name="T39"/>
              <a:gd fmla="*/ 50 w 78" name="T40"/>
              <a:gd fmla="*/ 34 h 92" name="T41"/>
              <a:gd fmla="*/ 51 w 78" name="T42"/>
              <a:gd fmla="*/ 34 h 92" name="T43"/>
              <a:gd fmla="*/ 51 w 78" name="T44"/>
              <a:gd fmla="*/ 34 h 92" name="T45"/>
              <a:gd fmla="*/ 52 w 78" name="T46"/>
              <a:gd fmla="*/ 35 h 92" name="T47"/>
              <a:gd fmla="*/ 52 w 78" name="T48"/>
              <a:gd fmla="*/ 35 h 92" name="T49"/>
              <a:gd fmla="*/ 53 w 78" name="T50"/>
              <a:gd fmla="*/ 35 h 92" name="T51"/>
              <a:gd fmla="*/ 53 w 78" name="T52"/>
              <a:gd fmla="*/ 36 h 92" name="T53"/>
              <a:gd fmla="*/ 53 w 78" name="T54"/>
              <a:gd fmla="*/ 36 h 92" name="T55"/>
              <a:gd fmla="*/ 49 w 78" name="T56"/>
              <a:gd fmla="*/ 78 h 92" name="T57"/>
              <a:gd fmla="*/ 8 w 78" name="T58"/>
              <a:gd fmla="*/ 90 h 92" name="T59"/>
              <a:gd fmla="*/ 35 w 78" name="T60"/>
              <a:gd fmla="*/ 63 h 92" name="T61"/>
              <a:gd fmla="*/ 19 w 78" name="T62"/>
              <a:gd fmla="*/ 52 h 92" name="T63"/>
              <a:gd fmla="*/ 3 w 78" name="T64"/>
              <a:gd fmla="*/ 87 h 92" name="T65"/>
              <a:gd fmla="*/ 74 w 78" name="T66"/>
              <a:gd fmla="*/ 92 h 92" name="T67"/>
              <a:gd fmla="*/ 54 w 78" name="T68"/>
              <a:gd fmla="*/ 82 h 92" name="T69"/>
              <a:gd fmla="*/ 69 w 78" name="T70"/>
              <a:gd fmla="*/ 42 h 92" name="T71"/>
              <a:gd fmla="*/ 35 w 78" name="T72"/>
              <a:gd fmla="*/ 0 h 92" name="T73"/>
              <a:gd fmla="*/ 69 w 78" name="T74"/>
              <a:gd fmla="*/ 42 h 92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92" w="78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6" name="Freeform 122"/>
          <p:cNvSpPr>
            <a:spLocks noEditPoints="1"/>
          </p:cNvSpPr>
          <p:nvPr/>
        </p:nvSpPr>
        <p:spPr bwMode="auto">
          <a:xfrm>
            <a:off x="4415424" y="621670"/>
            <a:ext cx="332948" cy="528747"/>
          </a:xfrm>
          <a:custGeom>
            <a:gdLst>
              <a:gd fmla="*/ 56 w 64" name="T0"/>
              <a:gd fmla="*/ 0 h 96" name="T1"/>
              <a:gd fmla="*/ 64 w 64" name="T2"/>
              <a:gd fmla="*/ 88 h 96" name="T3"/>
              <a:gd fmla="*/ 9 w 64" name="T4"/>
              <a:gd fmla="*/ 96 h 96" name="T5"/>
              <a:gd fmla="*/ 0 w 64" name="T6"/>
              <a:gd fmla="*/ 8 h 96" name="T7"/>
              <a:gd fmla="*/ 7 w 64" name="T8"/>
              <a:gd fmla="*/ 13 h 96" name="T9"/>
              <a:gd fmla="*/ 57 w 64" name="T10"/>
              <a:gd fmla="*/ 47 h 96" name="T11"/>
              <a:gd fmla="*/ 7 w 64" name="T12"/>
              <a:gd fmla="*/ 13 h 96" name="T13"/>
              <a:gd fmla="*/ 20 w 64" name="T14"/>
              <a:gd fmla="*/ 8 h 96" name="T15"/>
              <a:gd fmla="*/ 43 w 64" name="T16"/>
              <a:gd fmla="*/ 4 h 96" name="T17"/>
              <a:gd fmla="*/ 27 w 64" name="T18"/>
              <a:gd fmla="*/ 51 h 96" name="T19"/>
              <a:gd fmla="*/ 24 w 64" name="T20"/>
              <a:gd fmla="*/ 59 h 96" name="T21"/>
              <a:gd fmla="*/ 36 w 64" name="T22"/>
              <a:gd fmla="*/ 62 h 96" name="T23"/>
              <a:gd fmla="*/ 39 w 64" name="T24"/>
              <a:gd fmla="*/ 54 h 96" name="T25"/>
              <a:gd fmla="*/ 27 w 64" name="T26"/>
              <a:gd fmla="*/ 51 h 96" name="T27"/>
              <a:gd fmla="*/ 8 w 64" name="T28"/>
              <a:gd fmla="*/ 55 h 96" name="T29"/>
              <a:gd fmla="*/ 22 w 64" name="T30"/>
              <a:gd fmla="*/ 58 h 96" name="T31"/>
              <a:gd fmla="*/ 55 w 64" name="T32"/>
              <a:gd fmla="*/ 55 h 96" name="T33"/>
              <a:gd fmla="*/ 41 w 64" name="T34"/>
              <a:gd fmla="*/ 58 h 96" name="T35"/>
              <a:gd fmla="*/ 55 w 64" name="T36"/>
              <a:gd fmla="*/ 55 h 96" name="T37"/>
              <a:gd fmla="*/ 8 w 64" name="T38"/>
              <a:gd fmla="*/ 65 h 96" name="T39"/>
              <a:gd fmla="*/ 22 w 64" name="T40"/>
              <a:gd fmla="*/ 71 h 96" name="T41"/>
              <a:gd fmla="*/ 38 w 64" name="T42"/>
              <a:gd fmla="*/ 65 h 96" name="T43"/>
              <a:gd fmla="*/ 25 w 64" name="T44"/>
              <a:gd fmla="*/ 71 h 96" name="T45"/>
              <a:gd fmla="*/ 38 w 64" name="T46"/>
              <a:gd fmla="*/ 65 h 96" name="T47"/>
              <a:gd fmla="*/ 41 w 64" name="T48"/>
              <a:gd fmla="*/ 65 h 96" name="T49"/>
              <a:gd fmla="*/ 55 w 64" name="T50"/>
              <a:gd fmla="*/ 71 h 96" name="T51"/>
              <a:gd fmla="*/ 22 w 64" name="T52"/>
              <a:gd fmla="*/ 73 h 96" name="T53"/>
              <a:gd fmla="*/ 8 w 64" name="T54"/>
              <a:gd fmla="*/ 80 h 96" name="T55"/>
              <a:gd fmla="*/ 22 w 64" name="T56"/>
              <a:gd fmla="*/ 73 h 96" name="T57"/>
              <a:gd fmla="*/ 25 w 64" name="T58"/>
              <a:gd fmla="*/ 73 h 96" name="T59"/>
              <a:gd fmla="*/ 38 w 64" name="T60"/>
              <a:gd fmla="*/ 80 h 96" name="T61"/>
              <a:gd fmla="*/ 55 w 64" name="T62"/>
              <a:gd fmla="*/ 73 h 96" name="T63"/>
              <a:gd fmla="*/ 41 w 64" name="T64"/>
              <a:gd fmla="*/ 80 h 96" name="T65"/>
              <a:gd fmla="*/ 55 w 64" name="T66"/>
              <a:gd fmla="*/ 73 h 96" name="T67"/>
              <a:gd fmla="*/ 8 w 64" name="T68"/>
              <a:gd fmla="*/ 82 h 96" name="T69"/>
              <a:gd fmla="*/ 22 w 64" name="T70"/>
              <a:gd fmla="*/ 89 h 96" name="T71"/>
              <a:gd fmla="*/ 38 w 64" name="T72"/>
              <a:gd fmla="*/ 82 h 96" name="T73"/>
              <a:gd fmla="*/ 25 w 64" name="T74"/>
              <a:gd fmla="*/ 89 h 96" name="T75"/>
              <a:gd fmla="*/ 38 w 64" name="T76"/>
              <a:gd fmla="*/ 82 h 96" name="T77"/>
              <a:gd fmla="*/ 41 w 64" name="T78"/>
              <a:gd fmla="*/ 82 h 96" name="T79"/>
              <a:gd fmla="*/ 55 w 64" name="T80"/>
              <a:gd fmla="*/ 89 h 96" name="T8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b="b" l="0" r="r" t="0"/>
            <a:pathLst>
              <a:path h="96" w="64">
                <a:moveTo>
                  <a:pt x="9" y="0"/>
                </a:move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4" y="3"/>
                  <a:pt x="64" y="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93"/>
                  <a:pt x="60" y="96"/>
                  <a:pt x="56" y="96"/>
                </a:cubicBezTo>
                <a:cubicBezTo>
                  <a:pt x="9" y="96"/>
                  <a:pt x="9" y="96"/>
                  <a:pt x="9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lose/>
                <a:moveTo>
                  <a:pt x="7" y="13"/>
                </a:moveTo>
                <a:cubicBezTo>
                  <a:pt x="7" y="47"/>
                  <a:pt x="7" y="47"/>
                  <a:pt x="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13"/>
                  <a:pt x="57" y="13"/>
                  <a:pt x="57" y="13"/>
                </a:cubicBezTo>
                <a:cubicBezTo>
                  <a:pt x="7" y="13"/>
                  <a:pt x="7" y="13"/>
                  <a:pt x="7" y="13"/>
                </a:cubicBezTo>
                <a:close/>
                <a:moveTo>
                  <a:pt x="20" y="4"/>
                </a:moveTo>
                <a:cubicBezTo>
                  <a:pt x="20" y="8"/>
                  <a:pt x="20" y="8"/>
                  <a:pt x="20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4"/>
                  <a:pt x="43" y="4"/>
                  <a:pt x="43" y="4"/>
                </a:cubicBezTo>
                <a:cubicBezTo>
                  <a:pt x="20" y="4"/>
                  <a:pt x="20" y="4"/>
                  <a:pt x="20" y="4"/>
                </a:cubicBezTo>
                <a:close/>
                <a:moveTo>
                  <a:pt x="27" y="51"/>
                </a:moveTo>
                <a:cubicBezTo>
                  <a:pt x="25" y="51"/>
                  <a:pt x="24" y="53"/>
                  <a:pt x="24" y="54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61"/>
                  <a:pt x="25" y="62"/>
                  <a:pt x="2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8" y="62"/>
                  <a:pt x="39" y="61"/>
                  <a:pt x="39" y="59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3"/>
                  <a:pt x="38" y="51"/>
                  <a:pt x="36" y="51"/>
                </a:cubicBezTo>
                <a:cubicBezTo>
                  <a:pt x="27" y="51"/>
                  <a:pt x="27" y="51"/>
                  <a:pt x="27" y="51"/>
                </a:cubicBezTo>
                <a:close/>
                <a:moveTo>
                  <a:pt x="22" y="55"/>
                </a:moveTo>
                <a:cubicBezTo>
                  <a:pt x="8" y="55"/>
                  <a:pt x="8" y="55"/>
                  <a:pt x="8" y="55"/>
                </a:cubicBezTo>
                <a:cubicBezTo>
                  <a:pt x="8" y="58"/>
                  <a:pt x="8" y="58"/>
                  <a:pt x="8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5"/>
                  <a:pt x="22" y="55"/>
                  <a:pt x="22" y="55"/>
                </a:cubicBezTo>
                <a:close/>
                <a:moveTo>
                  <a:pt x="55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8"/>
                  <a:pt x="41" y="58"/>
                  <a:pt x="41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1"/>
                  <a:pt x="8" y="71"/>
                  <a:pt x="8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1"/>
                  <a:pt x="25" y="71"/>
                  <a:pt x="25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1"/>
                  <a:pt x="41" y="71"/>
                  <a:pt x="41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3"/>
                </a:moveTo>
                <a:cubicBezTo>
                  <a:pt x="8" y="73"/>
                  <a:pt x="8" y="73"/>
                  <a:pt x="8" y="73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3"/>
                  <a:pt x="22" y="73"/>
                  <a:pt x="22" y="73"/>
                </a:cubicBezTo>
                <a:close/>
                <a:moveTo>
                  <a:pt x="38" y="73"/>
                </a:moveTo>
                <a:cubicBezTo>
                  <a:pt x="25" y="73"/>
                  <a:pt x="25" y="73"/>
                  <a:pt x="25" y="73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3"/>
                  <a:pt x="38" y="73"/>
                  <a:pt x="38" y="73"/>
                </a:cubicBezTo>
                <a:close/>
                <a:moveTo>
                  <a:pt x="55" y="73"/>
                </a:moveTo>
                <a:cubicBezTo>
                  <a:pt x="41" y="73"/>
                  <a:pt x="41" y="73"/>
                  <a:pt x="41" y="73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22" y="82"/>
                </a:moveTo>
                <a:cubicBezTo>
                  <a:pt x="8" y="82"/>
                  <a:pt x="8" y="82"/>
                  <a:pt x="8" y="82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2"/>
                  <a:pt x="22" y="82"/>
                  <a:pt x="22" y="82"/>
                </a:cubicBezTo>
                <a:close/>
                <a:moveTo>
                  <a:pt x="38" y="82"/>
                </a:moveTo>
                <a:cubicBezTo>
                  <a:pt x="25" y="82"/>
                  <a:pt x="25" y="82"/>
                  <a:pt x="25" y="82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2"/>
                  <a:pt x="38" y="82"/>
                  <a:pt x="38" y="82"/>
                </a:cubicBezTo>
                <a:close/>
                <a:moveTo>
                  <a:pt x="55" y="82"/>
                </a:moveTo>
                <a:cubicBezTo>
                  <a:pt x="41" y="82"/>
                  <a:pt x="41" y="82"/>
                  <a:pt x="41" y="82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Freeform 125"/>
          <p:cNvSpPr>
            <a:spLocks noEditPoints="1"/>
          </p:cNvSpPr>
          <p:nvPr/>
        </p:nvSpPr>
        <p:spPr bwMode="auto">
          <a:xfrm>
            <a:off x="4362686" y="4036723"/>
            <a:ext cx="418628" cy="603108"/>
          </a:xfrm>
          <a:custGeom>
            <a:gdLst>
              <a:gd fmla="*/ 21 w 78" name="T0"/>
              <a:gd fmla="*/ 36 h 112" name="T1"/>
              <a:gd fmla="*/ 21 w 78" name="T2"/>
              <a:gd fmla="*/ 11 h 112" name="T3"/>
              <a:gd fmla="*/ 58 w 78" name="T4"/>
              <a:gd fmla="*/ 11 h 112" name="T5"/>
              <a:gd fmla="*/ 57 w 78" name="T6"/>
              <a:gd fmla="*/ 36 h 112" name="T7"/>
              <a:gd fmla="*/ 53 w 78" name="T8"/>
              <a:gd fmla="*/ 47 h 112" name="T9"/>
              <a:gd fmla="*/ 39 w 78" name="T10"/>
              <a:gd fmla="*/ 53 h 112" name="T11"/>
              <a:gd fmla="*/ 39 w 78" name="T12"/>
              <a:gd fmla="*/ 53 h 112" name="T13"/>
              <a:gd fmla="*/ 26 w 78" name="T14"/>
              <a:gd fmla="*/ 47 h 112" name="T15"/>
              <a:gd fmla="*/ 21 w 78" name="T16"/>
              <a:gd fmla="*/ 36 h 112" name="T17"/>
              <a:gd fmla="*/ 13 w 78" name="T18"/>
              <a:gd fmla="*/ 107 h 112" name="T19"/>
              <a:gd fmla="*/ 67 w 78" name="T20"/>
              <a:gd fmla="*/ 107 h 112" name="T21"/>
              <a:gd fmla="*/ 64 w 78" name="T22"/>
              <a:gd fmla="*/ 112 h 112" name="T23"/>
              <a:gd fmla="*/ 16 w 78" name="T24"/>
              <a:gd fmla="*/ 112 h 112" name="T25"/>
              <a:gd fmla="*/ 13 w 78" name="T26"/>
              <a:gd fmla="*/ 107 h 112" name="T27"/>
              <a:gd fmla="*/ 70 w 78" name="T28"/>
              <a:gd fmla="*/ 67 h 112" name="T29"/>
              <a:gd fmla="*/ 76 w 78" name="T30"/>
              <a:gd fmla="*/ 90 h 112" name="T31"/>
              <a:gd fmla="*/ 68 w 78" name="T32"/>
              <a:gd fmla="*/ 103 h 112" name="T33"/>
              <a:gd fmla="*/ 66 w 78" name="T34"/>
              <a:gd fmla="*/ 103 h 112" name="T35"/>
              <a:gd fmla="*/ 66 w 78" name="T36"/>
              <a:gd fmla="*/ 72 h 112" name="T37"/>
              <a:gd fmla="*/ 42 w 78" name="T38"/>
              <a:gd fmla="*/ 72 h 112" name="T39"/>
              <a:gd fmla="*/ 49 w 78" name="T40"/>
              <a:gd fmla="*/ 56 h 112" name="T41"/>
              <a:gd fmla="*/ 51 w 78" name="T42"/>
              <a:gd fmla="*/ 54 h 112" name="T43"/>
              <a:gd fmla="*/ 65 w 78" name="T44"/>
              <a:gd fmla="*/ 57 h 112" name="T45"/>
              <a:gd fmla="*/ 66 w 78" name="T46"/>
              <a:gd fmla="*/ 57 h 112" name="T47"/>
              <a:gd fmla="*/ 66 w 78" name="T48"/>
              <a:gd fmla="*/ 58 h 112" name="T49"/>
              <a:gd fmla="*/ 70 w 78" name="T50"/>
              <a:gd fmla="*/ 67 h 112" name="T51"/>
              <a:gd fmla="*/ 70 w 78" name="T52"/>
              <a:gd fmla="*/ 67 h 112" name="T53"/>
              <a:gd fmla="*/ 14 w 78" name="T54"/>
              <a:gd fmla="*/ 103 h 112" name="T55"/>
              <a:gd fmla="*/ 11 w 78" name="T56"/>
              <a:gd fmla="*/ 103 h 112" name="T57"/>
              <a:gd fmla="*/ 3 w 78" name="T58"/>
              <a:gd fmla="*/ 90 h 112" name="T59"/>
              <a:gd fmla="*/ 9 w 78" name="T60"/>
              <a:gd fmla="*/ 67 h 112" name="T61"/>
              <a:gd fmla="*/ 14 w 78" name="T62"/>
              <a:gd fmla="*/ 58 h 112" name="T63"/>
              <a:gd fmla="*/ 14 w 78" name="T64"/>
              <a:gd fmla="*/ 57 h 112" name="T65"/>
              <a:gd fmla="*/ 14 w 78" name="T66"/>
              <a:gd fmla="*/ 57 h 112" name="T67"/>
              <a:gd fmla="*/ 28 w 78" name="T68"/>
              <a:gd fmla="*/ 54 h 112" name="T69"/>
              <a:gd fmla="*/ 30 w 78" name="T70"/>
              <a:gd fmla="*/ 56 h 112" name="T71"/>
              <a:gd fmla="*/ 38 w 78" name="T72"/>
              <a:gd fmla="*/ 72 h 112" name="T73"/>
              <a:gd fmla="*/ 14 w 78" name="T74"/>
              <a:gd fmla="*/ 72 h 112" name="T75"/>
              <a:gd fmla="*/ 14 w 78" name="T76"/>
              <a:gd fmla="*/ 103 h 112" name="T7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b="b" l="0" r="r" t="0"/>
            <a:pathLst>
              <a:path h="112" w="78">
                <a:moveTo>
                  <a:pt x="21" y="36"/>
                </a:moveTo>
                <a:cubicBezTo>
                  <a:pt x="20" y="27"/>
                  <a:pt x="20" y="19"/>
                  <a:pt x="21" y="11"/>
                </a:cubicBezTo>
                <a:cubicBezTo>
                  <a:pt x="37" y="0"/>
                  <a:pt x="45" y="13"/>
                  <a:pt x="58" y="11"/>
                </a:cubicBezTo>
                <a:cubicBezTo>
                  <a:pt x="59" y="19"/>
                  <a:pt x="59" y="29"/>
                  <a:pt x="57" y="36"/>
                </a:cubicBezTo>
                <a:cubicBezTo>
                  <a:pt x="57" y="40"/>
                  <a:pt x="55" y="44"/>
                  <a:pt x="53" y="47"/>
                </a:cubicBezTo>
                <a:cubicBezTo>
                  <a:pt x="49" y="51"/>
                  <a:pt x="44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4" y="53"/>
                  <a:pt x="29" y="51"/>
                  <a:pt x="26" y="47"/>
                </a:cubicBezTo>
                <a:cubicBezTo>
                  <a:pt x="24" y="44"/>
                  <a:pt x="22" y="40"/>
                  <a:pt x="21" y="36"/>
                </a:cubicBezTo>
                <a:close/>
                <a:moveTo>
                  <a:pt x="13" y="107"/>
                </a:moveTo>
                <a:cubicBezTo>
                  <a:pt x="67" y="107"/>
                  <a:pt x="67" y="107"/>
                  <a:pt x="67" y="107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3" y="107"/>
                  <a:pt x="13" y="107"/>
                  <a:pt x="13" y="107"/>
                </a:cubicBezTo>
                <a:close/>
                <a:moveTo>
                  <a:pt x="70" y="67"/>
                </a:moveTo>
                <a:cubicBezTo>
                  <a:pt x="76" y="90"/>
                  <a:pt x="76" y="90"/>
                  <a:pt x="76" y="90"/>
                </a:cubicBezTo>
                <a:cubicBezTo>
                  <a:pt x="78" y="98"/>
                  <a:pt x="77" y="103"/>
                  <a:pt x="68" y="103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66" y="72"/>
                  <a:pt x="66" y="72"/>
                  <a:pt x="66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9" y="56"/>
                  <a:pt x="49" y="56"/>
                  <a:pt x="49" y="56"/>
                </a:cubicBezTo>
                <a:cubicBezTo>
                  <a:pt x="51" y="54"/>
                  <a:pt x="51" y="54"/>
                  <a:pt x="51" y="54"/>
                </a:cubicBezTo>
                <a:cubicBezTo>
                  <a:pt x="65" y="57"/>
                  <a:pt x="65" y="57"/>
                  <a:pt x="65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6" y="58"/>
                  <a:pt x="66" y="58"/>
                  <a:pt x="66" y="58"/>
                </a:cubicBezTo>
                <a:cubicBezTo>
                  <a:pt x="68" y="61"/>
                  <a:pt x="69" y="64"/>
                  <a:pt x="70" y="67"/>
                </a:cubicBezTo>
                <a:cubicBezTo>
                  <a:pt x="70" y="67"/>
                  <a:pt x="70" y="67"/>
                  <a:pt x="70" y="67"/>
                </a:cubicBezTo>
                <a:close/>
                <a:moveTo>
                  <a:pt x="14" y="103"/>
                </a:moveTo>
                <a:cubicBezTo>
                  <a:pt x="11" y="103"/>
                  <a:pt x="11" y="103"/>
                  <a:pt x="11" y="103"/>
                </a:cubicBezTo>
                <a:cubicBezTo>
                  <a:pt x="1" y="103"/>
                  <a:pt x="0" y="98"/>
                  <a:pt x="3" y="90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3"/>
                  <a:pt x="11" y="60"/>
                  <a:pt x="14" y="58"/>
                </a:cubicBezTo>
                <a:cubicBezTo>
                  <a:pt x="14" y="57"/>
                  <a:pt x="14" y="57"/>
                  <a:pt x="14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28" y="54"/>
                  <a:pt x="28" y="54"/>
                  <a:pt x="28" y="54"/>
                </a:cubicBezTo>
                <a:cubicBezTo>
                  <a:pt x="30" y="56"/>
                  <a:pt x="30" y="56"/>
                  <a:pt x="30" y="56"/>
                </a:cubicBezTo>
                <a:cubicBezTo>
                  <a:pt x="38" y="72"/>
                  <a:pt x="38" y="72"/>
                  <a:pt x="38" y="72"/>
                </a:cubicBezTo>
                <a:cubicBezTo>
                  <a:pt x="14" y="72"/>
                  <a:pt x="14" y="72"/>
                  <a:pt x="14" y="72"/>
                </a:cubicBezTo>
                <a:lnTo>
                  <a:pt x="14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9" name="Freeform 146"/>
          <p:cNvSpPr>
            <a:spLocks noEditPoints="1"/>
          </p:cNvSpPr>
          <p:nvPr/>
        </p:nvSpPr>
        <p:spPr bwMode="auto">
          <a:xfrm>
            <a:off x="2777096" y="3185689"/>
            <a:ext cx="559446" cy="526537"/>
          </a:xfrm>
          <a:custGeom>
            <a:gdLst>
              <a:gd fmla="*/ 8 w 97" name="T0"/>
              <a:gd fmla="*/ 10 h 91" name="T1"/>
              <a:gd fmla="*/ 28 w 97" name="T2"/>
              <a:gd fmla="*/ 10 h 91" name="T3"/>
              <a:gd fmla="*/ 41 w 97" name="T4"/>
              <a:gd fmla="*/ 45 h 91" name="T5"/>
              <a:gd fmla="*/ 51 w 97" name="T6"/>
              <a:gd fmla="*/ 41 h 91" name="T7"/>
              <a:gd fmla="*/ 59 w 97" name="T8"/>
              <a:gd fmla="*/ 46 h 91" name="T9"/>
              <a:gd fmla="*/ 66 w 97" name="T10"/>
              <a:gd fmla="*/ 27 h 91" name="T11"/>
              <a:gd fmla="*/ 73 w 97" name="T12"/>
              <a:gd fmla="*/ 34 h 91" name="T13"/>
              <a:gd fmla="*/ 83 w 97" name="T14"/>
              <a:gd fmla="*/ 23 h 91" name="T15"/>
              <a:gd fmla="*/ 73 w 97" name="T16"/>
              <a:gd fmla="*/ 40 h 91" name="T17"/>
              <a:gd fmla="*/ 67 w 97" name="T18"/>
              <a:gd fmla="*/ 33 h 91" name="T19"/>
              <a:gd fmla="*/ 61 w 97" name="T20"/>
              <a:gd fmla="*/ 51 h 91" name="T21"/>
              <a:gd fmla="*/ 51 w 97" name="T22"/>
              <a:gd fmla="*/ 45 h 91" name="T23"/>
              <a:gd fmla="*/ 41 w 97" name="T24"/>
              <a:gd fmla="*/ 45 h 91" name="T25"/>
              <a:gd fmla="*/ 74 w 97" name="T26"/>
              <a:gd fmla="*/ 86 h 91" name="T27"/>
              <a:gd fmla="*/ 43 w 97" name="T28"/>
              <a:gd fmla="*/ 91 h 91" name="T29"/>
              <a:gd fmla="*/ 63 w 97" name="T30"/>
              <a:gd fmla="*/ 68 h 91" name="T31"/>
              <a:gd fmla="*/ 97 w 97" name="T32"/>
              <a:gd fmla="*/ 68 h 91" name="T33"/>
              <a:gd fmla="*/ 97 w 97" name="T34"/>
              <a:gd fmla="*/ 6 h 91" name="T35"/>
              <a:gd fmla="*/ 93 w 97" name="T36"/>
              <a:gd fmla="*/ 3 h 91" name="T37"/>
              <a:gd fmla="*/ 34 w 97" name="T38"/>
              <a:gd fmla="*/ 9 h 91" name="T39"/>
              <a:gd fmla="*/ 90 w 97" name="T40"/>
              <a:gd fmla="*/ 61 h 91" name="T41"/>
              <a:gd fmla="*/ 36 w 97" name="T42"/>
              <a:gd fmla="*/ 68 h 91" name="T43"/>
              <a:gd fmla="*/ 54 w 97" name="T44"/>
              <a:gd fmla="*/ 84 h 91" name="T45"/>
              <a:gd fmla="*/ 63 w 97" name="T46"/>
              <a:gd fmla="*/ 68 h 91" name="T47"/>
              <a:gd fmla="*/ 7 w 97" name="T48"/>
              <a:gd fmla="*/ 55 h 91" name="T49"/>
              <a:gd fmla="*/ 14 w 97" name="T50"/>
              <a:gd fmla="*/ 91 h 91" name="T51"/>
              <a:gd fmla="*/ 20 w 97" name="T52"/>
              <a:gd fmla="*/ 60 h 91" name="T53"/>
              <a:gd fmla="*/ 31 w 97" name="T54"/>
              <a:gd fmla="*/ 91 h 91" name="T55"/>
              <a:gd fmla="*/ 28 w 97" name="T56"/>
              <a:gd fmla="*/ 33 h 91" name="T57"/>
              <a:gd fmla="*/ 55 w 97" name="T58"/>
              <a:gd fmla="*/ 24 h 91" name="T59"/>
              <a:gd fmla="*/ 20 w 97" name="T60"/>
              <a:gd fmla="*/ 23 h 91" name="T61"/>
              <a:gd fmla="*/ 19 w 97" name="T62"/>
              <a:gd fmla="*/ 27 h 91" name="T63"/>
              <a:gd fmla="*/ 18 w 97" name="T64"/>
              <a:gd fmla="*/ 47 h 91" name="T65"/>
              <a:gd fmla="*/ 18 w 97" name="T66"/>
              <a:gd fmla="*/ 47 h 91" name="T67"/>
              <a:gd fmla="*/ 18 w 97" name="T68"/>
              <a:gd fmla="*/ 47 h 91" name="T69"/>
              <a:gd fmla="*/ 16 w 97" name="T70"/>
              <a:gd fmla="*/ 27 h 91" name="T71"/>
              <a:gd fmla="*/ 16 w 97" name="T72"/>
              <a:gd fmla="*/ 23 h 91" name="T73"/>
              <a:gd fmla="*/ 0 w 97" name="T74"/>
              <a:gd fmla="*/ 50 h 91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91" w="97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0" name="Freeform 186"/>
          <p:cNvSpPr>
            <a:spLocks noEditPoints="1"/>
          </p:cNvSpPr>
          <p:nvPr/>
        </p:nvSpPr>
        <p:spPr bwMode="auto">
          <a:xfrm>
            <a:off x="2774856" y="1461281"/>
            <a:ext cx="512114" cy="495323"/>
          </a:xfrm>
          <a:custGeom>
            <a:gdLst>
              <a:gd fmla="*/ 107 w 107" name="T0"/>
              <a:gd fmla="*/ 104 h 104" name="T1"/>
              <a:gd fmla="*/ 96 w 107" name="T2"/>
              <a:gd fmla="*/ 93 h 104" name="T3"/>
              <a:gd fmla="*/ 43 w 107" name="T4"/>
              <a:gd fmla="*/ 27 h 104" name="T5"/>
              <a:gd fmla="*/ 13 w 107" name="T6"/>
              <a:gd fmla="*/ 91 h 104" name="T7"/>
              <a:gd fmla="*/ 9 w 107" name="T8"/>
              <a:gd fmla="*/ 96 h 104" name="T9"/>
              <a:gd fmla="*/ 20 w 107" name="T10"/>
              <a:gd fmla="*/ 104 h 104" name="T11"/>
              <a:gd fmla="*/ 55 w 107" name="T12"/>
              <a:gd fmla="*/ 9 h 104" name="T13"/>
              <a:gd fmla="*/ 68 w 107" name="T14"/>
              <a:gd fmla="*/ 10 h 104" name="T15"/>
              <a:gd fmla="*/ 72 w 107" name="T16"/>
              <a:gd fmla="*/ 16 h 104" name="T17"/>
              <a:gd fmla="*/ 62 w 107" name="T18"/>
              <a:gd fmla="*/ 25 h 104" name="T19"/>
              <a:gd fmla="*/ 45 w 107" name="T20"/>
              <a:gd fmla="*/ 24 h 104" name="T21"/>
              <a:gd fmla="*/ 67 w 107" name="T22"/>
              <a:gd fmla="*/ 16 h 104" name="T23"/>
              <a:gd fmla="*/ 66 w 107" name="T24"/>
              <a:gd fmla="*/ 14 h 104" name="T25"/>
              <a:gd fmla="*/ 44 w 107" name="T26"/>
              <a:gd fmla="*/ 21 h 104" name="T27"/>
              <a:gd fmla="*/ 24 w 107" name="T28"/>
              <a:gd fmla="*/ 27 h 104" name="T29"/>
              <a:gd fmla="*/ 45 w 107" name="T30"/>
              <a:gd fmla="*/ 1 h 104" name="T31"/>
              <a:gd fmla="*/ 31 w 107" name="T32"/>
              <a:gd fmla="*/ 4 h 104" name="T33"/>
              <a:gd fmla="*/ 16 w 107" name="T34"/>
              <a:gd fmla="*/ 3 h 104" name="T35"/>
              <a:gd fmla="*/ 13 w 107" name="T36"/>
              <a:gd fmla="*/ 6 h 104" name="T37"/>
              <a:gd fmla="*/ 24 w 107" name="T38"/>
              <a:gd fmla="*/ 27 h 104" name="T39"/>
              <a:gd fmla="*/ 55 w 107" name="T40"/>
              <a:gd fmla="*/ 87 h 104" name="T41"/>
              <a:gd fmla="*/ 47 w 107" name="T42"/>
              <a:gd fmla="*/ 84 h 104" name="T43"/>
              <a:gd fmla="*/ 42 w 107" name="T44"/>
              <a:gd fmla="*/ 69 h 104" name="T45"/>
              <a:gd fmla="*/ 49 w 107" name="T46"/>
              <a:gd fmla="*/ 78 h 104" name="T47"/>
              <a:gd fmla="*/ 52 w 107" name="T48"/>
              <a:gd fmla="*/ 78 h 104" name="T49"/>
              <a:gd fmla="*/ 51 w 107" name="T50"/>
              <a:gd fmla="*/ 71 h 104" name="T51"/>
              <a:gd fmla="*/ 42 w 107" name="T52"/>
              <a:gd fmla="*/ 58 h 104" name="T53"/>
              <a:gd fmla="*/ 47 w 107" name="T54"/>
              <a:gd fmla="*/ 46 h 104" name="T55"/>
              <a:gd fmla="*/ 55 w 107" name="T56"/>
              <a:gd fmla="*/ 44 h 104" name="T57"/>
              <a:gd fmla="*/ 60 w 107" name="T58"/>
              <a:gd fmla="*/ 53 h 104" name="T59"/>
              <a:gd fmla="*/ 52 w 107" name="T60"/>
              <a:gd fmla="*/ 59 h 104" name="T61"/>
              <a:gd fmla="*/ 51 w 107" name="T62"/>
              <a:gd fmla="*/ 51 h 104" name="T63"/>
              <a:gd fmla="*/ 50 w 107" name="T64"/>
              <a:gd fmla="*/ 56 h 104" name="T65"/>
              <a:gd fmla="*/ 59 w 107" name="T66"/>
              <a:gd fmla="*/ 68 h 104" name="T67"/>
              <a:gd fmla="*/ 61 w 107" name="T68"/>
              <a:gd fmla="*/ 77 h 104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104" w="107">
                <a:moveTo>
                  <a:pt x="20" y="104"/>
                </a:moveTo>
                <a:cubicBezTo>
                  <a:pt x="49" y="104"/>
                  <a:pt x="78" y="104"/>
                  <a:pt x="107" y="104"/>
                </a:cubicBezTo>
                <a:cubicBezTo>
                  <a:pt x="106" y="101"/>
                  <a:pt x="106" y="97"/>
                  <a:pt x="106" y="93"/>
                </a:cubicBezTo>
                <a:cubicBezTo>
                  <a:pt x="102" y="93"/>
                  <a:pt x="99" y="93"/>
                  <a:pt x="96" y="93"/>
                </a:cubicBezTo>
                <a:cubicBezTo>
                  <a:pt x="97" y="91"/>
                  <a:pt x="99" y="89"/>
                  <a:pt x="100" y="87"/>
                </a:cubicBezTo>
                <a:cubicBezTo>
                  <a:pt x="98" y="58"/>
                  <a:pt x="72" y="34"/>
                  <a:pt x="43" y="27"/>
                </a:cubicBezTo>
                <a:cubicBezTo>
                  <a:pt x="39" y="28"/>
                  <a:pt x="30" y="29"/>
                  <a:pt x="26" y="30"/>
                </a:cubicBezTo>
                <a:cubicBezTo>
                  <a:pt x="0" y="46"/>
                  <a:pt x="10" y="75"/>
                  <a:pt x="13" y="91"/>
                </a:cubicBezTo>
                <a:cubicBezTo>
                  <a:pt x="16" y="91"/>
                  <a:pt x="19" y="92"/>
                  <a:pt x="22" y="92"/>
                </a:cubicBezTo>
                <a:cubicBezTo>
                  <a:pt x="18" y="93"/>
                  <a:pt x="13" y="95"/>
                  <a:pt x="9" y="96"/>
                </a:cubicBezTo>
                <a:cubicBezTo>
                  <a:pt x="10" y="99"/>
                  <a:pt x="10" y="102"/>
                  <a:pt x="11" y="104"/>
                </a:cubicBezTo>
                <a:cubicBezTo>
                  <a:pt x="14" y="104"/>
                  <a:pt x="17" y="104"/>
                  <a:pt x="20" y="104"/>
                </a:cubicBezTo>
                <a:close/>
                <a:moveTo>
                  <a:pt x="43" y="18"/>
                </a:moveTo>
                <a:cubicBezTo>
                  <a:pt x="46" y="13"/>
                  <a:pt x="50" y="10"/>
                  <a:pt x="55" y="9"/>
                </a:cubicBezTo>
                <a:cubicBezTo>
                  <a:pt x="57" y="8"/>
                  <a:pt x="60" y="8"/>
                  <a:pt x="62" y="8"/>
                </a:cubicBezTo>
                <a:cubicBezTo>
                  <a:pt x="64" y="8"/>
                  <a:pt x="66" y="9"/>
                  <a:pt x="68" y="10"/>
                </a:cubicBezTo>
                <a:cubicBezTo>
                  <a:pt x="70" y="11"/>
                  <a:pt x="71" y="12"/>
                  <a:pt x="72" y="14"/>
                </a:cubicBezTo>
                <a:cubicBezTo>
                  <a:pt x="72" y="15"/>
                  <a:pt x="72" y="15"/>
                  <a:pt x="72" y="16"/>
                </a:cubicBezTo>
                <a:cubicBezTo>
                  <a:pt x="72" y="19"/>
                  <a:pt x="71" y="21"/>
                  <a:pt x="68" y="22"/>
                </a:cubicBezTo>
                <a:cubicBezTo>
                  <a:pt x="67" y="23"/>
                  <a:pt x="64" y="24"/>
                  <a:pt x="62" y="25"/>
                </a:cubicBezTo>
                <a:cubicBezTo>
                  <a:pt x="56" y="26"/>
                  <a:pt x="49" y="27"/>
                  <a:pt x="47" y="27"/>
                </a:cubicBezTo>
                <a:cubicBezTo>
                  <a:pt x="45" y="24"/>
                  <a:pt x="45" y="24"/>
                  <a:pt x="45" y="24"/>
                </a:cubicBezTo>
                <a:cubicBezTo>
                  <a:pt x="47" y="24"/>
                  <a:pt x="63" y="20"/>
                  <a:pt x="65" y="18"/>
                </a:cubicBezTo>
                <a:cubicBezTo>
                  <a:pt x="66" y="17"/>
                  <a:pt x="67" y="17"/>
                  <a:pt x="67" y="16"/>
                </a:cubicBezTo>
                <a:cubicBezTo>
                  <a:pt x="67" y="16"/>
                  <a:pt x="67" y="16"/>
                  <a:pt x="67" y="15"/>
                </a:cubicBezTo>
                <a:cubicBezTo>
                  <a:pt x="67" y="15"/>
                  <a:pt x="66" y="15"/>
                  <a:pt x="66" y="14"/>
                </a:cubicBezTo>
                <a:cubicBezTo>
                  <a:pt x="65" y="14"/>
                  <a:pt x="63" y="14"/>
                  <a:pt x="62" y="13"/>
                </a:cubicBezTo>
                <a:cubicBezTo>
                  <a:pt x="56" y="13"/>
                  <a:pt x="48" y="17"/>
                  <a:pt x="44" y="21"/>
                </a:cubicBezTo>
                <a:cubicBezTo>
                  <a:pt x="43" y="18"/>
                  <a:pt x="43" y="18"/>
                  <a:pt x="43" y="18"/>
                </a:cubicBezTo>
                <a:close/>
                <a:moveTo>
                  <a:pt x="24" y="27"/>
                </a:moveTo>
                <a:cubicBezTo>
                  <a:pt x="30" y="25"/>
                  <a:pt x="36" y="23"/>
                  <a:pt x="42" y="22"/>
                </a:cubicBezTo>
                <a:cubicBezTo>
                  <a:pt x="41" y="14"/>
                  <a:pt x="42" y="8"/>
                  <a:pt x="45" y="1"/>
                </a:cubicBezTo>
                <a:cubicBezTo>
                  <a:pt x="40" y="1"/>
                  <a:pt x="36" y="1"/>
                  <a:pt x="32" y="0"/>
                </a:cubicBezTo>
                <a:cubicBezTo>
                  <a:pt x="32" y="1"/>
                  <a:pt x="31" y="3"/>
                  <a:pt x="31" y="4"/>
                </a:cubicBezTo>
                <a:cubicBezTo>
                  <a:pt x="30" y="3"/>
                  <a:pt x="29" y="2"/>
                  <a:pt x="28" y="1"/>
                </a:cubicBezTo>
                <a:cubicBezTo>
                  <a:pt x="24" y="2"/>
                  <a:pt x="20" y="3"/>
                  <a:pt x="16" y="3"/>
                </a:cubicBezTo>
                <a:cubicBezTo>
                  <a:pt x="18" y="6"/>
                  <a:pt x="19" y="9"/>
                  <a:pt x="21" y="12"/>
                </a:cubicBezTo>
                <a:cubicBezTo>
                  <a:pt x="18" y="10"/>
                  <a:pt x="15" y="8"/>
                  <a:pt x="13" y="6"/>
                </a:cubicBezTo>
                <a:cubicBezTo>
                  <a:pt x="11" y="8"/>
                  <a:pt x="10" y="10"/>
                  <a:pt x="9" y="12"/>
                </a:cubicBezTo>
                <a:cubicBezTo>
                  <a:pt x="16" y="16"/>
                  <a:pt x="22" y="21"/>
                  <a:pt x="24" y="27"/>
                </a:cubicBezTo>
                <a:close/>
                <a:moveTo>
                  <a:pt x="55" y="84"/>
                </a:moveTo>
                <a:cubicBezTo>
                  <a:pt x="55" y="87"/>
                  <a:pt x="55" y="87"/>
                  <a:pt x="55" y="87"/>
                </a:cubicBezTo>
                <a:cubicBezTo>
                  <a:pt x="47" y="87"/>
                  <a:pt x="47" y="87"/>
                  <a:pt x="47" y="87"/>
                </a:cubicBezTo>
                <a:cubicBezTo>
                  <a:pt x="47" y="84"/>
                  <a:pt x="47" y="84"/>
                  <a:pt x="47" y="84"/>
                </a:cubicBezTo>
                <a:cubicBezTo>
                  <a:pt x="44" y="83"/>
                  <a:pt x="42" y="81"/>
                  <a:pt x="42" y="78"/>
                </a:cubicBezTo>
                <a:cubicBezTo>
                  <a:pt x="42" y="69"/>
                  <a:pt x="42" y="69"/>
                  <a:pt x="42" y="69"/>
                </a:cubicBezTo>
                <a:cubicBezTo>
                  <a:pt x="49" y="69"/>
                  <a:pt x="49" y="69"/>
                  <a:pt x="49" y="69"/>
                </a:cubicBezTo>
                <a:cubicBezTo>
                  <a:pt x="49" y="78"/>
                  <a:pt x="49" y="78"/>
                  <a:pt x="49" y="78"/>
                </a:cubicBezTo>
                <a:cubicBezTo>
                  <a:pt x="49" y="79"/>
                  <a:pt x="50" y="79"/>
                  <a:pt x="51" y="79"/>
                </a:cubicBezTo>
                <a:cubicBezTo>
                  <a:pt x="52" y="79"/>
                  <a:pt x="52" y="79"/>
                  <a:pt x="52" y="78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2"/>
                  <a:pt x="52" y="71"/>
                  <a:pt x="51" y="71"/>
                </a:cubicBezTo>
                <a:cubicBezTo>
                  <a:pt x="50" y="70"/>
                  <a:pt x="48" y="67"/>
                  <a:pt x="44" y="63"/>
                </a:cubicBezTo>
                <a:cubicBezTo>
                  <a:pt x="43" y="61"/>
                  <a:pt x="42" y="59"/>
                  <a:pt x="42" y="58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0"/>
                  <a:pt x="44" y="47"/>
                  <a:pt x="47" y="46"/>
                </a:cubicBezTo>
                <a:cubicBezTo>
                  <a:pt x="47" y="44"/>
                  <a:pt x="47" y="44"/>
                  <a:pt x="47" y="44"/>
                </a:cubicBezTo>
                <a:cubicBezTo>
                  <a:pt x="55" y="44"/>
                  <a:pt x="55" y="44"/>
                  <a:pt x="55" y="44"/>
                </a:cubicBezTo>
                <a:cubicBezTo>
                  <a:pt x="55" y="46"/>
                  <a:pt x="55" y="46"/>
                  <a:pt x="55" y="46"/>
                </a:cubicBezTo>
                <a:cubicBezTo>
                  <a:pt x="58" y="47"/>
                  <a:pt x="60" y="49"/>
                  <a:pt x="60" y="53"/>
                </a:cubicBezTo>
                <a:cubicBezTo>
                  <a:pt x="60" y="59"/>
                  <a:pt x="60" y="59"/>
                  <a:pt x="60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2"/>
                  <a:pt x="52" y="52"/>
                  <a:pt x="52" y="52"/>
                </a:cubicBezTo>
                <a:cubicBezTo>
                  <a:pt x="52" y="52"/>
                  <a:pt x="52" y="51"/>
                  <a:pt x="51" y="51"/>
                </a:cubicBezTo>
                <a:cubicBezTo>
                  <a:pt x="50" y="51"/>
                  <a:pt x="50" y="52"/>
                  <a:pt x="50" y="53"/>
                </a:cubicBezTo>
                <a:cubicBezTo>
                  <a:pt x="50" y="56"/>
                  <a:pt x="50" y="56"/>
                  <a:pt x="50" y="56"/>
                </a:cubicBezTo>
                <a:cubicBezTo>
                  <a:pt x="50" y="57"/>
                  <a:pt x="51" y="59"/>
                  <a:pt x="53" y="61"/>
                </a:cubicBezTo>
                <a:cubicBezTo>
                  <a:pt x="56" y="65"/>
                  <a:pt x="59" y="67"/>
                  <a:pt x="59" y="68"/>
                </a:cubicBezTo>
                <a:cubicBezTo>
                  <a:pt x="60" y="69"/>
                  <a:pt x="61" y="71"/>
                  <a:pt x="61" y="72"/>
                </a:cubicBezTo>
                <a:cubicBezTo>
                  <a:pt x="61" y="77"/>
                  <a:pt x="61" y="77"/>
                  <a:pt x="61" y="77"/>
                </a:cubicBezTo>
                <a:cubicBezTo>
                  <a:pt x="61" y="81"/>
                  <a:pt x="59" y="84"/>
                  <a:pt x="55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92318441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 flipH="1">
            <a:off x="1376994" y="1491630"/>
            <a:ext cx="2253108" cy="25398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 flipH="1">
            <a:off x="3882130" y="1491630"/>
            <a:ext cx="2268252" cy="2539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 flipH="1">
            <a:off x="5474898" y="1800788"/>
            <a:ext cx="3167870" cy="18722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2" name="矩形 251"/>
          <p:cNvSpPr/>
          <p:nvPr/>
        </p:nvSpPr>
        <p:spPr>
          <a:xfrm flipH="1">
            <a:off x="5578221" y="2968465"/>
            <a:ext cx="7084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3" name="矩形 252"/>
          <p:cNvSpPr/>
          <p:nvPr/>
        </p:nvSpPr>
        <p:spPr>
          <a:xfrm flipH="1">
            <a:off x="5578221" y="3398891"/>
            <a:ext cx="708464" cy="15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TextBox 6"/>
          <p:cNvSpPr txBox="1"/>
          <p:nvPr/>
        </p:nvSpPr>
        <p:spPr>
          <a:xfrm>
            <a:off x="-36671" y="-148290"/>
            <a:ext cx="9217341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8000">
                <a:latin charset="-122" panose="020b0503020204020204" pitchFamily="34" typeface="微软雅黑"/>
                <a:ea charset="-122" panose="020b0503020204020204" pitchFamily="34" typeface="微软雅黑"/>
              </a:rPr>
              <a:t>ANNUAL REPORT</a:t>
            </a:r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1848546" y="1795453"/>
            <a:ext cx="1310005" cy="1847088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altLang="zh-CN" b="1" lang="en-US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15</a:t>
            </a:r>
          </a:p>
        </p:txBody>
      </p:sp>
      <p:sp>
        <p:nvSpPr>
          <p:cNvPr id="1097" name="矩形 1096"/>
          <p:cNvSpPr/>
          <p:nvPr/>
        </p:nvSpPr>
        <p:spPr>
          <a:xfrm>
            <a:off x="323528" y="4579947"/>
            <a:ext cx="3672408" cy="1520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9711" y="2230118"/>
            <a:ext cx="2829242" cy="676656"/>
          </a:xfrm>
          <a:prstGeom prst="rect">
            <a:avLst/>
          </a:prstGeom>
        </p:spPr>
        <p:txBody>
          <a:bodyPr vert="horz" wrap="none">
            <a:spAutoFit/>
          </a:bodyPr>
          <a:lstStyle>
            <a:defPPr>
              <a:defRPr lang="zh-CN"/>
            </a:defPPr>
            <a:lvl1pPr algn="ctr">
              <a:lnSpc>
                <a:spcPct val="80000"/>
              </a:lnSpc>
              <a:defRPr b="1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 sz="4800"/>
              <a:t>THANKS</a:t>
            </a:r>
          </a:p>
        </p:txBody>
      </p:sp>
    </p:spTree>
    <p:extLst>
      <p:ext uri="{BB962C8B-B14F-4D97-AF65-F5344CB8AC3E}">
        <p14:creationId val="209056246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896998" y="390418"/>
            <a:ext cx="3247242" cy="36360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2401054" y="770996"/>
            <a:ext cx="3611106" cy="35140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1100741" y="1024389"/>
            <a:ext cx="1592511" cy="6832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404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8185" y="801789"/>
            <a:ext cx="2983230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4400">
                <a:latin charset="-122" panose="020b0503020204020204" pitchFamily="34" typeface="微软雅黑"/>
                <a:ea charset="-122" panose="020b0503020204020204" pitchFamily="34" typeface="微软雅黑"/>
              </a:rPr>
              <a:t>CONTENT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8357" y="1042855"/>
            <a:ext cx="1097280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1614723"/>
            <a:ext cx="3054667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1 TEXT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3808" y="2360452"/>
            <a:ext cx="3054667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lvl="0"/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2 TEXT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5856" y="3146028"/>
            <a:ext cx="3054667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lvl="0"/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3 TEXT HERE</a:t>
            </a:r>
          </a:p>
        </p:txBody>
      </p:sp>
    </p:spTree>
    <p:extLst>
      <p:ext uri="{BB962C8B-B14F-4D97-AF65-F5344CB8AC3E}">
        <p14:creationId val="183677704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907704" y="390419"/>
            <a:ext cx="3535274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3489685" y="2859782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4969362" y="710875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404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78173"/>
            <a:ext cx="3127692" cy="76200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1402199"/>
            <a:ext cx="2268066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Sdfsd dfsd df fh  gfhf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Sj  fgff sdfs greg hgh fg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Sdfg dfgdf gfgh fhff.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47331" y="853163"/>
            <a:ext cx="1263967" cy="21945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3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</p:spTree>
    <p:extLst>
      <p:ext uri="{BB962C8B-B14F-4D97-AF65-F5344CB8AC3E}">
        <p14:creationId val="408371597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987574"/>
            <a:ext cx="9144000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97390" y="1315803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-540568" y="1733577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TextBox 6"/>
          <p:cNvSpPr txBox="1"/>
          <p:nvPr/>
        </p:nvSpPr>
        <p:spPr>
          <a:xfrm>
            <a:off x="2557216" y="1203598"/>
            <a:ext cx="2413318" cy="329184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zh-CN" lang="en-US" smtClean="0" sz="1400"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zh-CN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And in August 2004,I left QingDao to BeiJing and worked for automation software test engineer.Because I want to change my working environment.</a:t>
            </a:r>
          </a:p>
          <a:p>
            <a:endParaRPr altLang="zh-CN" lang="en-US" smtClean="0" sz="1400"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r>
              <a:rPr altLang="zh-CN" lang="en-US" smtClean="0" sz="1400">
                <a:latin charset="-122" panose="020b0503020204020204" pitchFamily="34" typeface="微软雅黑"/>
                <a:ea charset="-122" panose="020b0503020204020204" pitchFamily="34" typeface="微软雅黑"/>
              </a:rPr>
              <a:t>And in August 2004,I left QingDao to BeiJing and worked for automation software test engineer.Because I want to change my working environment.</a:t>
            </a:r>
          </a:p>
          <a:p>
            <a:endParaRPr altLang="zh-CN" lang="en-US" smtClean="0" sz="1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7" name="TextBox 19"/>
          <p:cNvSpPr txBox="1"/>
          <p:nvPr/>
        </p:nvSpPr>
        <p:spPr>
          <a:xfrm>
            <a:off x="110100" y="267494"/>
            <a:ext cx="4780280" cy="10972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66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067841" y="1470088"/>
            <a:ext cx="3833599" cy="2571750"/>
          </a:xfrm>
          <a:prstGeom prst="rect">
            <a:avLst/>
          </a:prstGeom>
        </p:spPr>
      </p:pic>
    </p:spTree>
    <p:extLst>
      <p:ext uri="{BB962C8B-B14F-4D97-AF65-F5344CB8AC3E}">
        <p14:creationId val="50433668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2" name="组合 51"/>
          <p:cNvGrpSpPr/>
          <p:nvPr/>
        </p:nvGrpSpPr>
        <p:grpSpPr>
          <a:xfrm>
            <a:off x="-1556852" y="310459"/>
            <a:ext cx="2783088" cy="4485005"/>
            <a:chOff x="-1641420" y="0"/>
            <a:chExt cx="2783088" cy="4485005"/>
          </a:xfrm>
          <a:solidFill>
            <a:srgbClr val="000000">
              <a:alpha val="54902"/>
            </a:srgbClr>
          </a:solidFill>
        </p:grpSpPr>
        <p:sp>
          <p:nvSpPr>
            <p:cNvPr id="53" name="六边形 52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六边形 53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六边形 54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Freeform 398"/>
          <p:cNvSpPr>
            <a:spLocks noEditPoints="1"/>
          </p:cNvSpPr>
          <p:nvPr/>
        </p:nvSpPr>
        <p:spPr bwMode="auto">
          <a:xfrm>
            <a:off x="3410209" y="4299942"/>
            <a:ext cx="637905" cy="655624"/>
          </a:xfrm>
          <a:custGeom>
            <a:gdLst>
              <a:gd fmla="*/ 46 w 47" name="T0"/>
              <a:gd fmla="*/ 36 h 48" name="T1"/>
              <a:gd fmla="*/ 43 w 47" name="T2"/>
              <a:gd fmla="*/ 35 h 48" name="T3"/>
              <a:gd fmla="*/ 40 w 47" name="T4"/>
              <a:gd fmla="*/ 35 h 48" name="T5"/>
              <a:gd fmla="*/ 36 w 47" name="T6"/>
              <a:gd fmla="*/ 31 h 48" name="T7"/>
              <a:gd fmla="*/ 36 w 47" name="T8"/>
              <a:gd fmla="*/ 30 h 48" name="T9"/>
              <a:gd fmla="*/ 36 w 47" name="T10"/>
              <a:gd fmla="*/ 26 h 48" name="T11"/>
              <a:gd fmla="*/ 27 w 47" name="T12"/>
              <a:gd fmla="*/ 5 h 48" name="T13"/>
              <a:gd fmla="*/ 16 w 47" name="T14"/>
              <a:gd fmla="*/ 0 h 48" name="T15"/>
              <a:gd fmla="*/ 4 w 47" name="T16"/>
              <a:gd fmla="*/ 5 h 48" name="T17"/>
              <a:gd fmla="*/ 0 w 47" name="T18"/>
              <a:gd fmla="*/ 16 h 48" name="T19"/>
              <a:gd fmla="*/ 4 w 47" name="T20"/>
              <a:gd fmla="*/ 27 h 48" name="T21"/>
              <a:gd fmla="*/ 26 w 47" name="T22"/>
              <a:gd fmla="*/ 36 h 48" name="T23"/>
              <a:gd fmla="*/ 30 w 47" name="T24"/>
              <a:gd fmla="*/ 36 h 48" name="T25"/>
              <a:gd fmla="*/ 31 w 47" name="T26"/>
              <a:gd fmla="*/ 36 h 48" name="T27"/>
              <a:gd fmla="*/ 35 w 47" name="T28"/>
              <a:gd fmla="*/ 41 h 48" name="T29"/>
              <a:gd fmla="*/ 35 w 47" name="T30"/>
              <a:gd fmla="*/ 43 h 48" name="T31"/>
              <a:gd fmla="*/ 36 w 47" name="T32"/>
              <a:gd fmla="*/ 46 h 48" name="T33"/>
              <a:gd fmla="*/ 40 w 47" name="T34"/>
              <a:gd fmla="*/ 48 h 48" name="T35"/>
              <a:gd fmla="*/ 43 w 47" name="T36"/>
              <a:gd fmla="*/ 46 h 48" name="T37"/>
              <a:gd fmla="*/ 44 w 47" name="T38"/>
              <a:gd fmla="*/ 44 h 48" name="T39"/>
              <a:gd fmla="*/ 46 w 47" name="T40"/>
              <a:gd fmla="*/ 43 h 48" name="T41"/>
              <a:gd fmla="*/ 47 w 47" name="T42"/>
              <a:gd fmla="*/ 40 h 48" name="T43"/>
              <a:gd fmla="*/ 46 w 47" name="T44"/>
              <a:gd fmla="*/ 36 h 48" name="T45"/>
              <a:gd fmla="*/ 33 w 47" name="T46"/>
              <a:gd fmla="*/ 33 h 48" name="T47"/>
              <a:gd fmla="*/ 33 w 47" name="T48"/>
              <a:gd fmla="*/ 33 h 48" name="T49"/>
              <a:gd fmla="*/ 33 w 47" name="T50"/>
              <a:gd fmla="*/ 33 h 48" name="T51"/>
              <a:gd fmla="*/ 6 w 47" name="T52"/>
              <a:gd fmla="*/ 25 h 48" name="T53"/>
              <a:gd fmla="*/ 2 w 47" name="T54"/>
              <a:gd fmla="*/ 16 h 48" name="T55"/>
              <a:gd fmla="*/ 6 w 47" name="T56"/>
              <a:gd fmla="*/ 6 h 48" name="T57"/>
              <a:gd fmla="*/ 16 w 47" name="T58"/>
              <a:gd fmla="*/ 3 h 48" name="T59"/>
              <a:gd fmla="*/ 25 w 47" name="T60"/>
              <a:gd fmla="*/ 6 h 48" name="T61"/>
              <a:gd fmla="*/ 33 w 47" name="T62"/>
              <a:gd fmla="*/ 26 h 48" name="T63"/>
              <a:gd fmla="*/ 32 w 47" name="T64"/>
              <a:gd fmla="*/ 32 h 48" name="T65"/>
              <a:gd fmla="*/ 32 w 47" name="T66"/>
              <a:gd fmla="*/ 32 h 48" name="T67"/>
              <a:gd fmla="*/ 26 w 47" name="T68"/>
              <a:gd fmla="*/ 34 h 48" name="T69"/>
              <a:gd fmla="*/ 6 w 47" name="T70"/>
              <a:gd fmla="*/ 25 h 48" name="T71"/>
              <a:gd fmla="*/ 44 w 47" name="T72"/>
              <a:gd fmla="*/ 41 h 48" name="T73"/>
              <a:gd fmla="*/ 43 w 47" name="T74"/>
              <a:gd fmla="*/ 42 h 48" name="T75"/>
              <a:gd fmla="*/ 42 w 47" name="T76"/>
              <a:gd fmla="*/ 42 h 48" name="T77"/>
              <a:gd fmla="*/ 41 w 47" name="T78"/>
              <a:gd fmla="*/ 44 h 48" name="T79"/>
              <a:gd fmla="*/ 40 w 47" name="T80"/>
              <a:gd fmla="*/ 45 h 48" name="T81"/>
              <a:gd fmla="*/ 38 w 47" name="T82"/>
              <a:gd fmla="*/ 44 h 48" name="T83"/>
              <a:gd fmla="*/ 38 w 47" name="T84"/>
              <a:gd fmla="*/ 41 h 48" name="T85"/>
              <a:gd fmla="*/ 39 w 47" name="T86"/>
              <a:gd fmla="*/ 41 h 48" name="T87"/>
              <a:gd fmla="*/ 33 w 47" name="T88"/>
              <a:gd fmla="*/ 35 h 48" name="T89"/>
              <a:gd fmla="*/ 34 w 47" name="T90"/>
              <a:gd fmla="*/ 33 h 48" name="T91"/>
              <a:gd fmla="*/ 40 w 47" name="T92"/>
              <a:gd fmla="*/ 39 h 48" name="T93"/>
              <a:gd fmla="*/ 41 w 47" name="T94"/>
              <a:gd fmla="*/ 38 h 48" name="T95"/>
              <a:gd fmla="*/ 43 w 47" name="T96"/>
              <a:gd fmla="*/ 37 h 48" name="T97"/>
              <a:gd fmla="*/ 44 w 47" name="T98"/>
              <a:gd fmla="*/ 38 h 48" name="T99"/>
              <a:gd fmla="*/ 44 w 47" name="T100"/>
              <a:gd fmla="*/ 41 h 48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48" w="47">
                <a:moveTo>
                  <a:pt x="46" y="36"/>
                </a:moveTo>
                <a:cubicBezTo>
                  <a:pt x="45" y="35"/>
                  <a:pt x="44" y="35"/>
                  <a:pt x="43" y="35"/>
                </a:cubicBezTo>
                <a:cubicBezTo>
                  <a:pt x="42" y="35"/>
                  <a:pt x="41" y="35"/>
                  <a:pt x="40" y="35"/>
                </a:cubicBezTo>
                <a:cubicBezTo>
                  <a:pt x="36" y="31"/>
                  <a:pt x="36" y="31"/>
                  <a:pt x="36" y="31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9"/>
                  <a:pt x="36" y="28"/>
                  <a:pt x="36" y="26"/>
                </a:cubicBezTo>
                <a:cubicBezTo>
                  <a:pt x="36" y="19"/>
                  <a:pt x="31" y="9"/>
                  <a:pt x="27" y="5"/>
                </a:cubicBezTo>
                <a:cubicBezTo>
                  <a:pt x="24" y="1"/>
                  <a:pt x="20" y="0"/>
                  <a:pt x="16" y="0"/>
                </a:cubicBezTo>
                <a:cubicBezTo>
                  <a:pt x="12" y="0"/>
                  <a:pt x="7" y="1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9" y="32"/>
                  <a:pt x="18" y="36"/>
                  <a:pt x="26" y="36"/>
                </a:cubicBezTo>
                <a:cubicBezTo>
                  <a:pt x="27" y="36"/>
                  <a:pt x="29" y="36"/>
                  <a:pt x="30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5" y="41"/>
                  <a:pt x="35" y="41"/>
                  <a:pt x="35" y="41"/>
                </a:cubicBezTo>
                <a:cubicBezTo>
                  <a:pt x="35" y="41"/>
                  <a:pt x="35" y="42"/>
                  <a:pt x="35" y="43"/>
                </a:cubicBezTo>
                <a:cubicBezTo>
                  <a:pt x="35" y="44"/>
                  <a:pt x="35" y="45"/>
                  <a:pt x="36" y="46"/>
                </a:cubicBezTo>
                <a:cubicBezTo>
                  <a:pt x="37" y="47"/>
                  <a:pt x="38" y="48"/>
                  <a:pt x="40" y="48"/>
                </a:cubicBezTo>
                <a:cubicBezTo>
                  <a:pt x="41" y="48"/>
                  <a:pt x="42" y="47"/>
                  <a:pt x="43" y="46"/>
                </a:cubicBezTo>
                <a:cubicBezTo>
                  <a:pt x="44" y="46"/>
                  <a:pt x="44" y="45"/>
                  <a:pt x="44" y="44"/>
                </a:cubicBezTo>
                <a:cubicBezTo>
                  <a:pt x="45" y="44"/>
                  <a:pt x="45" y="44"/>
                  <a:pt x="46" y="43"/>
                </a:cubicBezTo>
                <a:cubicBezTo>
                  <a:pt x="47" y="42"/>
                  <a:pt x="47" y="41"/>
                  <a:pt x="47" y="40"/>
                </a:cubicBezTo>
                <a:cubicBezTo>
                  <a:pt x="47" y="38"/>
                  <a:pt x="47" y="37"/>
                  <a:pt x="46" y="36"/>
                </a:cubicBezTo>
                <a:close/>
                <a:moveTo>
                  <a:pt x="33" y="33"/>
                </a:move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lose/>
                <a:moveTo>
                  <a:pt x="6" y="25"/>
                </a:moveTo>
                <a:cubicBezTo>
                  <a:pt x="4" y="23"/>
                  <a:pt x="2" y="19"/>
                  <a:pt x="2" y="16"/>
                </a:cubicBezTo>
                <a:cubicBezTo>
                  <a:pt x="2" y="13"/>
                  <a:pt x="4" y="9"/>
                  <a:pt x="6" y="6"/>
                </a:cubicBezTo>
                <a:cubicBezTo>
                  <a:pt x="9" y="4"/>
                  <a:pt x="12" y="3"/>
                  <a:pt x="16" y="3"/>
                </a:cubicBezTo>
                <a:cubicBezTo>
                  <a:pt x="19" y="3"/>
                  <a:pt x="23" y="4"/>
                  <a:pt x="25" y="6"/>
                </a:cubicBezTo>
                <a:cubicBezTo>
                  <a:pt x="29" y="10"/>
                  <a:pt x="34" y="20"/>
                  <a:pt x="33" y="26"/>
                </a:cubicBezTo>
                <a:cubicBezTo>
                  <a:pt x="33" y="29"/>
                  <a:pt x="33" y="31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0" y="33"/>
                  <a:pt x="28" y="34"/>
                  <a:pt x="26" y="34"/>
                </a:cubicBezTo>
                <a:cubicBezTo>
                  <a:pt x="19" y="34"/>
                  <a:pt x="10" y="29"/>
                  <a:pt x="6" y="25"/>
                </a:cubicBezTo>
                <a:close/>
                <a:moveTo>
                  <a:pt x="44" y="41"/>
                </a:moveTo>
                <a:cubicBezTo>
                  <a:pt x="44" y="42"/>
                  <a:pt x="43" y="42"/>
                  <a:pt x="43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2" y="42"/>
                  <a:pt x="42" y="44"/>
                  <a:pt x="41" y="44"/>
                </a:cubicBezTo>
                <a:cubicBezTo>
                  <a:pt x="41" y="45"/>
                  <a:pt x="40" y="45"/>
                  <a:pt x="40" y="45"/>
                </a:cubicBezTo>
                <a:cubicBezTo>
                  <a:pt x="39" y="45"/>
                  <a:pt x="38" y="45"/>
                  <a:pt x="38" y="44"/>
                </a:cubicBezTo>
                <a:cubicBezTo>
                  <a:pt x="37" y="43"/>
                  <a:pt x="37" y="42"/>
                  <a:pt x="38" y="41"/>
                </a:cubicBezTo>
                <a:cubicBezTo>
                  <a:pt x="38" y="41"/>
                  <a:pt x="39" y="41"/>
                  <a:pt x="39" y="41"/>
                </a:cubicBezTo>
                <a:cubicBezTo>
                  <a:pt x="33" y="35"/>
                  <a:pt x="33" y="35"/>
                  <a:pt x="33" y="35"/>
                </a:cubicBezTo>
                <a:cubicBezTo>
                  <a:pt x="34" y="33"/>
                  <a:pt x="34" y="33"/>
                  <a:pt x="34" y="33"/>
                </a:cubicBezTo>
                <a:cubicBezTo>
                  <a:pt x="40" y="39"/>
                  <a:pt x="40" y="39"/>
                  <a:pt x="40" y="39"/>
                </a:cubicBezTo>
                <a:cubicBezTo>
                  <a:pt x="41" y="39"/>
                  <a:pt x="41" y="38"/>
                  <a:pt x="41" y="38"/>
                </a:cubicBezTo>
                <a:cubicBezTo>
                  <a:pt x="41" y="38"/>
                  <a:pt x="42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5" y="39"/>
                  <a:pt x="45" y="40"/>
                  <a:pt x="44" y="4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Freeform 399"/>
          <p:cNvSpPr>
            <a:spLocks noEditPoints="1"/>
          </p:cNvSpPr>
          <p:nvPr/>
        </p:nvSpPr>
        <p:spPr bwMode="auto">
          <a:xfrm>
            <a:off x="3427376" y="1037098"/>
            <a:ext cx="602841" cy="650018"/>
          </a:xfrm>
          <a:custGeom>
            <a:gdLst>
              <a:gd fmla="*/ 16 w 50" name="T0"/>
              <a:gd fmla="*/ 40 h 54" name="T1"/>
              <a:gd fmla="*/ 19 w 50" name="T2"/>
              <a:gd fmla="*/ 48 h 54" name="T3"/>
              <a:gd fmla="*/ 22 w 50" name="T4"/>
              <a:gd fmla="*/ 47 h 54" name="T5"/>
              <a:gd fmla="*/ 19 w 50" name="T6"/>
              <a:gd fmla="*/ 39 h 54" name="T7"/>
              <a:gd fmla="*/ 16 w 50" name="T8"/>
              <a:gd fmla="*/ 40 h 54" name="T9"/>
              <a:gd fmla="*/ 28 w 50" name="T10"/>
              <a:gd fmla="*/ 47 h 54" name="T11"/>
              <a:gd fmla="*/ 31 w 50" name="T12"/>
              <a:gd fmla="*/ 48 h 54" name="T13"/>
              <a:gd fmla="*/ 33 w 50" name="T14"/>
              <a:gd fmla="*/ 40 h 54" name="T15"/>
              <a:gd fmla="*/ 31 w 50" name="T16"/>
              <a:gd fmla="*/ 39 h 54" name="T17"/>
              <a:gd fmla="*/ 28 w 50" name="T18"/>
              <a:gd fmla="*/ 47 h 54" name="T19"/>
              <a:gd fmla="*/ 42 w 50" name="T20"/>
              <a:gd fmla="*/ 17 h 54" name="T21"/>
              <a:gd fmla="*/ 30 w 50" name="T22"/>
              <a:gd fmla="*/ 6 h 54" name="T23"/>
              <a:gd fmla="*/ 30 w 50" name="T24"/>
              <a:gd fmla="*/ 4 h 54" name="T25"/>
              <a:gd fmla="*/ 25 w 50" name="T26"/>
              <a:gd fmla="*/ 0 h 54" name="T27"/>
              <a:gd fmla="*/ 20 w 50" name="T28"/>
              <a:gd fmla="*/ 4 h 54" name="T29"/>
              <a:gd fmla="*/ 20 w 50" name="T30"/>
              <a:gd fmla="*/ 6 h 54" name="T31"/>
              <a:gd fmla="*/ 8 w 50" name="T32"/>
              <a:gd fmla="*/ 17 h 54" name="T33"/>
              <a:gd fmla="*/ 0 w 50" name="T34"/>
              <a:gd fmla="*/ 26 h 54" name="T35"/>
              <a:gd fmla="*/ 4 w 50" name="T36"/>
              <a:gd fmla="*/ 33 h 54" name="T37"/>
              <a:gd fmla="*/ 12 w 50" name="T38"/>
              <a:gd fmla="*/ 54 h 54" name="T39"/>
              <a:gd fmla="*/ 37 w 50" name="T40"/>
              <a:gd fmla="*/ 54 h 54" name="T41"/>
              <a:gd fmla="*/ 38 w 50" name="T42"/>
              <a:gd fmla="*/ 53 h 54" name="T43"/>
              <a:gd fmla="*/ 46 w 50" name="T44"/>
              <a:gd fmla="*/ 33 h 54" name="T45"/>
              <a:gd fmla="*/ 50 w 50" name="T46"/>
              <a:gd fmla="*/ 26 h 54" name="T47"/>
              <a:gd fmla="*/ 42 w 50" name="T48"/>
              <a:gd fmla="*/ 17 h 54" name="T49"/>
              <a:gd fmla="*/ 35 w 50" name="T50"/>
              <a:gd fmla="*/ 51 h 54" name="T51"/>
              <a:gd fmla="*/ 14 w 50" name="T52"/>
              <a:gd fmla="*/ 51 h 54" name="T53"/>
              <a:gd fmla="*/ 8 w 50" name="T54"/>
              <a:gd fmla="*/ 35 h 54" name="T55"/>
              <a:gd fmla="*/ 9 w 50" name="T56"/>
              <a:gd fmla="*/ 35 h 54" name="T57"/>
              <a:gd fmla="*/ 17 w 50" name="T58"/>
              <a:gd fmla="*/ 31 h 54" name="T59"/>
              <a:gd fmla="*/ 25 w 50" name="T60"/>
              <a:gd fmla="*/ 35 h 54" name="T61"/>
              <a:gd fmla="*/ 33 w 50" name="T62"/>
              <a:gd fmla="*/ 31 h 54" name="T63"/>
              <a:gd fmla="*/ 40 w 50" name="T64"/>
              <a:gd fmla="*/ 35 h 54" name="T65"/>
              <a:gd fmla="*/ 42 w 50" name="T66"/>
              <a:gd fmla="*/ 35 h 54" name="T67"/>
              <a:gd fmla="*/ 35 w 50" name="T68"/>
              <a:gd fmla="*/ 51 h 54" name="T69"/>
              <a:gd fmla="*/ 40 w 50" name="T70"/>
              <a:gd fmla="*/ 32 h 54" name="T71"/>
              <a:gd fmla="*/ 34 w 50" name="T72"/>
              <a:gd fmla="*/ 27 h 54" name="T73"/>
              <a:gd fmla="*/ 33 w 50" name="T74"/>
              <a:gd fmla="*/ 22 h 54" name="T75"/>
              <a:gd fmla="*/ 31 w 50" name="T76"/>
              <a:gd fmla="*/ 27 h 54" name="T77"/>
              <a:gd fmla="*/ 25 w 50" name="T78"/>
              <a:gd fmla="*/ 32 h 54" name="T79"/>
              <a:gd fmla="*/ 18 w 50" name="T80"/>
              <a:gd fmla="*/ 27 h 54" name="T81"/>
              <a:gd fmla="*/ 17 w 50" name="T82"/>
              <a:gd fmla="*/ 22 h 54" name="T83"/>
              <a:gd fmla="*/ 16 w 50" name="T84"/>
              <a:gd fmla="*/ 27 h 54" name="T85"/>
              <a:gd fmla="*/ 9 w 50" name="T86"/>
              <a:gd fmla="*/ 32 h 54" name="T87"/>
              <a:gd fmla="*/ 3 w 50" name="T88"/>
              <a:gd fmla="*/ 26 h 54" name="T89"/>
              <a:gd fmla="*/ 9 w 50" name="T90"/>
              <a:gd fmla="*/ 19 h 54" name="T91"/>
              <a:gd fmla="*/ 9 w 50" name="T92"/>
              <a:gd fmla="*/ 19 h 54" name="T93"/>
              <a:gd fmla="*/ 9 w 50" name="T94"/>
              <a:gd fmla="*/ 19 h 54" name="T95"/>
              <a:gd fmla="*/ 10 w 50" name="T96"/>
              <a:gd fmla="*/ 19 h 54" name="T97"/>
              <a:gd fmla="*/ 10 w 50" name="T98"/>
              <a:gd fmla="*/ 19 h 54" name="T99"/>
              <a:gd fmla="*/ 10 w 50" name="T100"/>
              <a:gd fmla="*/ 18 h 54" name="T101"/>
              <a:gd fmla="*/ 22 w 50" name="T102"/>
              <a:gd fmla="*/ 8 h 54" name="T103"/>
              <a:gd fmla="*/ 25 w 50" name="T104"/>
              <a:gd fmla="*/ 9 h 54" name="T105"/>
              <a:gd fmla="*/ 28 w 50" name="T106"/>
              <a:gd fmla="*/ 8 h 54" name="T107"/>
              <a:gd fmla="*/ 40 w 50" name="T108"/>
              <a:gd fmla="*/ 18 h 54" name="T109"/>
              <a:gd fmla="*/ 40 w 50" name="T110"/>
              <a:gd fmla="*/ 18 h 54" name="T111"/>
              <a:gd fmla="*/ 40 w 50" name="T112"/>
              <a:gd fmla="*/ 19 h 54" name="T113"/>
              <a:gd fmla="*/ 41 w 50" name="T114"/>
              <a:gd fmla="*/ 19 h 54" name="T115"/>
              <a:gd fmla="*/ 47 w 50" name="T116"/>
              <a:gd fmla="*/ 26 h 54" name="T117"/>
              <a:gd fmla="*/ 40 w 50" name="T118"/>
              <a:gd fmla="*/ 32 h 54" name="T1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b="b" l="0" r="r" t="0"/>
            <a:pathLst>
              <a:path h="54" w="50">
                <a:moveTo>
                  <a:pt x="16" y="40"/>
                </a:moveTo>
                <a:cubicBezTo>
                  <a:pt x="19" y="48"/>
                  <a:pt x="19" y="48"/>
                  <a:pt x="19" y="48"/>
                </a:cubicBezTo>
                <a:cubicBezTo>
                  <a:pt x="22" y="47"/>
                  <a:pt x="22" y="47"/>
                  <a:pt x="22" y="47"/>
                </a:cubicBezTo>
                <a:cubicBezTo>
                  <a:pt x="19" y="39"/>
                  <a:pt x="19" y="39"/>
                  <a:pt x="19" y="39"/>
                </a:cubicBezTo>
                <a:lnTo>
                  <a:pt x="16" y="40"/>
                </a:lnTo>
                <a:close/>
                <a:moveTo>
                  <a:pt x="28" y="47"/>
                </a:moveTo>
                <a:cubicBezTo>
                  <a:pt x="31" y="48"/>
                  <a:pt x="31" y="48"/>
                  <a:pt x="31" y="48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39"/>
                  <a:pt x="31" y="39"/>
                  <a:pt x="31" y="39"/>
                </a:cubicBezTo>
                <a:lnTo>
                  <a:pt x="28" y="47"/>
                </a:lnTo>
                <a:close/>
                <a:moveTo>
                  <a:pt x="42" y="17"/>
                </a:moveTo>
                <a:cubicBezTo>
                  <a:pt x="40" y="11"/>
                  <a:pt x="35" y="7"/>
                  <a:pt x="30" y="6"/>
                </a:cubicBezTo>
                <a:cubicBezTo>
                  <a:pt x="30" y="5"/>
                  <a:pt x="30" y="5"/>
                  <a:pt x="30" y="4"/>
                </a:cubicBezTo>
                <a:cubicBezTo>
                  <a:pt x="30" y="2"/>
                  <a:pt x="28" y="0"/>
                  <a:pt x="25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5"/>
                  <a:pt x="20" y="5"/>
                  <a:pt x="20" y="6"/>
                </a:cubicBezTo>
                <a:cubicBezTo>
                  <a:pt x="14" y="7"/>
                  <a:pt x="10" y="11"/>
                  <a:pt x="8" y="17"/>
                </a:cubicBezTo>
                <a:cubicBezTo>
                  <a:pt x="3" y="17"/>
                  <a:pt x="0" y="21"/>
                  <a:pt x="0" y="26"/>
                </a:cubicBezTo>
                <a:cubicBezTo>
                  <a:pt x="0" y="29"/>
                  <a:pt x="2" y="32"/>
                  <a:pt x="4" y="33"/>
                </a:cubicBezTo>
                <a:cubicBezTo>
                  <a:pt x="12" y="54"/>
                  <a:pt x="12" y="54"/>
                  <a:pt x="12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8" y="53"/>
                  <a:pt x="38" y="53"/>
                  <a:pt x="38" y="53"/>
                </a:cubicBezTo>
                <a:cubicBezTo>
                  <a:pt x="46" y="33"/>
                  <a:pt x="46" y="33"/>
                  <a:pt x="46" y="33"/>
                </a:cubicBezTo>
                <a:cubicBezTo>
                  <a:pt x="48" y="32"/>
                  <a:pt x="50" y="29"/>
                  <a:pt x="50" y="26"/>
                </a:cubicBezTo>
                <a:cubicBezTo>
                  <a:pt x="50" y="21"/>
                  <a:pt x="46" y="17"/>
                  <a:pt x="42" y="17"/>
                </a:cubicBezTo>
                <a:close/>
                <a:moveTo>
                  <a:pt x="35" y="51"/>
                </a:moveTo>
                <a:cubicBezTo>
                  <a:pt x="14" y="51"/>
                  <a:pt x="14" y="51"/>
                  <a:pt x="14" y="51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9" y="35"/>
                  <a:pt x="9" y="35"/>
                </a:cubicBezTo>
                <a:cubicBezTo>
                  <a:pt x="13" y="35"/>
                  <a:pt x="15" y="33"/>
                  <a:pt x="17" y="31"/>
                </a:cubicBezTo>
                <a:cubicBezTo>
                  <a:pt x="19" y="34"/>
                  <a:pt x="22" y="35"/>
                  <a:pt x="25" y="35"/>
                </a:cubicBezTo>
                <a:cubicBezTo>
                  <a:pt x="28" y="35"/>
                  <a:pt x="31" y="34"/>
                  <a:pt x="33" y="31"/>
                </a:cubicBezTo>
                <a:cubicBezTo>
                  <a:pt x="34" y="33"/>
                  <a:pt x="37" y="35"/>
                  <a:pt x="40" y="35"/>
                </a:cubicBezTo>
                <a:cubicBezTo>
                  <a:pt x="41" y="35"/>
                  <a:pt x="41" y="35"/>
                  <a:pt x="42" y="35"/>
                </a:cubicBezTo>
                <a:lnTo>
                  <a:pt x="35" y="51"/>
                </a:lnTo>
                <a:close/>
                <a:moveTo>
                  <a:pt x="40" y="32"/>
                </a:moveTo>
                <a:cubicBezTo>
                  <a:pt x="37" y="32"/>
                  <a:pt x="35" y="30"/>
                  <a:pt x="34" y="27"/>
                </a:cubicBezTo>
                <a:cubicBezTo>
                  <a:pt x="33" y="22"/>
                  <a:pt x="33" y="22"/>
                  <a:pt x="33" y="22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30"/>
                  <a:pt x="28" y="32"/>
                  <a:pt x="25" y="32"/>
                </a:cubicBezTo>
                <a:cubicBezTo>
                  <a:pt x="22" y="32"/>
                  <a:pt x="19" y="30"/>
                  <a:pt x="18" y="27"/>
                </a:cubicBezTo>
                <a:cubicBezTo>
                  <a:pt x="17" y="22"/>
                  <a:pt x="17" y="22"/>
                  <a:pt x="17" y="22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30"/>
                  <a:pt x="12" y="32"/>
                  <a:pt x="9" y="32"/>
                </a:cubicBezTo>
                <a:cubicBezTo>
                  <a:pt x="6" y="32"/>
                  <a:pt x="3" y="29"/>
                  <a:pt x="3" y="26"/>
                </a:cubicBezTo>
                <a:cubicBezTo>
                  <a:pt x="3" y="22"/>
                  <a:pt x="6" y="20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12" y="13"/>
                  <a:pt x="16" y="9"/>
                  <a:pt x="22" y="8"/>
                </a:cubicBezTo>
                <a:cubicBezTo>
                  <a:pt x="23" y="9"/>
                  <a:pt x="24" y="9"/>
                  <a:pt x="25" y="9"/>
                </a:cubicBezTo>
                <a:cubicBezTo>
                  <a:pt x="26" y="9"/>
                  <a:pt x="27" y="9"/>
                  <a:pt x="28" y="8"/>
                </a:cubicBezTo>
                <a:cubicBezTo>
                  <a:pt x="33" y="9"/>
                  <a:pt x="38" y="13"/>
                  <a:pt x="40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4" y="20"/>
                  <a:pt x="47" y="22"/>
                  <a:pt x="47" y="26"/>
                </a:cubicBezTo>
                <a:cubicBezTo>
                  <a:pt x="47" y="29"/>
                  <a:pt x="44" y="32"/>
                  <a:pt x="40" y="32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3" name="Freeform 400"/>
          <p:cNvSpPr>
            <a:spLocks noEditPoints="1"/>
          </p:cNvSpPr>
          <p:nvPr/>
        </p:nvSpPr>
        <p:spPr bwMode="auto">
          <a:xfrm>
            <a:off x="5023761" y="3321731"/>
            <a:ext cx="659445" cy="769352"/>
          </a:xfrm>
          <a:custGeom>
            <a:gdLst>
              <a:gd fmla="*/ 44 w 47" name="T0"/>
              <a:gd fmla="*/ 43 h 55" name="T1"/>
              <a:gd fmla="*/ 24 w 47" name="T2"/>
              <a:gd fmla="*/ 16 h 55" name="T3"/>
              <a:gd fmla="*/ 17 w 47" name="T4"/>
              <a:gd fmla="*/ 13 h 55" name="T5"/>
              <a:gd fmla="*/ 11 w 47" name="T6"/>
              <a:gd fmla="*/ 16 h 55" name="T7"/>
              <a:gd fmla="*/ 3 w 47" name="T8"/>
              <a:gd fmla="*/ 1 h 55" name="T9"/>
              <a:gd fmla="*/ 2 w 47" name="T10"/>
              <a:gd fmla="*/ 1 h 55" name="T11"/>
              <a:gd fmla="*/ 1 w 47" name="T12"/>
              <a:gd fmla="*/ 3 h 55" name="T13"/>
              <a:gd fmla="*/ 8 w 47" name="T14"/>
              <a:gd fmla="*/ 16 h 55" name="T15"/>
              <a:gd fmla="*/ 1 w 47" name="T16"/>
              <a:gd fmla="*/ 14 h 55" name="T17"/>
              <a:gd fmla="*/ 0 w 47" name="T18"/>
              <a:gd fmla="*/ 15 h 55" name="T19"/>
              <a:gd fmla="*/ 1 w 47" name="T20"/>
              <a:gd fmla="*/ 17 h 55" name="T21"/>
              <a:gd fmla="*/ 8 w 47" name="T22"/>
              <a:gd fmla="*/ 18 h 55" name="T23"/>
              <a:gd fmla="*/ 6 w 47" name="T24"/>
              <a:gd fmla="*/ 25 h 55" name="T25"/>
              <a:gd fmla="*/ 9 w 47" name="T26"/>
              <a:gd fmla="*/ 31 h 55" name="T27"/>
              <a:gd fmla="*/ 25 w 47" name="T28"/>
              <a:gd fmla="*/ 44 h 55" name="T29"/>
              <a:gd fmla="*/ 36 w 47" name="T30"/>
              <a:gd fmla="*/ 51 h 55" name="T31"/>
              <a:gd fmla="*/ 44 w 47" name="T32"/>
              <a:gd fmla="*/ 55 h 55" name="T33"/>
              <a:gd fmla="*/ 44 w 47" name="T34"/>
              <a:gd fmla="*/ 55 h 55" name="T35"/>
              <a:gd fmla="*/ 47 w 47" name="T36"/>
              <a:gd fmla="*/ 54 h 55" name="T37"/>
              <a:gd fmla="*/ 47 w 47" name="T38"/>
              <a:gd fmla="*/ 52 h 55" name="T39"/>
              <a:gd fmla="*/ 44 w 47" name="T40"/>
              <a:gd fmla="*/ 43 h 55" name="T41"/>
              <a:gd fmla="*/ 45 w 47" name="T42"/>
              <a:gd fmla="*/ 52 h 55" name="T43"/>
              <a:gd fmla="*/ 44 w 47" name="T44"/>
              <a:gd fmla="*/ 52 h 55" name="T45"/>
              <a:gd fmla="*/ 37 w 47" name="T46"/>
              <a:gd fmla="*/ 49 h 55" name="T47"/>
              <a:gd fmla="*/ 28 w 47" name="T48"/>
              <a:gd fmla="*/ 43 h 55" name="T49"/>
              <a:gd fmla="*/ 31 w 47" name="T50"/>
              <a:gd fmla="*/ 40 h 55" name="T51"/>
              <a:gd fmla="*/ 31 w 47" name="T52"/>
              <a:gd fmla="*/ 38 h 55" name="T53"/>
              <a:gd fmla="*/ 29 w 47" name="T54"/>
              <a:gd fmla="*/ 38 h 55" name="T55"/>
              <a:gd fmla="*/ 26 w 47" name="T56"/>
              <a:gd fmla="*/ 41 h 55" name="T57"/>
              <a:gd fmla="*/ 26 w 47" name="T58"/>
              <a:gd fmla="*/ 41 h 55" name="T59"/>
              <a:gd fmla="*/ 17 w 47" name="T60"/>
              <a:gd fmla="*/ 35 h 55" name="T61"/>
              <a:gd fmla="*/ 23 w 47" name="T62"/>
              <a:gd fmla="*/ 29 h 55" name="T63"/>
              <a:gd fmla="*/ 23 w 47" name="T64"/>
              <a:gd fmla="*/ 27 h 55" name="T65"/>
              <a:gd fmla="*/ 22 w 47" name="T66"/>
              <a:gd fmla="*/ 27 h 55" name="T67"/>
              <a:gd fmla="*/ 15 w 47" name="T68"/>
              <a:gd fmla="*/ 33 h 55" name="T69"/>
              <a:gd fmla="*/ 11 w 47" name="T70"/>
              <a:gd fmla="*/ 30 h 55" name="T71"/>
              <a:gd fmla="*/ 9 w 47" name="T72"/>
              <a:gd fmla="*/ 25 h 55" name="T73"/>
              <a:gd fmla="*/ 11 w 47" name="T74"/>
              <a:gd fmla="*/ 19 h 55" name="T75"/>
              <a:gd fmla="*/ 17 w 47" name="T76"/>
              <a:gd fmla="*/ 16 h 55" name="T77"/>
              <a:gd fmla="*/ 22 w 47" name="T78"/>
              <a:gd fmla="*/ 18 h 55" name="T79"/>
              <a:gd fmla="*/ 21 w 47" name="T80"/>
              <a:gd fmla="*/ 18 h 55" name="T81"/>
              <a:gd fmla="*/ 15 w 47" name="T82"/>
              <a:gd fmla="*/ 25 h 55" name="T83"/>
              <a:gd fmla="*/ 15 w 47" name="T84"/>
              <a:gd fmla="*/ 27 h 55" name="T85"/>
              <a:gd fmla="*/ 15 w 47" name="T86"/>
              <a:gd fmla="*/ 27 h 55" name="T87"/>
              <a:gd fmla="*/ 16 w 47" name="T88"/>
              <a:gd fmla="*/ 27 h 55" name="T89"/>
              <a:gd fmla="*/ 23 w 47" name="T90"/>
              <a:gd fmla="*/ 20 h 55" name="T91"/>
              <a:gd fmla="*/ 23 w 47" name="T92"/>
              <a:gd fmla="*/ 19 h 55" name="T93"/>
              <a:gd fmla="*/ 30 w 47" name="T94"/>
              <a:gd fmla="*/ 28 h 55" name="T95"/>
              <a:gd fmla="*/ 26 w 47" name="T96"/>
              <a:gd fmla="*/ 32 h 55" name="T97"/>
              <a:gd fmla="*/ 26 w 47" name="T98"/>
              <a:gd fmla="*/ 34 h 55" name="T99"/>
              <a:gd fmla="*/ 27 w 47" name="T100"/>
              <a:gd fmla="*/ 34 h 55" name="T101"/>
              <a:gd fmla="*/ 28 w 47" name="T102"/>
              <a:gd fmla="*/ 34 h 55" name="T103"/>
              <a:gd fmla="*/ 32 w 47" name="T104"/>
              <a:gd fmla="*/ 30 h 55" name="T105"/>
              <a:gd fmla="*/ 35 w 47" name="T106"/>
              <a:gd fmla="*/ 34 h 55" name="T107"/>
              <a:gd fmla="*/ 42 w 47" name="T108"/>
              <a:gd fmla="*/ 45 h 55" name="T109"/>
              <a:gd fmla="*/ 45 w 47" name="T110"/>
              <a:gd fmla="*/ 52 h 55" name="T111"/>
              <a:gd fmla="*/ 45 w 47" name="T112"/>
              <a:gd fmla="*/ 52 h 55" name="T1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b="b" l="0" r="r" t="0"/>
            <a:pathLst>
              <a:path h="55" w="47">
                <a:moveTo>
                  <a:pt x="44" y="43"/>
                </a:moveTo>
                <a:cubicBezTo>
                  <a:pt x="38" y="33"/>
                  <a:pt x="27" y="19"/>
                  <a:pt x="24" y="16"/>
                </a:cubicBezTo>
                <a:cubicBezTo>
                  <a:pt x="22" y="14"/>
                  <a:pt x="20" y="13"/>
                  <a:pt x="17" y="13"/>
                </a:cubicBezTo>
                <a:cubicBezTo>
                  <a:pt x="15" y="13"/>
                  <a:pt x="13" y="14"/>
                  <a:pt x="11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1"/>
                </a:cubicBezTo>
                <a:cubicBezTo>
                  <a:pt x="1" y="1"/>
                  <a:pt x="1" y="2"/>
                  <a:pt x="1" y="3"/>
                </a:cubicBezTo>
                <a:cubicBezTo>
                  <a:pt x="8" y="16"/>
                  <a:pt x="8" y="16"/>
                  <a:pt x="8" y="16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0" y="14"/>
                  <a:pt x="0" y="15"/>
                </a:cubicBezTo>
                <a:cubicBezTo>
                  <a:pt x="0" y="16"/>
                  <a:pt x="0" y="17"/>
                  <a:pt x="1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20"/>
                  <a:pt x="6" y="22"/>
                  <a:pt x="6" y="25"/>
                </a:cubicBezTo>
                <a:cubicBezTo>
                  <a:pt x="6" y="27"/>
                  <a:pt x="7" y="30"/>
                  <a:pt x="9" y="31"/>
                </a:cubicBezTo>
                <a:cubicBezTo>
                  <a:pt x="11" y="33"/>
                  <a:pt x="17" y="39"/>
                  <a:pt x="25" y="44"/>
                </a:cubicBezTo>
                <a:cubicBezTo>
                  <a:pt x="29" y="47"/>
                  <a:pt x="33" y="50"/>
                  <a:pt x="36" y="51"/>
                </a:cubicBezTo>
                <a:cubicBezTo>
                  <a:pt x="39" y="53"/>
                  <a:pt x="42" y="55"/>
                  <a:pt x="44" y="55"/>
                </a:cubicBezTo>
                <a:cubicBezTo>
                  <a:pt x="44" y="55"/>
                  <a:pt x="44" y="55"/>
                  <a:pt x="44" y="55"/>
                </a:cubicBezTo>
                <a:cubicBezTo>
                  <a:pt x="45" y="55"/>
                  <a:pt x="46" y="55"/>
                  <a:pt x="47" y="54"/>
                </a:cubicBezTo>
                <a:cubicBezTo>
                  <a:pt x="47" y="53"/>
                  <a:pt x="47" y="53"/>
                  <a:pt x="47" y="52"/>
                </a:cubicBezTo>
                <a:cubicBezTo>
                  <a:pt x="47" y="50"/>
                  <a:pt x="46" y="47"/>
                  <a:pt x="44" y="43"/>
                </a:cubicBezTo>
                <a:close/>
                <a:moveTo>
                  <a:pt x="45" y="52"/>
                </a:moveTo>
                <a:cubicBezTo>
                  <a:pt x="45" y="52"/>
                  <a:pt x="45" y="52"/>
                  <a:pt x="44" y="52"/>
                </a:cubicBezTo>
                <a:cubicBezTo>
                  <a:pt x="43" y="52"/>
                  <a:pt x="41" y="51"/>
                  <a:pt x="37" y="49"/>
                </a:cubicBezTo>
                <a:cubicBezTo>
                  <a:pt x="34" y="48"/>
                  <a:pt x="31" y="45"/>
                  <a:pt x="28" y="43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39"/>
                  <a:pt x="31" y="39"/>
                  <a:pt x="31" y="38"/>
                </a:cubicBezTo>
                <a:cubicBezTo>
                  <a:pt x="30" y="38"/>
                  <a:pt x="29" y="38"/>
                  <a:pt x="29" y="38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23" y="39"/>
                  <a:pt x="20" y="37"/>
                  <a:pt x="17" y="35"/>
                </a:cubicBezTo>
                <a:cubicBezTo>
                  <a:pt x="23" y="29"/>
                  <a:pt x="23" y="29"/>
                  <a:pt x="23" y="29"/>
                </a:cubicBezTo>
                <a:cubicBezTo>
                  <a:pt x="24" y="28"/>
                  <a:pt x="24" y="28"/>
                  <a:pt x="23" y="27"/>
                </a:cubicBezTo>
                <a:cubicBezTo>
                  <a:pt x="23" y="27"/>
                  <a:pt x="22" y="27"/>
                  <a:pt x="22" y="27"/>
                </a:cubicBezTo>
                <a:cubicBezTo>
                  <a:pt x="15" y="33"/>
                  <a:pt x="15" y="33"/>
                  <a:pt x="15" y="33"/>
                </a:cubicBezTo>
                <a:cubicBezTo>
                  <a:pt x="13" y="32"/>
                  <a:pt x="11" y="30"/>
                  <a:pt x="11" y="30"/>
                </a:cubicBezTo>
                <a:cubicBezTo>
                  <a:pt x="9" y="28"/>
                  <a:pt x="9" y="26"/>
                  <a:pt x="9" y="25"/>
                </a:cubicBezTo>
                <a:cubicBezTo>
                  <a:pt x="9" y="22"/>
                  <a:pt x="9" y="20"/>
                  <a:pt x="11" y="19"/>
                </a:cubicBezTo>
                <a:cubicBezTo>
                  <a:pt x="13" y="17"/>
                  <a:pt x="15" y="16"/>
                  <a:pt x="17" y="16"/>
                </a:cubicBezTo>
                <a:cubicBezTo>
                  <a:pt x="19" y="16"/>
                  <a:pt x="21" y="17"/>
                  <a:pt x="22" y="18"/>
                </a:cubicBezTo>
                <a:cubicBezTo>
                  <a:pt x="22" y="18"/>
                  <a:pt x="21" y="18"/>
                  <a:pt x="21" y="18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5"/>
                  <a:pt x="14" y="26"/>
                  <a:pt x="1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23" y="20"/>
                  <a:pt x="23" y="20"/>
                  <a:pt x="23" y="20"/>
                </a:cubicBezTo>
                <a:cubicBezTo>
                  <a:pt x="23" y="20"/>
                  <a:pt x="23" y="20"/>
                  <a:pt x="23" y="19"/>
                </a:cubicBezTo>
                <a:cubicBezTo>
                  <a:pt x="25" y="21"/>
                  <a:pt x="27" y="24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5" y="33"/>
                  <a:pt x="25" y="33"/>
                  <a:pt x="26" y="34"/>
                </a:cubicBezTo>
                <a:cubicBezTo>
                  <a:pt x="26" y="34"/>
                  <a:pt x="26" y="34"/>
                  <a:pt x="27" y="34"/>
                </a:cubicBezTo>
                <a:cubicBezTo>
                  <a:pt x="27" y="34"/>
                  <a:pt x="27" y="34"/>
                  <a:pt x="28" y="34"/>
                </a:cubicBezTo>
                <a:cubicBezTo>
                  <a:pt x="32" y="30"/>
                  <a:pt x="32" y="30"/>
                  <a:pt x="32" y="30"/>
                </a:cubicBezTo>
                <a:cubicBezTo>
                  <a:pt x="33" y="31"/>
                  <a:pt x="34" y="33"/>
                  <a:pt x="35" y="34"/>
                </a:cubicBezTo>
                <a:cubicBezTo>
                  <a:pt x="37" y="38"/>
                  <a:pt x="40" y="41"/>
                  <a:pt x="42" y="45"/>
                </a:cubicBezTo>
                <a:cubicBezTo>
                  <a:pt x="44" y="48"/>
                  <a:pt x="45" y="51"/>
                  <a:pt x="45" y="52"/>
                </a:cubicBezTo>
                <a:cubicBezTo>
                  <a:pt x="45" y="52"/>
                  <a:pt x="45" y="52"/>
                  <a:pt x="45" y="52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4" name="Freeform 401"/>
          <p:cNvSpPr>
            <a:spLocks noEditPoints="1"/>
          </p:cNvSpPr>
          <p:nvPr/>
        </p:nvSpPr>
        <p:spPr bwMode="auto">
          <a:xfrm>
            <a:off x="4840966" y="125565"/>
            <a:ext cx="748939" cy="393379"/>
          </a:xfrm>
          <a:custGeom>
            <a:gdLst>
              <a:gd fmla="*/ 68 w 68" name="T0"/>
              <a:gd fmla="*/ 15 h 32" name="T1"/>
              <a:gd fmla="*/ 39 w 68" name="T2"/>
              <a:gd fmla="*/ 1 h 32" name="T3"/>
              <a:gd fmla="*/ 13 w 68" name="T4"/>
              <a:gd fmla="*/ 12 h 32" name="T5"/>
              <a:gd fmla="*/ 3 w 68" name="T6"/>
              <a:gd fmla="*/ 0 h 32" name="T7"/>
              <a:gd fmla="*/ 1 w 68" name="T8"/>
              <a:gd fmla="*/ 0 h 32" name="T9"/>
              <a:gd fmla="*/ 0 w 68" name="T10"/>
              <a:gd fmla="*/ 1 h 32" name="T11"/>
              <a:gd fmla="*/ 0 w 68" name="T12"/>
              <a:gd fmla="*/ 30 h 32" name="T13"/>
              <a:gd fmla="*/ 1 w 68" name="T14"/>
              <a:gd fmla="*/ 32 h 32" name="T15"/>
              <a:gd fmla="*/ 2 w 68" name="T16"/>
              <a:gd fmla="*/ 32 h 32" name="T17"/>
              <a:gd fmla="*/ 3 w 68" name="T18"/>
              <a:gd fmla="*/ 31 h 32" name="T19"/>
              <a:gd fmla="*/ 13 w 68" name="T20"/>
              <a:gd fmla="*/ 20 h 32" name="T21"/>
              <a:gd fmla="*/ 39 w 68" name="T22"/>
              <a:gd fmla="*/ 30 h 32" name="T23"/>
              <a:gd fmla="*/ 68 w 68" name="T24"/>
              <a:gd fmla="*/ 17 h 32" name="T25"/>
              <a:gd fmla="*/ 68 w 68" name="T26"/>
              <a:gd fmla="*/ 15 h 32" name="T27"/>
              <a:gd fmla="*/ 64 w 68" name="T28"/>
              <a:gd fmla="*/ 17 h 32" name="T29"/>
              <a:gd fmla="*/ 44 w 68" name="T30"/>
              <a:gd fmla="*/ 27 h 32" name="T31"/>
              <a:gd fmla="*/ 40 w 68" name="T32"/>
              <a:gd fmla="*/ 13 h 32" name="T33"/>
              <a:gd fmla="*/ 38 w 68" name="T34"/>
              <a:gd fmla="*/ 14 h 32" name="T35"/>
              <a:gd fmla="*/ 42 w 68" name="T36"/>
              <a:gd fmla="*/ 27 h 32" name="T37"/>
              <a:gd fmla="*/ 39 w 68" name="T38"/>
              <a:gd fmla="*/ 28 h 32" name="T39"/>
              <a:gd fmla="*/ 14 w 68" name="T40"/>
              <a:gd fmla="*/ 17 h 32" name="T41"/>
              <a:gd fmla="*/ 12 w 68" name="T42"/>
              <a:gd fmla="*/ 17 h 32" name="T43"/>
              <a:gd fmla="*/ 3 w 68" name="T44"/>
              <a:gd fmla="*/ 27 h 32" name="T45"/>
              <a:gd fmla="*/ 3 w 68" name="T46"/>
              <a:gd fmla="*/ 4 h 32" name="T47"/>
              <a:gd fmla="*/ 12 w 68" name="T48"/>
              <a:gd fmla="*/ 14 h 32" name="T49"/>
              <a:gd fmla="*/ 14 w 68" name="T50"/>
              <a:gd fmla="*/ 14 h 32" name="T51"/>
              <a:gd fmla="*/ 39 w 68" name="T52"/>
              <a:gd fmla="*/ 4 h 32" name="T53"/>
              <a:gd fmla="*/ 58 w 68" name="T54"/>
              <a:gd fmla="*/ 10 h 32" name="T55"/>
              <a:gd fmla="*/ 64 w 68" name="T56"/>
              <a:gd fmla="*/ 15 h 32" name="T57"/>
              <a:gd fmla="*/ 65 w 68" name="T58"/>
              <a:gd fmla="*/ 16 h 32" name="T59"/>
              <a:gd fmla="*/ 64 w 68" name="T60"/>
              <a:gd fmla="*/ 17 h 32" name="T61"/>
              <a:gd fmla="*/ 51 w 68" name="T62"/>
              <a:gd fmla="*/ 11 h 32" name="T63"/>
              <a:gd fmla="*/ 49 w 68" name="T64"/>
              <a:gd fmla="*/ 14 h 32" name="T65"/>
              <a:gd fmla="*/ 51 w 68" name="T66"/>
              <a:gd fmla="*/ 17 h 32" name="T67"/>
              <a:gd fmla="*/ 54 w 68" name="T68"/>
              <a:gd fmla="*/ 14 h 32" name="T69"/>
              <a:gd fmla="*/ 51 w 68" name="T70"/>
              <a:gd fmla="*/ 11 h 32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32" w="68">
                <a:moveTo>
                  <a:pt x="68" y="15"/>
                </a:moveTo>
                <a:cubicBezTo>
                  <a:pt x="68" y="15"/>
                  <a:pt x="55" y="1"/>
                  <a:pt x="39" y="1"/>
                </a:cubicBezTo>
                <a:cubicBezTo>
                  <a:pt x="27" y="1"/>
                  <a:pt x="18" y="8"/>
                  <a:pt x="13" y="12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1" y="31"/>
                  <a:pt x="1" y="32"/>
                </a:cubicBezTo>
                <a:cubicBezTo>
                  <a:pt x="1" y="32"/>
                  <a:pt x="1" y="32"/>
                  <a:pt x="2" y="32"/>
                </a:cubicBezTo>
                <a:cubicBezTo>
                  <a:pt x="2" y="32"/>
                  <a:pt x="2" y="31"/>
                  <a:pt x="3" y="31"/>
                </a:cubicBezTo>
                <a:cubicBezTo>
                  <a:pt x="13" y="20"/>
                  <a:pt x="13" y="20"/>
                  <a:pt x="13" y="20"/>
                </a:cubicBezTo>
                <a:cubicBezTo>
                  <a:pt x="18" y="24"/>
                  <a:pt x="27" y="30"/>
                  <a:pt x="39" y="30"/>
                </a:cubicBezTo>
                <a:cubicBezTo>
                  <a:pt x="55" y="30"/>
                  <a:pt x="68" y="17"/>
                  <a:pt x="68" y="17"/>
                </a:cubicBezTo>
                <a:cubicBezTo>
                  <a:pt x="68" y="16"/>
                  <a:pt x="68" y="15"/>
                  <a:pt x="68" y="15"/>
                </a:cubicBezTo>
                <a:close/>
                <a:moveTo>
                  <a:pt x="64" y="17"/>
                </a:moveTo>
                <a:cubicBezTo>
                  <a:pt x="60" y="20"/>
                  <a:pt x="53" y="25"/>
                  <a:pt x="44" y="27"/>
                </a:cubicBezTo>
                <a:cubicBezTo>
                  <a:pt x="40" y="13"/>
                  <a:pt x="40" y="13"/>
                  <a:pt x="40" y="13"/>
                </a:cubicBezTo>
                <a:cubicBezTo>
                  <a:pt x="38" y="14"/>
                  <a:pt x="38" y="14"/>
                  <a:pt x="38" y="14"/>
                </a:cubicBezTo>
                <a:cubicBezTo>
                  <a:pt x="42" y="27"/>
                  <a:pt x="42" y="27"/>
                  <a:pt x="42" y="27"/>
                </a:cubicBezTo>
                <a:cubicBezTo>
                  <a:pt x="41" y="28"/>
                  <a:pt x="40" y="28"/>
                  <a:pt x="39" y="28"/>
                </a:cubicBezTo>
                <a:cubicBezTo>
                  <a:pt x="28" y="28"/>
                  <a:pt x="18" y="21"/>
                  <a:pt x="14" y="17"/>
                </a:cubicBezTo>
                <a:cubicBezTo>
                  <a:pt x="13" y="17"/>
                  <a:pt x="12" y="17"/>
                  <a:pt x="12" y="1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4"/>
                  <a:pt x="3" y="4"/>
                  <a:pt x="3" y="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3" y="15"/>
                  <a:pt x="14" y="14"/>
                </a:cubicBezTo>
                <a:cubicBezTo>
                  <a:pt x="18" y="11"/>
                  <a:pt x="28" y="4"/>
                  <a:pt x="39" y="4"/>
                </a:cubicBezTo>
                <a:cubicBezTo>
                  <a:pt x="46" y="4"/>
                  <a:pt x="53" y="7"/>
                  <a:pt x="58" y="10"/>
                </a:cubicBezTo>
                <a:cubicBezTo>
                  <a:pt x="60" y="12"/>
                  <a:pt x="62" y="13"/>
                  <a:pt x="64" y="15"/>
                </a:cubicBezTo>
                <a:cubicBezTo>
                  <a:pt x="64" y="15"/>
                  <a:pt x="65" y="15"/>
                  <a:pt x="65" y="16"/>
                </a:cubicBezTo>
                <a:cubicBezTo>
                  <a:pt x="65" y="16"/>
                  <a:pt x="64" y="16"/>
                  <a:pt x="64" y="17"/>
                </a:cubicBezTo>
                <a:close/>
                <a:moveTo>
                  <a:pt x="51" y="11"/>
                </a:moveTo>
                <a:cubicBezTo>
                  <a:pt x="50" y="11"/>
                  <a:pt x="49" y="12"/>
                  <a:pt x="49" y="14"/>
                </a:cubicBezTo>
                <a:cubicBezTo>
                  <a:pt x="49" y="16"/>
                  <a:pt x="50" y="17"/>
                  <a:pt x="51" y="17"/>
                </a:cubicBezTo>
                <a:cubicBezTo>
                  <a:pt x="53" y="17"/>
                  <a:pt x="54" y="16"/>
                  <a:pt x="54" y="14"/>
                </a:cubicBezTo>
                <a:cubicBezTo>
                  <a:pt x="54" y="12"/>
                  <a:pt x="53" y="11"/>
                  <a:pt x="51" y="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419"/>
          <p:cNvSpPr>
            <a:spLocks noEditPoints="1"/>
          </p:cNvSpPr>
          <p:nvPr/>
        </p:nvSpPr>
        <p:spPr bwMode="auto">
          <a:xfrm>
            <a:off x="3802885" y="2090394"/>
            <a:ext cx="1512529" cy="995828"/>
          </a:xfrm>
          <a:custGeom>
            <a:gdLst>
              <a:gd fmla="*/ 36 w 70" name="T0"/>
              <a:gd fmla="*/ 3 h 46" name="T1"/>
              <a:gd fmla="*/ 15 w 70" name="T2"/>
              <a:gd fmla="*/ 24 h 46" name="T3"/>
              <a:gd fmla="*/ 36 w 70" name="T4"/>
              <a:gd fmla="*/ 45 h 46" name="T5"/>
              <a:gd fmla="*/ 57 w 70" name="T6"/>
              <a:gd fmla="*/ 24 h 46" name="T7"/>
              <a:gd fmla="*/ 36 w 70" name="T8"/>
              <a:gd fmla="*/ 3 h 46" name="T9"/>
              <a:gd fmla="*/ 36 w 70" name="T10"/>
              <a:gd fmla="*/ 42 h 46" name="T11"/>
              <a:gd fmla="*/ 17 w 70" name="T12"/>
              <a:gd fmla="*/ 24 h 46" name="T13"/>
              <a:gd fmla="*/ 36 w 70" name="T14"/>
              <a:gd fmla="*/ 5 h 46" name="T15"/>
              <a:gd fmla="*/ 54 w 70" name="T16"/>
              <a:gd fmla="*/ 24 h 46" name="T17"/>
              <a:gd fmla="*/ 36 w 70" name="T18"/>
              <a:gd fmla="*/ 42 h 46" name="T19"/>
              <a:gd fmla="*/ 10 w 70" name="T20"/>
              <a:gd fmla="*/ 16 h 46" name="T21"/>
              <a:gd fmla="*/ 9 w 70" name="T22"/>
              <a:gd fmla="*/ 19 h 46" name="T23"/>
              <a:gd fmla="*/ 8 w 70" name="T24"/>
              <a:gd fmla="*/ 20 h 46" name="T25"/>
              <a:gd fmla="*/ 8 w 70" name="T26"/>
              <a:gd fmla="*/ 3 h 46" name="T27"/>
              <a:gd fmla="*/ 5 w 70" name="T28"/>
              <a:gd fmla="*/ 3 h 46" name="T29"/>
              <a:gd fmla="*/ 5 w 70" name="T30"/>
              <a:gd fmla="*/ 20 h 46" name="T31"/>
              <a:gd fmla="*/ 4 w 70" name="T32"/>
              <a:gd fmla="*/ 19 h 46" name="T33"/>
              <a:gd fmla="*/ 3 w 70" name="T34"/>
              <a:gd fmla="*/ 16 h 46" name="T35"/>
              <a:gd fmla="*/ 3 w 70" name="T36"/>
              <a:gd fmla="*/ 3 h 46" name="T37"/>
              <a:gd fmla="*/ 0 w 70" name="T38"/>
              <a:gd fmla="*/ 3 h 46" name="T39"/>
              <a:gd fmla="*/ 0 w 70" name="T40"/>
              <a:gd fmla="*/ 16 h 46" name="T41"/>
              <a:gd fmla="*/ 5 w 70" name="T42"/>
              <a:gd fmla="*/ 23 h 46" name="T43"/>
              <a:gd fmla="*/ 5 w 70" name="T44"/>
              <a:gd fmla="*/ 46 h 46" name="T45"/>
              <a:gd fmla="*/ 8 w 70" name="T46"/>
              <a:gd fmla="*/ 46 h 46" name="T47"/>
              <a:gd fmla="*/ 8 w 70" name="T48"/>
              <a:gd fmla="*/ 23 h 46" name="T49"/>
              <a:gd fmla="*/ 13 w 70" name="T50"/>
              <a:gd fmla="*/ 16 h 46" name="T51"/>
              <a:gd fmla="*/ 13 w 70" name="T52"/>
              <a:gd fmla="*/ 3 h 46" name="T53"/>
              <a:gd fmla="*/ 10 w 70" name="T54"/>
              <a:gd fmla="*/ 3 h 46" name="T55"/>
              <a:gd fmla="*/ 10 w 70" name="T56"/>
              <a:gd fmla="*/ 16 h 46" name="T57"/>
              <a:gd fmla="*/ 65 w 70" name="T58"/>
              <a:gd fmla="*/ 2 h 46" name="T59"/>
              <a:gd fmla="*/ 62 w 70" name="T60"/>
              <a:gd fmla="*/ 0 h 46" name="T61"/>
              <a:gd fmla="*/ 62 w 70" name="T62"/>
              <a:gd fmla="*/ 44 h 46" name="T63"/>
              <a:gd fmla="*/ 65 w 70" name="T64"/>
              <a:gd fmla="*/ 44 h 46" name="T65"/>
              <a:gd fmla="*/ 65 w 70" name="T66"/>
              <a:gd fmla="*/ 32 h 46" name="T67"/>
              <a:gd fmla="*/ 70 w 70" name="T68"/>
              <a:gd fmla="*/ 17 h 46" name="T69"/>
              <a:gd fmla="*/ 65 w 70" name="T70"/>
              <a:gd fmla="*/ 2 h 46" name="T71"/>
              <a:gd fmla="*/ 65 w 70" name="T72"/>
              <a:gd fmla="*/ 7 h 46" name="T73"/>
              <a:gd fmla="*/ 68 w 70" name="T74"/>
              <a:gd fmla="*/ 17 h 46" name="T75"/>
              <a:gd fmla="*/ 65 w 70" name="T76"/>
              <a:gd fmla="*/ 28 h 46" name="T77"/>
              <a:gd fmla="*/ 65 w 70" name="T78"/>
              <a:gd fmla="*/ 7 h 46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46" w="70">
                <a:moveTo>
                  <a:pt x="36" y="3"/>
                </a:moveTo>
                <a:cubicBezTo>
                  <a:pt x="24" y="3"/>
                  <a:pt x="15" y="12"/>
                  <a:pt x="15" y="24"/>
                </a:cubicBezTo>
                <a:cubicBezTo>
                  <a:pt x="15" y="35"/>
                  <a:pt x="24" y="45"/>
                  <a:pt x="36" y="45"/>
                </a:cubicBezTo>
                <a:cubicBezTo>
                  <a:pt x="47" y="45"/>
                  <a:pt x="57" y="35"/>
                  <a:pt x="57" y="24"/>
                </a:cubicBezTo>
                <a:cubicBezTo>
                  <a:pt x="57" y="12"/>
                  <a:pt x="47" y="3"/>
                  <a:pt x="36" y="3"/>
                </a:cubicBezTo>
                <a:close/>
                <a:moveTo>
                  <a:pt x="36" y="42"/>
                </a:moveTo>
                <a:cubicBezTo>
                  <a:pt x="26" y="42"/>
                  <a:pt x="17" y="34"/>
                  <a:pt x="17" y="24"/>
                </a:cubicBezTo>
                <a:cubicBezTo>
                  <a:pt x="17" y="13"/>
                  <a:pt x="26" y="5"/>
                  <a:pt x="36" y="5"/>
                </a:cubicBezTo>
                <a:cubicBezTo>
                  <a:pt x="46" y="5"/>
                  <a:pt x="54" y="13"/>
                  <a:pt x="54" y="24"/>
                </a:cubicBezTo>
                <a:cubicBezTo>
                  <a:pt x="54" y="34"/>
                  <a:pt x="46" y="42"/>
                  <a:pt x="36" y="42"/>
                </a:cubicBezTo>
                <a:close/>
                <a:moveTo>
                  <a:pt x="10" y="16"/>
                </a:moveTo>
                <a:cubicBezTo>
                  <a:pt x="10" y="17"/>
                  <a:pt x="10" y="19"/>
                  <a:pt x="9" y="19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3"/>
                  <a:pt x="8" y="3"/>
                  <a:pt x="8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4" y="20"/>
                  <a:pt x="4" y="19"/>
                </a:cubicBezTo>
                <a:cubicBezTo>
                  <a:pt x="3" y="19"/>
                  <a:pt x="3" y="17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9"/>
                  <a:pt x="2" y="22"/>
                  <a:pt x="5" y="23"/>
                </a:cubicBezTo>
                <a:cubicBezTo>
                  <a:pt x="5" y="46"/>
                  <a:pt x="5" y="46"/>
                  <a:pt x="5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23"/>
                  <a:pt x="8" y="23"/>
                  <a:pt x="8" y="23"/>
                </a:cubicBezTo>
                <a:cubicBezTo>
                  <a:pt x="11" y="22"/>
                  <a:pt x="13" y="19"/>
                  <a:pt x="13" y="16"/>
                </a:cubicBezTo>
                <a:cubicBezTo>
                  <a:pt x="13" y="3"/>
                  <a:pt x="13" y="3"/>
                  <a:pt x="13" y="3"/>
                </a:cubicBezTo>
                <a:cubicBezTo>
                  <a:pt x="10" y="3"/>
                  <a:pt x="10" y="3"/>
                  <a:pt x="10" y="3"/>
                </a:cubicBezTo>
                <a:lnTo>
                  <a:pt x="10" y="16"/>
                </a:lnTo>
                <a:close/>
                <a:moveTo>
                  <a:pt x="65" y="2"/>
                </a:moveTo>
                <a:cubicBezTo>
                  <a:pt x="62" y="0"/>
                  <a:pt x="62" y="0"/>
                  <a:pt x="62" y="0"/>
                </a:cubicBezTo>
                <a:cubicBezTo>
                  <a:pt x="62" y="44"/>
                  <a:pt x="62" y="44"/>
                  <a:pt x="62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32"/>
                  <a:pt x="65" y="32"/>
                  <a:pt x="65" y="32"/>
                </a:cubicBezTo>
                <a:cubicBezTo>
                  <a:pt x="68" y="29"/>
                  <a:pt x="70" y="24"/>
                  <a:pt x="70" y="17"/>
                </a:cubicBezTo>
                <a:cubicBezTo>
                  <a:pt x="70" y="11"/>
                  <a:pt x="68" y="5"/>
                  <a:pt x="65" y="2"/>
                </a:cubicBezTo>
                <a:close/>
                <a:moveTo>
                  <a:pt x="65" y="7"/>
                </a:moveTo>
                <a:cubicBezTo>
                  <a:pt x="67" y="10"/>
                  <a:pt x="68" y="13"/>
                  <a:pt x="68" y="17"/>
                </a:cubicBezTo>
                <a:cubicBezTo>
                  <a:pt x="68" y="22"/>
                  <a:pt x="67" y="25"/>
                  <a:pt x="65" y="28"/>
                </a:cubicBezTo>
                <a:lnTo>
                  <a:pt x="65" y="7"/>
                </a:lnTo>
                <a:close/>
              </a:path>
            </a:pathLst>
          </a:custGeom>
          <a:solidFill>
            <a:schemeClr val="tx1"/>
          </a:solidFill>
          <a:ln w="6350"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rgbClr val="FFC000"/>
              </a:solidFill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641420" y="345805"/>
            <a:ext cx="2783088" cy="4485005"/>
            <a:chOff x="-1641420" y="0"/>
            <a:chExt cx="2783088" cy="4485005"/>
          </a:xfrm>
        </p:grpSpPr>
        <p:sp>
          <p:nvSpPr>
            <p:cNvPr id="16" name="六边形 15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六边形 17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33" name="直接连接符 32"/>
          <p:cNvCxnSpPr>
            <a:stCxn id="15" idx="0"/>
          </p:cNvCxnSpPr>
          <p:nvPr/>
        </p:nvCxnSpPr>
        <p:spPr>
          <a:xfrm flipH="1" flipV="1">
            <a:off x="4572001" y="125566"/>
            <a:ext cx="8756" cy="202977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endCxn id="15" idx="2"/>
          </p:cNvCxnSpPr>
          <p:nvPr/>
        </p:nvCxnSpPr>
        <p:spPr>
          <a:xfrm flipV="1">
            <a:off x="4575612" y="3064574"/>
            <a:ext cx="5145" cy="1996906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1101"/>
          <p:cNvSpPr txBox="1"/>
          <p:nvPr/>
        </p:nvSpPr>
        <p:spPr>
          <a:xfrm>
            <a:off x="4355671" y="-315486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44" name="矩形 43"/>
          <p:cNvSpPr/>
          <p:nvPr/>
        </p:nvSpPr>
        <p:spPr>
          <a:xfrm>
            <a:off x="5694093" y="207433"/>
            <a:ext cx="4572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dfsd df fh  gfhfSj  fgff sdfs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greg hgh fgSdfg dfgdf gfgh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fhff. </a:t>
            </a:r>
          </a:p>
        </p:txBody>
      </p:sp>
      <p:sp>
        <p:nvSpPr>
          <p:cNvPr id="45" name="TextBox 1101"/>
          <p:cNvSpPr txBox="1"/>
          <p:nvPr/>
        </p:nvSpPr>
        <p:spPr>
          <a:xfrm>
            <a:off x="4355671" y="756329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46" name="矩形 45"/>
          <p:cNvSpPr/>
          <p:nvPr/>
        </p:nvSpPr>
        <p:spPr>
          <a:xfrm>
            <a:off x="1149205" y="1052740"/>
            <a:ext cx="4572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dfsd df fh  gfhfSj  fgff sdfs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greg hgh fgSdfg dfgdf gfgh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fhff. </a:t>
            </a:r>
          </a:p>
        </p:txBody>
      </p:sp>
      <p:sp>
        <p:nvSpPr>
          <p:cNvPr id="47" name="TextBox 1101"/>
          <p:cNvSpPr txBox="1"/>
          <p:nvPr/>
        </p:nvSpPr>
        <p:spPr>
          <a:xfrm>
            <a:off x="4355671" y="3073522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FFC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48" name="TextBox 1101"/>
          <p:cNvSpPr txBox="1"/>
          <p:nvPr/>
        </p:nvSpPr>
        <p:spPr>
          <a:xfrm>
            <a:off x="4355671" y="3970179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49" name="矩形 48"/>
          <p:cNvSpPr/>
          <p:nvPr/>
        </p:nvSpPr>
        <p:spPr>
          <a:xfrm>
            <a:off x="5718128" y="3297211"/>
            <a:ext cx="4572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dfsd df fh  gfhfSj  fgff sdfs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greg hgh fgSdfg dfgdf gfgh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fhff. </a:t>
            </a:r>
          </a:p>
        </p:txBody>
      </p:sp>
      <p:sp>
        <p:nvSpPr>
          <p:cNvPr id="50" name="矩形 49"/>
          <p:cNvSpPr/>
          <p:nvPr/>
        </p:nvSpPr>
        <p:spPr>
          <a:xfrm>
            <a:off x="1149205" y="4174383"/>
            <a:ext cx="4572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dfsd df fh  gfhfSj  fgff sdfs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greg hgh fgSdfg dfgdf gfgh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fhff. </a:t>
            </a:r>
          </a:p>
        </p:txBody>
      </p:sp>
      <p:sp>
        <p:nvSpPr>
          <p:cNvPr id="51" name="TextBox 19"/>
          <p:cNvSpPr txBox="1"/>
          <p:nvPr/>
        </p:nvSpPr>
        <p:spPr>
          <a:xfrm>
            <a:off x="1195171" y="2109875"/>
            <a:ext cx="6628130" cy="10058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6000">
                <a:latin charset="-122" panose="020b0503020204020204" pitchFamily="34" typeface="微软雅黑"/>
                <a:ea charset="-122" panose="020b0503020204020204" pitchFamily="34" typeface="微软雅黑"/>
              </a:rPr>
              <a:t>TEXT           HERE</a:t>
            </a:r>
          </a:p>
        </p:txBody>
      </p:sp>
      <p:grpSp>
        <p:nvGrpSpPr>
          <p:cNvPr id="56" name="组合 55"/>
          <p:cNvGrpSpPr/>
          <p:nvPr/>
        </p:nvGrpSpPr>
        <p:grpSpPr>
          <a:xfrm flipH="1">
            <a:off x="7856352" y="421204"/>
            <a:ext cx="2783088" cy="4485005"/>
            <a:chOff x="-1641420" y="0"/>
            <a:chExt cx="2783088" cy="4485005"/>
          </a:xfrm>
          <a:solidFill>
            <a:srgbClr val="000000">
              <a:alpha val="54902"/>
            </a:srgbClr>
          </a:solidFill>
        </p:grpSpPr>
        <p:sp>
          <p:nvSpPr>
            <p:cNvPr id="57" name="六边形 56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六边形 57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六边形 58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5" name="组合 24"/>
          <p:cNvGrpSpPr/>
          <p:nvPr/>
        </p:nvGrpSpPr>
        <p:grpSpPr>
          <a:xfrm flipH="1">
            <a:off x="7928110" y="339502"/>
            <a:ext cx="2783088" cy="4485005"/>
            <a:chOff x="7503596" y="0"/>
            <a:chExt cx="2783088" cy="4485005"/>
          </a:xfrm>
        </p:grpSpPr>
        <p:sp>
          <p:nvSpPr>
            <p:cNvPr id="22" name="六边形 21"/>
            <p:cNvSpPr/>
            <p:nvPr/>
          </p:nvSpPr>
          <p:spPr>
            <a:xfrm>
              <a:off x="8316416" y="0"/>
              <a:ext cx="1970268" cy="1629985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六边形 22"/>
            <p:cNvSpPr/>
            <p:nvPr/>
          </p:nvSpPr>
          <p:spPr>
            <a:xfrm>
              <a:off x="8508020" y="1347614"/>
              <a:ext cx="1273992" cy="1053962"/>
            </a:xfrm>
            <a:prstGeom prst="hex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六边形 23"/>
            <p:cNvSpPr/>
            <p:nvPr/>
          </p:nvSpPr>
          <p:spPr>
            <a:xfrm>
              <a:off x="7503596" y="2248806"/>
              <a:ext cx="2703038" cy="2236199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0" name="TextBox 19"/>
          <p:cNvSpPr txBox="1"/>
          <p:nvPr/>
        </p:nvSpPr>
        <p:spPr>
          <a:xfrm>
            <a:off x="5694319" y="13129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61" name="TextBox 19"/>
          <p:cNvSpPr txBox="1"/>
          <p:nvPr/>
        </p:nvSpPr>
        <p:spPr>
          <a:xfrm>
            <a:off x="2345086" y="826183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62" name="TextBox 19"/>
          <p:cNvSpPr txBox="1"/>
          <p:nvPr/>
        </p:nvSpPr>
        <p:spPr>
          <a:xfrm>
            <a:off x="5718129" y="3073433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2327385" y="3951524"/>
            <a:ext cx="946467" cy="25908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1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</p:spTree>
    <p:extLst>
      <p:ext uri="{BB962C8B-B14F-4D97-AF65-F5344CB8AC3E}">
        <p14:creationId val="685437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780120" y="555526"/>
            <a:ext cx="3744208" cy="2880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3014438" y="3075806"/>
            <a:ext cx="2484091" cy="1115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2267744" y="331375"/>
            <a:ext cx="1764381" cy="3104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404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938213"/>
            <a:ext cx="3284855" cy="76200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TWO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1690231"/>
            <a:ext cx="2268066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Sdfsd dfsd df fh  gfhf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Sj  fgff sdfs greg hgh fg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Sdfg dfgdf gfgh fhff.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53770" y="775615"/>
            <a:ext cx="1263967" cy="21945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pPr algn="ctr"/>
            <a:r>
              <a:rPr altLang="zh-CN" b="1" lang="en-US" smtClean="0" sz="13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</p:spTree>
    <p:extLst>
      <p:ext uri="{BB962C8B-B14F-4D97-AF65-F5344CB8AC3E}">
        <p14:creationId val="332406446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072660" y="2547709"/>
            <a:ext cx="2669822" cy="1779881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415472" y="780642"/>
            <a:ext cx="2641913" cy="176127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flipV="1">
            <a:off x="-108520" y="195485"/>
            <a:ext cx="7848872" cy="425917"/>
            <a:chOff x="-5695090" y="430135"/>
            <a:chExt cx="11420263" cy="425917"/>
          </a:xfrm>
        </p:grpSpPr>
        <p:sp>
          <p:nvSpPr>
            <p:cNvPr id="10" name="矩形 9"/>
            <p:cNvSpPr/>
            <p:nvPr/>
          </p:nvSpPr>
          <p:spPr>
            <a:xfrm>
              <a:off x="-5400871" y="532143"/>
              <a:ext cx="11051658" cy="2277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8" name="组合 17"/>
            <p:cNvGrpSpPr/>
            <p:nvPr/>
          </p:nvGrpSpPr>
          <p:grpSpPr>
            <a:xfrm rot="1800000">
              <a:off x="-5695090" y="430135"/>
              <a:ext cx="11420263" cy="425917"/>
              <a:chOff x="-5695090" y="430135"/>
              <a:chExt cx="11420263" cy="425917"/>
            </a:xfrm>
          </p:grpSpPr>
          <p:sp>
            <p:nvSpPr>
              <p:cNvPr id="11" name="矩形 10"/>
              <p:cNvSpPr/>
              <p:nvPr/>
            </p:nvSpPr>
            <p:spPr>
              <a:xfrm flipV="1" rot="19800000">
                <a:off x="-5695090" y="430135"/>
                <a:ext cx="11061024" cy="1541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矩形 11"/>
              <p:cNvSpPr/>
              <p:nvPr/>
            </p:nvSpPr>
            <p:spPr>
              <a:xfrm rot="19800000">
                <a:off x="-5335851" y="789191"/>
                <a:ext cx="11061024" cy="668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 flipH="1" flipV="1">
            <a:off x="1413512" y="4519031"/>
            <a:ext cx="7848872" cy="425917"/>
            <a:chOff x="-5695090" y="430135"/>
            <a:chExt cx="11420263" cy="425917"/>
          </a:xfrm>
        </p:grpSpPr>
        <p:sp>
          <p:nvSpPr>
            <p:cNvPr id="41" name="矩形 40"/>
            <p:cNvSpPr/>
            <p:nvPr/>
          </p:nvSpPr>
          <p:spPr>
            <a:xfrm>
              <a:off x="-5400871" y="532143"/>
              <a:ext cx="11051658" cy="2277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42" name="组合 41"/>
            <p:cNvGrpSpPr/>
            <p:nvPr/>
          </p:nvGrpSpPr>
          <p:grpSpPr>
            <a:xfrm rot="1800000">
              <a:off x="-5695090" y="430135"/>
              <a:ext cx="11420263" cy="425917"/>
              <a:chOff x="-5695090" y="430135"/>
              <a:chExt cx="11420263" cy="425917"/>
            </a:xfrm>
          </p:grpSpPr>
          <p:sp>
            <p:nvSpPr>
              <p:cNvPr id="43" name="矩形 42"/>
              <p:cNvSpPr/>
              <p:nvPr/>
            </p:nvSpPr>
            <p:spPr>
              <a:xfrm flipV="1" rot="19800000">
                <a:off x="-5695090" y="430135"/>
                <a:ext cx="11061024" cy="1541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9800000">
                <a:off x="-5335851" y="789191"/>
                <a:ext cx="11061024" cy="668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49" name="矩形 48"/>
          <p:cNvSpPr/>
          <p:nvPr/>
        </p:nvSpPr>
        <p:spPr>
          <a:xfrm>
            <a:off x="900857" y="771219"/>
            <a:ext cx="3671143" cy="17801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矩形 53"/>
          <p:cNvSpPr/>
          <p:nvPr/>
        </p:nvSpPr>
        <p:spPr>
          <a:xfrm>
            <a:off x="4572000" y="2547589"/>
            <a:ext cx="3671143" cy="1780121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矩形 56"/>
          <p:cNvSpPr/>
          <p:nvPr/>
        </p:nvSpPr>
        <p:spPr>
          <a:xfrm>
            <a:off x="5463655" y="775930"/>
            <a:ext cx="1700633" cy="2789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TextBox 19"/>
          <p:cNvSpPr txBox="1"/>
          <p:nvPr/>
        </p:nvSpPr>
        <p:spPr>
          <a:xfrm>
            <a:off x="5836116" y="784595"/>
            <a:ext cx="1019492" cy="27432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9" name="矩形 58"/>
          <p:cNvSpPr/>
          <p:nvPr/>
        </p:nvSpPr>
        <p:spPr>
          <a:xfrm>
            <a:off x="4878288" y="1143287"/>
            <a:ext cx="4572000" cy="11887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</p:txBody>
      </p:sp>
      <p:sp>
        <p:nvSpPr>
          <p:cNvPr id="60" name="矩形 59"/>
          <p:cNvSpPr/>
          <p:nvPr/>
        </p:nvSpPr>
        <p:spPr>
          <a:xfrm>
            <a:off x="1686014" y="2667059"/>
            <a:ext cx="1700633" cy="2789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TextBox 19"/>
          <p:cNvSpPr txBox="1"/>
          <p:nvPr/>
        </p:nvSpPr>
        <p:spPr>
          <a:xfrm>
            <a:off x="2058475" y="2657636"/>
            <a:ext cx="1019492" cy="27432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62" name="矩形 61"/>
          <p:cNvSpPr/>
          <p:nvPr/>
        </p:nvSpPr>
        <p:spPr>
          <a:xfrm>
            <a:off x="773229" y="3029704"/>
            <a:ext cx="4572000" cy="11887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dsgSdfsd dfsd df fh  gfhfSj  </a:t>
            </a:r>
          </a:p>
          <a:p>
            <a:r>
              <a:rPr altLang="zh-CN" lang="en-US" sz="1200">
                <a:latin charset="-122" panose="020b0503020204020204" pitchFamily="34" typeface="微软雅黑"/>
                <a:ea charset="-122" panose="020b0503020204020204" pitchFamily="34" typeface="微软雅黑"/>
              </a:rPr>
              <a:t>fgff sdfsgreg hgh fgSdfg dfgdf gfgh fhff. </a:t>
            </a:r>
          </a:p>
        </p:txBody>
      </p:sp>
    </p:spTree>
    <p:extLst>
      <p:ext uri="{BB962C8B-B14F-4D97-AF65-F5344CB8AC3E}">
        <p14:creationId val="5738271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28666"/>
            <a:ext cx="4571999" cy="51721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899546" y="1069704"/>
            <a:ext cx="832904" cy="3436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179512" y="0"/>
            <a:ext cx="107504" cy="51434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8820472" y="0"/>
            <a:ext cx="107504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Freeform 199"/>
          <p:cNvSpPr>
            <a:spLocks noEditPoints="1"/>
          </p:cNvSpPr>
          <p:nvPr/>
        </p:nvSpPr>
        <p:spPr bwMode="auto">
          <a:xfrm>
            <a:off x="4843208" y="829047"/>
            <a:ext cx="3616706" cy="3741414"/>
          </a:xfrm>
          <a:custGeom>
            <a:gdLst>
              <a:gd fmla="*/ 35 w 89" name="T0"/>
              <a:gd fmla="*/ 11 h 92" name="T1"/>
              <a:gd fmla="*/ 56 w 89" name="T2"/>
              <a:gd fmla="*/ 11 h 92" name="T3"/>
              <a:gd fmla="*/ 70 w 89" name="T4"/>
              <a:gd fmla="*/ 10 h 92" name="T5"/>
              <a:gd fmla="*/ 70 w 89" name="T6"/>
              <a:gd fmla="*/ 27 h 92" name="T7"/>
              <a:gd fmla="*/ 70 w 89" name="T8"/>
              <a:gd fmla="*/ 10 h 92" name="T9"/>
              <a:gd fmla="*/ 30 w 89" name="T10"/>
              <a:gd fmla="*/ 55 h 92" name="T11"/>
              <a:gd fmla="*/ 32 w 89" name="T12"/>
              <a:gd fmla="*/ 85 h 92" name="T13"/>
              <a:gd fmla="*/ 22 w 89" name="T14"/>
              <a:gd fmla="*/ 59 h 92" name="T15"/>
              <a:gd fmla="*/ 17 w 89" name="T16"/>
              <a:gd fmla="*/ 85 h 92" name="T17"/>
              <a:gd fmla="*/ 11 w 89" name="T18"/>
              <a:gd fmla="*/ 55 h 92" name="T19"/>
              <a:gd fmla="*/ 4 w 89" name="T20"/>
              <a:gd fmla="*/ 53 h 92" name="T21"/>
              <a:gd fmla="*/ 10 w 89" name="T22"/>
              <a:gd fmla="*/ 28 h 92" name="T23"/>
              <a:gd fmla="*/ 21 w 89" name="T24"/>
              <a:gd fmla="*/ 35 h 92" name="T25"/>
              <a:gd fmla="*/ 31 w 89" name="T26"/>
              <a:gd fmla="*/ 28 h 92" name="T27"/>
              <a:gd fmla="*/ 44 w 89" name="T28"/>
              <a:gd fmla="*/ 24 h 92" name="T29"/>
              <a:gd fmla="*/ 44 w 89" name="T30"/>
              <a:gd fmla="*/ 27 h 92" name="T31"/>
              <a:gd fmla="*/ 45 w 89" name="T32"/>
              <a:gd fmla="*/ 48 h 92" name="T33"/>
              <a:gd fmla="*/ 45 w 89" name="T34"/>
              <a:gd fmla="*/ 48 h 92" name="T35"/>
              <a:gd fmla="*/ 45 w 89" name="T36"/>
              <a:gd fmla="*/ 48 h 92" name="T37"/>
              <a:gd fmla="*/ 47 w 89" name="T38"/>
              <a:gd fmla="*/ 27 h 92" name="T39"/>
              <a:gd fmla="*/ 47 w 89" name="T40"/>
              <a:gd fmla="*/ 24 h 92" name="T41"/>
              <a:gd fmla="*/ 59 w 89" name="T42"/>
              <a:gd fmla="*/ 28 h 92" name="T43"/>
              <a:gd fmla="*/ 70 w 89" name="T44"/>
              <a:gd fmla="*/ 35 h 92" name="T45"/>
              <a:gd fmla="*/ 80 w 89" name="T46"/>
              <a:gd fmla="*/ 28 h 92" name="T47"/>
              <a:gd fmla="*/ 85 w 89" name="T48"/>
              <a:gd fmla="*/ 51 h 92" name="T49"/>
              <a:gd fmla="*/ 79 w 89" name="T50"/>
              <a:gd fmla="*/ 55 h 92" name="T51"/>
              <a:gd fmla="*/ 80 w 89" name="T52"/>
              <a:gd fmla="*/ 85 h 92" name="T53"/>
              <a:gd fmla="*/ 71 w 89" name="T54"/>
              <a:gd fmla="*/ 59 h 92" name="T55"/>
              <a:gd fmla="*/ 66 w 89" name="T56"/>
              <a:gd fmla="*/ 85 h 92" name="T57"/>
              <a:gd fmla="*/ 60 w 89" name="T58"/>
              <a:gd fmla="*/ 55 h 92" name="T59"/>
              <a:gd fmla="*/ 57 w 89" name="T60"/>
              <a:gd fmla="*/ 55 h 92" name="T61"/>
              <a:gd fmla="*/ 49 w 89" name="T62"/>
              <a:gd fmla="*/ 92 h 92" name="T63"/>
              <a:gd fmla="*/ 43 w 89" name="T64"/>
              <a:gd fmla="*/ 61 h 92" name="T65"/>
              <a:gd fmla="*/ 32 w 89" name="T66"/>
              <a:gd fmla="*/ 92 h 92" name="T67"/>
              <a:gd fmla="*/ 30 w 89" name="T68"/>
              <a:gd fmla="*/ 52 h 92" name="T69"/>
              <a:gd fmla="*/ 13 w 89" name="T70"/>
              <a:gd fmla="*/ 18 h 92" name="T71"/>
              <a:gd fmla="*/ 29 w 89" name="T72"/>
              <a:gd fmla="*/ 18 h 92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92" w="89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807363" y="1431360"/>
            <a:ext cx="320383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And in August 2004,I left QingDao to BeiJing and worked for automation software test engineer.Because I want to change my working environment.</a:t>
            </a:r>
          </a:p>
        </p:txBody>
      </p:sp>
      <p:sp>
        <p:nvSpPr>
          <p:cNvPr id="12" name="TextBox 19"/>
          <p:cNvSpPr txBox="1"/>
          <p:nvPr/>
        </p:nvSpPr>
        <p:spPr>
          <a:xfrm>
            <a:off x="3021281" y="444326"/>
            <a:ext cx="3245167" cy="76200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3" name="菱形 12"/>
          <p:cNvSpPr/>
          <p:nvPr/>
        </p:nvSpPr>
        <p:spPr>
          <a:xfrm>
            <a:off x="4852460" y="3507854"/>
            <a:ext cx="1295627" cy="1295627"/>
          </a:xfrm>
          <a:prstGeom prst="diamond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菱形 13"/>
          <p:cNvSpPr/>
          <p:nvPr/>
        </p:nvSpPr>
        <p:spPr>
          <a:xfrm>
            <a:off x="5860831" y="3507854"/>
            <a:ext cx="1295627" cy="1295627"/>
          </a:xfrm>
          <a:prstGeom prst="diamond">
            <a:avLst/>
          </a:prstGeom>
          <a:solidFill>
            <a:srgbClr val="FF99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菱形 14"/>
          <p:cNvSpPr/>
          <p:nvPr/>
        </p:nvSpPr>
        <p:spPr>
          <a:xfrm>
            <a:off x="6923868" y="3507854"/>
            <a:ext cx="1295627" cy="1295627"/>
          </a:xfrm>
          <a:prstGeom prst="diamond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5276104" y="3867894"/>
            <a:ext cx="30426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32" name="矩形 31"/>
          <p:cNvSpPr/>
          <p:nvPr/>
        </p:nvSpPr>
        <p:spPr>
          <a:xfrm>
            <a:off x="6356511" y="3867894"/>
            <a:ext cx="30426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33" name="矩形 32"/>
          <p:cNvSpPr/>
          <p:nvPr/>
        </p:nvSpPr>
        <p:spPr>
          <a:xfrm>
            <a:off x="7425276" y="3867894"/>
            <a:ext cx="304266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37" name="矩形 36"/>
          <p:cNvSpPr/>
          <p:nvPr/>
        </p:nvSpPr>
        <p:spPr>
          <a:xfrm>
            <a:off x="899546" y="2356152"/>
            <a:ext cx="832904" cy="343602"/>
          </a:xfrm>
          <a:prstGeom prst="rect">
            <a:avLst/>
          </a:prstGeom>
          <a:solidFill>
            <a:srgbClr val="FF99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827588" y="1119727"/>
            <a:ext cx="3203838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16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1</a:t>
            </a:r>
          </a:p>
        </p:txBody>
      </p:sp>
      <p:sp>
        <p:nvSpPr>
          <p:cNvPr id="36" name="矩形 35"/>
          <p:cNvSpPr/>
          <p:nvPr/>
        </p:nvSpPr>
        <p:spPr>
          <a:xfrm>
            <a:off x="873557" y="2381307"/>
            <a:ext cx="9621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2</a:t>
            </a:r>
          </a:p>
        </p:txBody>
      </p:sp>
      <p:sp>
        <p:nvSpPr>
          <p:cNvPr id="38" name="矩形 37"/>
          <p:cNvSpPr/>
          <p:nvPr/>
        </p:nvSpPr>
        <p:spPr>
          <a:xfrm>
            <a:off x="807363" y="2806057"/>
            <a:ext cx="320383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And in August 2004,I left QingDao to BeiJing and worked for automation software test engineer.Because I want to change my working environment.</a:t>
            </a:r>
          </a:p>
        </p:txBody>
      </p:sp>
      <p:sp>
        <p:nvSpPr>
          <p:cNvPr id="40" name="矩形 39"/>
          <p:cNvSpPr/>
          <p:nvPr/>
        </p:nvSpPr>
        <p:spPr>
          <a:xfrm>
            <a:off x="899546" y="3722383"/>
            <a:ext cx="832904" cy="343602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矩形 38"/>
          <p:cNvSpPr/>
          <p:nvPr/>
        </p:nvSpPr>
        <p:spPr>
          <a:xfrm>
            <a:off x="873557" y="3734076"/>
            <a:ext cx="3203838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2</a:t>
            </a:r>
          </a:p>
        </p:txBody>
      </p:sp>
      <p:sp>
        <p:nvSpPr>
          <p:cNvPr id="41" name="矩形 40"/>
          <p:cNvSpPr/>
          <p:nvPr/>
        </p:nvSpPr>
        <p:spPr>
          <a:xfrm>
            <a:off x="807363" y="4122653"/>
            <a:ext cx="320383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And in August 2004,I left QingDao to BeiJing and worked for automation software test engineer.Because I want to change my working environment.</a:t>
            </a:r>
          </a:p>
        </p:txBody>
      </p:sp>
    </p:spTree>
    <p:extLst>
      <p:ext uri="{BB962C8B-B14F-4D97-AF65-F5344CB8AC3E}">
        <p14:creationId val="1134545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907704" y="390419"/>
            <a:ext cx="3535274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3489685" y="2859782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4969362" y="710875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3" name="TextBox 1092"/>
          <p:cNvSpPr txBox="1"/>
          <p:nvPr/>
        </p:nvSpPr>
        <p:spPr>
          <a:xfrm>
            <a:off x="6389661" y="4191605"/>
            <a:ext cx="1924367" cy="640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WE DID GOOD</a:t>
            </a:r>
          </a:p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JOB THIS YEAR</a:t>
            </a: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404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1828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rgbClr val="C0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78173"/>
            <a:ext cx="3713480" cy="76200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THREE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1402199"/>
            <a:ext cx="2268066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Sdhfsdlf dsf dssg dsg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Sdfsd dfsd df fh  gfhf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Sj  fgff sdfs greg hgh fg</a:t>
            </a:r>
          </a:p>
          <a:p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Sdfg dfgdf gfgh fhff.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47331" y="853163"/>
            <a:ext cx="1263967" cy="21945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mtClean="0" sz="13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</p:spTree>
    <p:extLst>
      <p:ext uri="{BB962C8B-B14F-4D97-AF65-F5344CB8AC3E}">
        <p14:creationId val="378648259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jinfeitang</Company>
  <PresentationFormat>On-screen Show (16:9)</PresentationFormat>
  <Paragraphs>128</Paragraphs>
  <Slides>12</Slides>
  <Notes>1</Notes>
  <TotalTime>469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9">
      <vt:lpstr>Arial</vt:lpstr>
      <vt:lpstr>Calibri</vt:lpstr>
      <vt:lpstr>Calibri Light</vt:lpstr>
      <vt:lpstr>等线 Light</vt:lpstr>
      <vt:lpstr>等线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2015-11-21T03:13:14Z</dcterms:created>
  <cp:lastModifiedBy>Administrator</cp:lastModifiedBy>
  <dcterms:modified xsi:type="dcterms:W3CDTF">2021-08-22T05:49:00Z</dcterms:modified>
  <cp:revision>39</cp:revision>
  <dc:title>PowerPoint 演示文稿</dc:title>
</cp:coreProperties>
</file>