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7535" r:id="rId5"/>
    <p:sldId id="7536" r:id="rId6"/>
    <p:sldId id="305" r:id="rId7"/>
    <p:sldId id="306" r:id="rId8"/>
    <p:sldId id="283" r:id="rId9"/>
    <p:sldId id="285" r:id="rId10"/>
    <p:sldId id="287" r:id="rId11"/>
    <p:sldId id="7537" r:id="rId12"/>
    <p:sldId id="289" r:id="rId13"/>
    <p:sldId id="292" r:id="rId14"/>
    <p:sldId id="293" r:id="rId15"/>
    <p:sldId id="295" r:id="rId16"/>
    <p:sldId id="7538" r:id="rId17"/>
    <p:sldId id="307" r:id="rId18"/>
    <p:sldId id="308" r:id="rId19"/>
    <p:sldId id="309" r:id="rId20"/>
    <p:sldId id="310" r:id="rId21"/>
    <p:sldId id="300" r:id="rId22"/>
    <p:sldId id="7539" r:id="rId23"/>
    <p:sldId id="301" r:id="rId24"/>
    <p:sldId id="302" r:id="rId25"/>
    <p:sldId id="304" r:id="rId26"/>
    <p:sldId id="257"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9" autoAdjust="0"/>
    <p:restoredTop sz="94660"/>
  </p:normalViewPr>
  <p:slideViewPr>
    <p:cSldViewPr snapToGrid="0">
      <p:cViewPr varScale="1">
        <p:scale>
          <a:sx n="88" d="100"/>
          <a:sy n="88" d="100"/>
        </p:scale>
        <p:origin x="318" y="96"/>
      </p:cViewPr>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9.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9203D-7443-4485-AF4F-220C0140128B}" type="datetimeFigureOut">
              <a:rPr lang="zh-CN" altLang="en-US" smtClean="0"/>
              <a:t>2018/5/23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C7B4B-21DF-41BB-97D0-08EC4B8F2286}" type="slidenum">
              <a:rPr lang="zh-CN" altLang="en-US" smtClean="0"/>
              <a:t>‹#›</a:t>
            </a:fld>
            <a:endParaRPr lang="zh-CN" altLang="en-US"/>
          </a:p>
        </p:txBody>
      </p:sp>
    </p:spTree>
    <p:extLst>
      <p:ext uri="{BB962C8B-B14F-4D97-AF65-F5344CB8AC3E}">
        <p14:creationId val="3918300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862837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474336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872038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582719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952009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324698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042695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753930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481880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840212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645776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471778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685511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478886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110785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392360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56156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BDC840F1-4B45-437D-AEE0-7F1AF6ACBCB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7F5488-E277-484F-8B40-B87F64573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F46987D-BFC6-4900-9EB8-ADC8582D16BC}"/>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5" name="页脚占位符 4">
            <a:extLst>
              <a:ext uri="{FF2B5EF4-FFF2-40B4-BE49-F238E27FC236}">
                <a16:creationId xmlns:a16="http://schemas.microsoft.com/office/drawing/2014/main" id="{142A09DA-DBA4-4A9C-9E68-3A1D7F8582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4A5489-0A32-4AF1-B25A-65E90CC247EF}"/>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29413641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22143F50-8210-4E74-9733-CB6D7D8C674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8FB6BB3-71C8-428F-93DE-B64FD1F8621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2610D7-81B0-474A-ADD7-19399882B61C}"/>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5" name="页脚占位符 4">
            <a:extLst>
              <a:ext uri="{FF2B5EF4-FFF2-40B4-BE49-F238E27FC236}">
                <a16:creationId xmlns:a16="http://schemas.microsoft.com/office/drawing/2014/main" id="{8DD5618C-9FDD-4119-896B-00E69C6B67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1B23392-FBC4-405A-B684-AC1AEB5C8AAE}"/>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242028477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1D91A924-2034-4479-B451-DD7D05D4EA6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7BCEC3-953E-46A0-BE9A-BE794670327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51D17DA-DFD7-4040-9945-1ECB36F5C36C}"/>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5" name="页脚占位符 4">
            <a:extLst>
              <a:ext uri="{FF2B5EF4-FFF2-40B4-BE49-F238E27FC236}">
                <a16:creationId xmlns:a16="http://schemas.microsoft.com/office/drawing/2014/main" id="{B0ADFCCE-6C89-40F8-B1B9-873AAF526C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6028E1-6296-4569-BA30-1FA0E2812542}"/>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387669320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54888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62995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57831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339957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168881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40572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693133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031437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B8850B8-243D-4228-BE91-426179DB1C4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EE46B92-FDBE-4FB4-82CB-EB236D97D1B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0D126A-4040-4E0C-8361-1530DED0CCAE}"/>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5" name="页脚占位符 4">
            <a:extLst>
              <a:ext uri="{FF2B5EF4-FFF2-40B4-BE49-F238E27FC236}">
                <a16:creationId xmlns:a16="http://schemas.microsoft.com/office/drawing/2014/main" id="{2924CE5E-C021-44C7-BC33-78A32AF361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DEB4B1-8C82-49BB-BE79-D1E7DEE0C94B}"/>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282650879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7448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50788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83168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3BD303A-A785-4D9E-96D4-49BEC3697CB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1150010-3B2A-4620-83E0-8684F4A4B9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43C33F3-1740-4F96-B08B-844218CB07E4}"/>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5" name="页脚占位符 4">
            <a:extLst>
              <a:ext uri="{FF2B5EF4-FFF2-40B4-BE49-F238E27FC236}">
                <a16:creationId xmlns:a16="http://schemas.microsoft.com/office/drawing/2014/main" id="{B232C210-0795-4399-9C7F-FEAFD39B3C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2D5E3D-5F79-4249-B97E-791A7B9A60E5}"/>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150754025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2F559A7D-60F4-45A0-BF8F-CC3FDF48B91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9FF41E-4399-4B5E-8640-C298CAEC03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A2F29EB-D201-4CC6-A3F5-4DD4713CC4B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9E6235D-815C-4DEB-9508-CDDBF0D5996F}"/>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6" name="页脚占位符 5">
            <a:extLst>
              <a:ext uri="{FF2B5EF4-FFF2-40B4-BE49-F238E27FC236}">
                <a16:creationId xmlns:a16="http://schemas.microsoft.com/office/drawing/2014/main" id="{28C78FE2-E34E-441F-A887-6977B43B5B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0B07F64-D458-405B-ABE0-A1DFBFF6791D}"/>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355908970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8B0ABA8F-7F18-43EB-8DF4-BF0888A1015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A7BBDFE-E848-409C-9F34-F7E936364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1BAB5AB-F3FB-4EBD-80EE-6F5D64CE7F8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EEC2ED8-A653-445B-8212-A150861F7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D113051-9886-48F2-B6B3-441F429B07B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4FE77D6-683C-40A3-8B39-CDDF61142691}"/>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8" name="页脚占位符 7">
            <a:extLst>
              <a:ext uri="{FF2B5EF4-FFF2-40B4-BE49-F238E27FC236}">
                <a16:creationId xmlns:a16="http://schemas.microsoft.com/office/drawing/2014/main" id="{8820310B-3CC8-48DF-8C78-587D0EFFFB3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E467B77-71FD-4600-95D0-80B0477C4444}"/>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18435544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D490343-0AA3-41AD-BA9B-607D96619D3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B72430C-98A3-497A-A52A-722DCA8C415A}"/>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4" name="页脚占位符 3">
            <a:extLst>
              <a:ext uri="{FF2B5EF4-FFF2-40B4-BE49-F238E27FC236}">
                <a16:creationId xmlns:a16="http://schemas.microsoft.com/office/drawing/2014/main" id="{B5EBC414-579D-4571-96D0-18E934A0433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E9B13D2-3261-4137-8352-26C99EA8F2AA}"/>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9857975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AD405C3F-7580-4B72-A2C7-144928155F70}"/>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3" name="页脚占位符 2">
            <a:extLst>
              <a:ext uri="{FF2B5EF4-FFF2-40B4-BE49-F238E27FC236}">
                <a16:creationId xmlns:a16="http://schemas.microsoft.com/office/drawing/2014/main" id="{34696820-685A-4135-95C4-33259EFCE7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6E68E8F-86A8-4157-AD43-F21F0514CA0D}"/>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grpSp>
        <p:nvGrpSpPr>
          <p:cNvPr id="5" name="组合 4">
            <a:extLst>
              <a:ext uri="{FF2B5EF4-FFF2-40B4-BE49-F238E27FC236}">
                <a16:creationId xmlns:a16="http://schemas.microsoft.com/office/drawing/2014/main" id="{37E62637-31BC-46F9-88D0-BDE76EEA903B}"/>
              </a:ext>
            </a:extLst>
          </p:cNvPr>
          <p:cNvGrpSpPr/>
          <p:nvPr userDrawn="1"/>
        </p:nvGrpSpPr>
        <p:grpSpPr>
          <a:xfrm>
            <a:off x="212786" y="151103"/>
            <a:ext cx="5883214" cy="635316"/>
            <a:chOff x="1771081" y="-98892"/>
            <a:chExt cx="5883214" cy="635316"/>
          </a:xfrm>
        </p:grpSpPr>
        <p:sp>
          <p:nvSpPr>
            <p:cNvPr id="6" name="文本框 5">
              <a:extLst>
                <a:ext uri="{FF2B5EF4-FFF2-40B4-BE49-F238E27FC236}">
                  <a16:creationId xmlns:a16="http://schemas.microsoft.com/office/drawing/2014/main" id="{928692E8-CC0C-4E6A-9708-5B8831AF66E2}"/>
                </a:ext>
              </a:extLst>
            </p:cNvPr>
            <p:cNvSpPr txBox="1"/>
            <p:nvPr/>
          </p:nvSpPr>
          <p:spPr>
            <a:xfrm flipH="1">
              <a:off x="2795857" y="-98892"/>
              <a:ext cx="3668401" cy="584775"/>
            </a:xfrm>
            <a:prstGeom prst="rect">
              <a:avLst/>
            </a:prstGeom>
            <a:noFill/>
          </p:spPr>
          <p:txBody>
            <a:bodyPr wrap="square" rtlCol="0">
              <a:spAutoFit/>
            </a:bodyPr>
            <a:lstStyle/>
            <a:p>
              <a:pPr algn="dist"/>
              <a:r>
                <a:rPr lang="zh-CN" altLang="en-US" sz="3200">
                  <a:solidFill>
                    <a:srgbClr val="282425"/>
                  </a:solidFill>
                  <a:latin typeface="+mn-ea"/>
                  <a:ea typeface="+mn-ea"/>
                </a:rPr>
                <a:t>此处添加标题</a:t>
              </a:r>
            </a:p>
          </p:txBody>
        </p:sp>
        <p:grpSp>
          <p:nvGrpSpPr>
            <p:cNvPr id="7" name="组合 6">
              <a:extLst>
                <a:ext uri="{FF2B5EF4-FFF2-40B4-BE49-F238E27FC236}">
                  <a16:creationId xmlns:a16="http://schemas.microsoft.com/office/drawing/2014/main" id="{FF1E163B-E33A-4027-9B39-B4A8B2E5319D}"/>
                </a:ext>
              </a:extLst>
            </p:cNvPr>
            <p:cNvGrpSpPr/>
            <p:nvPr/>
          </p:nvGrpSpPr>
          <p:grpSpPr>
            <a:xfrm>
              <a:off x="1771081" y="77061"/>
              <a:ext cx="5883214" cy="459363"/>
              <a:chOff x="3128247" y="5228629"/>
              <a:chExt cx="5883214" cy="459363"/>
            </a:xfrm>
          </p:grpSpPr>
          <p:sp>
            <p:nvSpPr>
              <p:cNvPr id="8" name="Freeform 34">
                <a:extLst>
                  <a:ext uri="{FF2B5EF4-FFF2-40B4-BE49-F238E27FC236}">
                    <a16:creationId xmlns:a16="http://schemas.microsoft.com/office/drawing/2014/main" id="{7E672BD5-7801-48CE-82E6-CDE5E48C81AF}"/>
                  </a:ext>
                </a:extLst>
              </p:cNvPr>
              <p:cNvSpPr>
                <a:spLocks noEditPoints="1"/>
              </p:cNvSpPr>
              <p:nvPr/>
            </p:nvSpPr>
            <p:spPr bwMode="auto">
              <a:xfrm>
                <a:off x="8218067" y="5228629"/>
                <a:ext cx="793394" cy="459363"/>
              </a:xfrm>
              <a:custGeom>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2">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sz="1400"/>
              </a:p>
            </p:txBody>
          </p:sp>
          <p:sp>
            <p:nvSpPr>
              <p:cNvPr id="9" name="任意多边形 98">
                <a:extLst>
                  <a:ext uri="{FF2B5EF4-FFF2-40B4-BE49-F238E27FC236}">
                    <a16:creationId xmlns:a16="http://schemas.microsoft.com/office/drawing/2014/main" id="{66DCBBBF-1FE6-4149-AE8F-549EDED713F0}"/>
                  </a:ext>
                </a:extLst>
              </p:cNvPr>
              <p:cNvSpPr/>
              <p:nvPr/>
            </p:nvSpPr>
            <p:spPr>
              <a:xfrm>
                <a:off x="3832300" y="5257753"/>
                <a:ext cx="4403334" cy="401116"/>
              </a:xfrm>
              <a:custGeom>
                <a:gdLst>
                  <a:gd name="connsiteX0" fmla="*/ 391353 w 4904398"/>
                  <a:gd name="connsiteY0" fmla="*/ 0 h 401116"/>
                  <a:gd name="connsiteX1" fmla="*/ 623492 w 4904398"/>
                  <a:gd name="connsiteY1" fmla="*/ 400898 h 401116"/>
                  <a:gd name="connsiteX2" fmla="*/ 4904398 w 4904398"/>
                  <a:gd name="connsiteY2" fmla="*/ 322224 h 401116"/>
                  <a:gd name="connsiteX3" fmla="*/ 6454042 w 6454042"/>
                  <a:gd name="connsiteY3" fmla="*/ 102344 h 349247"/>
                </a:gdLst>
                <a:cxnLst>
                  <a:cxn ang="0">
                    <a:pos x="connsiteX0" y="connsiteY0"/>
                  </a:cxn>
                  <a:cxn ang="0">
                    <a:pos x="connsiteX1" y="connsiteY1"/>
                  </a:cxn>
                  <a:cxn ang="0">
                    <a:pos x="connsiteX2" y="connsiteY2"/>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任意多边形 99">
                <a:extLst>
                  <a:ext uri="{FF2B5EF4-FFF2-40B4-BE49-F238E27FC236}">
                    <a16:creationId xmlns:a16="http://schemas.microsoft.com/office/drawing/2014/main" id="{F3D3B1F0-6B3E-498B-AE49-077AC4B3A578}"/>
                  </a:ext>
                </a:extLst>
              </p:cNvPr>
              <p:cNvSpPr/>
              <p:nvPr/>
            </p:nvSpPr>
            <p:spPr>
              <a:xfrm>
                <a:off x="3128247" y="5286875"/>
                <a:ext cx="988875" cy="401117"/>
              </a:xfrm>
              <a:custGeom>
                <a:gdLst>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spTree>
    <p:extLst>
      <p:ext uri="{BB962C8B-B14F-4D97-AF65-F5344CB8AC3E}">
        <p14:creationId val="9479934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D93EB02-547A-4DE5-BEAA-F53749DECA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B2BEEC2-8F06-458A-AEAC-2C1121685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81C03D0-E2F2-48A8-AC7F-E030426B1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BA191DE-2852-417E-BCE1-CD27F2D9BE80}"/>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6" name="页脚占位符 5">
            <a:extLst>
              <a:ext uri="{FF2B5EF4-FFF2-40B4-BE49-F238E27FC236}">
                <a16:creationId xmlns:a16="http://schemas.microsoft.com/office/drawing/2014/main" id="{389C0252-C5DF-452B-B23C-7E36D60F34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8785284-3DA9-499F-A952-A4F16E115FC5}"/>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190664019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564D517-A3EE-4466-B14C-5AC531D2554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CBB675A-71CB-4886-81AB-0EA50E7EA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85F4C5F-2E3E-4CB4-8715-6FCE47B00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18B950-C51F-4765-9EBF-79ABDFDC74C3}"/>
              </a:ext>
            </a:extLst>
          </p:cNvPr>
          <p:cNvSpPr>
            <a:spLocks noGrp="1"/>
          </p:cNvSpPr>
          <p:nvPr>
            <p:ph type="dt" sz="half" idx="10"/>
          </p:nvPr>
        </p:nvSpPr>
        <p:spPr/>
        <p:txBody>
          <a:bodyPr/>
          <a:lstStyle/>
          <a:p>
            <a:fld id="{9A17ED29-C50C-4A0B-9FE8-88A2E7DE69BB}" type="datetimeFigureOut">
              <a:rPr lang="zh-CN" altLang="en-US" smtClean="0"/>
              <a:t>2018/5/23</a:t>
            </a:fld>
            <a:endParaRPr lang="zh-CN" altLang="en-US"/>
          </a:p>
        </p:txBody>
      </p:sp>
      <p:sp>
        <p:nvSpPr>
          <p:cNvPr id="6" name="页脚占位符 5">
            <a:extLst>
              <a:ext uri="{FF2B5EF4-FFF2-40B4-BE49-F238E27FC236}">
                <a16:creationId xmlns:a16="http://schemas.microsoft.com/office/drawing/2014/main" id="{E3C22C3D-824B-47B3-B6F1-FB6316E7212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C380B64-ED4F-4967-ACD7-2B7CBE0BE954}"/>
              </a:ext>
            </a:extLst>
          </p:cNvPr>
          <p:cNvSpPr>
            <a:spLocks noGrp="1"/>
          </p:cNvSpPr>
          <p:nvPr>
            <p:ph type="sldNum" sz="quarter" idx="12"/>
          </p:nvPr>
        </p:nvSpPr>
        <p:spPr/>
        <p:txBody>
          <a:bodyPr/>
          <a:lstStyle/>
          <a:p>
            <a:fld id="{F10E7B6C-F8C8-4154-8F77-A7DE7DEEBD29}" type="slidenum">
              <a:rPr lang="zh-CN" altLang="en-US" smtClean="0"/>
              <a:t>‹#›</a:t>
            </a:fld>
            <a:endParaRPr lang="zh-CN" altLang="en-US"/>
          </a:p>
        </p:txBody>
      </p:sp>
    </p:spTree>
    <p:extLst>
      <p:ext uri="{BB962C8B-B14F-4D97-AF65-F5344CB8AC3E}">
        <p14:creationId val="170882525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7882CAB0-3870-46E6-8713-BA9D68B94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A3CD54E-2877-48CC-8FD7-88BE81E72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8AD051E-64C5-4CF8-BCD8-825FDC8A0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7ED29-C50C-4A0B-9FE8-88A2E7DE69BB}" type="datetimeFigureOut">
              <a:rPr lang="zh-CN" altLang="en-US" smtClean="0"/>
              <a:t>2018/5/23</a:t>
            </a:fld>
            <a:endParaRPr lang="zh-CN" altLang="en-US"/>
          </a:p>
        </p:txBody>
      </p:sp>
      <p:sp>
        <p:nvSpPr>
          <p:cNvPr id="5" name="页脚占位符 4">
            <a:extLst>
              <a:ext uri="{FF2B5EF4-FFF2-40B4-BE49-F238E27FC236}">
                <a16:creationId xmlns:a16="http://schemas.microsoft.com/office/drawing/2014/main" id="{55783940-BEA1-44B0-805A-CD3D6DC35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3C07432-0A12-40F4-A8D7-F7BBBA6DCB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0E7B6C-F8C8-4154-8F77-A7DE7DEEBD29}" type="slidenum">
              <a:rPr lang="zh-CN" altLang="en-US" smtClean="0"/>
              <a:t>‹#›</a:t>
            </a:fld>
            <a:endParaRPr lang="zh-CN" altLang="en-US"/>
          </a:p>
        </p:txBody>
      </p:sp>
    </p:spTree>
    <p:extLst>
      <p:ext uri="{BB962C8B-B14F-4D97-AF65-F5344CB8AC3E}">
        <p14:creationId val="3174212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5764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 Id="rId4"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4.xml" Type="http://schemas.openxmlformats.org/officeDocument/2006/relationships/tags"/><Relationship Id="rId11" Target="../tags/tag15.xml" Type="http://schemas.openxmlformats.org/officeDocument/2006/relationships/tags"/><Relationship Id="rId12" Target="../tags/tag16.xml" Type="http://schemas.openxmlformats.org/officeDocument/2006/relationships/tags"/><Relationship Id="rId13" Target="../tags/tag17.xml" Type="http://schemas.openxmlformats.org/officeDocument/2006/relationships/tags"/><Relationship Id="rId14" Target="../tags/tag18.xml" Type="http://schemas.openxmlformats.org/officeDocument/2006/relationships/tags"/><Relationship Id="rId15" Target="../media/image3.png" Type="http://schemas.openxmlformats.org/officeDocument/2006/relationships/image"/><Relationship Id="rId2" Target="../notesSlides/notesSlide16.xml" Type="http://schemas.openxmlformats.org/officeDocument/2006/relationships/notesSlide"/><Relationship Id="rId3" Target="../tags/tag7.xml" Type="http://schemas.openxmlformats.org/officeDocument/2006/relationships/tags"/><Relationship Id="rId4" Target="../tags/tag8.xml" Type="http://schemas.openxmlformats.org/officeDocument/2006/relationships/tags"/><Relationship Id="rId5" Target="../tags/tag9.xml" Type="http://schemas.openxmlformats.org/officeDocument/2006/relationships/tags"/><Relationship Id="rId6" Target="../tags/tag10.xml" Type="http://schemas.openxmlformats.org/officeDocument/2006/relationships/tags"/><Relationship Id="rId7" Target="../tags/tag11.xml" Type="http://schemas.openxmlformats.org/officeDocument/2006/relationships/tags"/><Relationship Id="rId8" Target="../tags/tag12.xml" Type="http://schemas.openxmlformats.org/officeDocument/2006/relationships/tags"/><Relationship Id="rId9" Target="../tags/tag1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6" name="文本框 5">
            <a:extLst>
              <a:ext uri="{FF2B5EF4-FFF2-40B4-BE49-F238E27FC236}">
                <a16:creationId xmlns:a16="http://schemas.microsoft.com/office/drawing/2014/main" id="{ECD6F2FA-DC43-442C-BF6A-25786B697047}"/>
              </a:ext>
            </a:extLst>
          </p:cNvPr>
          <p:cNvSpPr txBox="1"/>
          <p:nvPr/>
        </p:nvSpPr>
        <p:spPr>
          <a:xfrm>
            <a:off x="1821543" y="2505670"/>
            <a:ext cx="8548914" cy="914400"/>
          </a:xfrm>
          <a:prstGeom prst="rect">
            <a:avLst/>
          </a:prstGeom>
          <a:noFill/>
        </p:spPr>
        <p:txBody>
          <a:bodyPr rtlCol="0" wrap="square">
            <a:spAutoFit/>
          </a:bodyPr>
          <a:lstStyle/>
          <a:p>
            <a:pPr algn="dist"/>
            <a:r>
              <a:rPr altLang="en-US" lang="zh-CN" smtClean="0" sz="5400">
                <a:solidFill>
                  <a:schemeClr val="tx1">
                    <a:lumMod val="95000"/>
                    <a:lumOff val="5000"/>
                  </a:schemeClr>
                </a:solidFill>
                <a:latin typeface="+mn-ea"/>
              </a:rPr>
              <a:t>单击此处添加您的标题</a:t>
            </a:r>
          </a:p>
        </p:txBody>
      </p:sp>
      <p:sp>
        <p:nvSpPr>
          <p:cNvPr id="7" name="文本框 6">
            <a:extLst>
              <a:ext uri="{FF2B5EF4-FFF2-40B4-BE49-F238E27FC236}">
                <a16:creationId xmlns:a16="http://schemas.microsoft.com/office/drawing/2014/main" id="{56090011-5CD4-47FB-B84B-91C4D04D0A57}"/>
              </a:ext>
            </a:extLst>
          </p:cNvPr>
          <p:cNvSpPr txBox="1"/>
          <p:nvPr/>
        </p:nvSpPr>
        <p:spPr>
          <a:xfrm>
            <a:off x="1806889" y="3395784"/>
            <a:ext cx="8621627" cy="1097280"/>
          </a:xfrm>
          <a:prstGeom prst="rect">
            <a:avLst/>
          </a:prstGeom>
          <a:noFill/>
        </p:spPr>
        <p:txBody>
          <a:bodyPr rtlCol="0" wrap="square">
            <a:spAutoFit/>
          </a:bodyPr>
          <a:lstStyle/>
          <a:p>
            <a:pPr algn="ctr"/>
            <a:r>
              <a:rPr altLang="zh-CN" lang="en-US" sz="2200">
                <a:solidFill>
                  <a:schemeClr val="tx1">
                    <a:lumMod val="95000"/>
                    <a:lumOff val="5000"/>
                  </a:schemeClr>
                </a:solidFill>
                <a:latin typeface="+mn-ea"/>
              </a:rPr>
              <a:t>Without ideal, life is a desert, not angry; Without ideal, life is like night, without light; Without ideal, life is like a maze, without direction.</a:t>
            </a:r>
          </a:p>
        </p:txBody>
      </p:sp>
      <p:grpSp>
        <p:nvGrpSpPr>
          <p:cNvPr id="8" name="组合 7">
            <a:extLst>
              <a:ext uri="{FF2B5EF4-FFF2-40B4-BE49-F238E27FC236}">
                <a16:creationId xmlns:a16="http://schemas.microsoft.com/office/drawing/2014/main" id="{313B4E6B-A81E-4B1A-840A-EBD39EDDB0AA}"/>
              </a:ext>
            </a:extLst>
          </p:cNvPr>
          <p:cNvGrpSpPr/>
          <p:nvPr/>
        </p:nvGrpSpPr>
        <p:grpSpPr>
          <a:xfrm>
            <a:off x="4881553" y="4319115"/>
            <a:ext cx="2428894" cy="515484"/>
            <a:chOff x="4647268" y="2344246"/>
            <a:chExt cx="2948155" cy="625687"/>
          </a:xfrm>
        </p:grpSpPr>
        <p:sp>
          <p:nvSpPr>
            <p:cNvPr id="9" name="文本框 8">
              <a:extLst>
                <a:ext uri="{FF2B5EF4-FFF2-40B4-BE49-F238E27FC236}">
                  <a16:creationId xmlns:a16="http://schemas.microsoft.com/office/drawing/2014/main" id="{92B6EE3C-2ED5-4EC0-9C90-A45CF255619F}"/>
                </a:ext>
              </a:extLst>
            </p:cNvPr>
            <p:cNvSpPr txBox="1"/>
            <p:nvPr/>
          </p:nvSpPr>
          <p:spPr>
            <a:xfrm>
              <a:off x="4647268" y="2410308"/>
              <a:ext cx="2948155" cy="554943"/>
            </a:xfrm>
            <a:prstGeom prst="rect">
              <a:avLst/>
            </a:prstGeom>
            <a:noFill/>
          </p:spPr>
          <p:txBody>
            <a:bodyPr rtlCol="0" wrap="square">
              <a:spAutoFit/>
            </a:bodyPr>
            <a:lstStyle/>
            <a:p>
              <a:pPr algn="ctr"/>
              <a:r>
                <a:rPr altLang="en-US" lang="zh-CN" sz="2400">
                  <a:solidFill>
                    <a:schemeClr val="tx1">
                      <a:lumMod val="95000"/>
                      <a:lumOff val="5000"/>
                    </a:schemeClr>
                  </a:solidFill>
                  <a:latin typeface="+mn-ea"/>
                </a:rPr>
                <a:t>讲师：XXX</a:t>
              </a:r>
            </a:p>
          </p:txBody>
        </p:sp>
        <p:sp>
          <p:nvSpPr>
            <p:cNvPr id="10" name="椭圆 31">
              <a:extLst>
                <a:ext uri="{FF2B5EF4-FFF2-40B4-BE49-F238E27FC236}">
                  <a16:creationId xmlns:a16="http://schemas.microsoft.com/office/drawing/2014/main" id="{55127847-B7A7-4545-97D8-3FCB1BCCAB7E}"/>
                </a:ext>
              </a:extLst>
            </p:cNvPr>
            <p:cNvSpPr/>
            <p:nvPr/>
          </p:nvSpPr>
          <p:spPr>
            <a:xfrm rot="16200000">
              <a:off x="5783156" y="1223001"/>
              <a:ext cx="625687" cy="286817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chemeClr val="tx1">
                    <a:lumMod val="95000"/>
                    <a:lumOff val="5000"/>
                  </a:schemeClr>
                </a:solidFill>
                <a:latin typeface="+mn-ea"/>
              </a:endParaRPr>
            </a:p>
          </p:txBody>
        </p:sp>
      </p:grpSp>
    </p:spTree>
    <p:extLst>
      <p:ext uri="{BB962C8B-B14F-4D97-AF65-F5344CB8AC3E}">
        <p14:creationId val="709562366"/>
      </p:ext>
    </p:extLst>
  </p:cSld>
  <p:clrMapOvr>
    <a:masterClrMapping/>
  </p:clrMapOvr>
  <mc:AlternateContent>
    <mc:Choice Requires="p14">
      <p:transition advClick="0" p14:dur="1250" spd="slow">
        <p:split orient="vert"/>
      </p:transition>
    </mc:Choice>
    <mc:Fallback>
      <p:transition advClick="0" spd="slow">
        <p:split orient="vert"/>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sp>
        <p:nvSpPr>
          <p:cNvPr id="6" name="Freeform 69"/>
          <p:cNvSpPr>
            <a:spLocks noEditPoints="1"/>
          </p:cNvSpPr>
          <p:nvPr/>
        </p:nvSpPr>
        <p:spPr bwMode="auto">
          <a:xfrm>
            <a:off x="5147483" y="3560620"/>
            <a:ext cx="2238376" cy="1369601"/>
          </a:xfrm>
          <a:custGeom>
            <a:gdLst>
              <a:gd fmla="*/ 491 w 582" name="T0"/>
              <a:gd fmla="*/ 236 h 356" name="T1"/>
              <a:gd fmla="*/ 527 w 582" name="T2"/>
              <a:gd fmla="*/ 36 h 356" name="T3"/>
              <a:gd fmla="*/ 95 w 582" name="T4"/>
              <a:gd fmla="*/ 228 h 356" name="T5"/>
              <a:gd fmla="*/ 523 w 582" name="T6"/>
              <a:gd fmla="*/ 38 h 356" name="T7"/>
              <a:gd fmla="*/ 87 w 582" name="T8"/>
              <a:gd fmla="*/ 228 h 356" name="T9"/>
              <a:gd fmla="*/ 512 w 582" name="T10"/>
              <a:gd fmla="*/ 55 h 356" name="T11"/>
              <a:gd fmla="*/ 531 w 582" name="T12"/>
              <a:gd fmla="*/ 40 h 356" name="T13"/>
              <a:gd fmla="*/ 544 w 582" name="T14"/>
              <a:gd fmla="*/ 74 h 356" name="T15"/>
              <a:gd fmla="*/ 514 w 582" name="T16"/>
              <a:gd fmla="*/ 49 h 356" name="T17"/>
              <a:gd fmla="*/ 546 w 582" name="T18"/>
              <a:gd fmla="*/ 104 h 356" name="T19"/>
              <a:gd fmla="*/ 548 w 582" name="T20"/>
              <a:gd fmla="*/ 34 h 356" name="T21"/>
              <a:gd fmla="*/ 362 w 582" name="T22"/>
              <a:gd fmla="*/ 61 h 356" name="T23"/>
              <a:gd fmla="*/ 379 w 582" name="T24"/>
              <a:gd fmla="*/ 120 h 356" name="T25"/>
              <a:gd fmla="*/ 91 w 582" name="T26"/>
              <a:gd fmla="*/ 304 h 356" name="T27"/>
              <a:gd fmla="*/ 369 w 582" name="T28"/>
              <a:gd fmla="*/ 89 h 356" name="T29"/>
              <a:gd fmla="*/ 365 w 582" name="T30"/>
              <a:gd fmla="*/ 110 h 356" name="T31"/>
              <a:gd fmla="*/ 516 w 582" name="T32"/>
              <a:gd fmla="*/ 228 h 356" name="T33"/>
              <a:gd fmla="*/ 82 w 582" name="T34"/>
              <a:gd fmla="*/ 312 h 356" name="T35"/>
              <a:gd fmla="*/ 68 w 582" name="T36"/>
              <a:gd fmla="*/ 279 h 356" name="T37"/>
              <a:gd fmla="*/ 531 w 582" name="T38"/>
              <a:gd fmla="*/ 91 h 356" name="T39"/>
              <a:gd fmla="*/ 518 w 582" name="T40"/>
              <a:gd fmla="*/ 76 h 356" name="T41"/>
              <a:gd fmla="*/ 84 w 582" name="T42"/>
              <a:gd fmla="*/ 276 h 356" name="T43"/>
              <a:gd fmla="*/ 542 w 582" name="T44"/>
              <a:gd fmla="*/ 169 h 356" name="T45"/>
              <a:gd fmla="*/ 105 w 582" name="T46"/>
              <a:gd fmla="*/ 312 h 356" name="T47"/>
              <a:gd fmla="*/ 497 w 582" name="T48"/>
              <a:gd fmla="*/ 91 h 356" name="T49"/>
              <a:gd fmla="*/ 474 w 582" name="T50"/>
              <a:gd fmla="*/ 55 h 356" name="T51"/>
              <a:gd fmla="*/ 537 w 582" name="T52"/>
              <a:gd fmla="*/ 118 h 356" name="T53"/>
              <a:gd fmla="*/ 535 w 582" name="T54"/>
              <a:gd fmla="*/ 110 h 356" name="T55"/>
              <a:gd fmla="*/ 510 w 582" name="T56"/>
              <a:gd fmla="*/ 89 h 356" name="T57"/>
              <a:gd fmla="*/ 457 w 582" name="T58"/>
              <a:gd fmla="*/ 152 h 356" name="T59"/>
              <a:gd fmla="*/ 466 w 582" name="T60"/>
              <a:gd fmla="*/ 150 h 356" name="T61"/>
              <a:gd fmla="*/ 463 w 582" name="T62"/>
              <a:gd fmla="*/ 131 h 356" name="T63"/>
              <a:gd fmla="*/ 476 w 582" name="T64"/>
              <a:gd fmla="*/ 121 h 356" name="T65"/>
              <a:gd fmla="*/ 489 w 582" name="T66"/>
              <a:gd fmla="*/ 139 h 356" name="T67"/>
              <a:gd fmla="*/ 485 w 582" name="T68"/>
              <a:gd fmla="*/ 158 h 356" name="T69"/>
              <a:gd fmla="*/ 449 w 582" name="T70"/>
              <a:gd fmla="*/ 49 h 356" name="T71"/>
              <a:gd fmla="*/ 455 w 582" name="T72"/>
              <a:gd fmla="*/ 53 h 356" name="T73"/>
              <a:gd fmla="*/ 461 w 582" name="T74"/>
              <a:gd fmla="*/ 245 h 356" name="T75"/>
              <a:gd fmla="*/ 539 w 582" name="T76"/>
              <a:gd fmla="*/ 192 h 356" name="T77"/>
              <a:gd fmla="*/ 392 w 582" name="T78"/>
              <a:gd fmla="*/ 93 h 356" name="T79"/>
              <a:gd fmla="*/ 103 w 582" name="T80"/>
              <a:gd fmla="*/ 226 h 356" name="T81"/>
              <a:gd fmla="*/ 112 w 582" name="T82"/>
              <a:gd fmla="*/ 257 h 356" name="T83"/>
              <a:gd fmla="*/ 118 w 582" name="T84"/>
              <a:gd fmla="*/ 262 h 356" name="T85"/>
              <a:gd fmla="*/ 160 w 582" name="T86"/>
              <a:gd fmla="*/ 302 h 356" name="T87"/>
              <a:gd fmla="*/ 223 w 582" name="T88"/>
              <a:gd fmla="*/ 293 h 356" name="T89"/>
              <a:gd fmla="*/ 207 w 582" name="T90"/>
              <a:gd fmla="*/ 299 h 356" name="T91"/>
              <a:gd fmla="*/ 143 w 582" name="T92"/>
              <a:gd fmla="*/ 302 h 356" name="T93"/>
              <a:gd fmla="*/ 122 w 582" name="T94"/>
              <a:gd fmla="*/ 312 h 356" name="T95"/>
              <a:gd fmla="*/ 118 w 582" name="T96"/>
              <a:gd fmla="*/ 314 h 356" name="T97"/>
              <a:gd fmla="*/ 569 w 582" name="T98"/>
              <a:gd fmla="*/ 239 h 356" name="T99"/>
              <a:gd fmla="*/ 510 w 582" name="T100"/>
              <a:gd fmla="*/ 260 h 356" name="T101"/>
              <a:gd fmla="*/ 487 w 582" name="T102"/>
              <a:gd fmla="*/ 260 h 356" name="T103"/>
              <a:gd fmla="*/ 32 w 582" name="T104"/>
              <a:gd fmla="*/ 335 h 356" name="T105"/>
              <a:gd fmla="*/ 49 w 582" name="T106"/>
              <a:gd fmla="*/ 297 h 356" name="T107"/>
              <a:gd fmla="*/ 59 w 582" name="T108"/>
              <a:gd fmla="*/ 241 h 356" name="T109"/>
              <a:gd fmla="*/ 68 w 582" name="T110"/>
              <a:gd fmla="*/ 205 h 356" name="T111"/>
              <a:gd fmla="*/ 154 w 582" name="T112"/>
              <a:gd fmla="*/ 200 h 356" name="T113"/>
              <a:gd fmla="*/ 346 w 582" name="T114"/>
              <a:gd fmla="*/ 116 h 356" name="T115"/>
              <a:gd fmla="*/ 322 w 582" name="T116"/>
              <a:gd fmla="*/ 101 h 356" name="T117"/>
              <a:gd fmla="*/ 352 w 582" name="T118"/>
              <a:gd fmla="*/ 34 h 356" name="T119"/>
              <a:gd fmla="*/ 535 w 582" name="T120"/>
              <a:gd fmla="*/ 9 h 3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56" w="582">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anchor="t" anchorCtr="0" bIns="45706" compatLnSpc="1" lIns="91412" numCol="1" rIns="91412" tIns="45706" vert="horz" wrap="square">
            <a:prstTxWarp prst="textNoShape">
              <a:avLst/>
            </a:prstTxWarp>
          </a:bodyPr>
          <a:lstStyle/>
          <a:p>
            <a:endParaRPr altLang="en-US" lang="zh-CN" sz="2399"/>
          </a:p>
        </p:txBody>
      </p:sp>
      <p:sp>
        <p:nvSpPr>
          <p:cNvPr id="7" name="Freeform 72"/>
          <p:cNvSpPr>
            <a:spLocks noEditPoints="1"/>
          </p:cNvSpPr>
          <p:nvPr/>
        </p:nvSpPr>
        <p:spPr bwMode="auto">
          <a:xfrm>
            <a:off x="4808965" y="2272826"/>
            <a:ext cx="2146071" cy="1758168"/>
          </a:xfrm>
          <a:custGeom>
            <a:gdLst>
              <a:gd fmla="*/ 327 w 558" name="T0"/>
              <a:gd fmla="*/ 198 h 457" name="T1"/>
              <a:gd fmla="*/ 472 w 558" name="T2"/>
              <a:gd fmla="*/ 158 h 457" name="T3"/>
              <a:gd fmla="*/ 53 w 558" name="T4"/>
              <a:gd fmla="*/ 421 h 457" name="T5"/>
              <a:gd fmla="*/ 45 w 558" name="T6"/>
              <a:gd fmla="*/ 306 h 457" name="T7"/>
              <a:gd fmla="*/ 356 w 558" name="T8"/>
              <a:gd fmla="*/ 186 h 457" name="T9"/>
              <a:gd fmla="*/ 386 w 558" name="T10"/>
              <a:gd fmla="*/ 179 h 457" name="T11"/>
              <a:gd fmla="*/ 453 w 558" name="T12"/>
              <a:gd fmla="*/ 162 h 457" name="T13"/>
              <a:gd fmla="*/ 343 w 558" name="T14"/>
              <a:gd fmla="*/ 192 h 457" name="T15"/>
              <a:gd fmla="*/ 87 w 558" name="T16"/>
              <a:gd fmla="*/ 407 h 457" name="T17"/>
              <a:gd fmla="*/ 165 w 558" name="T18"/>
              <a:gd fmla="*/ 392 h 457" name="T19"/>
              <a:gd fmla="*/ 127 w 558" name="T20"/>
              <a:gd fmla="*/ 413 h 457" name="T21"/>
              <a:gd fmla="*/ 501 w 558" name="T22"/>
              <a:gd fmla="*/ 160 h 457" name="T23"/>
              <a:gd fmla="*/ 464 w 558" name="T24"/>
              <a:gd fmla="*/ 156 h 457" name="T25"/>
              <a:gd fmla="*/ 276 w 558" name="T26"/>
              <a:gd fmla="*/ 217 h 457" name="T27"/>
              <a:gd fmla="*/ 436 w 558" name="T28"/>
              <a:gd fmla="*/ 160 h 457" name="T29"/>
              <a:gd fmla="*/ 164 w 558" name="T30"/>
              <a:gd fmla="*/ 405 h 457" name="T31"/>
              <a:gd fmla="*/ 360 w 558" name="T32"/>
              <a:gd fmla="*/ 185 h 457" name="T33"/>
              <a:gd fmla="*/ 112 w 558" name="T34"/>
              <a:gd fmla="*/ 424 h 457" name="T35"/>
              <a:gd fmla="*/ 247 w 558" name="T36"/>
              <a:gd fmla="*/ 278 h 457" name="T37"/>
              <a:gd fmla="*/ 405 w 558" name="T38"/>
              <a:gd fmla="*/ 158 h 457" name="T39"/>
              <a:gd fmla="*/ 306 w 558" name="T40"/>
              <a:gd fmla="*/ 190 h 457" name="T41"/>
              <a:gd fmla="*/ 80 w 558" name="T42"/>
              <a:gd fmla="*/ 411 h 457" name="T43"/>
              <a:gd fmla="*/ 57 w 558" name="T44"/>
              <a:gd fmla="*/ 388 h 457" name="T45"/>
              <a:gd fmla="*/ 329 w 558" name="T46"/>
              <a:gd fmla="*/ 177 h 457" name="T47"/>
              <a:gd fmla="*/ 379 w 558" name="T48"/>
              <a:gd fmla="*/ 181 h 457" name="T49"/>
              <a:gd fmla="*/ 531 w 558" name="T50"/>
              <a:gd fmla="*/ 44 h 457" name="T51"/>
              <a:gd fmla="*/ 139 w 558" name="T52"/>
              <a:gd fmla="*/ 400 h 457" name="T53"/>
              <a:gd fmla="*/ 259 w 558" name="T54"/>
              <a:gd fmla="*/ 245 h 457" name="T55"/>
              <a:gd fmla="*/ 42 w 558" name="T56"/>
              <a:gd fmla="*/ 339 h 457" name="T57"/>
              <a:gd fmla="*/ 112 w 558" name="T58"/>
              <a:gd fmla="*/ 363 h 457" name="T59"/>
              <a:gd fmla="*/ 183 w 558" name="T60"/>
              <a:gd fmla="*/ 384 h 457" name="T61"/>
              <a:gd fmla="*/ 211 w 558" name="T62"/>
              <a:gd fmla="*/ 312 h 457" name="T63"/>
              <a:gd fmla="*/ 45 w 558" name="T64"/>
              <a:gd fmla="*/ 289 h 457" name="T65"/>
              <a:gd fmla="*/ 141 w 558" name="T66"/>
              <a:gd fmla="*/ 362 h 457" name="T67"/>
              <a:gd fmla="*/ 85 w 558" name="T68"/>
              <a:gd fmla="*/ 301 h 457" name="T69"/>
              <a:gd fmla="*/ 91 w 558" name="T70"/>
              <a:gd fmla="*/ 263 h 457" name="T71"/>
              <a:gd fmla="*/ 127 w 558" name="T72"/>
              <a:gd fmla="*/ 263 h 457" name="T73"/>
              <a:gd fmla="*/ 171 w 558" name="T74"/>
              <a:gd fmla="*/ 207 h 457" name="T75"/>
              <a:gd fmla="*/ 125 w 558" name="T76"/>
              <a:gd fmla="*/ 280 h 457" name="T77"/>
              <a:gd fmla="*/ 74 w 558" name="T78"/>
              <a:gd fmla="*/ 274 h 457" name="T79"/>
              <a:gd fmla="*/ 196 w 558" name="T80"/>
              <a:gd fmla="*/ 287 h 457" name="T81"/>
              <a:gd fmla="*/ 493 w 558" name="T82"/>
              <a:gd fmla="*/ 141 h 457" name="T83"/>
              <a:gd fmla="*/ 470 w 558" name="T84"/>
              <a:gd fmla="*/ 122 h 457" name="T85"/>
              <a:gd fmla="*/ 407 w 558" name="T86"/>
              <a:gd fmla="*/ 87 h 457" name="T87"/>
              <a:gd fmla="*/ 358 w 558" name="T88"/>
              <a:gd fmla="*/ 68 h 457" name="T89"/>
              <a:gd fmla="*/ 409 w 558" name="T90"/>
              <a:gd fmla="*/ 80 h 457" name="T91"/>
              <a:gd fmla="*/ 472 w 558" name="T92"/>
              <a:gd fmla="*/ 106 h 457" name="T93"/>
              <a:gd fmla="*/ 508 w 558" name="T94"/>
              <a:gd fmla="*/ 40 h 457" name="T95"/>
              <a:gd fmla="*/ 527 w 558" name="T96"/>
              <a:gd fmla="*/ 30 h 457" name="T97"/>
              <a:gd fmla="*/ 423 w 558" name="T98"/>
              <a:gd fmla="*/ 13 h 457" name="T99"/>
              <a:gd fmla="*/ 293 w 558" name="T100"/>
              <a:gd fmla="*/ 40 h 457" name="T101"/>
              <a:gd fmla="*/ 546 w 558" name="T102"/>
              <a:gd fmla="*/ 13 h 457" name="T103"/>
              <a:gd fmla="*/ 514 w 558" name="T104"/>
              <a:gd fmla="*/ 169 h 457" name="T105"/>
              <a:gd fmla="*/ 426 w 558" name="T106"/>
              <a:gd fmla="*/ 186 h 457" name="T107"/>
              <a:gd fmla="*/ 377 w 558" name="T108"/>
              <a:gd fmla="*/ 194 h 457" name="T109"/>
              <a:gd fmla="*/ 247 w 558" name="T110"/>
              <a:gd fmla="*/ 314 h 457" name="T111"/>
              <a:gd fmla="*/ 221 w 558" name="T112"/>
              <a:gd fmla="*/ 398 h 457" name="T113"/>
              <a:gd fmla="*/ 80 w 558" name="T114"/>
              <a:gd fmla="*/ 445 h 457" name="T115"/>
              <a:gd fmla="*/ 47 w 558" name="T116"/>
              <a:gd fmla="*/ 443 h 457" name="T117"/>
              <a:gd fmla="*/ 9 w 558" name="T118"/>
              <a:gd fmla="*/ 388 h 457" name="T119"/>
              <a:gd fmla="*/ 26 w 558" name="T120"/>
              <a:gd fmla="*/ 198 h 457" name="T121"/>
              <a:gd fmla="*/ 51 w 558" name="T122"/>
              <a:gd fmla="*/ 162 h 457" name="T123"/>
              <a:gd fmla="*/ 127 w 558" name="T124"/>
              <a:gd fmla="*/ 164 h 45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57" w="558">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anchor="t" anchorCtr="0" bIns="45706" compatLnSpc="1" lIns="91412" numCol="1" rIns="91412" tIns="45706" vert="horz" wrap="square">
            <a:prstTxWarp prst="textNoShape">
              <a:avLst/>
            </a:prstTxWarp>
          </a:bodyPr>
          <a:lstStyle/>
          <a:p>
            <a:endParaRPr altLang="en-US" lang="zh-CN" sz="2399"/>
          </a:p>
        </p:txBody>
      </p:sp>
      <p:sp>
        <p:nvSpPr>
          <p:cNvPr id="8" name="矩形 7"/>
          <p:cNvSpPr/>
          <p:nvPr/>
        </p:nvSpPr>
        <p:spPr>
          <a:xfrm>
            <a:off x="3696474" y="2901104"/>
            <a:ext cx="581087" cy="581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anose="020b0503020204020204" pitchFamily="34" typeface="微软雅黑"/>
                <a:ea charset="-122" panose="020b0503020204020204" pitchFamily="34" typeface="微软雅黑"/>
              </a:rPr>
              <a:t>1</a:t>
            </a:r>
          </a:p>
        </p:txBody>
      </p:sp>
      <p:sp>
        <p:nvSpPr>
          <p:cNvPr id="9" name="文本框 8"/>
          <p:cNvSpPr txBox="1"/>
          <p:nvPr/>
        </p:nvSpPr>
        <p:spPr>
          <a:xfrm>
            <a:off x="241156" y="3583699"/>
            <a:ext cx="3316419" cy="804644"/>
          </a:xfrm>
          <a:prstGeom prst="rect">
            <a:avLst/>
          </a:prstGeom>
          <a:noFill/>
        </p:spPr>
        <p:txBody>
          <a:bodyPr bIns="45706" lIns="91412" rIns="91412" rtlCol="0"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0" name="文本框 9"/>
          <p:cNvSpPr txBox="1"/>
          <p:nvPr/>
        </p:nvSpPr>
        <p:spPr>
          <a:xfrm>
            <a:off x="673071" y="3039154"/>
            <a:ext cx="2621224" cy="457020"/>
          </a:xfrm>
          <a:prstGeom prst="rect">
            <a:avLst/>
          </a:prstGeom>
          <a:noFill/>
        </p:spPr>
        <p:txBody>
          <a:bodyPr bIns="45706" lIns="91412" rIns="91412" rtlCol="0" tIns="45706" wrap="none">
            <a:spAutoFit/>
          </a:bodyPr>
          <a:lstStyle/>
          <a:p>
            <a:r>
              <a:rPr altLang="en-US" lang="zh-CN" sz="2399">
                <a:solidFill>
                  <a:schemeClr val="accent1"/>
                </a:solidFill>
                <a:latin charset="-122" panose="020b0503020204020204" pitchFamily="34" typeface="微软雅黑"/>
                <a:ea charset="-122" panose="020b0503020204020204" pitchFamily="34" typeface="微软雅黑"/>
              </a:rPr>
              <a:t>单击此处添加标题</a:t>
            </a:r>
          </a:p>
        </p:txBody>
      </p:sp>
      <p:sp>
        <p:nvSpPr>
          <p:cNvPr id="11" name="矩形 10"/>
          <p:cNvSpPr/>
          <p:nvPr/>
        </p:nvSpPr>
        <p:spPr>
          <a:xfrm>
            <a:off x="7957023" y="2963189"/>
            <a:ext cx="581087" cy="5812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r>
              <a:rPr altLang="zh-CN" lang="en-US" sz="2799">
                <a:latin charset="-122" panose="020b0503020204020204" pitchFamily="34" typeface="微软雅黑"/>
                <a:ea charset="-122" panose="020b0503020204020204" pitchFamily="34" typeface="微软雅黑"/>
              </a:rPr>
              <a:t>2</a:t>
            </a:r>
          </a:p>
        </p:txBody>
      </p:sp>
      <p:sp>
        <p:nvSpPr>
          <p:cNvPr id="12" name="文本框 11"/>
          <p:cNvSpPr txBox="1"/>
          <p:nvPr/>
        </p:nvSpPr>
        <p:spPr>
          <a:xfrm>
            <a:off x="8447536" y="3567537"/>
            <a:ext cx="3311347" cy="804644"/>
          </a:xfrm>
          <a:prstGeom prst="rect">
            <a:avLst/>
          </a:prstGeom>
          <a:noFill/>
        </p:spPr>
        <p:txBody>
          <a:bodyPr bIns="45706" lIns="91412" rIns="91412" rtlCol="0"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3" name="文本框 12"/>
          <p:cNvSpPr txBox="1"/>
          <p:nvPr/>
        </p:nvSpPr>
        <p:spPr>
          <a:xfrm>
            <a:off x="8538110" y="3022990"/>
            <a:ext cx="2621224" cy="457020"/>
          </a:xfrm>
          <a:prstGeom prst="rect">
            <a:avLst/>
          </a:prstGeom>
          <a:noFill/>
        </p:spPr>
        <p:txBody>
          <a:bodyPr bIns="45706" lIns="91412" rIns="91412" rtlCol="0" tIns="45706" wrap="none">
            <a:spAutoFit/>
          </a:bodyPr>
          <a:lstStyle/>
          <a:p>
            <a:r>
              <a:rPr altLang="en-US" lang="zh-CN" sz="2399">
                <a:solidFill>
                  <a:schemeClr val="accent2"/>
                </a:solidFill>
                <a:latin charset="-122" panose="020b0503020204020204" pitchFamily="34" typeface="微软雅黑"/>
                <a:ea charset="-122" panose="020b0503020204020204" pitchFamily="34" typeface="微软雅黑"/>
              </a:rPr>
              <a:t>单击此处添加标题</a:t>
            </a:r>
          </a:p>
        </p:txBody>
      </p:sp>
    </p:spTree>
    <p:extLst>
      <p:ext uri="{BB962C8B-B14F-4D97-AF65-F5344CB8AC3E}">
        <p14:creationId val="92286234"/>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60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90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900"/>
                            </p:stCondLst>
                            <p:childTnLst>
                              <p:par>
                                <p:cTn fill="hold" grpId="0" id="16" nodeType="afterEffect" presetClass="entr" presetID="12" presetSubtype="4">
                                  <p:stCondLst>
                                    <p:cond delay="0"/>
                                  </p:stCondLst>
                                  <p:childTnLst>
                                    <p:set>
                                      <p:cBhvr>
                                        <p:cTn dur="1" fill="hold" id="17">
                                          <p:stCondLst>
                                            <p:cond delay="0"/>
                                          </p:stCondLst>
                                        </p:cTn>
                                        <p:tgtEl>
                                          <p:spTgt spid="8"/>
                                        </p:tgtEl>
                                        <p:attrNameLst>
                                          <p:attrName>style.visibility</p:attrName>
                                        </p:attrNameLst>
                                      </p:cBhvr>
                                      <p:to>
                                        <p:strVal val="visible"/>
                                      </p:to>
                                    </p:set>
                                    <p:animEffect filter="slide(fromBottom)" transition="in">
                                      <p:cBhvr>
                                        <p:cTn dur="500" id="18"/>
                                        <p:tgtEl>
                                          <p:spTgt spid="8"/>
                                        </p:tgtEl>
                                      </p:cBhvr>
                                    </p:animEffect>
                                  </p:childTnLst>
                                </p:cTn>
                              </p:par>
                            </p:childTnLst>
                          </p:cTn>
                        </p:par>
                        <p:par>
                          <p:cTn fill="hold" id="19" nodeType="afterGroup">
                            <p:stCondLst>
                              <p:cond delay="2400"/>
                            </p:stCondLst>
                            <p:childTnLst>
                              <p:par>
                                <p:cTn fill="hold" grpId="0" id="20" nodeType="afterEffect" presetClass="entr" presetID="10"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500" id="22"/>
                                        <p:tgtEl>
                                          <p:spTgt spid="9"/>
                                        </p:tgtEl>
                                      </p:cBhvr>
                                    </p:animEffect>
                                  </p:childTnLst>
                                </p:cTn>
                              </p:par>
                            </p:childTnLst>
                          </p:cTn>
                        </p:par>
                        <p:par>
                          <p:cTn fill="hold" id="23" nodeType="afterGroup">
                            <p:stCondLst>
                              <p:cond delay="2900"/>
                            </p:stCondLst>
                            <p:childTnLst>
                              <p:par>
                                <p:cTn fill="hold" grpId="0" id="24" nodeType="afterEffect" presetClass="entr" presetID="2" presetSubtype="8">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additive="base">
                                        <p:cTn dur="500" fill="hold" id="26"/>
                                        <p:tgtEl>
                                          <p:spTgt spid="10"/>
                                        </p:tgtEl>
                                        <p:attrNameLst>
                                          <p:attrName>ppt_x</p:attrName>
                                        </p:attrNameLst>
                                      </p:cBhvr>
                                      <p:tavLst>
                                        <p:tav tm="0">
                                          <p:val>
                                            <p:strVal val="0-#ppt_w/2"/>
                                          </p:val>
                                        </p:tav>
                                        <p:tav tm="100000">
                                          <p:val>
                                            <p:strVal val="#ppt_x"/>
                                          </p:val>
                                        </p:tav>
                                      </p:tavLst>
                                    </p:anim>
                                    <p:anim calcmode="lin" valueType="num">
                                      <p:cBhvr additive="base">
                                        <p:cTn dur="500" fill="hold" id="27"/>
                                        <p:tgtEl>
                                          <p:spTgt spid="1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400"/>
                            </p:stCondLst>
                            <p:childTnLst>
                              <p:par>
                                <p:cTn fill="hold" grpId="0" id="29" nodeType="afterEffect" presetClass="entr" presetID="1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slide(fromBottom)" transition="in">
                                      <p:cBhvr>
                                        <p:cTn dur="500" id="31"/>
                                        <p:tgtEl>
                                          <p:spTgt spid="11"/>
                                        </p:tgtEl>
                                      </p:cBhvr>
                                    </p:animEffect>
                                  </p:childTnLst>
                                </p:cTn>
                              </p:par>
                            </p:childTnLst>
                          </p:cTn>
                        </p:par>
                        <p:par>
                          <p:cTn fill="hold" id="32" nodeType="afterGroup">
                            <p:stCondLst>
                              <p:cond delay="3900"/>
                            </p:stCondLst>
                            <p:childTnLst>
                              <p:par>
                                <p:cTn fill="hold" grpId="0" id="33" nodeType="afterEffect" presetClass="entr" presetID="10"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500" id="35"/>
                                        <p:tgtEl>
                                          <p:spTgt spid="12"/>
                                        </p:tgtEl>
                                      </p:cBhvr>
                                    </p:animEffect>
                                  </p:childTnLst>
                                </p:cTn>
                              </p:par>
                            </p:childTnLst>
                          </p:cTn>
                        </p:par>
                        <p:par>
                          <p:cTn fill="hold" id="36" nodeType="afterGroup">
                            <p:stCondLst>
                              <p:cond delay="4400"/>
                            </p:stCondLst>
                            <p:childTnLst>
                              <p:par>
                                <p:cTn fill="hold" grpId="0" id="37" nodeType="afterEffect" presetClass="entr" presetID="2" presetSubtype="2">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1+#ppt_w/2"/>
                                          </p:val>
                                        </p:tav>
                                        <p:tav tm="100000">
                                          <p:val>
                                            <p:strVal val="#ppt_x"/>
                                          </p:val>
                                        </p:tav>
                                      </p:tavLst>
                                    </p:anim>
                                    <p:anim calcmode="lin" valueType="num">
                                      <p:cBhvr additive="base">
                                        <p:cTn dur="500" fill="hold" id="40"/>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grpSp>
        <p:nvGrpSpPr>
          <p:cNvPr id="2" name="Group 4"/>
          <p:cNvGrpSpPr>
            <a:grpSpLocks noChangeAspect="1"/>
          </p:cNvGrpSpPr>
          <p:nvPr/>
        </p:nvGrpSpPr>
        <p:grpSpPr>
          <a:xfrm>
            <a:off x="9701594" y="3859394"/>
            <a:ext cx="1901346" cy="2292169"/>
            <a:chOff x="3388" y="1644"/>
            <a:chExt cx="938" cy="1037"/>
          </a:xfrm>
          <a:solidFill>
            <a:schemeClr val="accent2"/>
          </a:solidFill>
        </p:grpSpPr>
        <p:sp>
          <p:nvSpPr>
            <p:cNvPr id="22" name="Freeform 5"/>
            <p:cNvSpPr/>
            <p:nvPr/>
          </p:nvSpPr>
          <p:spPr bwMode="auto">
            <a:xfrm>
              <a:off x="3702" y="1708"/>
              <a:ext cx="624" cy="485"/>
            </a:xfrm>
            <a:custGeom>
              <a:gdLst>
                <a:gd fmla="*/ 94 w 262" name="T0"/>
                <a:gd fmla="*/ 17 h 204" name="T1"/>
                <a:gd fmla="*/ 28 w 262" name="T2"/>
                <a:gd fmla="*/ 137 h 204" name="T3"/>
                <a:gd fmla="*/ 101 w 262" name="T4"/>
                <a:gd fmla="*/ 186 h 204" name="T5"/>
                <a:gd fmla="*/ 195 w 262" name="T6"/>
                <a:gd fmla="*/ 189 h 204" name="T7"/>
                <a:gd fmla="*/ 233 w 262" name="T8"/>
                <a:gd fmla="*/ 45 h 204" name="T9"/>
                <a:gd fmla="*/ 156 w 262" name="T10"/>
                <a:gd fmla="*/ 3 h 204" name="T11"/>
                <a:gd fmla="*/ 71 w 262" name="T12"/>
                <a:gd fmla="*/ 30 h 204" name="T13"/>
                <a:gd fmla="*/ 73 w 262" name="T14"/>
                <a:gd fmla="*/ 36 h 204" name="T15"/>
                <a:gd fmla="*/ 212 w 262" name="T16"/>
                <a:gd fmla="*/ 34 h 204" name="T17"/>
                <a:gd fmla="*/ 198 w 262" name="T18"/>
                <a:gd fmla="*/ 179 h 204" name="T19"/>
                <a:gd fmla="*/ 117 w 262" name="T20"/>
                <a:gd fmla="*/ 183 h 204" name="T21"/>
                <a:gd fmla="*/ 51 w 262" name="T22"/>
                <a:gd fmla="*/ 154 h 204" name="T23"/>
                <a:gd fmla="*/ 31 w 262" name="T24"/>
                <a:gd fmla="*/ 79 h 204" name="T25"/>
                <a:gd fmla="*/ 94 w 262" name="T26"/>
                <a:gd fmla="*/ 24 h 204" name="T27"/>
                <a:gd fmla="*/ 94 w 262" name="T28"/>
                <a:gd fmla="*/ 17 h 20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4" w="262">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3" name="Freeform 6"/>
            <p:cNvSpPr/>
            <p:nvPr/>
          </p:nvSpPr>
          <p:spPr bwMode="auto">
            <a:xfrm>
              <a:off x="3728" y="2115"/>
              <a:ext cx="345" cy="340"/>
            </a:xfrm>
            <a:custGeom>
              <a:gdLst>
                <a:gd fmla="*/ 63 w 145" name="T0"/>
                <a:gd fmla="*/ 4 h 143" name="T1"/>
                <a:gd fmla="*/ 8 w 145" name="T2"/>
                <a:gd fmla="*/ 88 h 143" name="T3"/>
                <a:gd fmla="*/ 52 w 145" name="T4"/>
                <a:gd fmla="*/ 139 h 143" name="T5"/>
                <a:gd fmla="*/ 120 w 145" name="T6"/>
                <a:gd fmla="*/ 111 h 143" name="T7"/>
                <a:gd fmla="*/ 143 w 145" name="T8"/>
                <a:gd fmla="*/ 24 h 143" name="T9"/>
                <a:gd fmla="*/ 137 w 145" name="T10"/>
                <a:gd fmla="*/ 25 h 143" name="T11"/>
                <a:gd fmla="*/ 128 w 145" name="T12"/>
                <a:gd fmla="*/ 82 h 143" name="T13"/>
                <a:gd fmla="*/ 66 w 145" name="T14"/>
                <a:gd fmla="*/ 132 h 143" name="T15"/>
                <a:gd fmla="*/ 31 w 145" name="T16"/>
                <a:gd fmla="*/ 122 h 143" name="T17"/>
                <a:gd fmla="*/ 26 w 145" name="T18"/>
                <a:gd fmla="*/ 64 h 143" name="T19"/>
                <a:gd fmla="*/ 68 w 145" name="T20"/>
                <a:gd fmla="*/ 8 h 143" name="T21"/>
                <a:gd fmla="*/ 63 w 145" name="T22"/>
                <a:gd fmla="*/ 4 h 1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3" w="145">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4" name="Freeform 7"/>
            <p:cNvSpPr/>
            <p:nvPr/>
          </p:nvSpPr>
          <p:spPr bwMode="auto">
            <a:xfrm>
              <a:off x="3766" y="2429"/>
              <a:ext cx="176" cy="243"/>
            </a:xfrm>
            <a:custGeom>
              <a:gdLst>
                <a:gd fmla="*/ 23 w 74" name="T0"/>
                <a:gd fmla="*/ 7 h 102" name="T1"/>
                <a:gd fmla="*/ 35 w 74" name="T2"/>
                <a:gd fmla="*/ 43 h 102" name="T3"/>
                <a:gd fmla="*/ 52 w 74" name="T4"/>
                <a:gd fmla="*/ 75 h 102" name="T5"/>
                <a:gd fmla="*/ 55 w 74" name="T6"/>
                <a:gd fmla="*/ 68 h 102" name="T7"/>
                <a:gd fmla="*/ 10 w 74" name="T8"/>
                <a:gd fmla="*/ 80 h 102" name="T9"/>
                <a:gd fmla="*/ 22 w 74" name="T10"/>
                <a:gd fmla="*/ 99 h 102" name="T11"/>
                <a:gd fmla="*/ 66 w 74" name="T12"/>
                <a:gd fmla="*/ 84 h 102" name="T13"/>
                <a:gd fmla="*/ 51 w 74" name="T14"/>
                <a:gd fmla="*/ 65 h 102" name="T15"/>
                <a:gd fmla="*/ 49 w 74" name="T16"/>
                <a:gd fmla="*/ 72 h 102" name="T17"/>
                <a:gd fmla="*/ 51 w 74" name="T18"/>
                <a:gd fmla="*/ 87 h 102" name="T19"/>
                <a:gd fmla="*/ 35 w 74" name="T20"/>
                <a:gd fmla="*/ 92 h 102" name="T21"/>
                <a:gd fmla="*/ 30 w 74" name="T22"/>
                <a:gd fmla="*/ 92 h 102" name="T23"/>
                <a:gd fmla="*/ 19 w 74" name="T24"/>
                <a:gd fmla="*/ 82 h 102" name="T25"/>
                <a:gd fmla="*/ 54 w 74" name="T26"/>
                <a:gd fmla="*/ 76 h 102" name="T27"/>
                <a:gd fmla="*/ 57 w 74" name="T28"/>
                <a:gd fmla="*/ 69 h 102" name="T29"/>
                <a:gd fmla="*/ 28 w 74" name="T30"/>
                <a:gd fmla="*/ 2 h 102" name="T31"/>
                <a:gd fmla="*/ 25 w 74" name="T32"/>
                <a:gd fmla="*/ 0 h 102" name="T33"/>
                <a:gd fmla="*/ 24 w 74" name="T34"/>
                <a:gd fmla="*/ 0 h 102" name="T35"/>
                <a:gd fmla="*/ 23 w 74" name="T36"/>
                <a:gd fmla="*/ 7 h 10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2" w="74">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6" name="Freeform 8"/>
            <p:cNvSpPr/>
            <p:nvPr/>
          </p:nvSpPr>
          <p:spPr bwMode="auto">
            <a:xfrm>
              <a:off x="3923" y="2407"/>
              <a:ext cx="222" cy="274"/>
            </a:xfrm>
            <a:custGeom>
              <a:gdLst>
                <a:gd fmla="*/ 9 w 93" name="T0"/>
                <a:gd fmla="*/ 8 h 115" name="T1"/>
                <a:gd fmla="*/ 36 w 93" name="T2"/>
                <a:gd fmla="*/ 53 h 115" name="T3"/>
                <a:gd fmla="*/ 47 w 93" name="T4"/>
                <a:gd fmla="*/ 69 h 115" name="T5"/>
                <a:gd fmla="*/ 34 w 93" name="T6"/>
                <a:gd fmla="*/ 79 h 115" name="T7"/>
                <a:gd fmla="*/ 18 w 93" name="T8"/>
                <a:gd fmla="*/ 107 h 115" name="T9"/>
                <a:gd fmla="*/ 80 w 93" name="T10"/>
                <a:gd fmla="*/ 97 h 115" name="T11"/>
                <a:gd fmla="*/ 39 w 93" name="T12"/>
                <a:gd fmla="*/ 81 h 115" name="T13"/>
                <a:gd fmla="*/ 38 w 93" name="T14"/>
                <a:gd fmla="*/ 88 h 115" name="T15"/>
                <a:gd fmla="*/ 70 w 93" name="T16"/>
                <a:gd fmla="*/ 90 h 115" name="T17"/>
                <a:gd fmla="*/ 62 w 93" name="T18"/>
                <a:gd fmla="*/ 99 h 115" name="T19"/>
                <a:gd fmla="*/ 38 w 93" name="T20"/>
                <a:gd fmla="*/ 103 h 115" name="T21"/>
                <a:gd fmla="*/ 25 w 93" name="T22"/>
                <a:gd fmla="*/ 91 h 115" name="T23"/>
                <a:gd fmla="*/ 52 w 93" name="T24"/>
                <a:gd fmla="*/ 82 h 115" name="T25"/>
                <a:gd fmla="*/ 57 w 93" name="T26"/>
                <a:gd fmla="*/ 77 h 115" name="T27"/>
                <a:gd fmla="*/ 42 w 93" name="T28"/>
                <a:gd fmla="*/ 48 h 115" name="T29"/>
                <a:gd fmla="*/ 26 w 93" name="T30"/>
                <a:gd fmla="*/ 19 h 115" name="T31"/>
                <a:gd fmla="*/ 12 w 93" name="T32"/>
                <a:gd fmla="*/ 1 h 115" name="T33"/>
                <a:gd fmla="*/ 9 w 93" name="T34"/>
                <a:gd fmla="*/ 8 h 1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5" w="93">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7" name="Freeform 9"/>
            <p:cNvSpPr/>
            <p:nvPr/>
          </p:nvSpPr>
          <p:spPr bwMode="auto">
            <a:xfrm>
              <a:off x="3557" y="1996"/>
              <a:ext cx="285" cy="219"/>
            </a:xfrm>
            <a:custGeom>
              <a:gdLst>
                <a:gd fmla="*/ 115 w 120" name="T0"/>
                <a:gd fmla="*/ 85 h 92" name="T1"/>
                <a:gd fmla="*/ 57 w 120" name="T2"/>
                <a:gd fmla="*/ 70 h 92" name="T3"/>
                <a:gd fmla="*/ 8 w 120" name="T4"/>
                <a:gd fmla="*/ 4 h 92" name="T5"/>
                <a:gd fmla="*/ 1 w 120" name="T6"/>
                <a:gd fmla="*/ 8 h 92" name="T7"/>
                <a:gd fmla="*/ 48 w 120" name="T8"/>
                <a:gd fmla="*/ 73 h 92" name="T9"/>
                <a:gd fmla="*/ 79 w 120" name="T10"/>
                <a:gd fmla="*/ 85 h 92" name="T11"/>
                <a:gd fmla="*/ 114 w 120" name="T12"/>
                <a:gd fmla="*/ 92 h 92" name="T13"/>
                <a:gd fmla="*/ 115 w 120" name="T14"/>
                <a:gd fmla="*/ 85 h 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2" w="120">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8" name="Freeform 10"/>
            <p:cNvSpPr/>
            <p:nvPr/>
          </p:nvSpPr>
          <p:spPr bwMode="auto">
            <a:xfrm>
              <a:off x="3511" y="1915"/>
              <a:ext cx="119" cy="102"/>
            </a:xfrm>
            <a:custGeom>
              <a:gdLst>
                <a:gd fmla="*/ 13 w 50" name="T0"/>
                <a:gd fmla="*/ 33 h 43" name="T1"/>
                <a:gd fmla="*/ 29 w 50" name="T2"/>
                <a:gd fmla="*/ 41 h 43" name="T3"/>
                <a:gd fmla="*/ 43 w 50" name="T4"/>
                <a:gd fmla="*/ 28 h 43" name="T5"/>
                <a:gd fmla="*/ 28 w 50" name="T6"/>
                <a:gd fmla="*/ 1 h 43" name="T7"/>
                <a:gd fmla="*/ 1 w 50" name="T8"/>
                <a:gd fmla="*/ 26 h 43" name="T9"/>
                <a:gd fmla="*/ 6 w 50" name="T10"/>
                <a:gd fmla="*/ 37 h 43" name="T11"/>
                <a:gd fmla="*/ 30 w 50" name="T12"/>
                <a:gd fmla="*/ 25 h 43" name="T13"/>
                <a:gd fmla="*/ 28 w 50" name="T14"/>
                <a:gd fmla="*/ 19 h 43" name="T15"/>
                <a:gd fmla="*/ 16 w 50" name="T16"/>
                <a:gd fmla="*/ 27 h 43" name="T17"/>
                <a:gd fmla="*/ 9 w 50" name="T18"/>
                <a:gd fmla="*/ 30 h 43" name="T19"/>
                <a:gd fmla="*/ 7 w 50" name="T20"/>
                <a:gd fmla="*/ 25 h 43" name="T21"/>
                <a:gd fmla="*/ 23 w 50" name="T22"/>
                <a:gd fmla="*/ 9 h 43" name="T23"/>
                <a:gd fmla="*/ 39 w 50" name="T24"/>
                <a:gd fmla="*/ 20 h 43" name="T25"/>
                <a:gd fmla="*/ 33 w 50" name="T26"/>
                <a:gd fmla="*/ 32 h 43" name="T27"/>
                <a:gd fmla="*/ 19 w 50" name="T28"/>
                <a:gd fmla="*/ 27 h 43" name="T29"/>
                <a:gd fmla="*/ 13 w 50" name="T30"/>
                <a:gd fmla="*/ 33 h 4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 w="50">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29" name="Freeform 11"/>
            <p:cNvSpPr/>
            <p:nvPr/>
          </p:nvSpPr>
          <p:spPr bwMode="auto">
            <a:xfrm>
              <a:off x="3997" y="2148"/>
              <a:ext cx="269" cy="143"/>
            </a:xfrm>
            <a:custGeom>
              <a:gdLst>
                <a:gd fmla="*/ 4 w 113" name="T0"/>
                <a:gd fmla="*/ 49 h 60" name="T1"/>
                <a:gd fmla="*/ 12 w 113" name="T2"/>
                <a:gd fmla="*/ 48 h 60" name="T3"/>
                <a:gd fmla="*/ 40 w 113" name="T4"/>
                <a:gd fmla="*/ 54 h 60" name="T5"/>
                <a:gd fmla="*/ 107 w 113" name="T6"/>
                <a:gd fmla="*/ 60 h 60" name="T7"/>
                <a:gd fmla="*/ 110 w 113" name="T8"/>
                <a:gd fmla="*/ 53 h 60" name="T9"/>
                <a:gd fmla="*/ 72 w 113" name="T10"/>
                <a:gd fmla="*/ 34 h 60" name="T11"/>
                <a:gd fmla="*/ 39 w 113" name="T12"/>
                <a:gd fmla="*/ 11 h 60" name="T13"/>
                <a:gd fmla="*/ 14 w 113" name="T14"/>
                <a:gd fmla="*/ 13 h 60" name="T15"/>
                <a:gd fmla="*/ 33 w 113" name="T16"/>
                <a:gd fmla="*/ 6 h 60" name="T17"/>
                <a:gd fmla="*/ 28 w 113" name="T18"/>
                <a:gd fmla="*/ 12 h 60" name="T19"/>
                <a:gd fmla="*/ 38 w 113" name="T20"/>
                <a:gd fmla="*/ 24 h 60" name="T21"/>
                <a:gd fmla="*/ 57 w 113" name="T22"/>
                <a:gd fmla="*/ 35 h 60" name="T23"/>
                <a:gd fmla="*/ 106 w 113" name="T24"/>
                <a:gd fmla="*/ 60 h 60" name="T25"/>
                <a:gd fmla="*/ 109 w 113" name="T26"/>
                <a:gd fmla="*/ 53 h 60" name="T27"/>
                <a:gd fmla="*/ 37 w 113" name="T28"/>
                <a:gd fmla="*/ 45 h 60" name="T29"/>
                <a:gd fmla="*/ 12 w 113" name="T30"/>
                <a:gd fmla="*/ 40 h 60" name="T31"/>
                <a:gd fmla="*/ 6 w 113" name="T32"/>
                <a:gd fmla="*/ 41 h 60" name="T33"/>
                <a:gd fmla="*/ 4 w 113" name="T34"/>
                <a:gd fmla="*/ 49 h 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0" w="113">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0" name="Freeform 12"/>
            <p:cNvSpPr/>
            <p:nvPr/>
          </p:nvSpPr>
          <p:spPr bwMode="auto">
            <a:xfrm>
              <a:off x="3588" y="1951"/>
              <a:ext cx="464" cy="216"/>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1" name="Freeform 13"/>
            <p:cNvSpPr/>
            <p:nvPr/>
          </p:nvSpPr>
          <p:spPr bwMode="auto">
            <a:xfrm>
              <a:off x="3388" y="1860"/>
              <a:ext cx="161" cy="86"/>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2" name="Freeform 14"/>
            <p:cNvSpPr/>
            <p:nvPr/>
          </p:nvSpPr>
          <p:spPr bwMode="auto">
            <a:xfrm>
              <a:off x="3583" y="1644"/>
              <a:ext cx="321" cy="290"/>
            </a:xfrm>
            <a:custGeom>
              <a:gdLst>
                <a:gd fmla="*/ 8 w 135" name="T0"/>
                <a:gd fmla="*/ 118 h 122" name="T1"/>
                <a:gd fmla="*/ 58 w 135" name="T2"/>
                <a:gd fmla="*/ 52 h 122" name="T3"/>
                <a:gd fmla="*/ 132 w 135" name="T4"/>
                <a:gd fmla="*/ 8 h 122" name="T5"/>
                <a:gd fmla="*/ 135 w 135" name="T6"/>
                <a:gd fmla="*/ 3 h 122" name="T7"/>
                <a:gd fmla="*/ 135 w 135" name="T8"/>
                <a:gd fmla="*/ 3 h 122" name="T9"/>
                <a:gd fmla="*/ 130 w 135" name="T10"/>
                <a:gd fmla="*/ 1 h 122" name="T11"/>
                <a:gd fmla="*/ 129 w 135" name="T12"/>
                <a:gd fmla="*/ 2 h 122" name="T13"/>
                <a:gd fmla="*/ 133 w 135" name="T14"/>
                <a:gd fmla="*/ 7 h 122" name="T15"/>
                <a:gd fmla="*/ 133 w 135" name="T16"/>
                <a:gd fmla="*/ 6 h 122" name="T17"/>
                <a:gd fmla="*/ 128 w 135" name="T18"/>
                <a:gd fmla="*/ 5 h 122" name="T19"/>
                <a:gd fmla="*/ 92 w 135" name="T20"/>
                <a:gd fmla="*/ 18 h 122" name="T21"/>
                <a:gd fmla="*/ 57 w 135" name="T22"/>
                <a:gd fmla="*/ 43 h 122" name="T23"/>
                <a:gd fmla="*/ 2 w 135" name="T24"/>
                <a:gd fmla="*/ 116 h 122" name="T25"/>
                <a:gd fmla="*/ 8 w 135" name="T26"/>
                <a:gd fmla="*/ 118 h 12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2" w="135">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3" name="Freeform 15"/>
            <p:cNvSpPr/>
            <p:nvPr/>
          </p:nvSpPr>
          <p:spPr bwMode="auto">
            <a:xfrm>
              <a:off x="3599" y="1658"/>
              <a:ext cx="284" cy="297"/>
            </a:xfrm>
            <a:custGeom>
              <a:gdLst>
                <a:gd fmla="*/ 7 w 119" name="T0"/>
                <a:gd fmla="*/ 122 h 125" name="T1"/>
                <a:gd fmla="*/ 33 w 119" name="T2"/>
                <a:gd fmla="*/ 80 h 125" name="T3"/>
                <a:gd fmla="*/ 65 w 119" name="T4"/>
                <a:gd fmla="*/ 38 h 125" name="T5"/>
                <a:gd fmla="*/ 114 w 119" name="T6"/>
                <a:gd fmla="*/ 9 h 125" name="T7"/>
                <a:gd fmla="*/ 114 w 119" name="T8"/>
                <a:gd fmla="*/ 2 h 125" name="T9"/>
                <a:gd fmla="*/ 42 w 119" name="T10"/>
                <a:gd fmla="*/ 57 h 125" name="T11"/>
                <a:gd fmla="*/ 20 w 119" name="T12"/>
                <a:gd fmla="*/ 90 h 125" name="T13"/>
                <a:gd fmla="*/ 3 w 119" name="T14"/>
                <a:gd fmla="*/ 117 h 125" name="T15"/>
                <a:gd fmla="*/ 7 w 119" name="T16"/>
                <a:gd fmla="*/ 122 h 1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119">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4" name="Freeform 16"/>
            <p:cNvSpPr/>
            <p:nvPr/>
          </p:nvSpPr>
          <p:spPr bwMode="auto">
            <a:xfrm>
              <a:off x="3457" y="1996"/>
              <a:ext cx="102" cy="323"/>
            </a:xfrm>
            <a:custGeom>
              <a:gdLst>
                <a:gd fmla="*/ 35 w 43" name="T0"/>
                <a:gd fmla="*/ 5 h 136" name="T1"/>
                <a:gd fmla="*/ 11 w 43" name="T2"/>
                <a:gd fmla="*/ 69 h 136" name="T3"/>
                <a:gd fmla="*/ 6 w 43" name="T4"/>
                <a:gd fmla="*/ 94 h 136" name="T5"/>
                <a:gd fmla="*/ 3 w 43" name="T6"/>
                <a:gd fmla="*/ 127 h 136" name="T7"/>
                <a:gd fmla="*/ 5 w 43" name="T8"/>
                <a:gd fmla="*/ 133 h 136" name="T9"/>
                <a:gd fmla="*/ 12 w 43" name="T10"/>
                <a:gd fmla="*/ 121 h 136" name="T11"/>
                <a:gd fmla="*/ 15 w 43" name="T12"/>
                <a:gd fmla="*/ 77 h 136" name="T13"/>
                <a:gd fmla="*/ 27 w 43" name="T14"/>
                <a:gd fmla="*/ 39 h 136" name="T15"/>
                <a:gd fmla="*/ 41 w 43" name="T16"/>
                <a:gd fmla="*/ 5 h 136" name="T17"/>
                <a:gd fmla="*/ 35 w 43" name="T18"/>
                <a:gd fmla="*/ 5 h 13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6" w="43">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5" name="Freeform 17"/>
            <p:cNvSpPr/>
            <p:nvPr/>
          </p:nvSpPr>
          <p:spPr bwMode="auto">
            <a:xfrm>
              <a:off x="3466" y="1996"/>
              <a:ext cx="117" cy="307"/>
            </a:xfrm>
            <a:custGeom>
              <a:gdLst>
                <a:gd fmla="*/ 41 w 49" name="T0"/>
                <a:gd fmla="*/ 4 h 129" name="T1"/>
                <a:gd fmla="*/ 14 w 49" name="T2"/>
                <a:gd fmla="*/ 76 h 129" name="T3"/>
                <a:gd fmla="*/ 1 w 49" name="T4"/>
                <a:gd fmla="*/ 123 h 129" name="T5"/>
                <a:gd fmla="*/ 7 w 49" name="T6"/>
                <a:gd fmla="*/ 124 h 129" name="T7"/>
                <a:gd fmla="*/ 19 w 49" name="T8"/>
                <a:gd fmla="*/ 80 h 129" name="T9"/>
                <a:gd fmla="*/ 28 w 49" name="T10"/>
                <a:gd fmla="*/ 49 h 129" name="T11"/>
                <a:gd fmla="*/ 47 w 49" name="T12"/>
                <a:gd fmla="*/ 5 h 129" name="T13"/>
                <a:gd fmla="*/ 41 w 49" name="T14"/>
                <a:gd fmla="*/ 4 h 12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9" w="4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6" name="Freeform 18"/>
            <p:cNvSpPr/>
            <p:nvPr/>
          </p:nvSpPr>
          <p:spPr bwMode="auto">
            <a:xfrm>
              <a:off x="3864" y="1653"/>
              <a:ext cx="174" cy="528"/>
            </a:xfrm>
            <a:custGeom>
              <a:gdLst>
                <a:gd fmla="*/ 1 w 73" name="T0"/>
                <a:gd fmla="*/ 8 h 222" name="T1"/>
                <a:gd fmla="*/ 26 w 73" name="T2"/>
                <a:gd fmla="*/ 110 h 222" name="T3"/>
                <a:gd fmla="*/ 40 w 73" name="T4"/>
                <a:gd fmla="*/ 160 h 222" name="T5"/>
                <a:gd fmla="*/ 65 w 73" name="T6"/>
                <a:gd fmla="*/ 217 h 222" name="T7"/>
                <a:gd fmla="*/ 71 w 73" name="T8"/>
                <a:gd fmla="*/ 213 h 222" name="T9"/>
                <a:gd fmla="*/ 32 w 73" name="T10"/>
                <a:gd fmla="*/ 106 h 222" name="T11"/>
                <a:gd fmla="*/ 7 w 73" name="T12"/>
                <a:gd fmla="*/ 4 h 222" name="T13"/>
                <a:gd fmla="*/ 1 w 73" name="T14"/>
                <a:gd fmla="*/ 8 h 2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21" w="73">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7" name="Freeform 19"/>
            <p:cNvSpPr/>
            <p:nvPr/>
          </p:nvSpPr>
          <p:spPr bwMode="auto">
            <a:xfrm>
              <a:off x="3478" y="2146"/>
              <a:ext cx="569" cy="159"/>
            </a:xfrm>
            <a:custGeom>
              <a:gdLst>
                <a:gd fmla="*/ 0 w 239" name="T0"/>
                <a:gd fmla="*/ 63 h 67" name="T1"/>
                <a:gd fmla="*/ 0 w 239" name="T2"/>
                <a:gd fmla="*/ 64 h 67" name="T3"/>
                <a:gd fmla="*/ 3 w 239" name="T4"/>
                <a:gd fmla="*/ 67 h 67" name="T5"/>
                <a:gd fmla="*/ 105 w 239" name="T6"/>
                <a:gd fmla="*/ 46 h 67" name="T7"/>
                <a:gd fmla="*/ 175 w 239" name="T8"/>
                <a:gd fmla="*/ 26 h 67" name="T9"/>
                <a:gd fmla="*/ 234 w 239" name="T10"/>
                <a:gd fmla="*/ 8 h 67" name="T11"/>
                <a:gd fmla="*/ 234 w 239" name="T12"/>
                <a:gd fmla="*/ 1 h 67" name="T13"/>
                <a:gd fmla="*/ 182 w 239" name="T14"/>
                <a:gd fmla="*/ 17 h 67" name="T15"/>
                <a:gd fmla="*/ 112 w 239" name="T16"/>
                <a:gd fmla="*/ 37 h 67" name="T17"/>
                <a:gd fmla="*/ 7 w 239" name="T18"/>
                <a:gd fmla="*/ 61 h 67" name="T19"/>
                <a:gd fmla="*/ 0 w 239" name="T20"/>
                <a:gd fmla="*/ 63 h 6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7" w="239">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8" name="Freeform 20"/>
            <p:cNvSpPr/>
            <p:nvPr/>
          </p:nvSpPr>
          <p:spPr bwMode="auto">
            <a:xfrm>
              <a:off x="3804" y="1917"/>
              <a:ext cx="105" cy="65"/>
            </a:xfrm>
            <a:custGeom>
              <a:gdLst>
                <a:gd fmla="*/ 7 w 44" name="T0"/>
                <a:gd fmla="*/ 5 h 27" name="T1"/>
                <a:gd fmla="*/ 7 w 44" name="T2"/>
                <a:gd fmla="*/ 5 h 27" name="T3"/>
                <a:gd fmla="*/ 0 w 44" name="T4"/>
                <a:gd fmla="*/ 7 h 27" name="T5"/>
                <a:gd fmla="*/ 39 w 44" name="T6"/>
                <a:gd fmla="*/ 21 h 27" name="T7"/>
                <a:gd fmla="*/ 39 w 44" name="T8"/>
                <a:gd fmla="*/ 14 h 27" name="T9"/>
                <a:gd fmla="*/ 7 w 44" name="T10"/>
                <a:gd fmla="*/ 5 h 27" name="T11"/>
                <a:gd fmla="*/ 0 w 44" name="T12"/>
                <a:gd fmla="*/ 7 h 27" name="T13"/>
                <a:gd fmla="*/ 0 w 44" name="T14"/>
                <a:gd fmla="*/ 8 h 27" name="T15"/>
                <a:gd fmla="*/ 7 w 44" name="T16"/>
                <a:gd fmla="*/ 5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4">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39" name="Freeform 21"/>
            <p:cNvSpPr/>
            <p:nvPr/>
          </p:nvSpPr>
          <p:spPr bwMode="auto">
            <a:xfrm>
              <a:off x="3819" y="1865"/>
              <a:ext cx="21" cy="33"/>
            </a:xfrm>
            <a:custGeom>
              <a:gdLst>
                <a:gd fmla="*/ 8 w 9" name="T0"/>
                <a:gd fmla="*/ 5 h 14" name="T1"/>
                <a:gd fmla="*/ 8 w 9" name="T2"/>
                <a:gd fmla="*/ 5 h 14" name="T3"/>
                <a:gd fmla="*/ 7 w 9" name="T4"/>
                <a:gd fmla="*/ 7 h 14" name="T5"/>
                <a:gd fmla="*/ 9 w 9" name="T6"/>
                <a:gd fmla="*/ 4 h 14" name="T7"/>
                <a:gd fmla="*/ 4 w 9" name="T8"/>
                <a:gd fmla="*/ 1 h 14" name="T9"/>
                <a:gd fmla="*/ 0 w 9" name="T10"/>
                <a:gd fmla="*/ 11 h 14" name="T11"/>
                <a:gd fmla="*/ 3 w 9" name="T12"/>
                <a:gd fmla="*/ 13 h 14" name="T13"/>
                <a:gd fmla="*/ 7 w 9" name="T14"/>
                <a:gd fmla="*/ 10 h 14" name="T15"/>
                <a:gd fmla="*/ 7 w 9" name="T16"/>
                <a:gd fmla="*/ 10 h 14" name="T17"/>
                <a:gd fmla="*/ 8 w 9" name="T18"/>
                <a:gd fmla="*/ 9 h 14" name="T19"/>
                <a:gd fmla="*/ 9 w 9" name="T20"/>
                <a:gd fmla="*/ 5 h 14" name="T21"/>
                <a:gd fmla="*/ 3 w 9" name="T22"/>
                <a:gd fmla="*/ 6 h 14" name="T23"/>
                <a:gd fmla="*/ 3 w 9" name="T24"/>
                <a:gd fmla="*/ 5 h 14" name="T25"/>
                <a:gd fmla="*/ 3 w 9" name="T26"/>
                <a:gd fmla="*/ 6 h 14" name="T27"/>
                <a:gd fmla="*/ 1 w 9" name="T28"/>
                <a:gd fmla="*/ 8 h 14" name="T29"/>
                <a:gd fmla="*/ 8 w 9" name="T30"/>
                <a:gd fmla="*/ 8 h 14" name="T31"/>
                <a:gd fmla="*/ 8 w 9" name="T32"/>
                <a:gd fmla="*/ 9 h 14" name="T33"/>
                <a:gd fmla="*/ 8 w 9" name="T34"/>
                <a:gd fmla="*/ 8 h 14" name="T35"/>
                <a:gd fmla="*/ 9 w 9" name="T36"/>
                <a:gd fmla="*/ 5 h 14" name="T37"/>
                <a:gd fmla="*/ 7 w 9" name="T38"/>
                <a:gd fmla="*/ 2 h 14" name="T39"/>
                <a:gd fmla="*/ 3 w 9" name="T40"/>
                <a:gd fmla="*/ 6 h 14" name="T41"/>
                <a:gd fmla="*/ 2 w 9" name="T42"/>
                <a:gd fmla="*/ 7 h 14" name="T43"/>
                <a:gd fmla="*/ 4 w 9" name="T44"/>
                <a:gd fmla="*/ 4 h 14" name="T45"/>
                <a:gd fmla="*/ 1 w 9" name="T46"/>
                <a:gd fmla="*/ 9 h 14" name="T47"/>
                <a:gd fmla="*/ 7 w 9" name="T48"/>
                <a:gd fmla="*/ 8 h 14" name="T49"/>
                <a:gd fmla="*/ 7 w 9" name="T50"/>
                <a:gd fmla="*/ 7 h 14" name="T51"/>
                <a:gd fmla="*/ 7 w 9" name="T52"/>
                <a:gd fmla="*/ 6 h 14" name="T53"/>
                <a:gd fmla="*/ 6 w 9" name="T54"/>
                <a:gd fmla="*/ 7 h 14" name="T55"/>
                <a:gd fmla="*/ 2 w 9" name="T56"/>
                <a:gd fmla="*/ 4 h 14" name="T57"/>
                <a:gd fmla="*/ 2 w 9" name="T58"/>
                <a:gd fmla="*/ 5 h 14" name="T59"/>
                <a:gd fmla="*/ 3 w 9" name="T60"/>
                <a:gd fmla="*/ 3 h 14" name="T61"/>
                <a:gd fmla="*/ 1 w 9" name="T62"/>
                <a:gd fmla="*/ 6 h 14" name="T63"/>
                <a:gd fmla="*/ 4 w 9" name="T64"/>
                <a:gd fmla="*/ 9 h 14" name="T65"/>
                <a:gd fmla="*/ 8 w 9" name="T66"/>
                <a:gd fmla="*/ 5 h 1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 w="9">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0" name="Freeform 22"/>
            <p:cNvSpPr/>
            <p:nvPr/>
          </p:nvSpPr>
          <p:spPr bwMode="auto">
            <a:xfrm>
              <a:off x="3861" y="1889"/>
              <a:ext cx="53" cy="31"/>
            </a:xfrm>
            <a:custGeom>
              <a:gdLst>
                <a:gd fmla="*/ 7 w 22" name="T0"/>
                <a:gd fmla="*/ 6 h 13" name="T1"/>
                <a:gd fmla="*/ 5 w 22" name="T2"/>
                <a:gd fmla="*/ 8 h 13" name="T3"/>
                <a:gd fmla="*/ 6 w 22" name="T4"/>
                <a:gd fmla="*/ 9 h 13" name="T5"/>
                <a:gd fmla="*/ 8 w 22" name="T6"/>
                <a:gd fmla="*/ 9 h 13" name="T7"/>
                <a:gd fmla="*/ 9 w 22" name="T8"/>
                <a:gd fmla="*/ 10 h 13" name="T9"/>
                <a:gd fmla="*/ 16 w 22" name="T10"/>
                <a:gd fmla="*/ 13 h 13" name="T11"/>
                <a:gd fmla="*/ 18 w 22" name="T12"/>
                <a:gd fmla="*/ 6 h 13" name="T13"/>
                <a:gd fmla="*/ 13 w 22" name="T14"/>
                <a:gd fmla="*/ 3 h 13" name="T15"/>
                <a:gd fmla="*/ 9 w 22" name="T16"/>
                <a:gd fmla="*/ 1 h 13" name="T17"/>
                <a:gd fmla="*/ 1 w 22" name="T18"/>
                <a:gd fmla="*/ 6 h 13" name="T19"/>
                <a:gd fmla="*/ 7 w 22" name="T20"/>
                <a:gd fmla="*/ 6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22">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1" name="Freeform 23"/>
            <p:cNvSpPr/>
            <p:nvPr/>
          </p:nvSpPr>
          <p:spPr bwMode="auto">
            <a:xfrm>
              <a:off x="4021" y="2015"/>
              <a:ext cx="109" cy="59"/>
            </a:xfrm>
            <a:custGeom>
              <a:gdLst>
                <a:gd fmla="*/ 0 w 46" name="T0"/>
                <a:gd fmla="*/ 22 h 25" name="T1"/>
                <a:gd fmla="*/ 0 w 46" name="T2"/>
                <a:gd fmla="*/ 22 h 25" name="T3"/>
                <a:gd fmla="*/ 3 w 46" name="T4"/>
                <a:gd fmla="*/ 25 h 25" name="T5"/>
                <a:gd fmla="*/ 42 w 46" name="T6"/>
                <a:gd fmla="*/ 9 h 25" name="T7"/>
                <a:gd fmla="*/ 40 w 46" name="T8"/>
                <a:gd fmla="*/ 3 h 25" name="T9"/>
                <a:gd fmla="*/ 5 w 46" name="T10"/>
                <a:gd fmla="*/ 17 h 25" name="T11"/>
                <a:gd fmla="*/ 7 w 46" name="T12"/>
                <a:gd fmla="*/ 20 h 25" name="T13"/>
                <a:gd fmla="*/ 7 w 46" name="T14"/>
                <a:gd fmla="*/ 19 h 25" name="T15"/>
                <a:gd fmla="*/ 0 w 46" name="T16"/>
                <a:gd fmla="*/ 22 h 2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 w="46">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2" name="Freeform 24"/>
            <p:cNvSpPr/>
            <p:nvPr/>
          </p:nvSpPr>
          <p:spPr bwMode="auto">
            <a:xfrm>
              <a:off x="4050" y="2008"/>
              <a:ext cx="121" cy="100"/>
            </a:xfrm>
            <a:custGeom>
              <a:gdLst>
                <a:gd fmla="*/ 5 w 51" name="T0"/>
                <a:gd fmla="*/ 26 h 42" name="T1"/>
                <a:gd fmla="*/ 5 w 51" name="T2"/>
                <a:gd fmla="*/ 26 h 42" name="T3"/>
                <a:gd fmla="*/ 3 w 51" name="T4"/>
                <a:gd fmla="*/ 24 h 42" name="T5"/>
                <a:gd fmla="*/ 20 w 51" name="T6"/>
                <a:gd fmla="*/ 39 h 42" name="T7"/>
                <a:gd fmla="*/ 42 w 51" name="T8"/>
                <a:gd fmla="*/ 39 h 42" name="T9"/>
                <a:gd fmla="*/ 50 w 51" name="T10"/>
                <a:gd fmla="*/ 23 h 42" name="T11"/>
                <a:gd fmla="*/ 43 w 51" name="T12"/>
                <a:gd fmla="*/ 12 h 42" name="T13"/>
                <a:gd fmla="*/ 36 w 51" name="T14"/>
                <a:gd fmla="*/ 2 h 42" name="T15"/>
                <a:gd fmla="*/ 32 w 51" name="T16"/>
                <a:gd fmla="*/ 8 h 42" name="T17"/>
                <a:gd fmla="*/ 36 w 51" name="T18"/>
                <a:gd fmla="*/ 15 h 42" name="T19"/>
                <a:gd fmla="*/ 38 w 51" name="T20"/>
                <a:gd fmla="*/ 33 h 42" name="T21"/>
                <a:gd fmla="*/ 9 w 51" name="T22"/>
                <a:gd fmla="*/ 20 h 42" name="T23"/>
                <a:gd fmla="*/ 7 w 51" name="T24"/>
                <a:gd fmla="*/ 19 h 42" name="T25"/>
                <a:gd fmla="*/ 6 w 51" name="T26"/>
                <a:gd fmla="*/ 19 h 42" name="T27"/>
                <a:gd fmla="*/ 5 w 51" name="T28"/>
                <a:gd fmla="*/ 26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51">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43" name="Freeform 25"/>
            <p:cNvSpPr/>
            <p:nvPr/>
          </p:nvSpPr>
          <p:spPr bwMode="auto">
            <a:xfrm>
              <a:off x="4090" y="2039"/>
              <a:ext cx="40" cy="42"/>
            </a:xfrm>
            <a:custGeom>
              <a:gdLst>
                <a:gd fmla="*/ 2 w 17" name="T0"/>
                <a:gd fmla="*/ 7 h 18" name="T1"/>
                <a:gd fmla="*/ 8 w 17" name="T2"/>
                <a:gd fmla="*/ 12 h 18" name="T3"/>
                <a:gd fmla="*/ 12 w 17" name="T4"/>
                <a:gd fmla="*/ 17 h 18" name="T5"/>
                <a:gd fmla="*/ 17 w 17" name="T6"/>
                <a:gd fmla="*/ 14 h 18" name="T7"/>
                <a:gd fmla="*/ 15 w 17" name="T8"/>
                <a:gd fmla="*/ 10 h 18" name="T9"/>
                <a:gd fmla="*/ 15 w 17" name="T10"/>
                <a:gd fmla="*/ 9 h 18" name="T11"/>
                <a:gd fmla="*/ 14 w 17" name="T12"/>
                <a:gd fmla="*/ 8 h 18" name="T13"/>
                <a:gd fmla="*/ 13 w 17" name="T14"/>
                <a:gd fmla="*/ 5 h 18" name="T15"/>
                <a:gd fmla="*/ 7 w 17" name="T16"/>
                <a:gd fmla="*/ 1 h 18" name="T17"/>
                <a:gd fmla="*/ 2 w 17" name="T18"/>
                <a:gd fmla="*/ 3 h 18" name="T19"/>
                <a:gd fmla="*/ 2 w 17" name="T20"/>
                <a:gd fmla="*/ 7 h 1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 w="17">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3" name="组合 58"/>
          <p:cNvGrpSpPr/>
          <p:nvPr/>
        </p:nvGrpSpPr>
        <p:grpSpPr>
          <a:xfrm rot="20175544">
            <a:off x="1448883" y="2650361"/>
            <a:ext cx="1466283" cy="680333"/>
            <a:chOff x="4024313" y="3409951"/>
            <a:chExt cx="954881" cy="442913"/>
          </a:xfrm>
          <a:solidFill>
            <a:schemeClr val="accent2"/>
          </a:solidFill>
        </p:grpSpPr>
        <p:sp>
          <p:nvSpPr>
            <p:cNvPr id="60"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61"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68" name="文本框 67"/>
          <p:cNvSpPr txBox="1"/>
          <p:nvPr/>
        </p:nvSpPr>
        <p:spPr>
          <a:xfrm rot="199847">
            <a:off x="1847120" y="2526226"/>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69" name="文本框 68"/>
          <p:cNvSpPr txBox="1"/>
          <p:nvPr/>
        </p:nvSpPr>
        <p:spPr>
          <a:xfrm>
            <a:off x="1427821" y="316560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4" name="组合 69"/>
          <p:cNvGrpSpPr/>
          <p:nvPr/>
        </p:nvGrpSpPr>
        <p:grpSpPr>
          <a:xfrm rot="20175544">
            <a:off x="3558545" y="3347215"/>
            <a:ext cx="1466283" cy="680333"/>
            <a:chOff x="4024313" y="3409951"/>
            <a:chExt cx="954881" cy="442913"/>
          </a:xfrm>
          <a:solidFill>
            <a:schemeClr val="accent2"/>
          </a:solidFill>
        </p:grpSpPr>
        <p:sp>
          <p:nvSpPr>
            <p:cNvPr id="7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7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3" name="文本框 72"/>
          <p:cNvSpPr txBox="1"/>
          <p:nvPr/>
        </p:nvSpPr>
        <p:spPr>
          <a:xfrm rot="199847">
            <a:off x="4006694" y="3246084"/>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74" name="文本框 73"/>
          <p:cNvSpPr txBox="1"/>
          <p:nvPr/>
        </p:nvSpPr>
        <p:spPr>
          <a:xfrm>
            <a:off x="3537484" y="38624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5" name="组合 74"/>
          <p:cNvGrpSpPr/>
          <p:nvPr/>
        </p:nvGrpSpPr>
        <p:grpSpPr>
          <a:xfrm rot="20175544">
            <a:off x="5578243" y="2412272"/>
            <a:ext cx="1466283" cy="680333"/>
            <a:chOff x="4024313" y="3409951"/>
            <a:chExt cx="954881" cy="442913"/>
          </a:xfrm>
          <a:solidFill>
            <a:schemeClr val="accent2"/>
          </a:solidFill>
        </p:grpSpPr>
        <p:sp>
          <p:nvSpPr>
            <p:cNvPr id="76"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77"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78" name="文本框 77"/>
          <p:cNvSpPr txBox="1"/>
          <p:nvPr/>
        </p:nvSpPr>
        <p:spPr>
          <a:xfrm rot="199847">
            <a:off x="5960888" y="2287688"/>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79" name="文本框 78"/>
          <p:cNvSpPr txBox="1"/>
          <p:nvPr/>
        </p:nvSpPr>
        <p:spPr>
          <a:xfrm>
            <a:off x="5557182" y="2927511"/>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grpSp>
        <p:nvGrpSpPr>
          <p:cNvPr id="6" name="组合 79"/>
          <p:cNvGrpSpPr/>
          <p:nvPr/>
        </p:nvGrpSpPr>
        <p:grpSpPr>
          <a:xfrm rot="20175544">
            <a:off x="7643193" y="3130715"/>
            <a:ext cx="1466283" cy="680333"/>
            <a:chOff x="4024313" y="3409951"/>
            <a:chExt cx="954881" cy="442913"/>
          </a:xfrm>
          <a:solidFill>
            <a:schemeClr val="accent2"/>
          </a:solidFill>
        </p:grpSpPr>
        <p:sp>
          <p:nvSpPr>
            <p:cNvPr id="81" name="Freeform 12"/>
            <p:cNvSpPr/>
            <p:nvPr/>
          </p:nvSpPr>
          <p:spPr bwMode="auto">
            <a:xfrm>
              <a:off x="4242594" y="3509964"/>
              <a:ext cx="736600" cy="342900"/>
            </a:xfrm>
            <a:custGeom>
              <a:gdLst>
                <a:gd fmla="*/ 188 w 195" name="T0"/>
                <a:gd fmla="*/ 91 h 91" name="T1"/>
                <a:gd fmla="*/ 189 w 195" name="T2"/>
                <a:gd fmla="*/ 91 h 91" name="T3"/>
                <a:gd fmla="*/ 192 w 195" name="T4"/>
                <a:gd fmla="*/ 84 h 91" name="T5"/>
                <a:gd fmla="*/ 95 w 195" name="T6"/>
                <a:gd fmla="*/ 40 h 91" name="T7"/>
                <a:gd fmla="*/ 8 w 195" name="T8"/>
                <a:gd fmla="*/ 2 h 91" name="T9"/>
                <a:gd fmla="*/ 3 w 195" name="T10"/>
                <a:gd fmla="*/ 9 h 91" name="T11"/>
                <a:gd fmla="*/ 90 w 195" name="T12"/>
                <a:gd fmla="*/ 46 h 91" name="T13"/>
                <a:gd fmla="*/ 188 w 195" name="T14"/>
                <a:gd fmla="*/ 91 h 91" name="T15"/>
                <a:gd fmla="*/ 191 w 195" name="T16"/>
                <a:gd fmla="*/ 84 h 91" name="T17"/>
                <a:gd fmla="*/ 189 w 195" name="T18"/>
                <a:gd fmla="*/ 84 h 91" name="T19"/>
                <a:gd fmla="*/ 188 w 195" name="T20"/>
                <a:gd fmla="*/ 91 h 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1" w="195">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sp>
          <p:nvSpPr>
            <p:cNvPr id="82" name="Freeform 13"/>
            <p:cNvSpPr/>
            <p:nvPr/>
          </p:nvSpPr>
          <p:spPr bwMode="auto">
            <a:xfrm>
              <a:off x="4024313" y="3409951"/>
              <a:ext cx="255588" cy="136525"/>
            </a:xfrm>
            <a:custGeom>
              <a:gdLst>
                <a:gd fmla="*/ 64 w 68" name="T0"/>
                <a:gd fmla="*/ 27 h 36" name="T1"/>
                <a:gd fmla="*/ 7 w 68" name="T2"/>
                <a:gd fmla="*/ 2 h 36" name="T3"/>
                <a:gd fmla="*/ 3 w 68" name="T4"/>
                <a:gd fmla="*/ 9 h 36" name="T5"/>
                <a:gd fmla="*/ 28 w 68" name="T6"/>
                <a:gd fmla="*/ 33 h 36" name="T7"/>
                <a:gd fmla="*/ 35 w 68" name="T8"/>
                <a:gd fmla="*/ 28 h 36" name="T9"/>
                <a:gd fmla="*/ 7 w 68" name="T10"/>
                <a:gd fmla="*/ 4 h 36" name="T11"/>
                <a:gd fmla="*/ 3 w 68" name="T12"/>
                <a:gd fmla="*/ 11 h 36" name="T13"/>
                <a:gd fmla="*/ 26 w 68" name="T14"/>
                <a:gd fmla="*/ 17 h 36" name="T15"/>
                <a:gd fmla="*/ 52 w 68" name="T16"/>
                <a:gd fmla="*/ 17 h 36" name="T17"/>
                <a:gd fmla="*/ 53 w 68" name="T18"/>
                <a:gd fmla="*/ 9 h 36" name="T19"/>
                <a:gd fmla="*/ 31 w 68" name="T20"/>
                <a:gd fmla="*/ 9 h 36" name="T21"/>
                <a:gd fmla="*/ 7 w 68" name="T22"/>
                <a:gd fmla="*/ 4 h 36" name="T23"/>
                <a:gd fmla="*/ 3 w 68" name="T24"/>
                <a:gd fmla="*/ 11 h 36" name="T25"/>
                <a:gd fmla="*/ 29 w 68" name="T26"/>
                <a:gd fmla="*/ 33 h 36" name="T27"/>
                <a:gd fmla="*/ 35 w 68" name="T28"/>
                <a:gd fmla="*/ 29 h 36" name="T29"/>
                <a:gd fmla="*/ 7 w 68" name="T30"/>
                <a:gd fmla="*/ 1 h 36" name="T31"/>
                <a:gd fmla="*/ 3 w 68" name="T32"/>
                <a:gd fmla="*/ 8 h 36" name="T33"/>
                <a:gd fmla="*/ 59 w 68" name="T34"/>
                <a:gd fmla="*/ 34 h 36" name="T35"/>
                <a:gd fmla="*/ 64 w 68" name="T36"/>
                <a:gd fmla="*/ 27 h 3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6" w="68">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83" name="文本框 82"/>
          <p:cNvSpPr txBox="1"/>
          <p:nvPr/>
        </p:nvSpPr>
        <p:spPr>
          <a:xfrm rot="199847">
            <a:off x="8025840" y="3006132"/>
            <a:ext cx="1264800" cy="335100"/>
          </a:xfrm>
          <a:prstGeom prst="rect">
            <a:avLst/>
          </a:prstGeom>
          <a:noFill/>
        </p:spPr>
        <p:txBody>
          <a:bodyPr bIns="45706" lIns="91412" rIns="91412" rtlCol="0" tIns="45706" wrap="square">
            <a:spAutoFit/>
          </a:bodyPr>
          <a:lstStyle/>
          <a:p>
            <a:r>
              <a:rPr altLang="en-US" b="1" lang="zh-CN" sz="1599">
                <a:solidFill>
                  <a:schemeClr val="accent2"/>
                </a:solidFill>
                <a:latin charset="-122" panose="020b0503020204020204" pitchFamily="34" typeface="微软雅黑"/>
                <a:ea charset="-122" panose="020b0503020204020204" pitchFamily="34" typeface="微软雅黑"/>
              </a:rPr>
              <a:t>小标题</a:t>
            </a:r>
          </a:p>
        </p:txBody>
      </p:sp>
      <p:sp>
        <p:nvSpPr>
          <p:cNvPr id="84" name="文本框 83"/>
          <p:cNvSpPr txBox="1"/>
          <p:nvPr/>
        </p:nvSpPr>
        <p:spPr>
          <a:xfrm>
            <a:off x="7622132" y="3645955"/>
            <a:ext cx="1934639" cy="82293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请在此添加文字请在此添加文字请在此添加文字请在此添加文字请在此添加文字请在此添加文字</a:t>
            </a:r>
          </a:p>
        </p:txBody>
      </p:sp>
    </p:spTree>
    <p:extLst>
      <p:ext uri="{BB962C8B-B14F-4D97-AF65-F5344CB8AC3E}">
        <p14:creationId val="1337109988"/>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22" presetSubtype="2">
                                  <p:stCondLst>
                                    <p:cond delay="100"/>
                                  </p:stCondLst>
                                  <p:childTnLst>
                                    <p:set>
                                      <p:cBhvr>
                                        <p:cTn dur="1" fill="hold" id="10">
                                          <p:stCondLst>
                                            <p:cond delay="0"/>
                                          </p:stCondLst>
                                        </p:cTn>
                                        <p:tgtEl>
                                          <p:spTgt spid="3"/>
                                        </p:tgtEl>
                                        <p:attrNameLst>
                                          <p:attrName>style.visibility</p:attrName>
                                        </p:attrNameLst>
                                      </p:cBhvr>
                                      <p:to>
                                        <p:strVal val="visible"/>
                                      </p:to>
                                    </p:set>
                                    <p:animEffect filter="wipe(right)" transition="in">
                                      <p:cBhvr>
                                        <p:cTn dur="500" id="11"/>
                                        <p:tgtEl>
                                          <p:spTgt spid="3"/>
                                        </p:tgtEl>
                                      </p:cBhvr>
                                    </p:animEffect>
                                  </p:childTnLst>
                                </p:cTn>
                              </p:par>
                              <p:par>
                                <p:cTn fill="hold" grpId="0" id="12" nodeType="withEffect" presetClass="entr" presetID="12" presetSubtype="4">
                                  <p:stCondLst>
                                    <p:cond delay="600"/>
                                  </p:stCondLst>
                                  <p:childTnLst>
                                    <p:set>
                                      <p:cBhvr>
                                        <p:cTn dur="1" fill="hold" id="13">
                                          <p:stCondLst>
                                            <p:cond delay="0"/>
                                          </p:stCondLst>
                                        </p:cTn>
                                        <p:tgtEl>
                                          <p:spTgt spid="68"/>
                                        </p:tgtEl>
                                        <p:attrNameLst>
                                          <p:attrName>style.visibility</p:attrName>
                                        </p:attrNameLst>
                                      </p:cBhvr>
                                      <p:to>
                                        <p:strVal val="visible"/>
                                      </p:to>
                                    </p:set>
                                    <p:animEffect filter="slide(fromBottom)" transition="in">
                                      <p:cBhvr>
                                        <p:cTn dur="500" id="14"/>
                                        <p:tgtEl>
                                          <p:spTgt spid="68"/>
                                        </p:tgtEl>
                                      </p:cBhvr>
                                    </p:animEffect>
                                  </p:childTnLst>
                                </p:cTn>
                              </p:par>
                              <p:par>
                                <p:cTn fill="hold" grpId="0" id="15" nodeType="withEffect" presetClass="entr" presetID="12" presetSubtype="1">
                                  <p:stCondLst>
                                    <p:cond delay="900"/>
                                  </p:stCondLst>
                                  <p:childTnLst>
                                    <p:set>
                                      <p:cBhvr>
                                        <p:cTn dur="1" fill="hold" id="16">
                                          <p:stCondLst>
                                            <p:cond delay="0"/>
                                          </p:stCondLst>
                                        </p:cTn>
                                        <p:tgtEl>
                                          <p:spTgt spid="69"/>
                                        </p:tgtEl>
                                        <p:attrNameLst>
                                          <p:attrName>style.visibility</p:attrName>
                                        </p:attrNameLst>
                                      </p:cBhvr>
                                      <p:to>
                                        <p:strVal val="visible"/>
                                      </p:to>
                                    </p:set>
                                    <p:animEffect filter="slide(fromTop)" transition="in">
                                      <p:cBhvr>
                                        <p:cTn dur="500" id="17"/>
                                        <p:tgtEl>
                                          <p:spTgt spid="69"/>
                                        </p:tgtEl>
                                      </p:cBhvr>
                                    </p:animEffect>
                                  </p:childTnLst>
                                </p:cTn>
                              </p:par>
                              <p:par>
                                <p:cTn fill="hold" id="18" nodeType="withEffect" presetClass="entr" presetID="22" presetSubtype="2">
                                  <p:stCondLst>
                                    <p:cond delay="1200"/>
                                  </p:stCondLst>
                                  <p:childTnLst>
                                    <p:set>
                                      <p:cBhvr>
                                        <p:cTn dur="1" fill="hold" id="19">
                                          <p:stCondLst>
                                            <p:cond delay="0"/>
                                          </p:stCondLst>
                                        </p:cTn>
                                        <p:tgtEl>
                                          <p:spTgt spid="4"/>
                                        </p:tgtEl>
                                        <p:attrNameLst>
                                          <p:attrName>style.visibility</p:attrName>
                                        </p:attrNameLst>
                                      </p:cBhvr>
                                      <p:to>
                                        <p:strVal val="visible"/>
                                      </p:to>
                                    </p:set>
                                    <p:animEffect filter="wipe(right)" transition="in">
                                      <p:cBhvr>
                                        <p:cTn dur="500" id="20"/>
                                        <p:tgtEl>
                                          <p:spTgt spid="4"/>
                                        </p:tgtEl>
                                      </p:cBhvr>
                                    </p:animEffect>
                                  </p:childTnLst>
                                </p:cTn>
                              </p:par>
                              <p:par>
                                <p:cTn fill="hold" grpId="0" id="21" nodeType="withEffect" presetClass="entr" presetID="12" presetSubtype="4">
                                  <p:stCondLst>
                                    <p:cond delay="1500"/>
                                  </p:stCondLst>
                                  <p:childTnLst>
                                    <p:set>
                                      <p:cBhvr>
                                        <p:cTn dur="1" fill="hold" id="22">
                                          <p:stCondLst>
                                            <p:cond delay="0"/>
                                          </p:stCondLst>
                                        </p:cTn>
                                        <p:tgtEl>
                                          <p:spTgt spid="73"/>
                                        </p:tgtEl>
                                        <p:attrNameLst>
                                          <p:attrName>style.visibility</p:attrName>
                                        </p:attrNameLst>
                                      </p:cBhvr>
                                      <p:to>
                                        <p:strVal val="visible"/>
                                      </p:to>
                                    </p:set>
                                    <p:animEffect filter="slide(fromBottom)" transition="in">
                                      <p:cBhvr>
                                        <p:cTn dur="500" id="23"/>
                                        <p:tgtEl>
                                          <p:spTgt spid="73"/>
                                        </p:tgtEl>
                                      </p:cBhvr>
                                    </p:animEffect>
                                  </p:childTnLst>
                                </p:cTn>
                              </p:par>
                              <p:par>
                                <p:cTn fill="hold" grpId="0" id="24" nodeType="withEffect" presetClass="entr" presetID="12" presetSubtype="1">
                                  <p:stCondLst>
                                    <p:cond delay="1800"/>
                                  </p:stCondLst>
                                  <p:childTnLst>
                                    <p:set>
                                      <p:cBhvr>
                                        <p:cTn dur="1" fill="hold" id="25">
                                          <p:stCondLst>
                                            <p:cond delay="0"/>
                                          </p:stCondLst>
                                        </p:cTn>
                                        <p:tgtEl>
                                          <p:spTgt spid="74"/>
                                        </p:tgtEl>
                                        <p:attrNameLst>
                                          <p:attrName>style.visibility</p:attrName>
                                        </p:attrNameLst>
                                      </p:cBhvr>
                                      <p:to>
                                        <p:strVal val="visible"/>
                                      </p:to>
                                    </p:set>
                                    <p:animEffect filter="slide(fromTop)" transition="in">
                                      <p:cBhvr>
                                        <p:cTn dur="500" id="26"/>
                                        <p:tgtEl>
                                          <p:spTgt spid="74"/>
                                        </p:tgtEl>
                                      </p:cBhvr>
                                    </p:animEffect>
                                  </p:childTnLst>
                                </p:cTn>
                              </p:par>
                              <p:par>
                                <p:cTn fill="hold" id="27" nodeType="withEffect" presetClass="entr" presetID="22" presetSubtype="2">
                                  <p:stCondLst>
                                    <p:cond delay="2100"/>
                                  </p:stCondLst>
                                  <p:childTnLst>
                                    <p:set>
                                      <p:cBhvr>
                                        <p:cTn dur="1" fill="hold" id="28">
                                          <p:stCondLst>
                                            <p:cond delay="0"/>
                                          </p:stCondLst>
                                        </p:cTn>
                                        <p:tgtEl>
                                          <p:spTgt spid="5"/>
                                        </p:tgtEl>
                                        <p:attrNameLst>
                                          <p:attrName>style.visibility</p:attrName>
                                        </p:attrNameLst>
                                      </p:cBhvr>
                                      <p:to>
                                        <p:strVal val="visible"/>
                                      </p:to>
                                    </p:set>
                                    <p:animEffect filter="wipe(right)" transition="in">
                                      <p:cBhvr>
                                        <p:cTn dur="500" id="29"/>
                                        <p:tgtEl>
                                          <p:spTgt spid="5"/>
                                        </p:tgtEl>
                                      </p:cBhvr>
                                    </p:animEffect>
                                  </p:childTnLst>
                                </p:cTn>
                              </p:par>
                              <p:par>
                                <p:cTn fill="hold" grpId="0" id="30" nodeType="withEffect" presetClass="entr" presetID="12" presetSubtype="4">
                                  <p:stCondLst>
                                    <p:cond delay="2400"/>
                                  </p:stCondLst>
                                  <p:childTnLst>
                                    <p:set>
                                      <p:cBhvr>
                                        <p:cTn dur="1" fill="hold" id="31">
                                          <p:stCondLst>
                                            <p:cond delay="0"/>
                                          </p:stCondLst>
                                        </p:cTn>
                                        <p:tgtEl>
                                          <p:spTgt spid="78"/>
                                        </p:tgtEl>
                                        <p:attrNameLst>
                                          <p:attrName>style.visibility</p:attrName>
                                        </p:attrNameLst>
                                      </p:cBhvr>
                                      <p:to>
                                        <p:strVal val="visible"/>
                                      </p:to>
                                    </p:set>
                                    <p:animEffect filter="slide(fromBottom)" transition="in">
                                      <p:cBhvr>
                                        <p:cTn dur="500" id="32"/>
                                        <p:tgtEl>
                                          <p:spTgt spid="78"/>
                                        </p:tgtEl>
                                      </p:cBhvr>
                                    </p:animEffect>
                                  </p:childTnLst>
                                </p:cTn>
                              </p:par>
                              <p:par>
                                <p:cTn fill="hold" grpId="0" id="33" nodeType="withEffect" presetClass="entr" presetID="12" presetSubtype="1">
                                  <p:stCondLst>
                                    <p:cond delay="2700"/>
                                  </p:stCondLst>
                                  <p:childTnLst>
                                    <p:set>
                                      <p:cBhvr>
                                        <p:cTn dur="1" fill="hold" id="34">
                                          <p:stCondLst>
                                            <p:cond delay="0"/>
                                          </p:stCondLst>
                                        </p:cTn>
                                        <p:tgtEl>
                                          <p:spTgt spid="79"/>
                                        </p:tgtEl>
                                        <p:attrNameLst>
                                          <p:attrName>style.visibility</p:attrName>
                                        </p:attrNameLst>
                                      </p:cBhvr>
                                      <p:to>
                                        <p:strVal val="visible"/>
                                      </p:to>
                                    </p:set>
                                    <p:animEffect filter="slide(fromTop)" transition="in">
                                      <p:cBhvr>
                                        <p:cTn dur="500" id="35"/>
                                        <p:tgtEl>
                                          <p:spTgt spid="79"/>
                                        </p:tgtEl>
                                      </p:cBhvr>
                                    </p:animEffect>
                                  </p:childTnLst>
                                </p:cTn>
                              </p:par>
                              <p:par>
                                <p:cTn fill="hold" id="36" nodeType="withEffect" presetClass="entr" presetID="22" presetSubtype="2">
                                  <p:stCondLst>
                                    <p:cond delay="3000"/>
                                  </p:stCondLst>
                                  <p:childTnLst>
                                    <p:set>
                                      <p:cBhvr>
                                        <p:cTn dur="1" fill="hold" id="37">
                                          <p:stCondLst>
                                            <p:cond delay="0"/>
                                          </p:stCondLst>
                                        </p:cTn>
                                        <p:tgtEl>
                                          <p:spTgt spid="6"/>
                                        </p:tgtEl>
                                        <p:attrNameLst>
                                          <p:attrName>style.visibility</p:attrName>
                                        </p:attrNameLst>
                                      </p:cBhvr>
                                      <p:to>
                                        <p:strVal val="visible"/>
                                      </p:to>
                                    </p:set>
                                    <p:animEffect filter="wipe(right)" transition="in">
                                      <p:cBhvr>
                                        <p:cTn dur="500" id="38"/>
                                        <p:tgtEl>
                                          <p:spTgt spid="6"/>
                                        </p:tgtEl>
                                      </p:cBhvr>
                                    </p:animEffect>
                                  </p:childTnLst>
                                </p:cTn>
                              </p:par>
                              <p:par>
                                <p:cTn fill="hold" grpId="0" id="39" nodeType="withEffect" presetClass="entr" presetID="12" presetSubtype="4">
                                  <p:stCondLst>
                                    <p:cond delay="3300"/>
                                  </p:stCondLst>
                                  <p:childTnLst>
                                    <p:set>
                                      <p:cBhvr>
                                        <p:cTn dur="1" fill="hold" id="40">
                                          <p:stCondLst>
                                            <p:cond delay="0"/>
                                          </p:stCondLst>
                                        </p:cTn>
                                        <p:tgtEl>
                                          <p:spTgt spid="83"/>
                                        </p:tgtEl>
                                        <p:attrNameLst>
                                          <p:attrName>style.visibility</p:attrName>
                                        </p:attrNameLst>
                                      </p:cBhvr>
                                      <p:to>
                                        <p:strVal val="visible"/>
                                      </p:to>
                                    </p:set>
                                    <p:animEffect filter="slide(fromBottom)" transition="in">
                                      <p:cBhvr>
                                        <p:cTn dur="500" id="41"/>
                                        <p:tgtEl>
                                          <p:spTgt spid="83"/>
                                        </p:tgtEl>
                                      </p:cBhvr>
                                    </p:animEffect>
                                  </p:childTnLst>
                                </p:cTn>
                              </p:par>
                              <p:par>
                                <p:cTn fill="hold" grpId="0" id="42" nodeType="withEffect" presetClass="entr" presetID="12" presetSubtype="1">
                                  <p:stCondLst>
                                    <p:cond delay="3600"/>
                                  </p:stCondLst>
                                  <p:childTnLst>
                                    <p:set>
                                      <p:cBhvr>
                                        <p:cTn dur="1" fill="hold" id="43">
                                          <p:stCondLst>
                                            <p:cond delay="0"/>
                                          </p:stCondLst>
                                        </p:cTn>
                                        <p:tgtEl>
                                          <p:spTgt spid="84"/>
                                        </p:tgtEl>
                                        <p:attrNameLst>
                                          <p:attrName>style.visibility</p:attrName>
                                        </p:attrNameLst>
                                      </p:cBhvr>
                                      <p:to>
                                        <p:strVal val="visible"/>
                                      </p:to>
                                    </p:set>
                                    <p:animEffect filter="slide(fromTop)" transition="in">
                                      <p:cBhvr>
                                        <p:cTn dur="500" id="44"/>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8"/>
      <p:bldP grpId="0" spid="69"/>
      <p:bldP grpId="0" spid="73"/>
      <p:bldP grpId="0" spid="74"/>
      <p:bldP grpId="0" spid="78"/>
      <p:bldP grpId="0" spid="79"/>
      <p:bldP grpId="0" spid="83"/>
      <p:bldP grpId="0" spid="8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l="-6000" r="-6000"/>
          </a:stretch>
        </a:blipFill>
        <a:effectLst/>
      </p:bgPr>
    </p:bg>
    <p:spTree>
      <p:nvGrpSpPr>
        <p:cNvPr id="1" name=""/>
        <p:cNvGrpSpPr/>
        <p:nvPr/>
      </p:nvGrpSpPr>
      <p:grpSpPr>
        <a:xfrm>
          <a:off x="0" y="0"/>
          <a:ext cx="0" cy="0"/>
        </a:xfrm>
      </p:grpSpPr>
      <p:sp>
        <p:nvSpPr>
          <p:cNvPr id="47" name="任意多边形 13"/>
          <p:cNvSpPr>
            <a:spLocks noChangeArrowheads="1"/>
          </p:cNvSpPr>
          <p:nvPr/>
        </p:nvSpPr>
        <p:spPr bwMode="auto">
          <a:xfrm rot="16200000">
            <a:off x="4521458" y="2178855"/>
            <a:ext cx="3204435" cy="3348327"/>
          </a:xfrm>
          <a:custGeom>
            <a:gdLst>
              <a:gd fmla="*/ 1914608 w 3790824" name="T0"/>
              <a:gd fmla="*/ 1044392 h 3962533" name="T1"/>
              <a:gd fmla="*/ 1914608 w 3790824" name="T2"/>
              <a:gd fmla="*/ 2916063 h 3962533" name="T3"/>
              <a:gd fmla="*/ 3790950 w 3790824" name="T4"/>
              <a:gd fmla="*/ 1792666 h 3962533" name="T5"/>
              <a:gd fmla="*/ 3654955 w 3790824" name="T6"/>
              <a:gd fmla="*/ 2219370 h 3962533" name="T7"/>
              <a:gd fmla="*/ 3249773 w 3790824" name="T8"/>
              <a:gd fmla="*/ 2254873 h 3962533" name="T9"/>
              <a:gd fmla="*/ 2938983 w 3790824" name="T10"/>
              <a:gd fmla="*/ 2877073 h 3962533" name="T11"/>
              <a:gd fmla="*/ 3249913 w 3790824" name="T12"/>
              <a:gd fmla="*/ 3367524 h 3962533" name="T13"/>
              <a:gd fmla="*/ 2961701 w 3790824" name="T14"/>
              <a:gd fmla="*/ 3628681 h 3962533" name="T15"/>
              <a:gd fmla="*/ 2488862 w 3790824" name="T16"/>
              <a:gd fmla="*/ 3214815 h 3962533" name="T17"/>
              <a:gd fmla="*/ 2053951 w 3790824" name="T18"/>
              <a:gd fmla="*/ 3335955 h 3962533" name="T19"/>
              <a:gd fmla="*/ 2037630 w 3790824" name="T20"/>
              <a:gd fmla="*/ 3826415 h 3962533" name="T21"/>
              <a:gd fmla="*/ 1610898 w 3790824" name="T22"/>
              <a:gd fmla="*/ 3962400 h 3962533" name="T23"/>
              <a:gd fmla="*/ 1474903 w 3790824" name="T24"/>
              <a:gd fmla="*/ 3269122 h 3962533" name="T25"/>
              <a:gd fmla="*/ 1047706 w 3790824" name="T26"/>
              <a:gd fmla="*/ 3031802 h 3962533" name="T27"/>
              <a:gd fmla="*/ 710106 w 3790824" name="T28"/>
              <a:gd fmla="*/ 3250790 h 3962533" name="T29"/>
              <a:gd fmla="*/ 320813 w 3790824" name="T30"/>
              <a:gd fmla="*/ 3029342 h 3962533" name="T31"/>
              <a:gd fmla="*/ 666149 w 3790824" name="T32"/>
              <a:gd fmla="*/ 2525820 h 3962533" name="T33"/>
              <a:gd fmla="*/ 579442 w 3790824" name="T34"/>
              <a:gd fmla="*/ 2254873 h 3962533" name="T35"/>
              <a:gd fmla="*/ 135995 w 3790824" name="T36"/>
              <a:gd fmla="*/ 2219371 h 3962533" name="T37"/>
              <a:gd fmla="*/ 0 w 3790824" name="T38"/>
              <a:gd fmla="*/ 1792667 h 3962533" name="T39"/>
              <a:gd fmla="*/ 592018 w 3790824" name="T40"/>
              <a:gd fmla="*/ 1656681 h 3962533" name="T41"/>
              <a:gd fmla="*/ 784508 w 3790824" name="T42"/>
              <a:gd fmla="*/ 1218295 h 3962533" name="T43"/>
              <a:gd fmla="*/ 538510 w 3790824" name="T44"/>
              <a:gd fmla="*/ 735431 h 3962533" name="T45"/>
              <a:gd fmla="*/ 791555 w 3790824" name="T46"/>
              <a:gd fmla="*/ 365912 h 3962533" name="T47"/>
              <a:gd fmla="*/ 1281797 w 3790824" name="T48"/>
              <a:gd fmla="*/ 773849 h 3962533" name="T49"/>
              <a:gd fmla="*/ 1474902 w 3790824" name="T50"/>
              <a:gd fmla="*/ 691336 h 3962533" name="T51"/>
              <a:gd fmla="*/ 1610897 w 3790824" name="T52"/>
              <a:gd fmla="*/ 0 h 3962533" name="T53"/>
              <a:gd fmla="*/ 2037629 w 3790824" name="T54"/>
              <a:gd fmla="*/ 135985 h 3962533" name="T55"/>
              <a:gd fmla="*/ 2053951 w 3790824" name="T56"/>
              <a:gd fmla="*/ 624502 h 3962533" name="T57"/>
              <a:gd fmla="*/ 2559887 w 3790824" name="T58"/>
              <a:gd fmla="*/ 779855 h 3962533" name="T59"/>
              <a:gd fmla="*/ 3069333 w 3790824" name="T60"/>
              <a:gd fmla="*/ 453835 h 3962533" name="T61"/>
              <a:gd fmla="*/ 3317959 w 3790824" name="T62"/>
              <a:gd fmla="*/ 752920 h 3962533" name="T63"/>
              <a:gd fmla="*/ 2989890 w 3790824" name="T64"/>
              <a:gd fmla="*/ 1144996 h 3962533" name="T65"/>
              <a:gd fmla="*/ 3216190 w 3790824" name="T66"/>
              <a:gd fmla="*/ 1574985 h 3962533" name="T67"/>
              <a:gd fmla="*/ 3654955 w 3790824" name="T68"/>
              <a:gd fmla="*/ 1656680 h 396253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790824" name="T105"/>
              <a:gd fmla="*/ 0 h 3962533" name="T106"/>
              <a:gd fmla="*/ 3790824 w 3790824" name="T107"/>
              <a:gd fmla="*/ 3962533 h 396253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962533" w="379082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3">
              <a:duotone>
                <a:prstClr val="black"/>
                <a:schemeClr val="accent2">
                  <a:tint val="45000"/>
                  <a:satMod val="400000"/>
                </a:schemeClr>
              </a:duotone>
              <a:lum bright="32000" contrast="76000"/>
            </a:blip>
            <a:stretch>
              <a:fillRect b="-68000" l="-4000" r="-6000"/>
            </a:stretch>
          </a:blipFill>
          <a:ln>
            <a:solidFill>
              <a:schemeClr val="accent2"/>
            </a:solidFill>
          </a:ln>
        </p:spPr>
        <p:txBody>
          <a:bodyPr anchor="ctr" bIns="45706" lIns="91412" rIns="91412" tIns="45706"/>
          <a:lstStyle/>
          <a:p>
            <a:pPr>
              <a:defRPr/>
            </a:pPr>
            <a:endParaRPr altLang="en-US" lang="zh-CN" sz="1333"/>
          </a:p>
        </p:txBody>
      </p:sp>
      <p:grpSp>
        <p:nvGrpSpPr>
          <p:cNvPr id="2" name="组合 12"/>
          <p:cNvGrpSpPr/>
          <p:nvPr/>
        </p:nvGrpSpPr>
        <p:grpSpPr>
          <a:xfrm>
            <a:off x="7563672" y="2019970"/>
            <a:ext cx="1173114" cy="409104"/>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7563672" y="5331968"/>
            <a:ext cx="1173114" cy="379439"/>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3405130" y="2051483"/>
            <a:ext cx="1285337" cy="409104"/>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3405130" y="5363481"/>
            <a:ext cx="1285337" cy="379439"/>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8842222" y="1789135"/>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anose="02000000000000000000" pitchFamily="2" typeface="方正静蕾简体"/>
                <a:ea charset="-122" panose="02000000000000000000" pitchFamily="2" typeface="方正静蕾简体"/>
              </a:rPr>
              <a:t>第一部分</a:t>
            </a:r>
          </a:p>
        </p:txBody>
      </p:sp>
      <p:sp>
        <p:nvSpPr>
          <p:cNvPr id="86" name="文本框 85"/>
          <p:cNvSpPr txBox="1"/>
          <p:nvPr/>
        </p:nvSpPr>
        <p:spPr>
          <a:xfrm>
            <a:off x="8842223" y="2290972"/>
            <a:ext cx="2727137" cy="64005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87" name="文本框 86"/>
          <p:cNvSpPr txBox="1"/>
          <p:nvPr/>
        </p:nvSpPr>
        <p:spPr>
          <a:xfrm>
            <a:off x="1868127" y="1820650"/>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anose="02000000000000000000" pitchFamily="2" typeface="方正静蕾简体"/>
                <a:ea charset="-122" panose="02000000000000000000" pitchFamily="2" typeface="方正静蕾简体"/>
              </a:rPr>
              <a:t>第二部分</a:t>
            </a:r>
          </a:p>
        </p:txBody>
      </p:sp>
      <p:sp>
        <p:nvSpPr>
          <p:cNvPr id="88" name="文本框 87"/>
          <p:cNvSpPr txBox="1"/>
          <p:nvPr/>
        </p:nvSpPr>
        <p:spPr>
          <a:xfrm>
            <a:off x="649938" y="2322485"/>
            <a:ext cx="2727137" cy="640052"/>
          </a:xfrm>
          <a:prstGeom prst="rect">
            <a:avLst/>
          </a:prstGeom>
          <a:noFill/>
        </p:spPr>
        <p:txBody>
          <a:bodyPr bIns="45706" lIns="91412" rIns="91412" rtlCol="0" tIns="45706" wrap="square">
            <a:spAutoFit/>
          </a:bodyPr>
          <a:lstStyle/>
          <a:p>
            <a:pPr algn="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89" name="文本框 88"/>
          <p:cNvSpPr txBox="1"/>
          <p:nvPr/>
        </p:nvSpPr>
        <p:spPr>
          <a:xfrm>
            <a:off x="1906811" y="5512085"/>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anose="02000000000000000000" pitchFamily="2" typeface="方正静蕾简体"/>
                <a:ea charset="-122" panose="02000000000000000000" pitchFamily="2" typeface="方正静蕾简体"/>
              </a:rPr>
              <a:t>第三部分</a:t>
            </a:r>
          </a:p>
        </p:txBody>
      </p:sp>
      <p:sp>
        <p:nvSpPr>
          <p:cNvPr id="90" name="文本框 89"/>
          <p:cNvSpPr txBox="1"/>
          <p:nvPr/>
        </p:nvSpPr>
        <p:spPr>
          <a:xfrm>
            <a:off x="649938" y="4757832"/>
            <a:ext cx="2727137" cy="640052"/>
          </a:xfrm>
          <a:prstGeom prst="rect">
            <a:avLst/>
          </a:prstGeom>
          <a:noFill/>
        </p:spPr>
        <p:txBody>
          <a:bodyPr bIns="45706" lIns="91412" rIns="91412" rtlCol="0" tIns="45706" wrap="square">
            <a:spAutoFit/>
          </a:bodyPr>
          <a:lstStyle/>
          <a:p>
            <a:pPr algn="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91" name="文本框 90"/>
          <p:cNvSpPr txBox="1"/>
          <p:nvPr/>
        </p:nvSpPr>
        <p:spPr>
          <a:xfrm>
            <a:off x="8842222" y="5455238"/>
            <a:ext cx="1537004" cy="375790"/>
          </a:xfrm>
          <a:prstGeom prst="rect">
            <a:avLst/>
          </a:prstGeom>
          <a:noFill/>
        </p:spPr>
        <p:txBody>
          <a:bodyPr bIns="45706" lIns="91412" rIns="91412" rtlCol="0" tIns="45706" wrap="square">
            <a:spAutoFit/>
          </a:bodyPr>
          <a:lstStyle/>
          <a:p>
            <a:r>
              <a:rPr altLang="en-US" b="1" lang="zh-CN" sz="1866">
                <a:solidFill>
                  <a:schemeClr val="accent2"/>
                </a:solidFill>
                <a:latin charset="-122" panose="02000000000000000000" pitchFamily="2" typeface="方正静蕾简体"/>
                <a:ea charset="-122" panose="02000000000000000000" pitchFamily="2" typeface="方正静蕾简体"/>
              </a:rPr>
              <a:t>第四部分</a:t>
            </a:r>
          </a:p>
        </p:txBody>
      </p:sp>
      <p:sp>
        <p:nvSpPr>
          <p:cNvPr id="92" name="文本框 91"/>
          <p:cNvSpPr txBox="1"/>
          <p:nvPr/>
        </p:nvSpPr>
        <p:spPr>
          <a:xfrm>
            <a:off x="8842223" y="4677111"/>
            <a:ext cx="2727137" cy="640052"/>
          </a:xfrm>
          <a:prstGeom prst="rect">
            <a:avLst/>
          </a:prstGeom>
          <a:noFill/>
        </p:spPr>
        <p:txBody>
          <a:bodyPr bIns="45706" lIns="91412" rIns="91412" rtlCol="0" tIns="45706" wrap="square">
            <a:spAutoFit/>
          </a:bodyPr>
          <a:lstStyle/>
          <a:p>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Tree>
    <p:extLst>
      <p:ext uri="{BB962C8B-B14F-4D97-AF65-F5344CB8AC3E}">
        <p14:creationId val="3845513079"/>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childTnLst>
                          </p:cTn>
                        </p:par>
                        <p:par>
                          <p:cTn fill="hold" id="8" nodeType="afterGroup">
                            <p:stCondLst>
                              <p:cond delay="500"/>
                            </p:stCondLst>
                            <p:childTnLst>
                              <p:par>
                                <p:cTn fill="hold" grpId="1" id="9" nodeType="afterEffect" presetClass="emph" presetID="8" presetSubtype="0">
                                  <p:stCondLst>
                                    <p:cond delay="0"/>
                                  </p:stCondLst>
                                  <p:childTnLst>
                                    <p:animRot by="16800000">
                                      <p:cBhvr>
                                        <p:cTn dur="1000" fill="hold" id="10"/>
                                        <p:tgtEl>
                                          <p:spTgt spid="47"/>
                                        </p:tgtEl>
                                        <p:attrNameLst>
                                          <p:attrName>r</p:attrName>
                                        </p:attrNameLst>
                                      </p:cBhvr>
                                    </p:animRot>
                                  </p:childTnLst>
                                </p:cTn>
                              </p:par>
                              <p:par>
                                <p:cTn fill="hold" id="11" nodeType="withEffect" presetClass="entr" presetID="22" presetSubtype="8">
                                  <p:stCondLst>
                                    <p:cond delay="300"/>
                                  </p:stCondLst>
                                  <p:childTnLst>
                                    <p:set>
                                      <p:cBhvr>
                                        <p:cTn dur="1" fill="hold" id="12">
                                          <p:stCondLst>
                                            <p:cond delay="0"/>
                                          </p:stCondLst>
                                        </p:cTn>
                                        <p:tgtEl>
                                          <p:spTgt spid="2"/>
                                        </p:tgtEl>
                                        <p:attrNameLst>
                                          <p:attrName>style.visibility</p:attrName>
                                        </p:attrNameLst>
                                      </p:cBhvr>
                                      <p:to>
                                        <p:strVal val="visible"/>
                                      </p:to>
                                    </p:set>
                                    <p:animEffect filter="wipe(left)" transition="in">
                                      <p:cBhvr>
                                        <p:cTn dur="500" id="13"/>
                                        <p:tgtEl>
                                          <p:spTgt spid="2"/>
                                        </p:tgtEl>
                                      </p:cBhvr>
                                    </p:animEffect>
                                  </p:childTnLst>
                                </p:cTn>
                              </p:par>
                              <p:par>
                                <p:cTn fill="hold" id="14" nodeType="withEffect" presetClass="entr" presetID="22" presetSubtype="8">
                                  <p:stCondLst>
                                    <p:cond delay="600"/>
                                  </p:stCondLst>
                                  <p:childTnLst>
                                    <p:set>
                                      <p:cBhvr>
                                        <p:cTn dur="1" fill="hold" id="15">
                                          <p:stCondLst>
                                            <p:cond delay="0"/>
                                          </p:stCondLst>
                                        </p:cTn>
                                        <p:tgtEl>
                                          <p:spTgt spid="3"/>
                                        </p:tgtEl>
                                        <p:attrNameLst>
                                          <p:attrName>style.visibility</p:attrName>
                                        </p:attrNameLst>
                                      </p:cBhvr>
                                      <p:to>
                                        <p:strVal val="visible"/>
                                      </p:to>
                                    </p:set>
                                    <p:animEffect filter="wipe(left)" transition="in">
                                      <p:cBhvr>
                                        <p:cTn dur="500" id="16"/>
                                        <p:tgtEl>
                                          <p:spTgt spid="3"/>
                                        </p:tgtEl>
                                      </p:cBhvr>
                                    </p:animEffect>
                                  </p:childTnLst>
                                </p:cTn>
                              </p:par>
                              <p:par>
                                <p:cTn fill="hold" id="17" nodeType="withEffect" presetClass="entr" presetID="22" presetSubtype="2">
                                  <p:stCondLst>
                                    <p:cond delay="900"/>
                                  </p:stCondLst>
                                  <p:childTnLst>
                                    <p:set>
                                      <p:cBhvr>
                                        <p:cTn dur="1" fill="hold" id="18">
                                          <p:stCondLst>
                                            <p:cond delay="0"/>
                                          </p:stCondLst>
                                        </p:cTn>
                                        <p:tgtEl>
                                          <p:spTgt spid="4"/>
                                        </p:tgtEl>
                                        <p:attrNameLst>
                                          <p:attrName>style.visibility</p:attrName>
                                        </p:attrNameLst>
                                      </p:cBhvr>
                                      <p:to>
                                        <p:strVal val="visible"/>
                                      </p:to>
                                    </p:set>
                                    <p:animEffect filter="wipe(right)" transition="in">
                                      <p:cBhvr>
                                        <p:cTn dur="500" id="19"/>
                                        <p:tgtEl>
                                          <p:spTgt spid="4"/>
                                        </p:tgtEl>
                                      </p:cBhvr>
                                    </p:animEffect>
                                  </p:childTnLst>
                                </p:cTn>
                              </p:par>
                              <p:par>
                                <p:cTn fill="hold" id="20" nodeType="withEffect" presetClass="entr" presetID="22" presetSubtype="2">
                                  <p:stCondLst>
                                    <p:cond delay="1200"/>
                                  </p:stCondLst>
                                  <p:childTnLst>
                                    <p:set>
                                      <p:cBhvr>
                                        <p:cTn dur="1" fill="hold" id="21">
                                          <p:stCondLst>
                                            <p:cond delay="0"/>
                                          </p:stCondLst>
                                        </p:cTn>
                                        <p:tgtEl>
                                          <p:spTgt spid="5"/>
                                        </p:tgtEl>
                                        <p:attrNameLst>
                                          <p:attrName>style.visibility</p:attrName>
                                        </p:attrNameLst>
                                      </p:cBhvr>
                                      <p:to>
                                        <p:strVal val="visible"/>
                                      </p:to>
                                    </p:set>
                                    <p:animEffect filter="wipe(right)" transition="in">
                                      <p:cBhvr>
                                        <p:cTn dur="500" id="22"/>
                                        <p:tgtEl>
                                          <p:spTgt spid="5"/>
                                        </p:tgtEl>
                                      </p:cBhvr>
                                    </p:animEffect>
                                  </p:childTnLst>
                                </p:cTn>
                              </p:par>
                              <p:par>
                                <p:cTn fill="hold" grpId="0" id="23" nodeType="withEffect" presetClass="entr" presetID="2" presetSubtype="2">
                                  <p:stCondLst>
                                    <p:cond delay="1500"/>
                                  </p:stCondLst>
                                  <p:childTnLst>
                                    <p:set>
                                      <p:cBhvr>
                                        <p:cTn dur="1" fill="hold" id="24">
                                          <p:stCondLst>
                                            <p:cond delay="0"/>
                                          </p:stCondLst>
                                        </p:cTn>
                                        <p:tgtEl>
                                          <p:spTgt spid="85"/>
                                        </p:tgtEl>
                                        <p:attrNameLst>
                                          <p:attrName>style.visibility</p:attrName>
                                        </p:attrNameLst>
                                      </p:cBhvr>
                                      <p:to>
                                        <p:strVal val="visible"/>
                                      </p:to>
                                    </p:set>
                                    <p:anim calcmode="lin" valueType="num">
                                      <p:cBhvr additive="base">
                                        <p:cTn dur="500" fill="hold" id="25"/>
                                        <p:tgtEl>
                                          <p:spTgt spid="85"/>
                                        </p:tgtEl>
                                        <p:attrNameLst>
                                          <p:attrName>ppt_x</p:attrName>
                                        </p:attrNameLst>
                                      </p:cBhvr>
                                      <p:tavLst>
                                        <p:tav tm="0">
                                          <p:val>
                                            <p:strVal val="1+#ppt_w/2"/>
                                          </p:val>
                                        </p:tav>
                                        <p:tav tm="100000">
                                          <p:val>
                                            <p:strVal val="#ppt_x"/>
                                          </p:val>
                                        </p:tav>
                                      </p:tavLst>
                                    </p:anim>
                                    <p:anim calcmode="lin" valueType="num">
                                      <p:cBhvr additive="base">
                                        <p:cTn dur="500" fill="hold" id="26"/>
                                        <p:tgtEl>
                                          <p:spTgt spid="85"/>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1800"/>
                                  </p:stCondLst>
                                  <p:childTnLst>
                                    <p:set>
                                      <p:cBhvr>
                                        <p:cTn dur="1" fill="hold" id="28">
                                          <p:stCondLst>
                                            <p:cond delay="0"/>
                                          </p:stCondLst>
                                        </p:cTn>
                                        <p:tgtEl>
                                          <p:spTgt spid="86"/>
                                        </p:tgtEl>
                                        <p:attrNameLst>
                                          <p:attrName>style.visibility</p:attrName>
                                        </p:attrNameLst>
                                      </p:cBhvr>
                                      <p:to>
                                        <p:strVal val="visible"/>
                                      </p:to>
                                    </p:set>
                                    <p:anim calcmode="lin" valueType="num">
                                      <p:cBhvr additive="base">
                                        <p:cTn dur="500" fill="hold" id="29"/>
                                        <p:tgtEl>
                                          <p:spTgt spid="86"/>
                                        </p:tgtEl>
                                        <p:attrNameLst>
                                          <p:attrName>ppt_x</p:attrName>
                                        </p:attrNameLst>
                                      </p:cBhvr>
                                      <p:tavLst>
                                        <p:tav tm="0">
                                          <p:val>
                                            <p:strVal val="1+#ppt_w/2"/>
                                          </p:val>
                                        </p:tav>
                                        <p:tav tm="100000">
                                          <p:val>
                                            <p:strVal val="#ppt_x"/>
                                          </p:val>
                                        </p:tav>
                                      </p:tavLst>
                                    </p:anim>
                                    <p:anim calcmode="lin" valueType="num">
                                      <p:cBhvr additive="base">
                                        <p:cTn dur="500" fill="hold" id="30"/>
                                        <p:tgtEl>
                                          <p:spTgt spid="86"/>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2100"/>
                                  </p:stCondLst>
                                  <p:childTnLst>
                                    <p:set>
                                      <p:cBhvr>
                                        <p:cTn dur="1" fill="hold" id="32">
                                          <p:stCondLst>
                                            <p:cond delay="0"/>
                                          </p:stCondLst>
                                        </p:cTn>
                                        <p:tgtEl>
                                          <p:spTgt spid="87"/>
                                        </p:tgtEl>
                                        <p:attrNameLst>
                                          <p:attrName>style.visibility</p:attrName>
                                        </p:attrNameLst>
                                      </p:cBhvr>
                                      <p:to>
                                        <p:strVal val="visible"/>
                                      </p:to>
                                    </p:set>
                                    <p:anim calcmode="lin" valueType="num">
                                      <p:cBhvr additive="base">
                                        <p:cTn dur="500" fill="hold" id="33"/>
                                        <p:tgtEl>
                                          <p:spTgt spid="87"/>
                                        </p:tgtEl>
                                        <p:attrNameLst>
                                          <p:attrName>ppt_x</p:attrName>
                                        </p:attrNameLst>
                                      </p:cBhvr>
                                      <p:tavLst>
                                        <p:tav tm="0">
                                          <p:val>
                                            <p:strVal val="0-#ppt_w/2"/>
                                          </p:val>
                                        </p:tav>
                                        <p:tav tm="100000">
                                          <p:val>
                                            <p:strVal val="#ppt_x"/>
                                          </p:val>
                                        </p:tav>
                                      </p:tavLst>
                                    </p:anim>
                                    <p:anim calcmode="lin" valueType="num">
                                      <p:cBhvr additive="base">
                                        <p:cTn dur="500" fill="hold" id="34"/>
                                        <p:tgtEl>
                                          <p:spTgt spid="87"/>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8">
                                  <p:stCondLst>
                                    <p:cond delay="2400"/>
                                  </p:stCondLst>
                                  <p:childTnLst>
                                    <p:set>
                                      <p:cBhvr>
                                        <p:cTn dur="1" fill="hold" id="36">
                                          <p:stCondLst>
                                            <p:cond delay="0"/>
                                          </p:stCondLst>
                                        </p:cTn>
                                        <p:tgtEl>
                                          <p:spTgt spid="88"/>
                                        </p:tgtEl>
                                        <p:attrNameLst>
                                          <p:attrName>style.visibility</p:attrName>
                                        </p:attrNameLst>
                                      </p:cBhvr>
                                      <p:to>
                                        <p:strVal val="visible"/>
                                      </p:to>
                                    </p:set>
                                    <p:anim calcmode="lin" valueType="num">
                                      <p:cBhvr additive="base">
                                        <p:cTn dur="500" fill="hold" id="37"/>
                                        <p:tgtEl>
                                          <p:spTgt spid="88"/>
                                        </p:tgtEl>
                                        <p:attrNameLst>
                                          <p:attrName>ppt_x</p:attrName>
                                        </p:attrNameLst>
                                      </p:cBhvr>
                                      <p:tavLst>
                                        <p:tav tm="0">
                                          <p:val>
                                            <p:strVal val="0-#ppt_w/2"/>
                                          </p:val>
                                        </p:tav>
                                        <p:tav tm="100000">
                                          <p:val>
                                            <p:strVal val="#ppt_x"/>
                                          </p:val>
                                        </p:tav>
                                      </p:tavLst>
                                    </p:anim>
                                    <p:anim calcmode="lin" valueType="num">
                                      <p:cBhvr additive="base">
                                        <p:cTn dur="500" fill="hold" id="38"/>
                                        <p:tgtEl>
                                          <p:spTgt spid="88"/>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2700"/>
                                  </p:stCondLst>
                                  <p:childTnLst>
                                    <p:set>
                                      <p:cBhvr>
                                        <p:cTn dur="1" fill="hold" id="40">
                                          <p:stCondLst>
                                            <p:cond delay="0"/>
                                          </p:stCondLst>
                                        </p:cTn>
                                        <p:tgtEl>
                                          <p:spTgt spid="89"/>
                                        </p:tgtEl>
                                        <p:attrNameLst>
                                          <p:attrName>style.visibility</p:attrName>
                                        </p:attrNameLst>
                                      </p:cBhvr>
                                      <p:to>
                                        <p:strVal val="visible"/>
                                      </p:to>
                                    </p:set>
                                    <p:anim calcmode="lin" valueType="num">
                                      <p:cBhvr additive="base">
                                        <p:cTn dur="500" fill="hold" id="41"/>
                                        <p:tgtEl>
                                          <p:spTgt spid="89"/>
                                        </p:tgtEl>
                                        <p:attrNameLst>
                                          <p:attrName>ppt_x</p:attrName>
                                        </p:attrNameLst>
                                      </p:cBhvr>
                                      <p:tavLst>
                                        <p:tav tm="0">
                                          <p:val>
                                            <p:strVal val="0-#ppt_w/2"/>
                                          </p:val>
                                        </p:tav>
                                        <p:tav tm="100000">
                                          <p:val>
                                            <p:strVal val="#ppt_x"/>
                                          </p:val>
                                        </p:tav>
                                      </p:tavLst>
                                    </p:anim>
                                    <p:anim calcmode="lin" valueType="num">
                                      <p:cBhvr additive="base">
                                        <p:cTn dur="500" fill="hold" id="42"/>
                                        <p:tgtEl>
                                          <p:spTgt spid="89"/>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8">
                                  <p:stCondLst>
                                    <p:cond delay="3000"/>
                                  </p:stCondLst>
                                  <p:childTnLst>
                                    <p:set>
                                      <p:cBhvr>
                                        <p:cTn dur="1" fill="hold" id="44">
                                          <p:stCondLst>
                                            <p:cond delay="0"/>
                                          </p:stCondLst>
                                        </p:cTn>
                                        <p:tgtEl>
                                          <p:spTgt spid="90"/>
                                        </p:tgtEl>
                                        <p:attrNameLst>
                                          <p:attrName>style.visibility</p:attrName>
                                        </p:attrNameLst>
                                      </p:cBhvr>
                                      <p:to>
                                        <p:strVal val="visible"/>
                                      </p:to>
                                    </p:set>
                                    <p:anim calcmode="lin" valueType="num">
                                      <p:cBhvr additive="base">
                                        <p:cTn dur="500" fill="hold" id="45"/>
                                        <p:tgtEl>
                                          <p:spTgt spid="90"/>
                                        </p:tgtEl>
                                        <p:attrNameLst>
                                          <p:attrName>ppt_x</p:attrName>
                                        </p:attrNameLst>
                                      </p:cBhvr>
                                      <p:tavLst>
                                        <p:tav tm="0">
                                          <p:val>
                                            <p:strVal val="0-#ppt_w/2"/>
                                          </p:val>
                                        </p:tav>
                                        <p:tav tm="100000">
                                          <p:val>
                                            <p:strVal val="#ppt_x"/>
                                          </p:val>
                                        </p:tav>
                                      </p:tavLst>
                                    </p:anim>
                                    <p:anim calcmode="lin" valueType="num">
                                      <p:cBhvr additive="base">
                                        <p:cTn dur="500" fill="hold" id="46"/>
                                        <p:tgtEl>
                                          <p:spTgt spid="90"/>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3300"/>
                                  </p:stCondLst>
                                  <p:childTnLst>
                                    <p:set>
                                      <p:cBhvr>
                                        <p:cTn dur="1" fill="hold" id="48">
                                          <p:stCondLst>
                                            <p:cond delay="0"/>
                                          </p:stCondLst>
                                        </p:cTn>
                                        <p:tgtEl>
                                          <p:spTgt spid="91"/>
                                        </p:tgtEl>
                                        <p:attrNameLst>
                                          <p:attrName>style.visibility</p:attrName>
                                        </p:attrNameLst>
                                      </p:cBhvr>
                                      <p:to>
                                        <p:strVal val="visible"/>
                                      </p:to>
                                    </p:set>
                                    <p:anim calcmode="lin" valueType="num">
                                      <p:cBhvr additive="base">
                                        <p:cTn dur="500" fill="hold" id="49"/>
                                        <p:tgtEl>
                                          <p:spTgt spid="91"/>
                                        </p:tgtEl>
                                        <p:attrNameLst>
                                          <p:attrName>ppt_x</p:attrName>
                                        </p:attrNameLst>
                                      </p:cBhvr>
                                      <p:tavLst>
                                        <p:tav tm="0">
                                          <p:val>
                                            <p:strVal val="1+#ppt_w/2"/>
                                          </p:val>
                                        </p:tav>
                                        <p:tav tm="100000">
                                          <p:val>
                                            <p:strVal val="#ppt_x"/>
                                          </p:val>
                                        </p:tav>
                                      </p:tavLst>
                                    </p:anim>
                                    <p:anim calcmode="lin" valueType="num">
                                      <p:cBhvr additive="base">
                                        <p:cTn dur="500" fill="hold" id="50"/>
                                        <p:tgtEl>
                                          <p:spTgt spid="91"/>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3600"/>
                                  </p:stCondLst>
                                  <p:childTnLst>
                                    <p:set>
                                      <p:cBhvr>
                                        <p:cTn dur="1" fill="hold" id="52">
                                          <p:stCondLst>
                                            <p:cond delay="0"/>
                                          </p:stCondLst>
                                        </p:cTn>
                                        <p:tgtEl>
                                          <p:spTgt spid="92"/>
                                        </p:tgtEl>
                                        <p:attrNameLst>
                                          <p:attrName>style.visibility</p:attrName>
                                        </p:attrNameLst>
                                      </p:cBhvr>
                                      <p:to>
                                        <p:strVal val="visible"/>
                                      </p:to>
                                    </p:set>
                                    <p:anim calcmode="lin" valueType="num">
                                      <p:cBhvr additive="base">
                                        <p:cTn dur="500" fill="hold" id="53"/>
                                        <p:tgtEl>
                                          <p:spTgt spid="92"/>
                                        </p:tgtEl>
                                        <p:attrNameLst>
                                          <p:attrName>ppt_x</p:attrName>
                                        </p:attrNameLst>
                                      </p:cBhvr>
                                      <p:tavLst>
                                        <p:tav tm="0">
                                          <p:val>
                                            <p:strVal val="1+#ppt_w/2"/>
                                          </p:val>
                                        </p:tav>
                                        <p:tav tm="100000">
                                          <p:val>
                                            <p:strVal val="#ppt_x"/>
                                          </p:val>
                                        </p:tav>
                                      </p:tavLst>
                                    </p:anim>
                                    <p:anim calcmode="lin" valueType="num">
                                      <p:cBhvr additive="base">
                                        <p:cTn dur="500" fill="hold" id="54"/>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1" spid="47"/>
      <p:bldP grpId="0" spid="85"/>
      <p:bldP grpId="0" spid="86"/>
      <p:bldP grpId="0" spid="87"/>
      <p:bldP grpId="0" spid="88"/>
      <p:bldP grpId="0" spid="89"/>
      <p:bldP grpId="0" spid="90"/>
      <p:bldP grpId="0" spid="91"/>
      <p:bldP grpId="0" spid="9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l="-6000" r="-6000"/>
          </a:stretch>
        </a:blipFill>
        <a:effectLst/>
      </p:bgPr>
    </p:bg>
    <p:spTree>
      <p:nvGrpSpPr>
        <p:cNvPr id="1" name=""/>
        <p:cNvGrpSpPr/>
        <p:nvPr/>
      </p:nvGrpSpPr>
      <p:grpSpPr>
        <a:xfrm>
          <a:off x="0" y="0"/>
          <a:ext cx="0" cy="0"/>
        </a:xfrm>
      </p:grpSpPr>
      <p:cxnSp>
        <p:nvCxnSpPr>
          <p:cNvPr id="8" name="直接连接符 7"/>
          <p:cNvCxnSpPr>
            <a:stCxn id="61" idx="1"/>
          </p:cNvCxnSpPr>
          <p:nvPr/>
        </p:nvCxnSpPr>
        <p:spPr>
          <a:xfrm>
            <a:off x="1965077" y="2501484"/>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2344843" y="2859625"/>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47"/>
          <p:cNvGrpSpPr/>
          <p:nvPr/>
        </p:nvGrpSpPr>
        <p:grpSpPr>
          <a:xfrm>
            <a:off x="5288298" y="2249018"/>
            <a:ext cx="1994991" cy="2181571"/>
            <a:chOff x="8851055" y="3734113"/>
            <a:chExt cx="2660172" cy="2908064"/>
          </a:xfrm>
        </p:grpSpPr>
        <p:grpSp>
          <p:nvGrpSpPr>
            <p:cNvPr id="3"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3">
                  <a:duotone>
                    <a:prstClr val="black"/>
                    <a:schemeClr val="accent2">
                      <a:tint val="45000"/>
                      <a:satMod val="400000"/>
                    </a:schemeClr>
                  </a:duotone>
                  <a:lum bright="40000" contrast="65000"/>
                </a:blip>
                <a:stretch>
                  <a:fillRect b="-16000" l="-42000" r="-63000" t="-38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93" name="椭圆 92"/>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05" name="矩形 104"/>
            <p:cNvSpPr/>
            <p:nvPr/>
          </p:nvSpPr>
          <p:spPr>
            <a:xfrm rot="18916400">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nvGrpSpPr>
          <p:cNvPr id="4" name="组合 19"/>
          <p:cNvGrpSpPr/>
          <p:nvPr/>
        </p:nvGrpSpPr>
        <p:grpSpPr>
          <a:xfrm>
            <a:off x="1677762" y="2214082"/>
            <a:ext cx="1961904" cy="2292055"/>
            <a:chOff x="4716422" y="2094225"/>
            <a:chExt cx="1748237" cy="2041802"/>
          </a:xfrm>
        </p:grpSpPr>
        <p:grpSp>
          <p:nvGrpSpPr>
            <p:cNvPr id="5" name="组合 18"/>
            <p:cNvGrpSpPr/>
            <p:nvPr/>
          </p:nvGrpSpPr>
          <p:grpSpPr>
            <a:xfrm>
              <a:off x="4716422" y="2094225"/>
              <a:ext cx="1748237" cy="2041802"/>
              <a:chOff x="5802096" y="2064364"/>
              <a:chExt cx="2590449" cy="3025438"/>
            </a:xfrm>
          </p:grpSpPr>
          <p:grpSp>
            <p:nvGrpSpPr>
              <p:cNvPr id="6"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3">
                    <a:duotone>
                      <a:prstClr val="black"/>
                      <a:schemeClr val="accent5">
                        <a:tint val="45000"/>
                        <a:satMod val="400000"/>
                      </a:schemeClr>
                    </a:duotone>
                    <a:lum bright="44000" contrast="78000"/>
                  </a:blip>
                  <a:stretch>
                    <a:fillRect b="-16000" l="-42000" r="-63000" t="-38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nvGrpSpPr>
              <p:cNvPr id="7"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7" name="矩形 16"/>
                <p:cNvSpPr/>
                <p:nvPr/>
              </p:nvSpPr>
              <p:spPr>
                <a:xfrm rot="20272008">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sp>
          <p:nvSpPr>
            <p:cNvPr id="60" name="椭圆 5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sp>
        <p:nvSpPr>
          <p:cNvPr id="108" name="椭圆 107"/>
          <p:cNvSpPr/>
          <p:nvPr/>
        </p:nvSpPr>
        <p:spPr>
          <a:xfrm>
            <a:off x="5469536" y="2450250"/>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cxnSp>
        <p:nvCxnSpPr>
          <p:cNvPr id="109" name="直接连接符 108"/>
          <p:cNvCxnSpPr>
            <a:stCxn id="118" idx="1"/>
          </p:cNvCxnSpPr>
          <p:nvPr/>
        </p:nvCxnSpPr>
        <p:spPr>
          <a:xfrm>
            <a:off x="9041660" y="2519188"/>
            <a:ext cx="379765" cy="358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9421427" y="2877328"/>
            <a:ext cx="313871" cy="1316966"/>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111"/>
          <p:cNvGrpSpPr/>
          <p:nvPr/>
        </p:nvGrpSpPr>
        <p:grpSpPr>
          <a:xfrm>
            <a:off x="8754346" y="2231784"/>
            <a:ext cx="1961904" cy="2292055"/>
            <a:chOff x="5802096" y="2064364"/>
            <a:chExt cx="2590449" cy="3025438"/>
          </a:xfrm>
        </p:grpSpPr>
        <p:grpSp>
          <p:nvGrpSpPr>
            <p:cNvPr id="10"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3">
                  <a:duotone>
                    <a:prstClr val="black"/>
                    <a:schemeClr val="accent2">
                      <a:tint val="45000"/>
                      <a:satMod val="400000"/>
                    </a:schemeClr>
                  </a:duotone>
                  <a:lum bright="42000" contrast="68000"/>
                </a:blip>
                <a:stretch>
                  <a:fillRect b="-16000" l="-42000" r="-63000" t="-38000"/>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19" name="椭圆 118"/>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nvGrpSpPr>
            <p:cNvPr id="12"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useBgFill="1">
            <p:nvSpPr>
              <p:cNvPr id="117" name="矩形 116"/>
              <p:cNvSpPr/>
              <p:nvPr/>
            </p:nvSpPr>
            <p:spPr>
              <a:xfrm rot="20272008">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grpSp>
      </p:grpSp>
      <p:sp useBgFill="1">
        <p:nvSpPr>
          <p:cNvPr id="50" name="矩形 49"/>
          <p:cNvSpPr/>
          <p:nvPr/>
        </p:nvSpPr>
        <p:spPr>
          <a:xfrm>
            <a:off x="9056170" y="1959423"/>
            <a:ext cx="763342" cy="900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solidFill>
                <a:schemeClr val="accent2"/>
              </a:solidFill>
            </a:endParaRPr>
          </a:p>
        </p:txBody>
      </p:sp>
      <p:sp>
        <p:nvSpPr>
          <p:cNvPr id="120" name="椭圆 119"/>
          <p:cNvSpPr/>
          <p:nvPr/>
        </p:nvSpPr>
        <p:spPr>
          <a:xfrm>
            <a:off x="8896745" y="2383831"/>
            <a:ext cx="1657904" cy="165841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121" name="Freeform 5"/>
          <p:cNvSpPr>
            <a:spLocks noEditPoints="1"/>
          </p:cNvSpPr>
          <p:nvPr/>
        </p:nvSpPr>
        <p:spPr bwMode="auto">
          <a:xfrm>
            <a:off x="2224192" y="2622355"/>
            <a:ext cx="844942" cy="528943"/>
          </a:xfrm>
          <a:custGeom>
            <a:gdLst>
              <a:gd fmla="*/ 2147483646 w 260" name="T0"/>
              <a:gd fmla="*/ 2147483646 h 162" name="T1"/>
              <a:gd fmla="*/ 2147483646 w 260" name="T2"/>
              <a:gd fmla="*/ 0 h 162" name="T3"/>
              <a:gd fmla="*/ 2147483646 w 260" name="T4"/>
              <a:gd fmla="*/ 2147483646 h 162" name="T5"/>
              <a:gd fmla="*/ 2147483646 w 260" name="T6"/>
              <a:gd fmla="*/ 2147483646 h 162" name="T7"/>
              <a:gd fmla="*/ 2147483646 w 260" name="T8"/>
              <a:gd fmla="*/ 2147483646 h 162" name="T9"/>
              <a:gd fmla="*/ 0 w 260" name="T10"/>
              <a:gd fmla="*/ 2147483646 h 162" name="T11"/>
              <a:gd fmla="*/ 2147483646 w 260" name="T12"/>
              <a:gd fmla="*/ 2147483646 h 162" name="T13"/>
              <a:gd fmla="*/ 2147483646 w 260" name="T14"/>
              <a:gd fmla="*/ 2147483646 h 162" name="T15"/>
              <a:gd fmla="*/ 2147483646 w 260" name="T16"/>
              <a:gd fmla="*/ 2147483646 h 162" name="T17"/>
              <a:gd fmla="*/ 2147483646 w 260" name="T18"/>
              <a:gd fmla="*/ 2147483646 h 162" name="T19"/>
              <a:gd fmla="*/ 2147483646 w 260" name="T20"/>
              <a:gd fmla="*/ 2147483646 h 162" name="T21"/>
              <a:gd fmla="*/ 2147483646 w 260" name="T22"/>
              <a:gd fmla="*/ 2147483646 h 162" name="T23"/>
              <a:gd fmla="*/ 2147483646 w 260" name="T24"/>
              <a:gd fmla="*/ 2147483646 h 162" name="T25"/>
              <a:gd fmla="*/ 2147483646 w 260" name="T26"/>
              <a:gd fmla="*/ 2147483646 h 162" name="T27"/>
              <a:gd fmla="*/ 2147483646 w 260" name="T28"/>
              <a:gd fmla="*/ 2147483646 h 162" name="T29"/>
              <a:gd fmla="*/ 2147483646 w 260" name="T30"/>
              <a:gd fmla="*/ 2147483646 h 162" name="T31"/>
              <a:gd fmla="*/ 2147483646 w 260" name="T32"/>
              <a:gd fmla="*/ 2147483646 h 162" name="T33"/>
              <a:gd fmla="*/ 2147483646 w 260" name="T34"/>
              <a:gd fmla="*/ 2147483646 h 16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62" w="260">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accent1"/>
          </a:solidFill>
          <a:ln>
            <a:noFill/>
          </a:ln>
        </p:spPr>
        <p:txBody>
          <a:bodyPr bIns="45706" lIns="91412" rIns="91412" tIns="45706"/>
          <a:lstStyle/>
          <a:p>
            <a:endParaRPr altLang="en-US" lang="zh-CN" sz="2399"/>
          </a:p>
        </p:txBody>
      </p:sp>
      <p:sp>
        <p:nvSpPr>
          <p:cNvPr id="122" name="Freeform 33"/>
          <p:cNvSpPr>
            <a:spLocks noEditPoints="1"/>
          </p:cNvSpPr>
          <p:nvPr/>
        </p:nvSpPr>
        <p:spPr bwMode="auto">
          <a:xfrm>
            <a:off x="5964330" y="2625856"/>
            <a:ext cx="722090" cy="593725"/>
          </a:xfrm>
          <a:custGeom>
            <a:gdLst>
              <a:gd fmla="*/ 2147483646 w 244" name="T0"/>
              <a:gd fmla="*/ 2147483646 h 200" name="T1"/>
              <a:gd fmla="*/ 2147483646 w 244" name="T2"/>
              <a:gd fmla="*/ 2147483646 h 200" name="T3"/>
              <a:gd fmla="*/ 2147483646 w 244" name="T4"/>
              <a:gd fmla="*/ 2147483646 h 200" name="T5"/>
              <a:gd fmla="*/ 2147483646 w 244" name="T6"/>
              <a:gd fmla="*/ 2147483646 h 200" name="T7"/>
              <a:gd fmla="*/ 2147483646 w 244" name="T8"/>
              <a:gd fmla="*/ 2147483646 h 200" name="T9"/>
              <a:gd fmla="*/ 2147483646 w 244" name="T10"/>
              <a:gd fmla="*/ 2147483646 h 200" name="T11"/>
              <a:gd fmla="*/ 2147483646 w 244" name="T12"/>
              <a:gd fmla="*/ 2147483646 h 200" name="T13"/>
              <a:gd fmla="*/ 2147483646 w 244" name="T14"/>
              <a:gd fmla="*/ 2147483646 h 200" name="T15"/>
              <a:gd fmla="*/ 2147483646 w 244" name="T16"/>
              <a:gd fmla="*/ 2147483646 h 200" name="T17"/>
              <a:gd fmla="*/ 2147483646 w 244" name="T18"/>
              <a:gd fmla="*/ 2147483646 h 200" name="T19"/>
              <a:gd fmla="*/ 2147483646 w 244" name="T20"/>
              <a:gd fmla="*/ 2147483646 h 200" name="T21"/>
              <a:gd fmla="*/ 2147483646 w 244" name="T22"/>
              <a:gd fmla="*/ 2147483646 h 200" name="T23"/>
              <a:gd fmla="*/ 2147483646 w 244" name="T24"/>
              <a:gd fmla="*/ 2147483646 h 200" name="T25"/>
              <a:gd fmla="*/ 2147483646 w 244" name="T26"/>
              <a:gd fmla="*/ 2147483646 h 200" name="T27"/>
              <a:gd fmla="*/ 2147483646 w 244" name="T28"/>
              <a:gd fmla="*/ 2147483646 h 200" name="T29"/>
              <a:gd fmla="*/ 2147483646 w 244" name="T30"/>
              <a:gd fmla="*/ 2147483646 h 200" name="T31"/>
              <a:gd fmla="*/ 2147483646 w 244" name="T32"/>
              <a:gd fmla="*/ 2147483646 h 200" name="T33"/>
              <a:gd fmla="*/ 2147483646 w 244" name="T34"/>
              <a:gd fmla="*/ 2147483646 h 200" name="T35"/>
              <a:gd fmla="*/ 2147483646 w 244" name="T36"/>
              <a:gd fmla="*/ 2147483646 h 200" name="T37"/>
              <a:gd fmla="*/ 2147483646 w 244" name="T38"/>
              <a:gd fmla="*/ 2147483646 h 200" name="T39"/>
              <a:gd fmla="*/ 2147483646 w 244" name="T40"/>
              <a:gd fmla="*/ 2147483646 h 200" name="T41"/>
              <a:gd fmla="*/ 2147483646 w 244" name="T42"/>
              <a:gd fmla="*/ 2147483646 h 200" name="T43"/>
              <a:gd fmla="*/ 2147483646 w 244" name="T44"/>
              <a:gd fmla="*/ 2147483646 h 200" name="T45"/>
              <a:gd fmla="*/ 2147483646 w 244" name="T46"/>
              <a:gd fmla="*/ 2147483646 h 200" name="T47"/>
              <a:gd fmla="*/ 2147483646 w 244" name="T48"/>
              <a:gd fmla="*/ 2147483646 h 200" name="T49"/>
              <a:gd fmla="*/ 2147483646 w 244" name="T50"/>
              <a:gd fmla="*/ 2147483646 h 200" name="T51"/>
              <a:gd fmla="*/ 2147483646 w 244" name="T52"/>
              <a:gd fmla="*/ 2147483646 h 200" name="T53"/>
              <a:gd fmla="*/ 2147483646 w 244" name="T54"/>
              <a:gd fmla="*/ 2147483646 h 200" name="T55"/>
              <a:gd fmla="*/ 2147483646 w 244" name="T56"/>
              <a:gd fmla="*/ 2147483646 h 200" name="T57"/>
              <a:gd fmla="*/ 2147483646 w 244" name="T58"/>
              <a:gd fmla="*/ 2147483646 h 200" name="T59"/>
              <a:gd fmla="*/ 2147483646 w 244" name="T60"/>
              <a:gd fmla="*/ 2147483646 h 200" name="T61"/>
              <a:gd fmla="*/ 0 w 244" name="T62"/>
              <a:gd fmla="*/ 2147483646 h 200" name="T63"/>
              <a:gd fmla="*/ 0 w 244" name="T64"/>
              <a:gd fmla="*/ 2147483646 h 200" name="T65"/>
              <a:gd fmla="*/ 2147483646 w 244" name="T66"/>
              <a:gd fmla="*/ 2147483646 h 200" name="T67"/>
              <a:gd fmla="*/ 2147483646 w 244" name="T68"/>
              <a:gd fmla="*/ 0 h 200" name="T69"/>
              <a:gd fmla="*/ 2147483646 w 244" name="T70"/>
              <a:gd fmla="*/ 2147483646 h 200" name="T71"/>
              <a:gd fmla="*/ 2147483646 w 244" name="T72"/>
              <a:gd fmla="*/ 2147483646 h 200" name="T73"/>
              <a:gd fmla="*/ 2147483646 w 244" name="T74"/>
              <a:gd fmla="*/ 2147483646 h 200" name="T75"/>
              <a:gd fmla="*/ 2147483646 w 244" name="T76"/>
              <a:gd fmla="*/ 0 h 200" name="T77"/>
              <a:gd fmla="*/ 2147483646 w 244" name="T78"/>
              <a:gd fmla="*/ 2147483646 h 200" name="T79"/>
              <a:gd fmla="*/ 2147483646 w 244" name="T80"/>
              <a:gd fmla="*/ 2147483646 h 200" name="T81"/>
              <a:gd fmla="*/ 2147483646 w 244" name="T82"/>
              <a:gd fmla="*/ 2147483646 h 200" name="T83"/>
              <a:gd fmla="*/ 2147483646 w 244" name="T84"/>
              <a:gd fmla="*/ 2147483646 h 200" name="T85"/>
              <a:gd fmla="*/ 2147483646 w 244" name="T86"/>
              <a:gd fmla="*/ 2147483646 h 200" name="T87"/>
              <a:gd fmla="*/ 2147483646 w 244" name="T88"/>
              <a:gd fmla="*/ 2147483646 h 200" name="T89"/>
              <a:gd fmla="*/ 2147483646 w 244" name="T90"/>
              <a:gd fmla="*/ 2147483646 h 200" name="T91"/>
              <a:gd fmla="*/ 2147483646 w 244" name="T92"/>
              <a:gd fmla="*/ 2147483646 h 200" name="T93"/>
              <a:gd fmla="*/ 2147483646 w 244" name="T94"/>
              <a:gd fmla="*/ 2147483646 h 200" name="T95"/>
              <a:gd fmla="*/ 2147483646 w 244" name="T96"/>
              <a:gd fmla="*/ 2147483646 h 200" name="T97"/>
              <a:gd fmla="*/ 2147483646 w 244" name="T98"/>
              <a:gd fmla="*/ 2147483646 h 200" name="T99"/>
              <a:gd fmla="*/ 2147483646 w 244" name="T100"/>
              <a:gd fmla="*/ 2147483646 h 200" name="T101"/>
              <a:gd fmla="*/ 2147483646 w 244" name="T102"/>
              <a:gd fmla="*/ 2147483646 h 200" name="T103"/>
              <a:gd fmla="*/ 2147483646 w 244" name="T104"/>
              <a:gd fmla="*/ 2147483646 h 200" name="T105"/>
              <a:gd fmla="*/ 2147483646 w 244" name="T106"/>
              <a:gd fmla="*/ 2147483646 h 200" name="T107"/>
              <a:gd fmla="*/ 2147483646 w 244" name="T108"/>
              <a:gd fmla="*/ 2147483646 h 200" name="T109"/>
              <a:gd fmla="*/ 2147483646 w 244" name="T110"/>
              <a:gd fmla="*/ 2147483646 h 200" name="T111"/>
              <a:gd fmla="*/ 2147483646 w 244" name="T112"/>
              <a:gd fmla="*/ 2147483646 h 200" name="T113"/>
              <a:gd fmla="*/ 2147483646 w 244" name="T114"/>
              <a:gd fmla="*/ 2147483646 h 200" name="T115"/>
              <a:gd fmla="*/ 2147483646 w 244" name="T116"/>
              <a:gd fmla="*/ 2147483646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00" w="244">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accent2"/>
          </a:solidFill>
          <a:ln>
            <a:noFill/>
          </a:ln>
        </p:spPr>
        <p:txBody>
          <a:bodyPr bIns="45706" lIns="91412" rIns="91412" tIns="45706"/>
          <a:lstStyle/>
          <a:p>
            <a:endParaRPr altLang="en-US" lang="zh-CN" sz="2399"/>
          </a:p>
        </p:txBody>
      </p:sp>
      <p:grpSp>
        <p:nvGrpSpPr>
          <p:cNvPr id="13" name="组合 142"/>
          <p:cNvGrpSpPr/>
          <p:nvPr/>
        </p:nvGrpSpPr>
        <p:grpSpPr>
          <a:xfrm>
            <a:off x="9420044" y="2601853"/>
            <a:ext cx="694412" cy="694627"/>
            <a:chOff x="11417301" y="2544763"/>
            <a:chExt cx="479425" cy="479425"/>
          </a:xfrm>
          <a:solidFill>
            <a:schemeClr val="accent2"/>
          </a:solidFill>
        </p:grpSpPr>
        <p:sp>
          <p:nvSpPr>
            <p:cNvPr id="124" name="Freeform 101"/>
            <p:cNvSpPr>
              <a:spLocks noEditPoints="1"/>
            </p:cNvSpPr>
            <p:nvPr/>
          </p:nvSpPr>
          <p:spPr bwMode="auto">
            <a:xfrm>
              <a:off x="11533188" y="2660650"/>
              <a:ext cx="363538" cy="363538"/>
            </a:xfrm>
            <a:custGeom>
              <a:gdLst>
                <a:gd fmla="*/ 2147483646 w 170" name="T0"/>
                <a:gd fmla="*/ 2147483646 h 170" name="T1"/>
                <a:gd fmla="*/ 2147483646 w 170" name="T2"/>
                <a:gd fmla="*/ 2147483646 h 170" name="T3"/>
                <a:gd fmla="*/ 2147483646 w 170" name="T4"/>
                <a:gd fmla="*/ 2147483646 h 170" name="T5"/>
                <a:gd fmla="*/ 2147483646 w 170" name="T6"/>
                <a:gd fmla="*/ 2147483646 h 170" name="T7"/>
                <a:gd fmla="*/ 2147483646 w 170" name="T8"/>
                <a:gd fmla="*/ 2147483646 h 170" name="T9"/>
                <a:gd fmla="*/ 2147483646 w 170" name="T10"/>
                <a:gd fmla="*/ 2147483646 h 170" name="T11"/>
                <a:gd fmla="*/ 2147483646 w 170" name="T12"/>
                <a:gd fmla="*/ 2147483646 h 170" name="T13"/>
                <a:gd fmla="*/ 2147483646 w 170" name="T14"/>
                <a:gd fmla="*/ 2147483646 h 170" name="T15"/>
                <a:gd fmla="*/ 2147483646 w 170" name="T16"/>
                <a:gd fmla="*/ 0 h 170" name="T17"/>
                <a:gd fmla="*/ 2147483646 w 170" name="T18"/>
                <a:gd fmla="*/ 2147483646 h 170" name="T19"/>
                <a:gd fmla="*/ 2147483646 w 170" name="T20"/>
                <a:gd fmla="*/ 2147483646 h 170" name="T21"/>
                <a:gd fmla="*/ 2147483646 w 170" name="T22"/>
                <a:gd fmla="*/ 2147483646 h 170" name="T23"/>
                <a:gd fmla="*/ 2147483646 w 170" name="T24"/>
                <a:gd fmla="*/ 2147483646 h 170" name="T25"/>
                <a:gd fmla="*/ 2147483646 w 170" name="T26"/>
                <a:gd fmla="*/ 2147483646 h 170" name="T27"/>
                <a:gd fmla="*/ 2147483646 w 170" name="T28"/>
                <a:gd fmla="*/ 2147483646 h 170" name="T29"/>
                <a:gd fmla="*/ 2147483646 w 170" name="T30"/>
                <a:gd fmla="*/ 2147483646 h 170" name="T31"/>
                <a:gd fmla="*/ 2147483646 w 170" name="T32"/>
                <a:gd fmla="*/ 2147483646 h 170" name="T33"/>
                <a:gd fmla="*/ 0 w 170" name="T34"/>
                <a:gd fmla="*/ 2147483646 h 170" name="T35"/>
                <a:gd fmla="*/ 2147483646 w 170" name="T36"/>
                <a:gd fmla="*/ 2147483646 h 170" name="T37"/>
                <a:gd fmla="*/ 2147483646 w 170" name="T38"/>
                <a:gd fmla="*/ 2147483646 h 170" name="T39"/>
                <a:gd fmla="*/ 2147483646 w 170" name="T40"/>
                <a:gd fmla="*/ 2147483646 h 170" name="T41"/>
                <a:gd fmla="*/ 2147483646 w 170" name="T42"/>
                <a:gd fmla="*/ 2147483646 h 170" name="T43"/>
                <a:gd fmla="*/ 2147483646 w 170" name="T44"/>
                <a:gd fmla="*/ 2147483646 h 170" name="T45"/>
                <a:gd fmla="*/ 2147483646 w 170" name="T46"/>
                <a:gd fmla="*/ 2147483646 h 170" name="T47"/>
                <a:gd fmla="*/ 2147483646 w 170" name="T48"/>
                <a:gd fmla="*/ 2147483646 h 170" name="T49"/>
                <a:gd fmla="*/ 2147483646 w 170" name="T50"/>
                <a:gd fmla="*/ 2147483646 h 170" name="T51"/>
                <a:gd fmla="*/ 2147483646 w 170" name="T52"/>
                <a:gd fmla="*/ 2147483646 h 170" name="T53"/>
                <a:gd fmla="*/ 2147483646 w 170" name="T54"/>
                <a:gd fmla="*/ 2147483646 h 170" name="T55"/>
                <a:gd fmla="*/ 2147483646 w 170" name="T56"/>
                <a:gd fmla="*/ 2147483646 h 170" name="T57"/>
                <a:gd fmla="*/ 2147483646 w 170" name="T58"/>
                <a:gd fmla="*/ 2147483646 h 170" name="T59"/>
                <a:gd fmla="*/ 2147483646 w 170" name="T60"/>
                <a:gd fmla="*/ 2147483646 h 170" name="T61"/>
                <a:gd fmla="*/ 2147483646 w 170" name="T62"/>
                <a:gd fmla="*/ 2147483646 h 170" name="T63"/>
                <a:gd fmla="*/ 2147483646 w 170" name="T64"/>
                <a:gd fmla="*/ 2147483646 h 170" name="T65"/>
                <a:gd fmla="*/ 2147483646 w 170" name="T66"/>
                <a:gd fmla="*/ 2147483646 h 170" name="T67"/>
                <a:gd fmla="*/ 2147483646 w 170" name="T68"/>
                <a:gd fmla="*/ 2147483646 h 170" name="T69"/>
                <a:gd fmla="*/ 2147483646 w 170" name="T70"/>
                <a:gd fmla="*/ 2147483646 h 170" name="T71"/>
                <a:gd fmla="*/ 2147483646 w 170" name="T72"/>
                <a:gd fmla="*/ 2147483646 h 170" name="T73"/>
                <a:gd fmla="*/ 2147483646 w 170" name="T74"/>
                <a:gd fmla="*/ 2147483646 h 170" name="T75"/>
                <a:gd fmla="*/ 2147483646 w 170" name="T76"/>
                <a:gd fmla="*/ 2147483646 h 17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70" w="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125" name="Freeform 102"/>
            <p:cNvSpPr>
              <a:spLocks noEditPoints="1"/>
            </p:cNvSpPr>
            <p:nvPr/>
          </p:nvSpPr>
          <p:spPr bwMode="auto">
            <a:xfrm>
              <a:off x="11417301" y="2544763"/>
              <a:ext cx="188913" cy="187325"/>
            </a:xfrm>
            <a:custGeom>
              <a:gdLst>
                <a:gd fmla="*/ 2147483646 w 88" name="T0"/>
                <a:gd fmla="*/ 2147483646 h 88" name="T1"/>
                <a:gd fmla="*/ 2147483646 w 88" name="T2"/>
                <a:gd fmla="*/ 2147483646 h 88" name="T3"/>
                <a:gd fmla="*/ 2147483646 w 88" name="T4"/>
                <a:gd fmla="*/ 2147483646 h 88" name="T5"/>
                <a:gd fmla="*/ 2147483646 w 88" name="T6"/>
                <a:gd fmla="*/ 2147483646 h 88" name="T7"/>
                <a:gd fmla="*/ 2147483646 w 88" name="T8"/>
                <a:gd fmla="*/ 2147483646 h 88" name="T9"/>
                <a:gd fmla="*/ 2147483646 w 88" name="T10"/>
                <a:gd fmla="*/ 2147483646 h 88" name="T11"/>
                <a:gd fmla="*/ 2147483646 w 88" name="T12"/>
                <a:gd fmla="*/ 2147483646 h 88" name="T13"/>
                <a:gd fmla="*/ 2147483646 w 88" name="T14"/>
                <a:gd fmla="*/ 2147483646 h 88" name="T15"/>
                <a:gd fmla="*/ 2147483646 w 88" name="T16"/>
                <a:gd fmla="*/ 2147483646 h 88" name="T17"/>
                <a:gd fmla="*/ 2147483646 w 88" name="T18"/>
                <a:gd fmla="*/ 2147483646 h 88" name="T19"/>
                <a:gd fmla="*/ 2147483646 w 88" name="T20"/>
                <a:gd fmla="*/ 0 h 88" name="T21"/>
                <a:gd fmla="*/ 2147483646 w 88" name="T22"/>
                <a:gd fmla="*/ 2147483646 h 88" name="T23"/>
                <a:gd fmla="*/ 2147483646 w 88" name="T24"/>
                <a:gd fmla="*/ 2147483646 h 88" name="T25"/>
                <a:gd fmla="*/ 2147483646 w 88" name="T26"/>
                <a:gd fmla="*/ 2147483646 h 88" name="T27"/>
                <a:gd fmla="*/ 2147483646 w 88" name="T28"/>
                <a:gd fmla="*/ 2147483646 h 88" name="T29"/>
                <a:gd fmla="*/ 2147483646 w 88" name="T30"/>
                <a:gd fmla="*/ 2147483646 h 88" name="T31"/>
                <a:gd fmla="*/ 2147483646 w 88" name="T32"/>
                <a:gd fmla="*/ 2147483646 h 88" name="T33"/>
                <a:gd fmla="*/ 2147483646 w 88" name="T34"/>
                <a:gd fmla="*/ 2147483646 h 88" name="T35"/>
                <a:gd fmla="*/ 2147483646 w 88" name="T36"/>
                <a:gd fmla="*/ 2147483646 h 88" name="T37"/>
                <a:gd fmla="*/ 0 w 88" name="T38"/>
                <a:gd fmla="*/ 2147483646 h 88" name="T39"/>
                <a:gd fmla="*/ 2147483646 w 88" name="T40"/>
                <a:gd fmla="*/ 2147483646 h 88" name="T41"/>
                <a:gd fmla="*/ 2147483646 w 88" name="T42"/>
                <a:gd fmla="*/ 2147483646 h 88" name="T43"/>
                <a:gd fmla="*/ 2147483646 w 88" name="T44"/>
                <a:gd fmla="*/ 2147483646 h 88" name="T45"/>
                <a:gd fmla="*/ 2147483646 w 88" name="T46"/>
                <a:gd fmla="*/ 2147483646 h 88" name="T47"/>
                <a:gd fmla="*/ 2147483646 w 88" name="T48"/>
                <a:gd fmla="*/ 2147483646 h 88" name="T49"/>
                <a:gd fmla="*/ 2147483646 w 88" name="T50"/>
                <a:gd fmla="*/ 2147483646 h 88" name="T51"/>
                <a:gd fmla="*/ 2147483646 w 88" name="T52"/>
                <a:gd fmla="*/ 2147483646 h 88" name="T53"/>
                <a:gd fmla="*/ 2147483646 w 88" name="T54"/>
                <a:gd fmla="*/ 2147483646 h 88" name="T55"/>
                <a:gd fmla="*/ 2147483646 w 88" name="T56"/>
                <a:gd fmla="*/ 2147483646 h 88" name="T57"/>
                <a:gd fmla="*/ 2147483646 w 88" name="T58"/>
                <a:gd fmla="*/ 2147483646 h 88" name="T59"/>
                <a:gd fmla="*/ 2147483646 w 88" name="T60"/>
                <a:gd fmla="*/ 2147483646 h 88" name="T61"/>
                <a:gd fmla="*/ 2147483646 w 88" name="T62"/>
                <a:gd fmla="*/ 2147483646 h 88" name="T63"/>
                <a:gd fmla="*/ 2147483646 w 88" name="T64"/>
                <a:gd fmla="*/ 2147483646 h 88" name="T65"/>
                <a:gd fmla="*/ 2147483646 w 88" name="T66"/>
                <a:gd fmla="*/ 2147483646 h 88" name="T67"/>
                <a:gd fmla="*/ 2147483646 w 88" name="T68"/>
                <a:gd fmla="*/ 2147483646 h 88" name="T69"/>
                <a:gd fmla="*/ 2147483646 w 88" name="T70"/>
                <a:gd fmla="*/ 2147483646 h 88" name="T71"/>
                <a:gd fmla="*/ 2147483646 w 88" name="T72"/>
                <a:gd fmla="*/ 2147483646 h 88" name="T73"/>
                <a:gd fmla="*/ 2147483646 w 88" name="T74"/>
                <a:gd fmla="*/ 2147483646 h 88" name="T75"/>
                <a:gd fmla="*/ 2147483646 w 88" name="T76"/>
                <a:gd fmla="*/ 2147483646 h 88"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88" w="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sp>
        <p:nvSpPr>
          <p:cNvPr id="126" name="文本框 125"/>
          <p:cNvSpPr txBox="1"/>
          <p:nvPr/>
        </p:nvSpPr>
        <p:spPr>
          <a:xfrm>
            <a:off x="2063930" y="3296480"/>
            <a:ext cx="1251656" cy="457020"/>
          </a:xfrm>
          <a:prstGeom prst="rect">
            <a:avLst/>
          </a:prstGeom>
          <a:noFill/>
        </p:spPr>
        <p:txBody>
          <a:bodyPr bIns="45706" lIns="91412" rIns="91412" rtlCol="0" tIns="45706" wrap="square">
            <a:spAutoFit/>
          </a:bodyPr>
          <a:lstStyle/>
          <a:p>
            <a:r>
              <a:rPr altLang="en-US" b="1" lang="zh-CN" sz="2399">
                <a:solidFill>
                  <a:schemeClr val="accent1"/>
                </a:solidFill>
                <a:latin charset="-122" panose="02000000000000000000" pitchFamily="2" typeface="方正静蕾简体"/>
                <a:ea charset="-122" panose="02000000000000000000" pitchFamily="2" typeface="方正静蕾简体"/>
              </a:rPr>
              <a:t>小标题</a:t>
            </a:r>
          </a:p>
        </p:txBody>
      </p:sp>
      <p:sp>
        <p:nvSpPr>
          <p:cNvPr id="127" name="文本框 126"/>
          <p:cNvSpPr txBox="1"/>
          <p:nvPr/>
        </p:nvSpPr>
        <p:spPr>
          <a:xfrm>
            <a:off x="5771940" y="3329975"/>
            <a:ext cx="1251656" cy="457020"/>
          </a:xfrm>
          <a:prstGeom prst="rect">
            <a:avLst/>
          </a:prstGeom>
          <a:noFill/>
        </p:spPr>
        <p:txBody>
          <a:bodyPr bIns="45706" lIns="91412" rIns="91412" rtlCol="0" tIns="45706" wrap="square">
            <a:spAutoFit/>
          </a:bodyPr>
          <a:lstStyle/>
          <a:p>
            <a:r>
              <a:rPr altLang="en-US" b="1" lang="zh-CN" sz="2399">
                <a:solidFill>
                  <a:schemeClr val="accent2"/>
                </a:solidFill>
                <a:latin charset="-122" panose="02000000000000000000" pitchFamily="2" typeface="方正静蕾简体"/>
                <a:ea charset="-122" panose="02000000000000000000" pitchFamily="2" typeface="方正静蕾简体"/>
              </a:rPr>
              <a:t>小标题</a:t>
            </a:r>
          </a:p>
        </p:txBody>
      </p:sp>
      <p:sp>
        <p:nvSpPr>
          <p:cNvPr id="128" name="文本框 127"/>
          <p:cNvSpPr txBox="1"/>
          <p:nvPr/>
        </p:nvSpPr>
        <p:spPr>
          <a:xfrm>
            <a:off x="9197992" y="3338007"/>
            <a:ext cx="1251656" cy="457020"/>
          </a:xfrm>
          <a:prstGeom prst="rect">
            <a:avLst/>
          </a:prstGeom>
          <a:noFill/>
        </p:spPr>
        <p:txBody>
          <a:bodyPr bIns="45706" lIns="91412" rIns="91412" rtlCol="0" tIns="45706" wrap="square">
            <a:spAutoFit/>
          </a:bodyPr>
          <a:lstStyle/>
          <a:p>
            <a:r>
              <a:rPr altLang="en-US" b="1" lang="zh-CN" sz="2399">
                <a:solidFill>
                  <a:schemeClr val="accent2"/>
                </a:solidFill>
                <a:latin charset="-122" panose="02000000000000000000" pitchFamily="2" typeface="方正静蕾简体"/>
                <a:ea charset="-122" panose="02000000000000000000" pitchFamily="2" typeface="方正静蕾简体"/>
              </a:rPr>
              <a:t>小标题</a:t>
            </a:r>
          </a:p>
        </p:txBody>
      </p:sp>
      <p:sp>
        <p:nvSpPr>
          <p:cNvPr id="129" name="文本框 128"/>
          <p:cNvSpPr txBox="1"/>
          <p:nvPr/>
        </p:nvSpPr>
        <p:spPr>
          <a:xfrm>
            <a:off x="1515428"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30" name="文本框 129"/>
          <p:cNvSpPr txBox="1"/>
          <p:nvPr/>
        </p:nvSpPr>
        <p:spPr>
          <a:xfrm>
            <a:off x="5159049"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
        <p:nvSpPr>
          <p:cNvPr id="131" name="文本框 130"/>
          <p:cNvSpPr txBox="1"/>
          <p:nvPr/>
        </p:nvSpPr>
        <p:spPr>
          <a:xfrm>
            <a:off x="8663579" y="4559595"/>
            <a:ext cx="2124239" cy="640052"/>
          </a:xfrm>
          <a:prstGeom prst="rect">
            <a:avLst/>
          </a:prstGeom>
          <a:noFill/>
        </p:spPr>
        <p:txBody>
          <a:bodyPr bIns="45706" lIns="91412" rIns="91412" rtlCol="0" tIns="45706" wrap="square">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请在此添加文字请在此添加文字请在此添加文字请在此添加文字请在此添加文字</a:t>
            </a:r>
          </a:p>
        </p:txBody>
      </p:sp>
    </p:spTree>
    <p:extLst>
      <p:ext uri="{BB962C8B-B14F-4D97-AF65-F5344CB8AC3E}">
        <p14:creationId val="1338441850"/>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par>
                                <p:cTn fill="hold" id="8" nodeType="withEffect" presetClass="entr" presetID="10" presetSubtype="0">
                                  <p:stCondLst>
                                    <p:cond delay="300"/>
                                  </p:stCondLst>
                                  <p:childTnLst>
                                    <p:set>
                                      <p:cBhvr>
                                        <p:cTn dur="1" fill="hold" id="9">
                                          <p:stCondLst>
                                            <p:cond delay="0"/>
                                          </p:stCondLst>
                                        </p:cTn>
                                        <p:tgtEl>
                                          <p:spTgt spid="11"/>
                                        </p:tgtEl>
                                        <p:attrNameLst>
                                          <p:attrName>style.visibility</p:attrName>
                                        </p:attrNameLst>
                                      </p:cBhvr>
                                      <p:to>
                                        <p:strVal val="visible"/>
                                      </p:to>
                                    </p:set>
                                    <p:animEffect filter="fade" transition="in">
                                      <p:cBhvr>
                                        <p:cTn dur="500" id="10"/>
                                        <p:tgtEl>
                                          <p:spTgt spid="11"/>
                                        </p:tgtEl>
                                      </p:cBhvr>
                                    </p:animEffect>
                                  </p:childTnLst>
                                </p:cTn>
                              </p:par>
                              <p:par>
                                <p:cTn fill="hold" id="11" nodeType="withEffect" presetClass="entr" presetID="10" presetSubtype="0">
                                  <p:stCondLst>
                                    <p:cond delay="60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par>
                                <p:cTn fill="hold" id="14" nodeType="withEffect" presetClass="entr" presetID="10" presetSubtype="0">
                                  <p:stCondLst>
                                    <p:cond delay="900"/>
                                  </p:stCondLst>
                                  <p:childTnLst>
                                    <p:set>
                                      <p:cBhvr>
                                        <p:cTn dur="1" fill="hold" id="15">
                                          <p:stCondLst>
                                            <p:cond delay="0"/>
                                          </p:stCondLst>
                                        </p:cTn>
                                        <p:tgtEl>
                                          <p:spTgt spid="4"/>
                                        </p:tgtEl>
                                        <p:attrNameLst>
                                          <p:attrName>style.visibility</p:attrName>
                                        </p:attrNameLst>
                                      </p:cBhvr>
                                      <p:to>
                                        <p:strVal val="visible"/>
                                      </p:to>
                                    </p:set>
                                    <p:animEffect filter="fade" transition="in">
                                      <p:cBhvr>
                                        <p:cTn dur="500" id="16"/>
                                        <p:tgtEl>
                                          <p:spTgt spid="4"/>
                                        </p:tgtEl>
                                      </p:cBhvr>
                                    </p:animEffect>
                                  </p:childTnLst>
                                </p:cTn>
                              </p:par>
                              <p:par>
                                <p:cTn fill="hold" grpId="0" id="17" nodeType="withEffect" presetClass="entr" presetID="10" presetSubtype="0">
                                  <p:stCondLst>
                                    <p:cond delay="1200"/>
                                  </p:stCondLst>
                                  <p:childTnLst>
                                    <p:set>
                                      <p:cBhvr>
                                        <p:cTn dur="1" fill="hold" id="18">
                                          <p:stCondLst>
                                            <p:cond delay="0"/>
                                          </p:stCondLst>
                                        </p:cTn>
                                        <p:tgtEl>
                                          <p:spTgt spid="108"/>
                                        </p:tgtEl>
                                        <p:attrNameLst>
                                          <p:attrName>style.visibility</p:attrName>
                                        </p:attrNameLst>
                                      </p:cBhvr>
                                      <p:to>
                                        <p:strVal val="visible"/>
                                      </p:to>
                                    </p:set>
                                    <p:animEffect filter="fade" transition="in">
                                      <p:cBhvr>
                                        <p:cTn dur="500" id="19"/>
                                        <p:tgtEl>
                                          <p:spTgt spid="108"/>
                                        </p:tgtEl>
                                      </p:cBhvr>
                                    </p:animEffect>
                                  </p:childTnLst>
                                </p:cTn>
                              </p:par>
                              <p:par>
                                <p:cTn fill="hold" id="20" nodeType="withEffect" presetClass="entr" presetID="10" presetSubtype="0">
                                  <p:stCondLst>
                                    <p:cond delay="1500"/>
                                  </p:stCondLst>
                                  <p:childTnLst>
                                    <p:set>
                                      <p:cBhvr>
                                        <p:cTn dur="1" fill="hold" id="21">
                                          <p:stCondLst>
                                            <p:cond delay="0"/>
                                          </p:stCondLst>
                                        </p:cTn>
                                        <p:tgtEl>
                                          <p:spTgt spid="109"/>
                                        </p:tgtEl>
                                        <p:attrNameLst>
                                          <p:attrName>style.visibility</p:attrName>
                                        </p:attrNameLst>
                                      </p:cBhvr>
                                      <p:to>
                                        <p:strVal val="visible"/>
                                      </p:to>
                                    </p:set>
                                    <p:animEffect filter="fade" transition="in">
                                      <p:cBhvr>
                                        <p:cTn dur="500" id="22"/>
                                        <p:tgtEl>
                                          <p:spTgt spid="109"/>
                                        </p:tgtEl>
                                      </p:cBhvr>
                                    </p:animEffect>
                                  </p:childTnLst>
                                </p:cTn>
                              </p:par>
                              <p:par>
                                <p:cTn fill="hold" id="23" nodeType="withEffect" presetClass="entr" presetID="10" presetSubtype="0">
                                  <p:stCondLst>
                                    <p:cond delay="1800"/>
                                  </p:stCondLst>
                                  <p:childTnLst>
                                    <p:set>
                                      <p:cBhvr>
                                        <p:cTn dur="1" fill="hold" id="24">
                                          <p:stCondLst>
                                            <p:cond delay="0"/>
                                          </p:stCondLst>
                                        </p:cTn>
                                        <p:tgtEl>
                                          <p:spTgt spid="110"/>
                                        </p:tgtEl>
                                        <p:attrNameLst>
                                          <p:attrName>style.visibility</p:attrName>
                                        </p:attrNameLst>
                                      </p:cBhvr>
                                      <p:to>
                                        <p:strVal val="visible"/>
                                      </p:to>
                                    </p:set>
                                    <p:animEffect filter="fade" transition="in">
                                      <p:cBhvr>
                                        <p:cTn dur="500" id="25"/>
                                        <p:tgtEl>
                                          <p:spTgt spid="110"/>
                                        </p:tgtEl>
                                      </p:cBhvr>
                                    </p:animEffect>
                                  </p:childTnLst>
                                </p:cTn>
                              </p:par>
                              <p:par>
                                <p:cTn fill="hold" id="26" nodeType="withEffect" presetClass="entr" presetID="10" presetSubtype="0">
                                  <p:stCondLst>
                                    <p:cond delay="2100"/>
                                  </p:stCondLst>
                                  <p:childTnLst>
                                    <p:set>
                                      <p:cBhvr>
                                        <p:cTn dur="1" fill="hold" id="27">
                                          <p:stCondLst>
                                            <p:cond delay="0"/>
                                          </p:stCondLst>
                                        </p:cTn>
                                        <p:tgtEl>
                                          <p:spTgt spid="9"/>
                                        </p:tgtEl>
                                        <p:attrNameLst>
                                          <p:attrName>style.visibility</p:attrName>
                                        </p:attrNameLst>
                                      </p:cBhvr>
                                      <p:to>
                                        <p:strVal val="visible"/>
                                      </p:to>
                                    </p:set>
                                    <p:animEffect filter="fade" transition="in">
                                      <p:cBhvr>
                                        <p:cTn dur="500" id="28"/>
                                        <p:tgtEl>
                                          <p:spTgt spid="9"/>
                                        </p:tgtEl>
                                      </p:cBhvr>
                                    </p:animEffect>
                                  </p:childTnLst>
                                </p:cTn>
                              </p:par>
                              <p:par>
                                <p:cTn fill="hold" grpId="0" id="29" nodeType="withEffect" presetClass="entr" presetID="10" presetSubtype="0">
                                  <p:stCondLst>
                                    <p:cond delay="2400"/>
                                  </p:stCondLst>
                                  <p:childTnLst>
                                    <p:set>
                                      <p:cBhvr>
                                        <p:cTn dur="1" fill="hold" id="30">
                                          <p:stCondLst>
                                            <p:cond delay="0"/>
                                          </p:stCondLst>
                                        </p:cTn>
                                        <p:tgtEl>
                                          <p:spTgt spid="50"/>
                                        </p:tgtEl>
                                        <p:attrNameLst>
                                          <p:attrName>style.visibility</p:attrName>
                                        </p:attrNameLst>
                                      </p:cBhvr>
                                      <p:to>
                                        <p:strVal val="visible"/>
                                      </p:to>
                                    </p:set>
                                    <p:animEffect filter="fade" transition="in">
                                      <p:cBhvr>
                                        <p:cTn dur="500" id="31"/>
                                        <p:tgtEl>
                                          <p:spTgt spid="50"/>
                                        </p:tgtEl>
                                      </p:cBhvr>
                                    </p:animEffect>
                                  </p:childTnLst>
                                </p:cTn>
                              </p:par>
                              <p:par>
                                <p:cTn fill="hold" grpId="0" id="32" nodeType="withEffect" presetClass="entr" presetID="10" presetSubtype="0">
                                  <p:stCondLst>
                                    <p:cond delay="2700"/>
                                  </p:stCondLst>
                                  <p:childTnLst>
                                    <p:set>
                                      <p:cBhvr>
                                        <p:cTn dur="1" fill="hold" id="33">
                                          <p:stCondLst>
                                            <p:cond delay="0"/>
                                          </p:stCondLst>
                                        </p:cTn>
                                        <p:tgtEl>
                                          <p:spTgt spid="120"/>
                                        </p:tgtEl>
                                        <p:attrNameLst>
                                          <p:attrName>style.visibility</p:attrName>
                                        </p:attrNameLst>
                                      </p:cBhvr>
                                      <p:to>
                                        <p:strVal val="visible"/>
                                      </p:to>
                                    </p:set>
                                    <p:animEffect filter="fade" transition="in">
                                      <p:cBhvr>
                                        <p:cTn dur="500" id="34"/>
                                        <p:tgtEl>
                                          <p:spTgt spid="120"/>
                                        </p:tgtEl>
                                      </p:cBhvr>
                                    </p:animEffect>
                                  </p:childTnLst>
                                </p:cTn>
                              </p:par>
                              <p:par>
                                <p:cTn fill="hold" grpId="0" id="35" nodeType="withEffect" presetClass="entr" presetID="10" presetSubtype="0">
                                  <p:stCondLst>
                                    <p:cond delay="3000"/>
                                  </p:stCondLst>
                                  <p:childTnLst>
                                    <p:set>
                                      <p:cBhvr>
                                        <p:cTn dur="1" fill="hold" id="36">
                                          <p:stCondLst>
                                            <p:cond delay="0"/>
                                          </p:stCondLst>
                                        </p:cTn>
                                        <p:tgtEl>
                                          <p:spTgt spid="121"/>
                                        </p:tgtEl>
                                        <p:attrNameLst>
                                          <p:attrName>style.visibility</p:attrName>
                                        </p:attrNameLst>
                                      </p:cBhvr>
                                      <p:to>
                                        <p:strVal val="visible"/>
                                      </p:to>
                                    </p:set>
                                    <p:animEffect filter="fade" transition="in">
                                      <p:cBhvr>
                                        <p:cTn dur="500" id="37"/>
                                        <p:tgtEl>
                                          <p:spTgt spid="121"/>
                                        </p:tgtEl>
                                      </p:cBhvr>
                                    </p:animEffect>
                                  </p:childTnLst>
                                </p:cTn>
                              </p:par>
                              <p:par>
                                <p:cTn fill="hold" grpId="0" id="38" nodeType="withEffect" presetClass="entr" presetID="10" presetSubtype="0">
                                  <p:stCondLst>
                                    <p:cond delay="3300"/>
                                  </p:stCondLst>
                                  <p:childTnLst>
                                    <p:set>
                                      <p:cBhvr>
                                        <p:cTn dur="1" fill="hold" id="39">
                                          <p:stCondLst>
                                            <p:cond delay="0"/>
                                          </p:stCondLst>
                                        </p:cTn>
                                        <p:tgtEl>
                                          <p:spTgt spid="122"/>
                                        </p:tgtEl>
                                        <p:attrNameLst>
                                          <p:attrName>style.visibility</p:attrName>
                                        </p:attrNameLst>
                                      </p:cBhvr>
                                      <p:to>
                                        <p:strVal val="visible"/>
                                      </p:to>
                                    </p:set>
                                    <p:animEffect filter="fade" transition="in">
                                      <p:cBhvr>
                                        <p:cTn dur="500" id="40"/>
                                        <p:tgtEl>
                                          <p:spTgt spid="122"/>
                                        </p:tgtEl>
                                      </p:cBhvr>
                                    </p:animEffect>
                                  </p:childTnLst>
                                </p:cTn>
                              </p:par>
                              <p:par>
                                <p:cTn fill="hold" id="41" nodeType="withEffect" presetClass="entr" presetID="10" presetSubtype="0">
                                  <p:stCondLst>
                                    <p:cond delay="3600"/>
                                  </p:stCondLst>
                                  <p:childTnLst>
                                    <p:set>
                                      <p:cBhvr>
                                        <p:cTn dur="1" fill="hold" id="42">
                                          <p:stCondLst>
                                            <p:cond delay="0"/>
                                          </p:stCondLst>
                                        </p:cTn>
                                        <p:tgtEl>
                                          <p:spTgt spid="13"/>
                                        </p:tgtEl>
                                        <p:attrNameLst>
                                          <p:attrName>style.visibility</p:attrName>
                                        </p:attrNameLst>
                                      </p:cBhvr>
                                      <p:to>
                                        <p:strVal val="visible"/>
                                      </p:to>
                                    </p:set>
                                    <p:animEffect filter="fade" transition="in">
                                      <p:cBhvr>
                                        <p:cTn dur="500" id="43"/>
                                        <p:tgtEl>
                                          <p:spTgt spid="13"/>
                                        </p:tgtEl>
                                      </p:cBhvr>
                                    </p:animEffect>
                                  </p:childTnLst>
                                </p:cTn>
                              </p:par>
                              <p:par>
                                <p:cTn fill="hold" grpId="0" id="44" nodeType="withEffect" presetClass="entr" presetID="10" presetSubtype="0">
                                  <p:stCondLst>
                                    <p:cond delay="3900"/>
                                  </p:stCondLst>
                                  <p:childTnLst>
                                    <p:set>
                                      <p:cBhvr>
                                        <p:cTn dur="1" fill="hold" id="45">
                                          <p:stCondLst>
                                            <p:cond delay="0"/>
                                          </p:stCondLst>
                                        </p:cTn>
                                        <p:tgtEl>
                                          <p:spTgt spid="126"/>
                                        </p:tgtEl>
                                        <p:attrNameLst>
                                          <p:attrName>style.visibility</p:attrName>
                                        </p:attrNameLst>
                                      </p:cBhvr>
                                      <p:to>
                                        <p:strVal val="visible"/>
                                      </p:to>
                                    </p:set>
                                    <p:animEffect filter="fade" transition="in">
                                      <p:cBhvr>
                                        <p:cTn dur="500" id="46"/>
                                        <p:tgtEl>
                                          <p:spTgt spid="126"/>
                                        </p:tgtEl>
                                      </p:cBhvr>
                                    </p:animEffect>
                                  </p:childTnLst>
                                </p:cTn>
                              </p:par>
                              <p:par>
                                <p:cTn fill="hold" grpId="0" id="47" nodeType="withEffect" presetClass="entr" presetID="10" presetSubtype="0">
                                  <p:stCondLst>
                                    <p:cond delay="4200"/>
                                  </p:stCondLst>
                                  <p:childTnLst>
                                    <p:set>
                                      <p:cBhvr>
                                        <p:cTn dur="1" fill="hold" id="48">
                                          <p:stCondLst>
                                            <p:cond delay="0"/>
                                          </p:stCondLst>
                                        </p:cTn>
                                        <p:tgtEl>
                                          <p:spTgt spid="127"/>
                                        </p:tgtEl>
                                        <p:attrNameLst>
                                          <p:attrName>style.visibility</p:attrName>
                                        </p:attrNameLst>
                                      </p:cBhvr>
                                      <p:to>
                                        <p:strVal val="visible"/>
                                      </p:to>
                                    </p:set>
                                    <p:animEffect filter="fade" transition="in">
                                      <p:cBhvr>
                                        <p:cTn dur="500" id="49"/>
                                        <p:tgtEl>
                                          <p:spTgt spid="127"/>
                                        </p:tgtEl>
                                      </p:cBhvr>
                                    </p:animEffect>
                                  </p:childTnLst>
                                </p:cTn>
                              </p:par>
                              <p:par>
                                <p:cTn fill="hold" grpId="0" id="50" nodeType="withEffect" presetClass="entr" presetID="10" presetSubtype="0">
                                  <p:stCondLst>
                                    <p:cond delay="4500"/>
                                  </p:stCondLst>
                                  <p:childTnLst>
                                    <p:set>
                                      <p:cBhvr>
                                        <p:cTn dur="1" fill="hold" id="51">
                                          <p:stCondLst>
                                            <p:cond delay="0"/>
                                          </p:stCondLst>
                                        </p:cTn>
                                        <p:tgtEl>
                                          <p:spTgt spid="128"/>
                                        </p:tgtEl>
                                        <p:attrNameLst>
                                          <p:attrName>style.visibility</p:attrName>
                                        </p:attrNameLst>
                                      </p:cBhvr>
                                      <p:to>
                                        <p:strVal val="visible"/>
                                      </p:to>
                                    </p:set>
                                    <p:animEffect filter="fade" transition="in">
                                      <p:cBhvr>
                                        <p:cTn dur="500" id="52"/>
                                        <p:tgtEl>
                                          <p:spTgt spid="128"/>
                                        </p:tgtEl>
                                      </p:cBhvr>
                                    </p:animEffect>
                                  </p:childTnLst>
                                </p:cTn>
                              </p:par>
                              <p:par>
                                <p:cTn fill="hold" grpId="0" id="53" nodeType="withEffect" presetClass="entr" presetID="10" presetSubtype="0">
                                  <p:stCondLst>
                                    <p:cond delay="4800"/>
                                  </p:stCondLst>
                                  <p:childTnLst>
                                    <p:set>
                                      <p:cBhvr>
                                        <p:cTn dur="1" fill="hold" id="54">
                                          <p:stCondLst>
                                            <p:cond delay="0"/>
                                          </p:stCondLst>
                                        </p:cTn>
                                        <p:tgtEl>
                                          <p:spTgt spid="129"/>
                                        </p:tgtEl>
                                        <p:attrNameLst>
                                          <p:attrName>style.visibility</p:attrName>
                                        </p:attrNameLst>
                                      </p:cBhvr>
                                      <p:to>
                                        <p:strVal val="visible"/>
                                      </p:to>
                                    </p:set>
                                    <p:animEffect filter="fade" transition="in">
                                      <p:cBhvr>
                                        <p:cTn dur="500" id="55"/>
                                        <p:tgtEl>
                                          <p:spTgt spid="129"/>
                                        </p:tgtEl>
                                      </p:cBhvr>
                                    </p:animEffect>
                                  </p:childTnLst>
                                </p:cTn>
                              </p:par>
                              <p:par>
                                <p:cTn fill="hold" grpId="0" id="56" nodeType="withEffect" presetClass="entr" presetID="10" presetSubtype="0">
                                  <p:stCondLst>
                                    <p:cond delay="5100"/>
                                  </p:stCondLst>
                                  <p:childTnLst>
                                    <p:set>
                                      <p:cBhvr>
                                        <p:cTn dur="1" fill="hold" id="57">
                                          <p:stCondLst>
                                            <p:cond delay="0"/>
                                          </p:stCondLst>
                                        </p:cTn>
                                        <p:tgtEl>
                                          <p:spTgt spid="130"/>
                                        </p:tgtEl>
                                        <p:attrNameLst>
                                          <p:attrName>style.visibility</p:attrName>
                                        </p:attrNameLst>
                                      </p:cBhvr>
                                      <p:to>
                                        <p:strVal val="visible"/>
                                      </p:to>
                                    </p:set>
                                    <p:animEffect filter="fade" transition="in">
                                      <p:cBhvr>
                                        <p:cTn dur="500" id="58"/>
                                        <p:tgtEl>
                                          <p:spTgt spid="130"/>
                                        </p:tgtEl>
                                      </p:cBhvr>
                                    </p:animEffect>
                                  </p:childTnLst>
                                </p:cTn>
                              </p:par>
                              <p:par>
                                <p:cTn fill="hold" grpId="0" id="59" nodeType="withEffect" presetClass="entr" presetID="10" presetSubtype="0">
                                  <p:stCondLst>
                                    <p:cond delay="5400"/>
                                  </p:stCondLst>
                                  <p:childTnLst>
                                    <p:set>
                                      <p:cBhvr>
                                        <p:cTn dur="1" fill="hold" id="60">
                                          <p:stCondLst>
                                            <p:cond delay="0"/>
                                          </p:stCondLst>
                                        </p:cTn>
                                        <p:tgtEl>
                                          <p:spTgt spid="131"/>
                                        </p:tgtEl>
                                        <p:attrNameLst>
                                          <p:attrName>style.visibility</p:attrName>
                                        </p:attrNameLst>
                                      </p:cBhvr>
                                      <p:to>
                                        <p:strVal val="visible"/>
                                      </p:to>
                                    </p:set>
                                    <p:animEffect filter="fade" transition="in">
                                      <p:cBhvr>
                                        <p:cTn dur="500" id="61"/>
                                        <p:tgtEl>
                                          <p:spTgt spid="1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8"/>
      <p:bldP grpId="0" spid="50"/>
      <p:bldP grpId="0" spid="120"/>
      <p:bldP grpId="0" spid="121"/>
      <p:bldP grpId="0" spid="122"/>
      <p:bldP grpId="0" spid="126"/>
      <p:bldP grpId="0" spid="127"/>
      <p:bldP grpId="0" spid="128"/>
      <p:bldP grpId="0" spid="129"/>
      <p:bldP grpId="0" spid="130"/>
      <p:bldP grpId="0" spid="13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l="-6000" r="-6000"/>
          </a:stretch>
        </a:blipFill>
        <a:effectLst/>
      </p:bgPr>
    </p:bg>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typeface="+mn-ea"/>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270760" cy="434340"/>
          </a:xfrm>
          <a:prstGeom prst="rect">
            <a:avLst/>
          </a:prstGeom>
          <a:noFill/>
        </p:spPr>
        <p:txBody>
          <a:bodyPr bIns="34290" lIns="68580" rIns="68580" rtlCol="0" tIns="34290" wrap="none">
            <a:spAutoFit/>
          </a:bodyPr>
          <a:lstStyle/>
          <a:p>
            <a:r>
              <a:rPr altLang="en-US" lang="zh-CN" sz="2400">
                <a:solidFill>
                  <a:schemeClr val="tx1">
                    <a:lumMod val="95000"/>
                    <a:lumOff val="5000"/>
                  </a:schemeClr>
                </a:solidFill>
                <a:latin typeface="+mn-ea"/>
              </a:rPr>
              <a:t>单击此添加标题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929592" cy="365760"/>
          </a:xfrm>
          <a:prstGeom prst="rect">
            <a:avLst/>
          </a:prstGeom>
          <a:solidFill>
            <a:schemeClr val="tx1">
              <a:lumMod val="95000"/>
              <a:lumOff val="5000"/>
            </a:schemeClr>
          </a:solidFill>
        </p:spPr>
        <p:txBody>
          <a:bodyPr wrap="square">
            <a:spAutoFit/>
          </a:bodyPr>
          <a:lstStyle/>
          <a:p>
            <a:r>
              <a:rPr altLang="zh-CN" lang="en-US">
                <a:solidFill>
                  <a:schemeClr val="bg1"/>
                </a:solidFill>
                <a:latin typeface="+mn-ea"/>
              </a:rPr>
              <a:t>PART  THREE</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2844726118"/>
      </p:ext>
    </p:extLst>
  </p:cSld>
  <p:clrMapOvr>
    <a:masterClrMapping/>
  </p:clrMapOvr>
  <mc:AlternateContent>
    <mc:Choice Requires="p14">
      <p:transition advClick="0" p14:dur="1250" spd="slow">
        <p:split orient="vert"/>
      </p:transition>
    </mc:Choice>
    <mc:Fallback>
      <p:transition advClick="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grpSp>
        <p:nvGrpSpPr>
          <p:cNvPr id="4" name="组合 38"/>
          <p:cNvGrpSpPr/>
          <p:nvPr/>
        </p:nvGrpSpPr>
        <p:grpSpPr>
          <a:xfrm>
            <a:off x="4840242" y="2787729"/>
            <a:ext cx="2511516" cy="3222180"/>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gdLst>
                <a:gd fmla="*/ 24 w 154" name="T0"/>
                <a:gd fmla="*/ 22 h 228" name="T1"/>
                <a:gd fmla="*/ 41 w 154" name="T2"/>
                <a:gd fmla="*/ 193 h 228" name="T3"/>
                <a:gd fmla="*/ 154 w 154" name="T4"/>
                <a:gd fmla="*/ 125 h 228" name="T5"/>
                <a:gd fmla="*/ 118 w 154" name="T6"/>
                <a:gd fmla="*/ 110 h 228" name="T7"/>
                <a:gd fmla="*/ 105 w 154" name="T8"/>
                <a:gd fmla="*/ 99 h 228" name="T9"/>
                <a:gd fmla="*/ 99 w 154" name="T10"/>
                <a:gd fmla="*/ 154 h 228" name="T11"/>
                <a:gd fmla="*/ 76 w 154" name="T12"/>
                <a:gd fmla="*/ 166 h 228" name="T13"/>
                <a:gd fmla="*/ 66 w 154" name="T14"/>
                <a:gd fmla="*/ 143 h 228" name="T15"/>
                <a:gd fmla="*/ 34 w 154" name="T16"/>
                <a:gd fmla="*/ 95 h 228" name="T17"/>
                <a:gd fmla="*/ 82 w 154" name="T18"/>
                <a:gd fmla="*/ 58 h 228" name="T19"/>
                <a:gd fmla="*/ 94 w 154" name="T20"/>
                <a:gd fmla="*/ 31 h 228" name="T21"/>
                <a:gd fmla="*/ 96 w 154" name="T22"/>
                <a:gd fmla="*/ 70 h 228" name="T23"/>
                <a:gd fmla="*/ 96 w 154" name="T24"/>
                <a:gd fmla="*/ 123 h 228" name="T25"/>
                <a:gd fmla="*/ 81 w 154" name="T26"/>
                <a:gd fmla="*/ 80 h 228" name="T27"/>
                <a:gd fmla="*/ 80 w 154" name="T28"/>
                <a:gd fmla="*/ 105 h 228" name="T29"/>
                <a:gd fmla="*/ 93 w 154" name="T30"/>
                <a:gd fmla="*/ 82 h 228" name="T31"/>
                <a:gd fmla="*/ 91 w 154" name="T32"/>
                <a:gd fmla="*/ 96 h 228" name="T33"/>
                <a:gd fmla="*/ 89 w 154" name="T34"/>
                <a:gd fmla="*/ 35 h 228" name="T35"/>
                <a:gd fmla="*/ 78 w 154" name="T36"/>
                <a:gd fmla="*/ 53 h 228" name="T37"/>
                <a:gd fmla="*/ 76 w 154" name="T38"/>
                <a:gd fmla="*/ 81 h 228" name="T39"/>
                <a:gd fmla="*/ 58 w 154" name="T40"/>
                <a:gd fmla="*/ 47 h 228" name="T41"/>
                <a:gd fmla="*/ 60 w 154" name="T42"/>
                <a:gd fmla="*/ 55 h 228" name="T43"/>
                <a:gd fmla="*/ 67 w 154" name="T44"/>
                <a:gd fmla="*/ 16 h 228" name="T45"/>
                <a:gd fmla="*/ 51 w 154" name="T46"/>
                <a:gd fmla="*/ 65 h 228" name="T47"/>
                <a:gd fmla="*/ 53 w 154" name="T48"/>
                <a:gd fmla="*/ 135 h 228" name="T49"/>
                <a:gd fmla="*/ 47 w 154" name="T50"/>
                <a:gd fmla="*/ 73 h 228" name="T51"/>
                <a:gd fmla="*/ 43 w 154" name="T52"/>
                <a:gd fmla="*/ 52 h 228" name="T53"/>
                <a:gd fmla="*/ 43 w 154" name="T54"/>
                <a:gd fmla="*/ 138 h 228" name="T55"/>
                <a:gd fmla="*/ 48 w 154" name="T56"/>
                <a:gd fmla="*/ 129 h 228" name="T57"/>
                <a:gd fmla="*/ 54 w 154" name="T58"/>
                <a:gd fmla="*/ 93 h 228" name="T59"/>
                <a:gd fmla="*/ 63 w 154" name="T60"/>
                <a:gd fmla="*/ 92 h 228" name="T61"/>
                <a:gd fmla="*/ 67 w 154" name="T62"/>
                <a:gd fmla="*/ 78 h 228" name="T63"/>
                <a:gd fmla="*/ 70 w 154" name="T64"/>
                <a:gd fmla="*/ 115 h 228" name="T65"/>
                <a:gd fmla="*/ 79 w 154" name="T66"/>
                <a:gd fmla="*/ 139 h 228" name="T67"/>
                <a:gd fmla="*/ 85 w 154" name="T68"/>
                <a:gd fmla="*/ 175 h 228" name="T69"/>
                <a:gd fmla="*/ 94 w 154" name="T70"/>
                <a:gd fmla="*/ 157 h 228" name="T71"/>
                <a:gd fmla="*/ 91 w 154" name="T72"/>
                <a:gd fmla="*/ 177 h 228" name="T73"/>
                <a:gd fmla="*/ 96 w 154" name="T74"/>
                <a:gd fmla="*/ 141 h 228" name="T75"/>
                <a:gd fmla="*/ 99 w 154" name="T76"/>
                <a:gd fmla="*/ 64 h 228" name="T77"/>
                <a:gd fmla="*/ 109 w 154" name="T78"/>
                <a:gd fmla="*/ 96 h 228" name="T79"/>
                <a:gd fmla="*/ 109 w 154" name="T80"/>
                <a:gd fmla="*/ 137 h 228" name="T81"/>
                <a:gd fmla="*/ 113 w 154" name="T82"/>
                <a:gd fmla="*/ 147 h 228" name="T83"/>
                <a:gd fmla="*/ 110 w 154" name="T84"/>
                <a:gd fmla="*/ 66 h 228" name="T85"/>
                <a:gd fmla="*/ 125 w 154" name="T86"/>
                <a:gd fmla="*/ 60 h 228" name="T87"/>
                <a:gd fmla="*/ 87 w 154" name="T88"/>
                <a:gd fmla="*/ 12 h 228" name="T89"/>
                <a:gd fmla="*/ 72 w 154" name="T90"/>
                <a:gd fmla="*/ 47 h 228" name="T91"/>
                <a:gd fmla="*/ 12 w 154" name="T92"/>
                <a:gd fmla="*/ 98 h 228" name="T93"/>
                <a:gd fmla="*/ 19 w 154" name="T94"/>
                <a:gd fmla="*/ 41 h 228" name="T95"/>
                <a:gd fmla="*/ 20 w 154" name="T96"/>
                <a:gd fmla="*/ 46 h 228" name="T97"/>
                <a:gd fmla="*/ 26 w 154" name="T98"/>
                <a:gd fmla="*/ 83 h 228" name="T99"/>
                <a:gd fmla="*/ 32 w 154" name="T100"/>
                <a:gd fmla="*/ 73 h 228" name="T101"/>
                <a:gd fmla="*/ 32 w 154" name="T102"/>
                <a:gd fmla="*/ 109 h 228" name="T103"/>
                <a:gd fmla="*/ 58 w 154" name="T104"/>
                <a:gd fmla="*/ 142 h 228" name="T105"/>
                <a:gd fmla="*/ 63 w 154" name="T106"/>
                <a:gd fmla="*/ 197 h 228" name="T107"/>
                <a:gd fmla="*/ 70 w 154" name="T108"/>
                <a:gd fmla="*/ 165 h 228" name="T109"/>
                <a:gd fmla="*/ 87 w 154" name="T110"/>
                <a:gd fmla="*/ 203 h 228" name="T111"/>
                <a:gd fmla="*/ 118 w 154" name="T112"/>
                <a:gd fmla="*/ 132 h 228" name="T113"/>
                <a:gd fmla="*/ 124 w 154" name="T114"/>
                <a:gd fmla="*/ 156 h 228" name="T115"/>
                <a:gd fmla="*/ 124 w 154" name="T116"/>
                <a:gd fmla="*/ 118 h 228" name="T117"/>
                <a:gd fmla="*/ 130 w 154" name="T118"/>
                <a:gd fmla="*/ 93 h 228" name="T119"/>
                <a:gd fmla="*/ 122 w 154" name="T120"/>
                <a:gd fmla="*/ 68 h 228" name="T121"/>
                <a:gd fmla="*/ 137 w 154" name="T122"/>
                <a:gd fmla="*/ 185 h 22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8" w="154">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2" name="Freeform 9"/>
            <p:cNvSpPr>
              <a:spLocks noEditPoints="1"/>
            </p:cNvSpPr>
            <p:nvPr/>
          </p:nvSpPr>
          <p:spPr bwMode="auto">
            <a:xfrm>
              <a:off x="6649474" y="2614574"/>
              <a:ext cx="437966" cy="666576"/>
            </a:xfrm>
            <a:custGeom>
              <a:gdLst>
                <a:gd fmla="*/ 7 w 134" name="T0"/>
                <a:gd fmla="*/ 81 h 204" name="T1"/>
                <a:gd fmla="*/ 14 w 134" name="T2"/>
                <a:gd fmla="*/ 30 h 204" name="T3"/>
                <a:gd fmla="*/ 86 w 134" name="T4"/>
                <a:gd fmla="*/ 198 h 204" name="T5"/>
                <a:gd fmla="*/ 88 w 134" name="T6"/>
                <a:gd fmla="*/ 11 h 204" name="T7"/>
                <a:gd fmla="*/ 65 w 134" name="T8"/>
                <a:gd fmla="*/ 6 h 204" name="T9"/>
                <a:gd fmla="*/ 116 w 134" name="T10"/>
                <a:gd fmla="*/ 147 h 204" name="T11"/>
                <a:gd fmla="*/ 110 w 134" name="T12"/>
                <a:gd fmla="*/ 105 h 204" name="T13"/>
                <a:gd fmla="*/ 116 w 134" name="T14"/>
                <a:gd fmla="*/ 124 h 204" name="T15"/>
                <a:gd fmla="*/ 41 w 134" name="T16"/>
                <a:gd fmla="*/ 114 h 204" name="T17"/>
                <a:gd fmla="*/ 42 w 134" name="T18"/>
                <a:gd fmla="*/ 86 h 204" name="T19"/>
                <a:gd fmla="*/ 53 w 134" name="T20"/>
                <a:gd fmla="*/ 53 h 204" name="T21"/>
                <a:gd fmla="*/ 61 w 134" name="T22"/>
                <a:gd fmla="*/ 48 h 204" name="T23"/>
                <a:gd fmla="*/ 87 w 134" name="T24"/>
                <a:gd fmla="*/ 36 h 204" name="T25"/>
                <a:gd fmla="*/ 96 w 134" name="T26"/>
                <a:gd fmla="*/ 64 h 204" name="T27"/>
                <a:gd fmla="*/ 99 w 134" name="T28"/>
                <a:gd fmla="*/ 111 h 204" name="T29"/>
                <a:gd fmla="*/ 89 w 134" name="T30"/>
                <a:gd fmla="*/ 26 h 204" name="T31"/>
                <a:gd fmla="*/ 59 w 134" name="T32"/>
                <a:gd fmla="*/ 90 h 204" name="T33"/>
                <a:gd fmla="*/ 76 w 134" name="T34"/>
                <a:gd fmla="*/ 84 h 204" name="T35"/>
                <a:gd fmla="*/ 68 w 134" name="T36"/>
                <a:gd fmla="*/ 80 h 204" name="T37"/>
                <a:gd fmla="*/ 65 w 134" name="T38"/>
                <a:gd fmla="*/ 68 h 204" name="T39"/>
                <a:gd fmla="*/ 54 w 134" name="T40"/>
                <a:gd fmla="*/ 96 h 204" name="T41"/>
                <a:gd fmla="*/ 48 w 134" name="T42"/>
                <a:gd fmla="*/ 90 h 204" name="T43"/>
                <a:gd fmla="*/ 58 w 134" name="T44"/>
                <a:gd fmla="*/ 112 h 204" name="T45"/>
                <a:gd fmla="*/ 72 w 134" name="T46"/>
                <a:gd fmla="*/ 121 h 204" name="T47"/>
                <a:gd fmla="*/ 77 w 134" name="T48"/>
                <a:gd fmla="*/ 48 h 204" name="T49"/>
                <a:gd fmla="*/ 68 w 134" name="T50"/>
                <a:gd fmla="*/ 61 h 204" name="T51"/>
                <a:gd fmla="*/ 64 w 134" name="T52"/>
                <a:gd fmla="*/ 27 h 204" name="T53"/>
                <a:gd fmla="*/ 47 w 134" name="T54"/>
                <a:gd fmla="*/ 79 h 204" name="T55"/>
                <a:gd fmla="*/ 40 w 134" name="T56"/>
                <a:gd fmla="*/ 69 h 204" name="T57"/>
                <a:gd fmla="*/ 55 w 134" name="T58"/>
                <a:gd fmla="*/ 139 h 204" name="T59"/>
                <a:gd fmla="*/ 58 w 134" name="T60"/>
                <a:gd fmla="*/ 142 h 204" name="T61"/>
                <a:gd fmla="*/ 69 w 134" name="T62"/>
                <a:gd fmla="*/ 168 h 204" name="T63"/>
                <a:gd fmla="*/ 75 w 134" name="T64"/>
                <a:gd fmla="*/ 135 h 204" name="T65"/>
                <a:gd fmla="*/ 80 w 134" name="T66"/>
                <a:gd fmla="*/ 86 h 204" name="T67"/>
                <a:gd fmla="*/ 87 w 134" name="T68"/>
                <a:gd fmla="*/ 42 h 204" name="T69"/>
                <a:gd fmla="*/ 89 w 134" name="T70"/>
                <a:gd fmla="*/ 148 h 204" name="T71"/>
                <a:gd fmla="*/ 90 w 134" name="T72"/>
                <a:gd fmla="*/ 101 h 204" name="T73"/>
                <a:gd fmla="*/ 96 w 134" name="T74"/>
                <a:gd fmla="*/ 155 h 204" name="T75"/>
                <a:gd fmla="*/ 101 w 134" name="T76"/>
                <a:gd fmla="*/ 148 h 204" name="T77"/>
                <a:gd fmla="*/ 103 w 134" name="T78"/>
                <a:gd fmla="*/ 117 h 204" name="T79"/>
                <a:gd fmla="*/ 106 w 134" name="T80"/>
                <a:gd fmla="*/ 136 h 204" name="T81"/>
                <a:gd fmla="*/ 68 w 134" name="T82"/>
                <a:gd fmla="*/ 14 h 204" name="T83"/>
                <a:gd fmla="*/ 55 w 134" name="T84"/>
                <a:gd fmla="*/ 31 h 204" name="T85"/>
                <a:gd fmla="*/ 41 w 134" name="T86"/>
                <a:gd fmla="*/ 25 h 204" name="T87"/>
                <a:gd fmla="*/ 38 w 134" name="T88"/>
                <a:gd fmla="*/ 29 h 204" name="T89"/>
                <a:gd fmla="*/ 26 w 134" name="T90"/>
                <a:gd fmla="*/ 60 h 204" name="T91"/>
                <a:gd fmla="*/ 31 w 134" name="T92"/>
                <a:gd fmla="*/ 101 h 204" name="T93"/>
                <a:gd fmla="*/ 25 w 134" name="T94"/>
                <a:gd fmla="*/ 108 h 204" name="T95"/>
                <a:gd fmla="*/ 22 w 134" name="T96"/>
                <a:gd fmla="*/ 132 h 204" name="T97"/>
                <a:gd fmla="*/ 7 w 134" name="T98"/>
                <a:gd fmla="*/ 134 h 204" name="T99"/>
                <a:gd fmla="*/ 18 w 134" name="T100"/>
                <a:gd fmla="*/ 138 h 204" name="T101"/>
                <a:gd fmla="*/ 26 w 134" name="T102"/>
                <a:gd fmla="*/ 141 h 204" name="T103"/>
                <a:gd fmla="*/ 33 w 134" name="T104"/>
                <a:gd fmla="*/ 151 h 204" name="T105"/>
                <a:gd fmla="*/ 38 w 134" name="T106"/>
                <a:gd fmla="*/ 176 h 204" name="T107"/>
                <a:gd fmla="*/ 44 w 134" name="T108"/>
                <a:gd fmla="*/ 142 h 204" name="T109"/>
                <a:gd fmla="*/ 56 w 134" name="T110"/>
                <a:gd fmla="*/ 155 h 204" name="T111"/>
                <a:gd fmla="*/ 59 w 134" name="T112"/>
                <a:gd fmla="*/ 161 h 204" name="T113"/>
                <a:gd fmla="*/ 75 w 134" name="T114"/>
                <a:gd fmla="*/ 197 h 204" name="T115"/>
                <a:gd fmla="*/ 78 w 134" name="T116"/>
                <a:gd fmla="*/ 155 h 204" name="T117"/>
                <a:gd fmla="*/ 83 w 134" name="T118"/>
                <a:gd fmla="*/ 182 h 204" name="T119"/>
                <a:gd fmla="*/ 99 w 134" name="T120"/>
                <a:gd fmla="*/ 182 h 204" name="T121"/>
                <a:gd fmla="*/ 107 w 134" name="T122"/>
                <a:gd fmla="*/ 173 h 204" name="T123"/>
                <a:gd fmla="*/ 122 w 134" name="T124"/>
                <a:gd fmla="*/ 146 h 20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04" w="13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3" name="Freeform 10"/>
            <p:cNvSpPr>
              <a:spLocks noEditPoints="1"/>
            </p:cNvSpPr>
            <p:nvPr/>
          </p:nvSpPr>
          <p:spPr bwMode="auto">
            <a:xfrm>
              <a:off x="4839855" y="3271524"/>
              <a:ext cx="2512290" cy="2507476"/>
            </a:xfrm>
            <a:custGeom>
              <a:gdLst>
                <a:gd fmla="*/ 227 w 768" name="T0"/>
                <a:gd fmla="*/ 41 h 769" name="T1"/>
                <a:gd fmla="*/ 95 w 768" name="T2"/>
                <a:gd fmla="*/ 752 h 769" name="T3"/>
                <a:gd fmla="*/ 234 w 768" name="T4"/>
                <a:gd fmla="*/ 293 h 769" name="T5"/>
                <a:gd fmla="*/ 549 w 768" name="T6"/>
                <a:gd fmla="*/ 539 h 769" name="T7"/>
                <a:gd fmla="*/ 636 w 768" name="T8"/>
                <a:gd fmla="*/ 746 h 769" name="T9"/>
                <a:gd fmla="*/ 764 w 768" name="T10"/>
                <a:gd fmla="*/ 224 h 769" name="T11"/>
                <a:gd fmla="*/ 243 w 768" name="T12"/>
                <a:gd fmla="*/ 714 h 769" name="T13"/>
                <a:gd fmla="*/ 212 w 768" name="T14"/>
                <a:gd fmla="*/ 177 h 769" name="T15"/>
                <a:gd fmla="*/ 110 w 768" name="T16"/>
                <a:gd fmla="*/ 606 h 769" name="T17"/>
                <a:gd fmla="*/ 191 w 768" name="T18"/>
                <a:gd fmla="*/ 114 h 769" name="T19"/>
                <a:gd fmla="*/ 105 w 768" name="T20"/>
                <a:gd fmla="*/ 564 h 769" name="T21"/>
                <a:gd fmla="*/ 186 w 768" name="T22"/>
                <a:gd fmla="*/ 164 h 769" name="T23"/>
                <a:gd fmla="*/ 179 w 768" name="T24"/>
                <a:gd fmla="*/ 139 h 769" name="T25"/>
                <a:gd fmla="*/ 193 w 768" name="T26"/>
                <a:gd fmla="*/ 292 h 769" name="T27"/>
                <a:gd fmla="*/ 122 w 768" name="T28"/>
                <a:gd fmla="*/ 307 h 769" name="T29"/>
                <a:gd fmla="*/ 145 w 768" name="T30"/>
                <a:gd fmla="*/ 197 h 769" name="T31"/>
                <a:gd fmla="*/ 118 w 768" name="T32"/>
                <a:gd fmla="*/ 222 h 769" name="T33"/>
                <a:gd fmla="*/ 130 w 768" name="T34"/>
                <a:gd fmla="*/ 295 h 769" name="T35"/>
                <a:gd fmla="*/ 147 w 768" name="T36"/>
                <a:gd fmla="*/ 134 h 769" name="T37"/>
                <a:gd fmla="*/ 108 w 768" name="T38"/>
                <a:gd fmla="*/ 128 h 769" name="T39"/>
                <a:gd fmla="*/ 128 w 768" name="T40"/>
                <a:gd fmla="*/ 389 h 769" name="T41"/>
                <a:gd fmla="*/ 179 w 768" name="T42"/>
                <a:gd fmla="*/ 542 h 769" name="T43"/>
                <a:gd fmla="*/ 185 w 768" name="T44"/>
                <a:gd fmla="*/ 90 h 769" name="T45"/>
                <a:gd fmla="*/ 115 w 768" name="T46"/>
                <a:gd fmla="*/ 70 h 769" name="T47"/>
                <a:gd fmla="*/ 120 w 768" name="T48"/>
                <a:gd fmla="*/ 460 h 769" name="T49"/>
                <a:gd fmla="*/ 186 w 768" name="T50"/>
                <a:gd fmla="*/ 567 h 769" name="T51"/>
                <a:gd fmla="*/ 187 w 768" name="T52"/>
                <a:gd fmla="*/ 30 h 769" name="T53"/>
                <a:gd fmla="*/ 111 w 768" name="T54"/>
                <a:gd fmla="*/ 23 h 769" name="T55"/>
                <a:gd fmla="*/ 72 w 768" name="T56"/>
                <a:gd fmla="*/ 79 h 769" name="T57"/>
                <a:gd fmla="*/ 83 w 768" name="T58"/>
                <a:gd fmla="*/ 692 h 769" name="T59"/>
                <a:gd fmla="*/ 130 w 768" name="T60"/>
                <a:gd fmla="*/ 718 h 769" name="T61"/>
                <a:gd fmla="*/ 183 w 768" name="T62"/>
                <a:gd fmla="*/ 733 h 769" name="T63"/>
                <a:gd fmla="*/ 211 w 768" name="T64"/>
                <a:gd fmla="*/ 382 h 769" name="T65"/>
                <a:gd fmla="*/ 438 w 768" name="T66"/>
                <a:gd fmla="*/ 276 h 769" name="T67"/>
                <a:gd fmla="*/ 685 w 768" name="T68"/>
                <a:gd fmla="*/ 123 h 769" name="T69"/>
                <a:gd fmla="*/ 628 w 768" name="T70"/>
                <a:gd fmla="*/ 367 h 769" name="T71"/>
                <a:gd fmla="*/ 670 w 768" name="T72"/>
                <a:gd fmla="*/ 307 h 769" name="T73"/>
                <a:gd fmla="*/ 663 w 768" name="T74"/>
                <a:gd fmla="*/ 177 h 769" name="T75"/>
                <a:gd fmla="*/ 639 w 768" name="T76"/>
                <a:gd fmla="*/ 90 h 769" name="T77"/>
                <a:gd fmla="*/ 640 w 768" name="T78"/>
                <a:gd fmla="*/ 121 h 769" name="T79"/>
                <a:gd fmla="*/ 644 w 768" name="T80"/>
                <a:gd fmla="*/ 116 h 769" name="T81"/>
                <a:gd fmla="*/ 667 w 768" name="T82"/>
                <a:gd fmla="*/ 607 h 769" name="T83"/>
                <a:gd fmla="*/ 619 w 768" name="T84"/>
                <a:gd fmla="*/ 147 h 769" name="T85"/>
                <a:gd fmla="*/ 584 w 768" name="T86"/>
                <a:gd fmla="*/ 222 h 769" name="T87"/>
                <a:gd fmla="*/ 579 w 768" name="T88"/>
                <a:gd fmla="*/ 247 h 769" name="T89"/>
                <a:gd fmla="*/ 567 w 768" name="T90"/>
                <a:gd fmla="*/ 252 h 769" name="T91"/>
                <a:gd fmla="*/ 597 w 768" name="T92"/>
                <a:gd fmla="*/ 269 h 769" name="T93"/>
                <a:gd fmla="*/ 567 w 768" name="T94"/>
                <a:gd fmla="*/ 313 h 769" name="T95"/>
                <a:gd fmla="*/ 577 w 768" name="T96"/>
                <a:gd fmla="*/ 419 h 769" name="T97"/>
                <a:gd fmla="*/ 630 w 768" name="T98"/>
                <a:gd fmla="*/ 230 h 769" name="T99"/>
                <a:gd fmla="*/ 669 w 768" name="T100"/>
                <a:gd fmla="*/ 186 h 769" name="T101"/>
                <a:gd fmla="*/ 606 w 768" name="T102"/>
                <a:gd fmla="*/ 76 h 769" name="T103"/>
                <a:gd fmla="*/ 557 w 768" name="T104"/>
                <a:gd fmla="*/ 573 h 769" name="T105"/>
                <a:gd fmla="*/ 588 w 768" name="T106"/>
                <a:gd fmla="*/ 426 h 769" name="T107"/>
                <a:gd fmla="*/ 632 w 768" name="T108"/>
                <a:gd fmla="*/ 357 h 769" name="T109"/>
                <a:gd fmla="*/ 676 w 768" name="T110"/>
                <a:gd fmla="*/ 194 h 769" name="T111"/>
                <a:gd fmla="*/ 576 w 768" name="T112"/>
                <a:gd fmla="*/ 12 h 769" name="T113"/>
                <a:gd fmla="*/ 550 w 768" name="T114"/>
                <a:gd fmla="*/ 613 h 769" name="T115"/>
                <a:gd fmla="*/ 570 w 768" name="T116"/>
                <a:gd fmla="*/ 695 h 769" name="T117"/>
                <a:gd fmla="*/ 623 w 768" name="T118"/>
                <a:gd fmla="*/ 343 h 769" name="T119"/>
                <a:gd fmla="*/ 615 w 768" name="T120"/>
                <a:gd fmla="*/ 696 h 769" name="T121"/>
                <a:gd fmla="*/ 682 w 768" name="T122"/>
                <a:gd fmla="*/ 708 h 769" name="T123"/>
                <a:gd fmla="*/ 701 w 768" name="T124"/>
                <a:gd fmla="*/ 131 h 76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9" w="768">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5" name="组合 25"/>
          <p:cNvGrpSpPr/>
          <p:nvPr/>
        </p:nvGrpSpPr>
        <p:grpSpPr>
          <a:xfrm>
            <a:off x="7842949" y="3270093"/>
            <a:ext cx="3318476" cy="949173"/>
            <a:chOff x="8291427" y="2152361"/>
            <a:chExt cx="3319500" cy="949170"/>
          </a:xfrm>
        </p:grpSpPr>
        <p:sp>
          <p:nvSpPr>
            <p:cNvPr id="27" name="矩形 26"/>
            <p:cNvSpPr/>
            <p:nvPr/>
          </p:nvSpPr>
          <p:spPr>
            <a:xfrm>
              <a:off x="8937952" y="2152361"/>
              <a:ext cx="995987" cy="335128"/>
            </a:xfrm>
            <a:prstGeom prst="rect">
              <a:avLst/>
            </a:prstGeom>
          </p:spPr>
          <p:txBody>
            <a:bodyPr wrap="none">
              <a:spAutoFit/>
            </a:bodyPr>
            <a:lstStyle/>
            <a:p>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28" name="矩形 27"/>
            <p:cNvSpPr/>
            <p:nvPr/>
          </p:nvSpPr>
          <p:spPr>
            <a:xfrm>
              <a:off x="8291427" y="2552471"/>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8" name="组合 28"/>
          <p:cNvGrpSpPr/>
          <p:nvPr/>
        </p:nvGrpSpPr>
        <p:grpSpPr>
          <a:xfrm>
            <a:off x="1030577" y="3270091"/>
            <a:ext cx="3318476" cy="949174"/>
            <a:chOff x="486239" y="2152361"/>
            <a:chExt cx="3319500" cy="949172"/>
          </a:xfrm>
        </p:grpSpPr>
        <p:sp>
          <p:nvSpPr>
            <p:cNvPr id="30" name="矩形 29"/>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1" name="矩形 30"/>
            <p:cNvSpPr/>
            <p:nvPr/>
          </p:nvSpPr>
          <p:spPr>
            <a:xfrm>
              <a:off x="486239" y="2552473"/>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9" name="组合 31"/>
          <p:cNvGrpSpPr/>
          <p:nvPr/>
        </p:nvGrpSpPr>
        <p:grpSpPr>
          <a:xfrm>
            <a:off x="7842949" y="4542664"/>
            <a:ext cx="3318476" cy="949173"/>
            <a:chOff x="8291427" y="2152361"/>
            <a:chExt cx="3319500" cy="949170"/>
          </a:xfrm>
        </p:grpSpPr>
        <p:sp>
          <p:nvSpPr>
            <p:cNvPr id="33" name="矩形 32"/>
            <p:cNvSpPr/>
            <p:nvPr/>
          </p:nvSpPr>
          <p:spPr>
            <a:xfrm>
              <a:off x="8937952" y="2152360"/>
              <a:ext cx="995987" cy="335128"/>
            </a:xfrm>
            <a:prstGeom prst="rect">
              <a:avLst/>
            </a:prstGeom>
          </p:spPr>
          <p:txBody>
            <a:bodyPr wrap="none">
              <a:spAutoFit/>
            </a:bodyPr>
            <a:lstStyle/>
            <a:p>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4" name="矩形 33"/>
            <p:cNvSpPr/>
            <p:nvPr/>
          </p:nvSpPr>
          <p:spPr>
            <a:xfrm>
              <a:off x="8291427" y="2552470"/>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11" name="组合 34"/>
          <p:cNvGrpSpPr/>
          <p:nvPr/>
        </p:nvGrpSpPr>
        <p:grpSpPr>
          <a:xfrm>
            <a:off x="1030577" y="4542664"/>
            <a:ext cx="3318476" cy="949173"/>
            <a:chOff x="486239" y="2152361"/>
            <a:chExt cx="3319500" cy="949170"/>
          </a:xfrm>
        </p:grpSpPr>
        <p:sp>
          <p:nvSpPr>
            <p:cNvPr id="36" name="矩形 35"/>
            <p:cNvSpPr/>
            <p:nvPr/>
          </p:nvSpPr>
          <p:spPr>
            <a:xfrm>
              <a:off x="2655863" y="2152360"/>
              <a:ext cx="995987" cy="335128"/>
            </a:xfrm>
            <a:prstGeom prst="rect">
              <a:avLst/>
            </a:prstGeom>
          </p:spPr>
          <p:txBody>
            <a:bodyPr wrap="none">
              <a:spAutoFit/>
            </a:bodyPr>
            <a:lstStyle/>
            <a:p>
              <a:pPr algn="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7" name="矩形 36"/>
            <p:cNvSpPr/>
            <p:nvPr/>
          </p:nvSpPr>
          <p:spPr>
            <a:xfrm>
              <a:off x="486239"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sp>
        <p:nvSpPr>
          <p:cNvPr id="40" name="矩形 39"/>
          <p:cNvSpPr/>
          <p:nvPr/>
        </p:nvSpPr>
        <p:spPr>
          <a:xfrm>
            <a:off x="4600037" y="1526008"/>
            <a:ext cx="2991926" cy="416481"/>
          </a:xfrm>
          <a:prstGeom prst="rect">
            <a:avLst/>
          </a:prstGeom>
        </p:spPr>
        <p:txBody>
          <a:bodyPr bIns="45706" lIns="91412" rIns="91412" tIns="45706" wrap="square">
            <a:spAutoFit/>
          </a:bodyPr>
          <a:lstStyle/>
          <a:p>
            <a:pPr algn="ctr"/>
            <a:r>
              <a:rPr altLang="en-US" lang="zh-CN" sz="2133">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1" name="矩形 40"/>
          <p:cNvSpPr/>
          <p:nvPr/>
        </p:nvSpPr>
        <p:spPr>
          <a:xfrm>
            <a:off x="1899465" y="1987673"/>
            <a:ext cx="8393068" cy="566900"/>
          </a:xfrm>
          <a:prstGeom prst="rect">
            <a:avLst/>
          </a:prstGeom>
        </p:spPr>
        <p:txBody>
          <a:bodyPr bIns="45706" lIns="91412" rIns="91412" tIns="45706"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Tree>
    <p:extLst>
      <p:ext uri="{BB962C8B-B14F-4D97-AF65-F5344CB8AC3E}">
        <p14:creationId val="1210094503"/>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12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5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180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id="14" nodeType="withEffect" presetClass="entr" presetID="10" presetSubtype="0">
                                  <p:stCondLst>
                                    <p:cond delay="210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id="17" nodeType="withEffect" presetClass="entr" presetID="10" presetSubtype="0">
                                  <p:stCondLst>
                                    <p:cond delay="2400"/>
                                  </p:stCondLst>
                                  <p:childTnLst>
                                    <p:set>
                                      <p:cBhvr>
                                        <p:cTn dur="1" fill="hold" id="18">
                                          <p:stCondLst>
                                            <p:cond delay="0"/>
                                          </p:stCondLst>
                                        </p:cTn>
                                        <p:tgtEl>
                                          <p:spTgt spid="11"/>
                                        </p:tgtEl>
                                        <p:attrNameLst>
                                          <p:attrName>style.visibility</p:attrName>
                                        </p:attrNameLst>
                                      </p:cBhvr>
                                      <p:to>
                                        <p:strVal val="visible"/>
                                      </p:to>
                                    </p:set>
                                    <p:animEffect filter="fade" transition="in">
                                      <p:cBhvr>
                                        <p:cTn dur="500" id="19"/>
                                        <p:tgtEl>
                                          <p:spTgt spid="11"/>
                                        </p:tgtEl>
                                      </p:cBhvr>
                                    </p:animEffect>
                                  </p:childTnLst>
                                </p:cTn>
                              </p:par>
                              <p:par>
                                <p:cTn fill="hold" grpId="0" id="20" nodeType="withEffect" presetClass="entr" presetID="10" presetSubtype="0">
                                  <p:stCondLst>
                                    <p:cond delay="2700"/>
                                  </p:stCondLst>
                                  <p:childTnLst>
                                    <p:set>
                                      <p:cBhvr>
                                        <p:cTn dur="1" fill="hold" id="21">
                                          <p:stCondLst>
                                            <p:cond delay="0"/>
                                          </p:stCondLst>
                                        </p:cTn>
                                        <p:tgtEl>
                                          <p:spTgt spid="40"/>
                                        </p:tgtEl>
                                        <p:attrNameLst>
                                          <p:attrName>style.visibility</p:attrName>
                                        </p:attrNameLst>
                                      </p:cBhvr>
                                      <p:to>
                                        <p:strVal val="visible"/>
                                      </p:to>
                                    </p:set>
                                    <p:animEffect filter="fade" transition="in">
                                      <p:cBhvr>
                                        <p:cTn dur="500" id="22"/>
                                        <p:tgtEl>
                                          <p:spTgt spid="40"/>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41"/>
                                        </p:tgtEl>
                                        <p:attrNameLst>
                                          <p:attrName>style.visibility</p:attrName>
                                        </p:attrNameLst>
                                      </p:cBhvr>
                                      <p:to>
                                        <p:strVal val="visible"/>
                                      </p:to>
                                    </p:set>
                                    <p:animEffect filter="fade" transition="in">
                                      <p:cBhvr>
                                        <p:cTn dur="500" id="25"/>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sp>
        <p:nvSpPr>
          <p:cNvPr id="11" name="Freeform 7"/>
          <p:cNvSpPr/>
          <p:nvPr/>
        </p:nvSpPr>
        <p:spPr bwMode="auto">
          <a:xfrm>
            <a:off x="2986841" y="2004944"/>
            <a:ext cx="962266" cy="628650"/>
          </a:xfrm>
          <a:custGeom>
            <a:gdLst>
              <a:gd fmla="*/ 316 w 340" name="T0"/>
              <a:gd fmla="*/ 12 h 292" name="T1"/>
              <a:gd fmla="*/ 204 w 340" name="T2"/>
              <a:gd fmla="*/ 19 h 292" name="T3"/>
              <a:gd fmla="*/ 112 w 340" name="T4"/>
              <a:gd fmla="*/ 19 h 292" name="T5"/>
              <a:gd fmla="*/ 71 w 340" name="T6"/>
              <a:gd fmla="*/ 27 h 292" name="T7"/>
              <a:gd fmla="*/ 5 w 340" name="T8"/>
              <a:gd fmla="*/ 21 h 292" name="T9"/>
              <a:gd fmla="*/ 11 w 340" name="T10"/>
              <a:gd fmla="*/ 50 h 292" name="T11"/>
              <a:gd fmla="*/ 34 w 340" name="T12"/>
              <a:gd fmla="*/ 276 h 292" name="T13"/>
              <a:gd fmla="*/ 47 w 340" name="T14"/>
              <a:gd fmla="*/ 268 h 292" name="T15"/>
              <a:gd fmla="*/ 20 w 340" name="T16"/>
              <a:gd fmla="*/ 38 h 292" name="T17"/>
              <a:gd fmla="*/ 59 w 340" name="T18"/>
              <a:gd fmla="*/ 39 h 292" name="T19"/>
              <a:gd fmla="*/ 105 w 340" name="T20"/>
              <a:gd fmla="*/ 31 h 292" name="T21"/>
              <a:gd fmla="*/ 158 w 340" name="T22"/>
              <a:gd fmla="*/ 31 h 292" name="T23"/>
              <a:gd fmla="*/ 209 w 340" name="T24"/>
              <a:gd fmla="*/ 31 h 292" name="T25"/>
              <a:gd fmla="*/ 294 w 340" name="T26"/>
              <a:gd fmla="*/ 22 h 292" name="T27"/>
              <a:gd fmla="*/ 297 w 340" name="T28"/>
              <a:gd fmla="*/ 61 h 292" name="T29"/>
              <a:gd fmla="*/ 304 w 340" name="T30"/>
              <a:gd fmla="*/ 73 h 292" name="T31"/>
              <a:gd fmla="*/ 316 w 340" name="T32"/>
              <a:gd fmla="*/ 160 h 292" name="T33"/>
              <a:gd fmla="*/ 325 w 340" name="T34"/>
              <a:gd fmla="*/ 257 h 292" name="T35"/>
              <a:gd fmla="*/ 255 w 340" name="T36"/>
              <a:gd fmla="*/ 264 h 292" name="T37"/>
              <a:gd fmla="*/ 180 w 340" name="T38"/>
              <a:gd fmla="*/ 268 h 292" name="T39"/>
              <a:gd fmla="*/ 110 w 340" name="T40"/>
              <a:gd fmla="*/ 268 h 292" name="T41"/>
              <a:gd fmla="*/ 54 w 340" name="T42"/>
              <a:gd fmla="*/ 281 h 292" name="T43"/>
              <a:gd fmla="*/ 107 w 340" name="T44"/>
              <a:gd fmla="*/ 278 h 292" name="T45"/>
              <a:gd fmla="*/ 192 w 340" name="T46"/>
              <a:gd fmla="*/ 278 h 292" name="T47"/>
              <a:gd fmla="*/ 228 w 340" name="T48"/>
              <a:gd fmla="*/ 271 h 292" name="T49"/>
              <a:gd fmla="*/ 270 w 340" name="T50"/>
              <a:gd fmla="*/ 276 h 292" name="T51"/>
              <a:gd fmla="*/ 309 w 340" name="T52"/>
              <a:gd fmla="*/ 268 h 292" name="T53"/>
              <a:gd fmla="*/ 340 w 340" name="T54"/>
              <a:gd fmla="*/ 271 h 292" name="T55"/>
              <a:gd fmla="*/ 309 w 340" name="T56"/>
              <a:gd fmla="*/ 26 h 292" name="T57"/>
              <a:gd fmla="*/ 316 w 340" name="T58"/>
              <a:gd fmla="*/ 12 h 2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92" w="340">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4" name="组合 29"/>
          <p:cNvGrpSpPr/>
          <p:nvPr/>
        </p:nvGrpSpPr>
        <p:grpSpPr>
          <a:xfrm>
            <a:off x="4537117" y="2004944"/>
            <a:ext cx="986406" cy="620712"/>
            <a:chOff x="6940551" y="2343151"/>
            <a:chExt cx="654050" cy="620713"/>
          </a:xfrm>
          <a:solidFill>
            <a:schemeClr val="accent1"/>
          </a:solidFill>
        </p:grpSpPr>
        <p:sp>
          <p:nvSpPr>
            <p:cNvPr id="10" name="Freeform 6"/>
            <p:cNvSpPr/>
            <p:nvPr/>
          </p:nvSpPr>
          <p:spPr bwMode="auto">
            <a:xfrm>
              <a:off x="6940551" y="2343151"/>
              <a:ext cx="654050" cy="620713"/>
            </a:xfrm>
            <a:custGeom>
              <a:gdLst>
                <a:gd fmla="*/ 286 w 304" name="T0"/>
                <a:gd fmla="*/ 160 h 289" name="T1"/>
                <a:gd fmla="*/ 291 w 304" name="T2"/>
                <a:gd fmla="*/ 155 h 289" name="T3"/>
                <a:gd fmla="*/ 281 w 304" name="T4"/>
                <a:gd fmla="*/ 9 h 289" name="T5"/>
                <a:gd fmla="*/ 201 w 304" name="T6"/>
                <a:gd fmla="*/ 4 h 289" name="T7"/>
                <a:gd fmla="*/ 188 w 304" name="T8"/>
                <a:gd fmla="*/ 9 h 289" name="T9"/>
                <a:gd fmla="*/ 143 w 304" name="T10"/>
                <a:gd fmla="*/ 7 h 289" name="T11"/>
                <a:gd fmla="*/ 62 w 304" name="T12"/>
                <a:gd fmla="*/ 19 h 289" name="T13"/>
                <a:gd fmla="*/ 0 w 304" name="T14"/>
                <a:gd fmla="*/ 43 h 289" name="T15"/>
                <a:gd fmla="*/ 152 w 304" name="T16"/>
                <a:gd fmla="*/ 16 h 289" name="T17"/>
                <a:gd fmla="*/ 268 w 304" name="T18"/>
                <a:gd fmla="*/ 23 h 289" name="T19"/>
                <a:gd fmla="*/ 273 w 304" name="T20"/>
                <a:gd fmla="*/ 147 h 289" name="T21"/>
                <a:gd fmla="*/ 285 w 304" name="T22"/>
                <a:gd fmla="*/ 249 h 289" name="T23"/>
                <a:gd fmla="*/ 213 w 304" name="T24"/>
                <a:gd fmla="*/ 252 h 289" name="T25"/>
                <a:gd fmla="*/ 150 w 304" name="T26"/>
                <a:gd fmla="*/ 263 h 289" name="T27"/>
                <a:gd fmla="*/ 97 w 304" name="T28"/>
                <a:gd fmla="*/ 264 h 289" name="T29"/>
                <a:gd fmla="*/ 48 w 304" name="T30"/>
                <a:gd fmla="*/ 269 h 289" name="T31"/>
                <a:gd fmla="*/ 11 w 304" name="T32"/>
                <a:gd fmla="*/ 276 h 289" name="T33"/>
                <a:gd fmla="*/ 36 w 304" name="T34"/>
                <a:gd fmla="*/ 281 h 289" name="T35"/>
                <a:gd fmla="*/ 126 w 304" name="T36"/>
                <a:gd fmla="*/ 271 h 289" name="T37"/>
                <a:gd fmla="*/ 188 w 304" name="T38"/>
                <a:gd fmla="*/ 269 h 289" name="T39"/>
                <a:gd fmla="*/ 300 w 304" name="T40"/>
                <a:gd fmla="*/ 266 h 289" name="T41"/>
                <a:gd fmla="*/ 298 w 304" name="T42"/>
                <a:gd fmla="*/ 235 h 289" name="T43"/>
                <a:gd fmla="*/ 286 w 304" name="T44"/>
                <a:gd fmla="*/ 160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304">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3" name="Freeform 9"/>
            <p:cNvSpPr/>
            <p:nvPr/>
          </p:nvSpPr>
          <p:spPr bwMode="auto">
            <a:xfrm>
              <a:off x="6940551" y="2452688"/>
              <a:ext cx="79375" cy="420688"/>
            </a:xfrm>
            <a:custGeom>
              <a:gdLst>
                <a:gd fmla="*/ 19 w 37" name="T0"/>
                <a:gd fmla="*/ 70 h 196" name="T1"/>
                <a:gd fmla="*/ 14 w 37" name="T2"/>
                <a:gd fmla="*/ 0 h 196" name="T3"/>
                <a:gd fmla="*/ 6 w 37" name="T4"/>
                <a:gd fmla="*/ 2 h 196" name="T5"/>
                <a:gd fmla="*/ 17 w 37" name="T6"/>
                <a:gd fmla="*/ 149 h 196" name="T7"/>
                <a:gd fmla="*/ 21 w 37" name="T8"/>
                <a:gd fmla="*/ 196 h 196" name="T9"/>
                <a:gd fmla="*/ 36 w 37" name="T10"/>
                <a:gd fmla="*/ 191 h 196" name="T11"/>
                <a:gd fmla="*/ 29 w 37" name="T12"/>
                <a:gd fmla="*/ 157 h 196" name="T13"/>
                <a:gd fmla="*/ 19 w 37" name="T14"/>
                <a:gd fmla="*/ 70 h 1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6" w="37">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24" name="Freeform 10"/>
          <p:cNvSpPr/>
          <p:nvPr/>
        </p:nvSpPr>
        <p:spPr bwMode="auto">
          <a:xfrm>
            <a:off x="2176218" y="2703260"/>
            <a:ext cx="523713" cy="736601"/>
          </a:xfrm>
          <a:custGeom>
            <a:gdLst>
              <a:gd fmla="*/ 237 w 243" name="T0"/>
              <a:gd fmla="*/ 337 h 343" name="T1"/>
              <a:gd fmla="*/ 225 w 243" name="T2"/>
              <a:gd fmla="*/ 316 h 343" name="T3"/>
              <a:gd fmla="*/ 198 w 243" name="T4"/>
              <a:gd fmla="*/ 281 h 343" name="T5"/>
              <a:gd fmla="*/ 167 w 243" name="T6"/>
              <a:gd fmla="*/ 243 h 343" name="T7"/>
              <a:gd fmla="*/ 150 w 243" name="T8"/>
              <a:gd fmla="*/ 211 h 343" name="T9"/>
              <a:gd fmla="*/ 138 w 243" name="T10"/>
              <a:gd fmla="*/ 199 h 343" name="T11"/>
              <a:gd fmla="*/ 126 w 243" name="T12"/>
              <a:gd fmla="*/ 177 h 343" name="T13"/>
              <a:gd fmla="*/ 92 w 243" name="T14"/>
              <a:gd fmla="*/ 122 h 343" name="T15"/>
              <a:gd fmla="*/ 84 w 243" name="T16"/>
              <a:gd fmla="*/ 116 h 343" name="T17"/>
              <a:gd fmla="*/ 85 w 243" name="T18"/>
              <a:gd fmla="*/ 110 h 343" name="T19"/>
              <a:gd fmla="*/ 75 w 243" name="T20"/>
              <a:gd fmla="*/ 102 h 343" name="T21"/>
              <a:gd fmla="*/ 5 w 243" name="T22"/>
              <a:gd fmla="*/ 0 h 343" name="T23"/>
              <a:gd fmla="*/ 0 w 243" name="T24"/>
              <a:gd fmla="*/ 15 h 343" name="T25"/>
              <a:gd fmla="*/ 31 w 243" name="T26"/>
              <a:gd fmla="*/ 61 h 343" name="T27"/>
              <a:gd fmla="*/ 113 w 243" name="T28"/>
              <a:gd fmla="*/ 172 h 343" name="T29"/>
              <a:gd fmla="*/ 205 w 243" name="T30"/>
              <a:gd fmla="*/ 304 h 343" name="T31"/>
              <a:gd fmla="*/ 227 w 243" name="T32"/>
              <a:gd fmla="*/ 343 h 343" name="T33"/>
              <a:gd fmla="*/ 243 w 243" name="T34"/>
              <a:gd fmla="*/ 343 h 343" name="T35"/>
              <a:gd fmla="*/ 237 w 243" name="T36"/>
              <a:gd fmla="*/ 337 h 3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3" w="2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25" name="Freeform 11"/>
          <p:cNvSpPr/>
          <p:nvPr/>
        </p:nvSpPr>
        <p:spPr bwMode="auto">
          <a:xfrm>
            <a:off x="3446181" y="2680603"/>
            <a:ext cx="66654" cy="728663"/>
          </a:xfrm>
          <a:custGeom>
            <a:gdLst>
              <a:gd fmla="*/ 24 w 31" name="T0"/>
              <a:gd fmla="*/ 270 h 339" name="T1"/>
              <a:gd fmla="*/ 27 w 31" name="T2"/>
              <a:gd fmla="*/ 268 h 339" name="T3"/>
              <a:gd fmla="*/ 24 w 31" name="T4"/>
              <a:gd fmla="*/ 226 h 339" name="T5"/>
              <a:gd fmla="*/ 27 w 31" name="T6"/>
              <a:gd fmla="*/ 215 h 339" name="T7"/>
              <a:gd fmla="*/ 15 w 31" name="T8"/>
              <a:gd fmla="*/ 3 h 339" name="T9"/>
              <a:gd fmla="*/ 0 w 31" name="T10"/>
              <a:gd fmla="*/ 8 h 339" name="T11"/>
              <a:gd fmla="*/ 12 w 31" name="T12"/>
              <a:gd fmla="*/ 244 h 339" name="T13"/>
              <a:gd fmla="*/ 15 w 31" name="T14"/>
              <a:gd fmla="*/ 307 h 339" name="T15"/>
              <a:gd fmla="*/ 13 w 31" name="T16"/>
              <a:gd fmla="*/ 339 h 339" name="T17"/>
              <a:gd fmla="*/ 28 w 31" name="T18"/>
              <a:gd fmla="*/ 339 h 339" name="T19"/>
              <a:gd fmla="*/ 24 w 31" name="T20"/>
              <a:gd fmla="*/ 270 h 3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9" w="31">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26" name="Freeform 12"/>
          <p:cNvSpPr/>
          <p:nvPr/>
        </p:nvSpPr>
        <p:spPr bwMode="auto">
          <a:xfrm>
            <a:off x="4392394" y="2726280"/>
            <a:ext cx="430081" cy="722313"/>
          </a:xfrm>
          <a:custGeom>
            <a:gdLst>
              <a:gd fmla="*/ 188 w 200" name="T0"/>
              <a:gd fmla="*/ 1 h 336" name="T1"/>
              <a:gd fmla="*/ 38 w 200" name="T2"/>
              <a:gd fmla="*/ 272 h 336" name="T3"/>
              <a:gd fmla="*/ 0 w 200" name="T4"/>
              <a:gd fmla="*/ 336 h 336" name="T5"/>
              <a:gd fmla="*/ 15 w 200" name="T6"/>
              <a:gd fmla="*/ 336 h 336" name="T7"/>
              <a:gd fmla="*/ 200 w 200" name="T8"/>
              <a:gd fmla="*/ 0 h 336" name="T9"/>
              <a:gd fmla="*/ 188 w 200" name="T10"/>
              <a:gd fmla="*/ 1 h 336" name="T11"/>
            </a:gdLst>
            <a:cxnLst>
              <a:cxn ang="0">
                <a:pos x="T0" y="T1"/>
              </a:cxn>
              <a:cxn ang="0">
                <a:pos x="T2" y="T3"/>
              </a:cxn>
              <a:cxn ang="0">
                <a:pos x="T4" y="T5"/>
              </a:cxn>
              <a:cxn ang="0">
                <a:pos x="T6" y="T7"/>
              </a:cxn>
              <a:cxn ang="0">
                <a:pos x="T8" y="T9"/>
              </a:cxn>
              <a:cxn ang="0">
                <a:pos x="T10" y="T11"/>
              </a:cxn>
            </a:cxnLst>
            <a:rect b="b" l="0" r="r" t="0"/>
            <a:pathLst>
              <a:path h="336" w="200">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5" name="组合 28"/>
          <p:cNvGrpSpPr/>
          <p:nvPr/>
        </p:nvGrpSpPr>
        <p:grpSpPr>
          <a:xfrm>
            <a:off x="1713829" y="2047949"/>
            <a:ext cx="945603" cy="614362"/>
            <a:chOff x="4594226" y="2330451"/>
            <a:chExt cx="720725" cy="614362"/>
          </a:xfrm>
          <a:solidFill>
            <a:schemeClr val="accent1"/>
          </a:solidFill>
        </p:grpSpPr>
        <p:sp>
          <p:nvSpPr>
            <p:cNvPr id="9" name="Freeform 5"/>
            <p:cNvSpPr/>
            <p:nvPr/>
          </p:nvSpPr>
          <p:spPr bwMode="auto">
            <a:xfrm>
              <a:off x="4594226" y="2330451"/>
              <a:ext cx="666750" cy="61913"/>
            </a:xfrm>
            <a:custGeom>
              <a:gdLst>
                <a:gd fmla="*/ 270 w 309" name="T0"/>
                <a:gd fmla="*/ 10 h 29" name="T1"/>
                <a:gd fmla="*/ 226 w 309" name="T2"/>
                <a:gd fmla="*/ 8 h 29" name="T3"/>
                <a:gd fmla="*/ 139 w 309" name="T4"/>
                <a:gd fmla="*/ 10 h 29" name="T5"/>
                <a:gd fmla="*/ 13 w 309" name="T6"/>
                <a:gd fmla="*/ 5 h 29" name="T7"/>
                <a:gd fmla="*/ 4 w 309" name="T8"/>
                <a:gd fmla="*/ 23 h 29" name="T9"/>
                <a:gd fmla="*/ 186 w 309" name="T10"/>
                <a:gd fmla="*/ 20 h 29" name="T11"/>
                <a:gd fmla="*/ 271 w 309" name="T12"/>
                <a:gd fmla="*/ 20 h 29" name="T13"/>
                <a:gd fmla="*/ 309 w 309" name="T14"/>
                <a:gd fmla="*/ 18 h 29" name="T15"/>
                <a:gd fmla="*/ 270 w 309" name="T16"/>
                <a:gd fmla="*/ 1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0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2" name="Freeform 8"/>
            <p:cNvSpPr/>
            <p:nvPr/>
          </p:nvSpPr>
          <p:spPr bwMode="auto">
            <a:xfrm>
              <a:off x="4611688" y="2403476"/>
              <a:ext cx="161925" cy="536575"/>
            </a:xfrm>
            <a:custGeom>
              <a:gdLst>
                <a:gd fmla="*/ 25 w 75" name="T0"/>
                <a:gd fmla="*/ 229 h 250" name="T1"/>
                <a:gd fmla="*/ 17 w 75" name="T2"/>
                <a:gd fmla="*/ 6 h 250" name="T3"/>
                <a:gd fmla="*/ 12 w 75" name="T4"/>
                <a:gd fmla="*/ 0 h 250" name="T5"/>
                <a:gd fmla="*/ 3 w 75" name="T6"/>
                <a:gd fmla="*/ 0 h 250" name="T7"/>
                <a:gd fmla="*/ 5 w 75" name="T8"/>
                <a:gd fmla="*/ 102 h 250" name="T9"/>
                <a:gd fmla="*/ 12 w 75" name="T10"/>
                <a:gd fmla="*/ 175 h 250" name="T11"/>
                <a:gd fmla="*/ 8 w 75" name="T12"/>
                <a:gd fmla="*/ 189 h 250" name="T13"/>
                <a:gd fmla="*/ 0 w 75" name="T14"/>
                <a:gd fmla="*/ 240 h 250" name="T15"/>
                <a:gd fmla="*/ 75 w 75" name="T16"/>
                <a:gd fmla="*/ 240 h 250" name="T17"/>
                <a:gd fmla="*/ 69 w 75" name="T18"/>
                <a:gd fmla="*/ 228 h 250" name="T19"/>
                <a:gd fmla="*/ 25 w 75" name="T20"/>
                <a:gd fmla="*/ 229 h 2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0" w="75">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27" name="Freeform 13"/>
            <p:cNvSpPr/>
            <p:nvPr/>
          </p:nvSpPr>
          <p:spPr bwMode="auto">
            <a:xfrm>
              <a:off x="4797426" y="2430463"/>
              <a:ext cx="517525" cy="514350"/>
            </a:xfrm>
            <a:custGeom>
              <a:gdLst>
                <a:gd fmla="*/ 234 w 240" name="T0"/>
                <a:gd fmla="*/ 143 h 239" name="T1"/>
                <a:gd fmla="*/ 215 w 240" name="T2"/>
                <a:gd fmla="*/ 0 h 239" name="T3"/>
                <a:gd fmla="*/ 208 w 240" name="T4"/>
                <a:gd fmla="*/ 4 h 239" name="T5"/>
                <a:gd fmla="*/ 222 w 240" name="T6"/>
                <a:gd fmla="*/ 211 h 239" name="T7"/>
                <a:gd fmla="*/ 45 w 240" name="T8"/>
                <a:gd fmla="*/ 220 h 239" name="T9"/>
                <a:gd fmla="*/ 0 w 240" name="T10"/>
                <a:gd fmla="*/ 220 h 239" name="T11"/>
                <a:gd fmla="*/ 63 w 240" name="T12"/>
                <a:gd fmla="*/ 227 h 239" name="T13"/>
                <a:gd fmla="*/ 96 w 240" name="T14"/>
                <a:gd fmla="*/ 218 h 239" name="T15"/>
                <a:gd fmla="*/ 103 w 240" name="T16"/>
                <a:gd fmla="*/ 222 h 239" name="T17"/>
                <a:gd fmla="*/ 111 w 240" name="T18"/>
                <a:gd fmla="*/ 216 h 239" name="T19"/>
                <a:gd fmla="*/ 121 w 240" name="T20"/>
                <a:gd fmla="*/ 220 h 239" name="T21"/>
                <a:gd fmla="*/ 164 w 240" name="T22"/>
                <a:gd fmla="*/ 223 h 239" name="T23"/>
                <a:gd fmla="*/ 203 w 240" name="T24"/>
                <a:gd fmla="*/ 223 h 239" name="T25"/>
                <a:gd fmla="*/ 239 w 240" name="T26"/>
                <a:gd fmla="*/ 223 h 239" name="T27"/>
                <a:gd fmla="*/ 234 w 240" name="T28"/>
                <a:gd fmla="*/ 143 h 2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9" w="240">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28" name="Freeform 14"/>
          <p:cNvSpPr>
            <a:spLocks noEditPoints="1"/>
          </p:cNvSpPr>
          <p:nvPr/>
        </p:nvSpPr>
        <p:spPr bwMode="auto">
          <a:xfrm>
            <a:off x="2176217" y="3448594"/>
            <a:ext cx="2789962" cy="708025"/>
          </a:xfrm>
          <a:custGeom>
            <a:gdLst>
              <a:gd fmla="*/ 717 w 767" name="T0"/>
              <a:gd fmla="*/ 0 h 329" name="T1"/>
              <a:gd fmla="*/ 560 w 767" name="T2"/>
              <a:gd fmla="*/ 17 h 329" name="T3"/>
              <a:gd fmla="*/ 501 w 767" name="T4"/>
              <a:gd fmla="*/ 14 h 329" name="T5"/>
              <a:gd fmla="*/ 465 w 767" name="T6"/>
              <a:gd fmla="*/ 21 h 329" name="T7"/>
              <a:gd fmla="*/ 433 w 767" name="T8"/>
              <a:gd fmla="*/ 17 h 329" name="T9"/>
              <a:gd fmla="*/ 381 w 767" name="T10"/>
              <a:gd fmla="*/ 24 h 329" name="T11"/>
              <a:gd fmla="*/ 235 w 767" name="T12"/>
              <a:gd fmla="*/ 21 h 329" name="T13"/>
              <a:gd fmla="*/ 212 w 767" name="T14"/>
              <a:gd fmla="*/ 24 h 329" name="T15"/>
              <a:gd fmla="*/ 178 w 767" name="T16"/>
              <a:gd fmla="*/ 21 h 329" name="T17"/>
              <a:gd fmla="*/ 127 w 767" name="T18"/>
              <a:gd fmla="*/ 21 h 329" name="T19"/>
              <a:gd fmla="*/ 19 w 767" name="T20"/>
              <a:gd fmla="*/ 26 h 329" name="T21"/>
              <a:gd fmla="*/ 0 w 767" name="T22"/>
              <a:gd fmla="*/ 41 h 329" name="T23"/>
              <a:gd fmla="*/ 7 w 767" name="T24"/>
              <a:gd fmla="*/ 325 h 329" name="T25"/>
              <a:gd fmla="*/ 95 w 767" name="T26"/>
              <a:gd fmla="*/ 320 h 329" name="T27"/>
              <a:gd fmla="*/ 195 w 767" name="T28"/>
              <a:gd fmla="*/ 323 h 329" name="T29"/>
              <a:gd fmla="*/ 212 w 767" name="T30"/>
              <a:gd fmla="*/ 320 h 329" name="T31"/>
              <a:gd fmla="*/ 220 w 767" name="T32"/>
              <a:gd fmla="*/ 325 h 329" name="T33"/>
              <a:gd fmla="*/ 254 w 767" name="T34"/>
              <a:gd fmla="*/ 323 h 329" name="T35"/>
              <a:gd fmla="*/ 294 w 767" name="T36"/>
              <a:gd fmla="*/ 328 h 329" name="T37"/>
              <a:gd fmla="*/ 455 w 767" name="T38"/>
              <a:gd fmla="*/ 316 h 329" name="T39"/>
              <a:gd fmla="*/ 727 w 767" name="T40"/>
              <a:gd fmla="*/ 298 h 329" name="T41"/>
              <a:gd fmla="*/ 767 w 767" name="T42"/>
              <a:gd fmla="*/ 291 h 329" name="T43"/>
              <a:gd fmla="*/ 757 w 767" name="T44"/>
              <a:gd fmla="*/ 11 h 329" name="T45"/>
              <a:gd fmla="*/ 717 w 767" name="T46"/>
              <a:gd fmla="*/ 0 h 329" name="T47"/>
              <a:gd fmla="*/ 749 w 767" name="T48"/>
              <a:gd fmla="*/ 289 h 329" name="T49"/>
              <a:gd fmla="*/ 411 w 767" name="T50"/>
              <a:gd fmla="*/ 308 h 329" name="T51"/>
              <a:gd fmla="*/ 352 w 767" name="T52"/>
              <a:gd fmla="*/ 315 h 329" name="T53"/>
              <a:gd fmla="*/ 27 w 767" name="T54"/>
              <a:gd fmla="*/ 308 h 329" name="T55"/>
              <a:gd fmla="*/ 16 w 767" name="T56"/>
              <a:gd fmla="*/ 39 h 329" name="T57"/>
              <a:gd fmla="*/ 43 w 767" name="T58"/>
              <a:gd fmla="*/ 41 h 329" name="T59"/>
              <a:gd fmla="*/ 51 w 767" name="T60"/>
              <a:gd fmla="*/ 36 h 329" name="T61"/>
              <a:gd fmla="*/ 78 w 767" name="T62"/>
              <a:gd fmla="*/ 38 h 329" name="T63"/>
              <a:gd fmla="*/ 122 w 767" name="T64"/>
              <a:gd fmla="*/ 33 h 329" name="T65"/>
              <a:gd fmla="*/ 141 w 767" name="T66"/>
              <a:gd fmla="*/ 38 h 329" name="T67"/>
              <a:gd fmla="*/ 171 w 767" name="T68"/>
              <a:gd fmla="*/ 33 h 329" name="T69"/>
              <a:gd fmla="*/ 264 w 767" name="T70"/>
              <a:gd fmla="*/ 34 h 329" name="T71"/>
              <a:gd fmla="*/ 289 w 767" name="T72"/>
              <a:gd fmla="*/ 31 h 329" name="T73"/>
              <a:gd fmla="*/ 315 w 767" name="T74"/>
              <a:gd fmla="*/ 36 h 329" name="T75"/>
              <a:gd fmla="*/ 430 w 767" name="T76"/>
              <a:gd fmla="*/ 27 h 329" name="T77"/>
              <a:gd fmla="*/ 474 w 767" name="T78"/>
              <a:gd fmla="*/ 29 h 329" name="T79"/>
              <a:gd fmla="*/ 619 w 767" name="T80"/>
              <a:gd fmla="*/ 21 h 329" name="T81"/>
              <a:gd fmla="*/ 658 w 767" name="T82"/>
              <a:gd fmla="*/ 14 h 329" name="T83"/>
              <a:gd fmla="*/ 717 w 767" name="T84"/>
              <a:gd fmla="*/ 14 h 329" name="T85"/>
              <a:gd fmla="*/ 742 w 767" name="T86"/>
              <a:gd fmla="*/ 19 h 329" name="T87"/>
              <a:gd fmla="*/ 749 w 767" name="T88"/>
              <a:gd fmla="*/ 289 h 32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9" w="767">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31" name="Freeform 7"/>
          <p:cNvSpPr/>
          <p:nvPr/>
        </p:nvSpPr>
        <p:spPr bwMode="auto">
          <a:xfrm>
            <a:off x="2986841" y="5017476"/>
            <a:ext cx="962266" cy="628650"/>
          </a:xfrm>
          <a:custGeom>
            <a:gdLst>
              <a:gd fmla="*/ 316 w 340" name="T0"/>
              <a:gd fmla="*/ 12 h 292" name="T1"/>
              <a:gd fmla="*/ 204 w 340" name="T2"/>
              <a:gd fmla="*/ 19 h 292" name="T3"/>
              <a:gd fmla="*/ 112 w 340" name="T4"/>
              <a:gd fmla="*/ 19 h 292" name="T5"/>
              <a:gd fmla="*/ 71 w 340" name="T6"/>
              <a:gd fmla="*/ 27 h 292" name="T7"/>
              <a:gd fmla="*/ 5 w 340" name="T8"/>
              <a:gd fmla="*/ 21 h 292" name="T9"/>
              <a:gd fmla="*/ 11 w 340" name="T10"/>
              <a:gd fmla="*/ 50 h 292" name="T11"/>
              <a:gd fmla="*/ 34 w 340" name="T12"/>
              <a:gd fmla="*/ 276 h 292" name="T13"/>
              <a:gd fmla="*/ 47 w 340" name="T14"/>
              <a:gd fmla="*/ 268 h 292" name="T15"/>
              <a:gd fmla="*/ 20 w 340" name="T16"/>
              <a:gd fmla="*/ 38 h 292" name="T17"/>
              <a:gd fmla="*/ 59 w 340" name="T18"/>
              <a:gd fmla="*/ 39 h 292" name="T19"/>
              <a:gd fmla="*/ 105 w 340" name="T20"/>
              <a:gd fmla="*/ 31 h 292" name="T21"/>
              <a:gd fmla="*/ 158 w 340" name="T22"/>
              <a:gd fmla="*/ 31 h 292" name="T23"/>
              <a:gd fmla="*/ 209 w 340" name="T24"/>
              <a:gd fmla="*/ 31 h 292" name="T25"/>
              <a:gd fmla="*/ 294 w 340" name="T26"/>
              <a:gd fmla="*/ 22 h 292" name="T27"/>
              <a:gd fmla="*/ 297 w 340" name="T28"/>
              <a:gd fmla="*/ 61 h 292" name="T29"/>
              <a:gd fmla="*/ 304 w 340" name="T30"/>
              <a:gd fmla="*/ 73 h 292" name="T31"/>
              <a:gd fmla="*/ 316 w 340" name="T32"/>
              <a:gd fmla="*/ 160 h 292" name="T33"/>
              <a:gd fmla="*/ 325 w 340" name="T34"/>
              <a:gd fmla="*/ 257 h 292" name="T35"/>
              <a:gd fmla="*/ 255 w 340" name="T36"/>
              <a:gd fmla="*/ 264 h 292" name="T37"/>
              <a:gd fmla="*/ 180 w 340" name="T38"/>
              <a:gd fmla="*/ 268 h 292" name="T39"/>
              <a:gd fmla="*/ 110 w 340" name="T40"/>
              <a:gd fmla="*/ 268 h 292" name="T41"/>
              <a:gd fmla="*/ 54 w 340" name="T42"/>
              <a:gd fmla="*/ 281 h 292" name="T43"/>
              <a:gd fmla="*/ 107 w 340" name="T44"/>
              <a:gd fmla="*/ 278 h 292" name="T45"/>
              <a:gd fmla="*/ 192 w 340" name="T46"/>
              <a:gd fmla="*/ 278 h 292" name="T47"/>
              <a:gd fmla="*/ 228 w 340" name="T48"/>
              <a:gd fmla="*/ 271 h 292" name="T49"/>
              <a:gd fmla="*/ 270 w 340" name="T50"/>
              <a:gd fmla="*/ 276 h 292" name="T51"/>
              <a:gd fmla="*/ 309 w 340" name="T52"/>
              <a:gd fmla="*/ 268 h 292" name="T53"/>
              <a:gd fmla="*/ 340 w 340" name="T54"/>
              <a:gd fmla="*/ 271 h 292" name="T55"/>
              <a:gd fmla="*/ 309 w 340" name="T56"/>
              <a:gd fmla="*/ 26 h 292" name="T57"/>
              <a:gd fmla="*/ 316 w 340" name="T58"/>
              <a:gd fmla="*/ 12 h 2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92" w="340">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8" name="组合 31"/>
          <p:cNvGrpSpPr/>
          <p:nvPr/>
        </p:nvGrpSpPr>
        <p:grpSpPr>
          <a:xfrm>
            <a:off x="4572495" y="5034721"/>
            <a:ext cx="1034130" cy="620712"/>
            <a:chOff x="6940551" y="2343151"/>
            <a:chExt cx="654050" cy="620713"/>
          </a:xfrm>
          <a:solidFill>
            <a:schemeClr val="accent1"/>
          </a:solidFill>
        </p:grpSpPr>
        <p:sp>
          <p:nvSpPr>
            <p:cNvPr id="33" name="Freeform 6"/>
            <p:cNvSpPr/>
            <p:nvPr/>
          </p:nvSpPr>
          <p:spPr bwMode="auto">
            <a:xfrm>
              <a:off x="6940551" y="2343151"/>
              <a:ext cx="654050" cy="620713"/>
            </a:xfrm>
            <a:custGeom>
              <a:gdLst>
                <a:gd fmla="*/ 286 w 304" name="T0"/>
                <a:gd fmla="*/ 160 h 289" name="T1"/>
                <a:gd fmla="*/ 291 w 304" name="T2"/>
                <a:gd fmla="*/ 155 h 289" name="T3"/>
                <a:gd fmla="*/ 281 w 304" name="T4"/>
                <a:gd fmla="*/ 9 h 289" name="T5"/>
                <a:gd fmla="*/ 201 w 304" name="T6"/>
                <a:gd fmla="*/ 4 h 289" name="T7"/>
                <a:gd fmla="*/ 188 w 304" name="T8"/>
                <a:gd fmla="*/ 9 h 289" name="T9"/>
                <a:gd fmla="*/ 143 w 304" name="T10"/>
                <a:gd fmla="*/ 7 h 289" name="T11"/>
                <a:gd fmla="*/ 62 w 304" name="T12"/>
                <a:gd fmla="*/ 19 h 289" name="T13"/>
                <a:gd fmla="*/ 0 w 304" name="T14"/>
                <a:gd fmla="*/ 43 h 289" name="T15"/>
                <a:gd fmla="*/ 152 w 304" name="T16"/>
                <a:gd fmla="*/ 16 h 289" name="T17"/>
                <a:gd fmla="*/ 268 w 304" name="T18"/>
                <a:gd fmla="*/ 23 h 289" name="T19"/>
                <a:gd fmla="*/ 273 w 304" name="T20"/>
                <a:gd fmla="*/ 147 h 289" name="T21"/>
                <a:gd fmla="*/ 285 w 304" name="T22"/>
                <a:gd fmla="*/ 249 h 289" name="T23"/>
                <a:gd fmla="*/ 213 w 304" name="T24"/>
                <a:gd fmla="*/ 252 h 289" name="T25"/>
                <a:gd fmla="*/ 150 w 304" name="T26"/>
                <a:gd fmla="*/ 263 h 289" name="T27"/>
                <a:gd fmla="*/ 97 w 304" name="T28"/>
                <a:gd fmla="*/ 264 h 289" name="T29"/>
                <a:gd fmla="*/ 48 w 304" name="T30"/>
                <a:gd fmla="*/ 269 h 289" name="T31"/>
                <a:gd fmla="*/ 11 w 304" name="T32"/>
                <a:gd fmla="*/ 276 h 289" name="T33"/>
                <a:gd fmla="*/ 36 w 304" name="T34"/>
                <a:gd fmla="*/ 281 h 289" name="T35"/>
                <a:gd fmla="*/ 126 w 304" name="T36"/>
                <a:gd fmla="*/ 271 h 289" name="T37"/>
                <a:gd fmla="*/ 188 w 304" name="T38"/>
                <a:gd fmla="*/ 269 h 289" name="T39"/>
                <a:gd fmla="*/ 300 w 304" name="T40"/>
                <a:gd fmla="*/ 266 h 289" name="T41"/>
                <a:gd fmla="*/ 298 w 304" name="T42"/>
                <a:gd fmla="*/ 235 h 289" name="T43"/>
                <a:gd fmla="*/ 286 w 304" name="T44"/>
                <a:gd fmla="*/ 160 h 28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89" w="304">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34" name="Freeform 9"/>
            <p:cNvSpPr/>
            <p:nvPr/>
          </p:nvSpPr>
          <p:spPr bwMode="auto">
            <a:xfrm>
              <a:off x="6940551" y="2452688"/>
              <a:ext cx="79375" cy="420688"/>
            </a:xfrm>
            <a:custGeom>
              <a:gdLst>
                <a:gd fmla="*/ 19 w 37" name="T0"/>
                <a:gd fmla="*/ 70 h 196" name="T1"/>
                <a:gd fmla="*/ 14 w 37" name="T2"/>
                <a:gd fmla="*/ 0 h 196" name="T3"/>
                <a:gd fmla="*/ 6 w 37" name="T4"/>
                <a:gd fmla="*/ 2 h 196" name="T5"/>
                <a:gd fmla="*/ 17 w 37" name="T6"/>
                <a:gd fmla="*/ 149 h 196" name="T7"/>
                <a:gd fmla="*/ 21 w 37" name="T8"/>
                <a:gd fmla="*/ 196 h 196" name="T9"/>
                <a:gd fmla="*/ 36 w 37" name="T10"/>
                <a:gd fmla="*/ 191 h 196" name="T11"/>
                <a:gd fmla="*/ 29 w 37" name="T12"/>
                <a:gd fmla="*/ 157 h 196" name="T13"/>
                <a:gd fmla="*/ 19 w 37" name="T14"/>
                <a:gd fmla="*/ 70 h 19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6" w="37">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23" name="组合 34"/>
          <p:cNvGrpSpPr/>
          <p:nvPr/>
        </p:nvGrpSpPr>
        <p:grpSpPr>
          <a:xfrm>
            <a:off x="1713829" y="5060481"/>
            <a:ext cx="945603" cy="614362"/>
            <a:chOff x="4594226" y="2330451"/>
            <a:chExt cx="720725" cy="614362"/>
          </a:xfrm>
          <a:solidFill>
            <a:schemeClr val="accent1"/>
          </a:solidFill>
        </p:grpSpPr>
        <p:sp>
          <p:nvSpPr>
            <p:cNvPr id="36" name="Freeform 5"/>
            <p:cNvSpPr/>
            <p:nvPr/>
          </p:nvSpPr>
          <p:spPr bwMode="auto">
            <a:xfrm>
              <a:off x="4594226" y="2330451"/>
              <a:ext cx="666750" cy="61913"/>
            </a:xfrm>
            <a:custGeom>
              <a:gdLst>
                <a:gd fmla="*/ 270 w 309" name="T0"/>
                <a:gd fmla="*/ 10 h 29" name="T1"/>
                <a:gd fmla="*/ 226 w 309" name="T2"/>
                <a:gd fmla="*/ 8 h 29" name="T3"/>
                <a:gd fmla="*/ 139 w 309" name="T4"/>
                <a:gd fmla="*/ 10 h 29" name="T5"/>
                <a:gd fmla="*/ 13 w 309" name="T6"/>
                <a:gd fmla="*/ 5 h 29" name="T7"/>
                <a:gd fmla="*/ 4 w 309" name="T8"/>
                <a:gd fmla="*/ 23 h 29" name="T9"/>
                <a:gd fmla="*/ 186 w 309" name="T10"/>
                <a:gd fmla="*/ 20 h 29" name="T11"/>
                <a:gd fmla="*/ 271 w 309" name="T12"/>
                <a:gd fmla="*/ 20 h 29" name="T13"/>
                <a:gd fmla="*/ 309 w 309" name="T14"/>
                <a:gd fmla="*/ 18 h 29" name="T15"/>
                <a:gd fmla="*/ 270 w 309" name="T16"/>
                <a:gd fmla="*/ 10 h 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30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37" name="Freeform 8"/>
            <p:cNvSpPr/>
            <p:nvPr/>
          </p:nvSpPr>
          <p:spPr bwMode="auto">
            <a:xfrm>
              <a:off x="4611688" y="2403476"/>
              <a:ext cx="161925" cy="536575"/>
            </a:xfrm>
            <a:custGeom>
              <a:gdLst>
                <a:gd fmla="*/ 25 w 75" name="T0"/>
                <a:gd fmla="*/ 229 h 250" name="T1"/>
                <a:gd fmla="*/ 17 w 75" name="T2"/>
                <a:gd fmla="*/ 6 h 250" name="T3"/>
                <a:gd fmla="*/ 12 w 75" name="T4"/>
                <a:gd fmla="*/ 0 h 250" name="T5"/>
                <a:gd fmla="*/ 3 w 75" name="T6"/>
                <a:gd fmla="*/ 0 h 250" name="T7"/>
                <a:gd fmla="*/ 5 w 75" name="T8"/>
                <a:gd fmla="*/ 102 h 250" name="T9"/>
                <a:gd fmla="*/ 12 w 75" name="T10"/>
                <a:gd fmla="*/ 175 h 250" name="T11"/>
                <a:gd fmla="*/ 8 w 75" name="T12"/>
                <a:gd fmla="*/ 189 h 250" name="T13"/>
                <a:gd fmla="*/ 0 w 75" name="T14"/>
                <a:gd fmla="*/ 240 h 250" name="T15"/>
                <a:gd fmla="*/ 75 w 75" name="T16"/>
                <a:gd fmla="*/ 240 h 250" name="T17"/>
                <a:gd fmla="*/ 69 w 75" name="T18"/>
                <a:gd fmla="*/ 228 h 250" name="T19"/>
                <a:gd fmla="*/ 25 w 75" name="T20"/>
                <a:gd fmla="*/ 229 h 25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0" w="75">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38" name="Freeform 13"/>
            <p:cNvSpPr/>
            <p:nvPr/>
          </p:nvSpPr>
          <p:spPr bwMode="auto">
            <a:xfrm>
              <a:off x="4797426" y="2430463"/>
              <a:ext cx="517525" cy="514350"/>
            </a:xfrm>
            <a:custGeom>
              <a:gdLst>
                <a:gd fmla="*/ 234 w 240" name="T0"/>
                <a:gd fmla="*/ 143 h 239" name="T1"/>
                <a:gd fmla="*/ 215 w 240" name="T2"/>
                <a:gd fmla="*/ 0 h 239" name="T3"/>
                <a:gd fmla="*/ 208 w 240" name="T4"/>
                <a:gd fmla="*/ 4 h 239" name="T5"/>
                <a:gd fmla="*/ 222 w 240" name="T6"/>
                <a:gd fmla="*/ 211 h 239" name="T7"/>
                <a:gd fmla="*/ 45 w 240" name="T8"/>
                <a:gd fmla="*/ 220 h 239" name="T9"/>
                <a:gd fmla="*/ 0 w 240" name="T10"/>
                <a:gd fmla="*/ 220 h 239" name="T11"/>
                <a:gd fmla="*/ 63 w 240" name="T12"/>
                <a:gd fmla="*/ 227 h 239" name="T13"/>
                <a:gd fmla="*/ 96 w 240" name="T14"/>
                <a:gd fmla="*/ 218 h 239" name="T15"/>
                <a:gd fmla="*/ 103 w 240" name="T16"/>
                <a:gd fmla="*/ 222 h 239" name="T17"/>
                <a:gd fmla="*/ 111 w 240" name="T18"/>
                <a:gd fmla="*/ 216 h 239" name="T19"/>
                <a:gd fmla="*/ 121 w 240" name="T20"/>
                <a:gd fmla="*/ 220 h 239" name="T21"/>
                <a:gd fmla="*/ 164 w 240" name="T22"/>
                <a:gd fmla="*/ 223 h 239" name="T23"/>
                <a:gd fmla="*/ 203 w 240" name="T24"/>
                <a:gd fmla="*/ 223 h 239" name="T25"/>
                <a:gd fmla="*/ 239 w 240" name="T26"/>
                <a:gd fmla="*/ 223 h 239" name="T27"/>
                <a:gd fmla="*/ 234 w 240" name="T28"/>
                <a:gd fmla="*/ 143 h 23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9" w="240">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39" name="Freeform 10"/>
          <p:cNvSpPr/>
          <p:nvPr/>
        </p:nvSpPr>
        <p:spPr bwMode="auto">
          <a:xfrm flipH="1">
            <a:off x="2176218" y="4225420"/>
            <a:ext cx="523713" cy="736601"/>
          </a:xfrm>
          <a:custGeom>
            <a:gdLst>
              <a:gd fmla="*/ 237 w 243" name="T0"/>
              <a:gd fmla="*/ 337 h 343" name="T1"/>
              <a:gd fmla="*/ 225 w 243" name="T2"/>
              <a:gd fmla="*/ 316 h 343" name="T3"/>
              <a:gd fmla="*/ 198 w 243" name="T4"/>
              <a:gd fmla="*/ 281 h 343" name="T5"/>
              <a:gd fmla="*/ 167 w 243" name="T6"/>
              <a:gd fmla="*/ 243 h 343" name="T7"/>
              <a:gd fmla="*/ 150 w 243" name="T8"/>
              <a:gd fmla="*/ 211 h 343" name="T9"/>
              <a:gd fmla="*/ 138 w 243" name="T10"/>
              <a:gd fmla="*/ 199 h 343" name="T11"/>
              <a:gd fmla="*/ 126 w 243" name="T12"/>
              <a:gd fmla="*/ 177 h 343" name="T13"/>
              <a:gd fmla="*/ 92 w 243" name="T14"/>
              <a:gd fmla="*/ 122 h 343" name="T15"/>
              <a:gd fmla="*/ 84 w 243" name="T16"/>
              <a:gd fmla="*/ 116 h 343" name="T17"/>
              <a:gd fmla="*/ 85 w 243" name="T18"/>
              <a:gd fmla="*/ 110 h 343" name="T19"/>
              <a:gd fmla="*/ 75 w 243" name="T20"/>
              <a:gd fmla="*/ 102 h 343" name="T21"/>
              <a:gd fmla="*/ 5 w 243" name="T22"/>
              <a:gd fmla="*/ 0 h 343" name="T23"/>
              <a:gd fmla="*/ 0 w 243" name="T24"/>
              <a:gd fmla="*/ 15 h 343" name="T25"/>
              <a:gd fmla="*/ 31 w 243" name="T26"/>
              <a:gd fmla="*/ 61 h 343" name="T27"/>
              <a:gd fmla="*/ 113 w 243" name="T28"/>
              <a:gd fmla="*/ 172 h 343" name="T29"/>
              <a:gd fmla="*/ 205 w 243" name="T30"/>
              <a:gd fmla="*/ 304 h 343" name="T31"/>
              <a:gd fmla="*/ 227 w 243" name="T32"/>
              <a:gd fmla="*/ 343 h 343" name="T33"/>
              <a:gd fmla="*/ 243 w 243" name="T34"/>
              <a:gd fmla="*/ 343 h 343" name="T35"/>
              <a:gd fmla="*/ 237 w 243" name="T36"/>
              <a:gd fmla="*/ 337 h 3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3" w="2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40" name="Freeform 11"/>
          <p:cNvSpPr/>
          <p:nvPr/>
        </p:nvSpPr>
        <p:spPr bwMode="auto">
          <a:xfrm flipH="1">
            <a:off x="3446181" y="4202763"/>
            <a:ext cx="66654" cy="728663"/>
          </a:xfrm>
          <a:custGeom>
            <a:gdLst>
              <a:gd fmla="*/ 24 w 31" name="T0"/>
              <a:gd fmla="*/ 270 h 339" name="T1"/>
              <a:gd fmla="*/ 27 w 31" name="T2"/>
              <a:gd fmla="*/ 268 h 339" name="T3"/>
              <a:gd fmla="*/ 24 w 31" name="T4"/>
              <a:gd fmla="*/ 226 h 339" name="T5"/>
              <a:gd fmla="*/ 27 w 31" name="T6"/>
              <a:gd fmla="*/ 215 h 339" name="T7"/>
              <a:gd fmla="*/ 15 w 31" name="T8"/>
              <a:gd fmla="*/ 3 h 339" name="T9"/>
              <a:gd fmla="*/ 0 w 31" name="T10"/>
              <a:gd fmla="*/ 8 h 339" name="T11"/>
              <a:gd fmla="*/ 12 w 31" name="T12"/>
              <a:gd fmla="*/ 244 h 339" name="T13"/>
              <a:gd fmla="*/ 15 w 31" name="T14"/>
              <a:gd fmla="*/ 307 h 339" name="T15"/>
              <a:gd fmla="*/ 13 w 31" name="T16"/>
              <a:gd fmla="*/ 339 h 339" name="T17"/>
              <a:gd fmla="*/ 28 w 31" name="T18"/>
              <a:gd fmla="*/ 339 h 339" name="T19"/>
              <a:gd fmla="*/ 24 w 31" name="T20"/>
              <a:gd fmla="*/ 270 h 3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9" w="31">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41" name="Freeform 12"/>
          <p:cNvSpPr/>
          <p:nvPr/>
        </p:nvSpPr>
        <p:spPr bwMode="auto">
          <a:xfrm flipH="1">
            <a:off x="4392394" y="4248439"/>
            <a:ext cx="430081" cy="722313"/>
          </a:xfrm>
          <a:custGeom>
            <a:gdLst>
              <a:gd fmla="*/ 188 w 200" name="T0"/>
              <a:gd fmla="*/ 1 h 336" name="T1"/>
              <a:gd fmla="*/ 38 w 200" name="T2"/>
              <a:gd fmla="*/ 272 h 336" name="T3"/>
              <a:gd fmla="*/ 0 w 200" name="T4"/>
              <a:gd fmla="*/ 336 h 336" name="T5"/>
              <a:gd fmla="*/ 15 w 200" name="T6"/>
              <a:gd fmla="*/ 336 h 336" name="T7"/>
              <a:gd fmla="*/ 200 w 200" name="T8"/>
              <a:gd fmla="*/ 0 h 336" name="T9"/>
              <a:gd fmla="*/ 188 w 200" name="T10"/>
              <a:gd fmla="*/ 1 h 336" name="T11"/>
            </a:gdLst>
            <a:cxnLst>
              <a:cxn ang="0">
                <a:pos x="T0" y="T1"/>
              </a:cxn>
              <a:cxn ang="0">
                <a:pos x="T2" y="T3"/>
              </a:cxn>
              <a:cxn ang="0">
                <a:pos x="T4" y="T5"/>
              </a:cxn>
              <a:cxn ang="0">
                <a:pos x="T6" y="T7"/>
              </a:cxn>
              <a:cxn ang="0">
                <a:pos x="T8" y="T9"/>
              </a:cxn>
              <a:cxn ang="0">
                <a:pos x="T10" y="T11"/>
              </a:cxn>
            </a:cxnLst>
            <a:rect b="b" l="0" r="r" t="0"/>
            <a:pathLst>
              <a:path h="336" w="200">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43" name="矩形 42"/>
          <p:cNvSpPr/>
          <p:nvPr/>
        </p:nvSpPr>
        <p:spPr>
          <a:xfrm>
            <a:off x="2075235" y="3617938"/>
            <a:ext cx="2991926" cy="457020"/>
          </a:xfrm>
          <a:prstGeom prst="rect">
            <a:avLst/>
          </a:prstGeom>
        </p:spPr>
        <p:txBody>
          <a:bodyPr bIns="45706" lIns="91412" rIns="91412" tIns="45706" wrap="square">
            <a:spAutoFit/>
          </a:bodyPr>
          <a:lstStyle/>
          <a:p>
            <a:pPr algn="ctr"/>
            <a:r>
              <a:rPr altLang="en-US" lang="zh-CN" sz="23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4" name="矩形 43"/>
          <p:cNvSpPr/>
          <p:nvPr/>
        </p:nvSpPr>
        <p:spPr>
          <a:xfrm>
            <a:off x="3216313" y="2138834"/>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5" name="矩形 44"/>
          <p:cNvSpPr/>
          <p:nvPr/>
        </p:nvSpPr>
        <p:spPr>
          <a:xfrm>
            <a:off x="1883888" y="2138833"/>
            <a:ext cx="655899" cy="375790"/>
          </a:xfrm>
          <a:prstGeom prst="rect">
            <a:avLst/>
          </a:prstGeom>
        </p:spPr>
        <p:txBody>
          <a:bodyPr bIns="45706" lIns="91412" rIns="91412" tIns="45706" wrap="none">
            <a:spAutoFit/>
          </a:bodyPr>
          <a:lstStyle/>
          <a:p>
            <a:pPr algn="ct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p:txBody>
      </p:sp>
      <p:sp>
        <p:nvSpPr>
          <p:cNvPr id="46" name="矩形 45"/>
          <p:cNvSpPr/>
          <p:nvPr/>
        </p:nvSpPr>
        <p:spPr>
          <a:xfrm>
            <a:off x="4738540" y="2138834"/>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7" name="矩形 46"/>
          <p:cNvSpPr/>
          <p:nvPr/>
        </p:nvSpPr>
        <p:spPr>
          <a:xfrm>
            <a:off x="3184547" y="5186425"/>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8" name="矩形 47"/>
          <p:cNvSpPr/>
          <p:nvPr/>
        </p:nvSpPr>
        <p:spPr>
          <a:xfrm>
            <a:off x="1872834" y="5186425"/>
            <a:ext cx="655899" cy="660169"/>
          </a:xfrm>
          <a:prstGeom prst="rect">
            <a:avLst/>
          </a:prstGeom>
        </p:spPr>
        <p:txBody>
          <a:bodyPr bIns="45706" lIns="91412" rIns="91412" tIns="45706" wrap="none">
            <a:spAutoFit/>
          </a:bodyPr>
          <a:lstStyle/>
          <a:p>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49" name="矩形 48"/>
          <p:cNvSpPr/>
          <p:nvPr/>
        </p:nvSpPr>
        <p:spPr>
          <a:xfrm>
            <a:off x="4788314" y="5186425"/>
            <a:ext cx="655899" cy="660169"/>
          </a:xfrm>
          <a:prstGeom prst="rect">
            <a:avLst/>
          </a:prstGeom>
        </p:spPr>
        <p:txBody>
          <a:bodyPr bIns="45706" lIns="91412" rIns="91412" tIns="45706" wrap="none">
            <a:spAutoFit/>
          </a:bodyPr>
          <a:lstStyle/>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标题</a:t>
            </a:r>
          </a:p>
          <a:p>
            <a:pPr algn="r"/>
            <a:r>
              <a:rPr altLang="en-US" lang="zh-CN" sz="1866">
                <a:solidFill>
                  <a:schemeClr val="tx1">
                    <a:lumMod val="75000"/>
                    <a:lumOff val="25000"/>
                  </a:schemeClr>
                </a:solidFill>
                <a:latin charset="-122" panose="020b0503020204020204" pitchFamily="34" typeface="微软雅黑"/>
                <a:ea charset="-122" panose="020b0503020204020204" pitchFamily="34" typeface="微软雅黑"/>
              </a:rPr>
              <a:t> </a:t>
            </a:r>
          </a:p>
        </p:txBody>
      </p:sp>
      <p:sp>
        <p:nvSpPr>
          <p:cNvPr id="51" name="矩形 50"/>
          <p:cNvSpPr/>
          <p:nvPr/>
        </p:nvSpPr>
        <p:spPr>
          <a:xfrm>
            <a:off x="6165285" y="2891232"/>
            <a:ext cx="5549611" cy="804644"/>
          </a:xfrm>
          <a:prstGeom prst="rect">
            <a:avLst/>
          </a:prstGeom>
        </p:spPr>
        <p:txBody>
          <a:bodyPr bIns="45706" lIns="91412" rIns="91412" tIns="45706"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在此录入上述图表的描述说明，在此录入上述图表的综合描述说明。在此录入上述图表的描述说明，在此录入上述图表的综合描述说明。在此录入上述图表的描述说明，在此录入上述图表的综合描述说明。</a:t>
            </a:r>
          </a:p>
        </p:txBody>
      </p:sp>
      <p:sp>
        <p:nvSpPr>
          <p:cNvPr id="52" name="矩形 51"/>
          <p:cNvSpPr/>
          <p:nvPr/>
        </p:nvSpPr>
        <p:spPr>
          <a:xfrm>
            <a:off x="6629360" y="2402761"/>
            <a:ext cx="1402024" cy="457020"/>
          </a:xfrm>
          <a:prstGeom prst="rect">
            <a:avLst/>
          </a:prstGeom>
        </p:spPr>
        <p:txBody>
          <a:bodyPr bIns="45706" lIns="91412" rIns="91412" tIns="45706" wrap="none">
            <a:spAutoFit/>
          </a:bodyPr>
          <a:lstStyle/>
          <a:p>
            <a:pPr algn="ctr"/>
            <a:r>
              <a:rPr altLang="en-US" lang="zh-CN" sz="23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418382379"/>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200"/>
                                  </p:stCondLst>
                                  <p:childTnLst>
                                    <p:set>
                                      <p:cBhvr>
                                        <p:cTn dur="1" fill="hold" id="6">
                                          <p:stCondLst>
                                            <p:cond delay="0"/>
                                          </p:stCondLst>
                                        </p:cTn>
                                        <p:tgtEl>
                                          <p:spTgt spid="11"/>
                                        </p:tgtEl>
                                        <p:attrNameLst>
                                          <p:attrName>style.visibility</p:attrName>
                                        </p:attrNameLst>
                                      </p:cBhvr>
                                      <p:to>
                                        <p:strVal val="visible"/>
                                      </p:to>
                                    </p:set>
                                    <p:animEffect filter="fade" transition="in">
                                      <p:cBhvr>
                                        <p:cTn dur="500" id="7"/>
                                        <p:tgtEl>
                                          <p:spTgt spid="11"/>
                                        </p:tgtEl>
                                      </p:cBhvr>
                                    </p:animEffect>
                                  </p:childTnLst>
                                </p:cTn>
                              </p:par>
                              <p:par>
                                <p:cTn fill="hold" id="8" nodeType="withEffect" presetClass="entr" presetID="10" presetSubtype="0">
                                  <p:stCondLst>
                                    <p:cond delay="15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1800"/>
                                  </p:stCondLst>
                                  <p:childTnLst>
                                    <p:set>
                                      <p:cBhvr>
                                        <p:cTn dur="1" fill="hold" id="12">
                                          <p:stCondLst>
                                            <p:cond delay="0"/>
                                          </p:stCondLst>
                                        </p:cTn>
                                        <p:tgtEl>
                                          <p:spTgt spid="24"/>
                                        </p:tgtEl>
                                        <p:attrNameLst>
                                          <p:attrName>style.visibility</p:attrName>
                                        </p:attrNameLst>
                                      </p:cBhvr>
                                      <p:to>
                                        <p:strVal val="visible"/>
                                      </p:to>
                                    </p:set>
                                    <p:animEffect filter="fade" transition="in">
                                      <p:cBhvr>
                                        <p:cTn dur="500" id="13"/>
                                        <p:tgtEl>
                                          <p:spTgt spid="24"/>
                                        </p:tgtEl>
                                      </p:cBhvr>
                                    </p:animEffect>
                                  </p:childTnLst>
                                </p:cTn>
                              </p:par>
                              <p:par>
                                <p:cTn fill="hold" grpId="0" id="14" nodeType="withEffect" presetClass="entr" presetID="10" presetSubtype="0">
                                  <p:stCondLst>
                                    <p:cond delay="2100"/>
                                  </p:stCondLst>
                                  <p:childTnLst>
                                    <p:set>
                                      <p:cBhvr>
                                        <p:cTn dur="1" fill="hold" id="15">
                                          <p:stCondLst>
                                            <p:cond delay="0"/>
                                          </p:stCondLst>
                                        </p:cTn>
                                        <p:tgtEl>
                                          <p:spTgt spid="25"/>
                                        </p:tgtEl>
                                        <p:attrNameLst>
                                          <p:attrName>style.visibility</p:attrName>
                                        </p:attrNameLst>
                                      </p:cBhvr>
                                      <p:to>
                                        <p:strVal val="visible"/>
                                      </p:to>
                                    </p:set>
                                    <p:animEffect filter="fade" transition="in">
                                      <p:cBhvr>
                                        <p:cTn dur="500" id="16"/>
                                        <p:tgtEl>
                                          <p:spTgt spid="25"/>
                                        </p:tgtEl>
                                      </p:cBhvr>
                                    </p:animEffect>
                                  </p:childTnLst>
                                </p:cTn>
                              </p:par>
                              <p:par>
                                <p:cTn fill="hold" grpId="0" id="17" nodeType="withEffect" presetClass="entr" presetID="10" presetSubtype="0">
                                  <p:stCondLst>
                                    <p:cond delay="2400"/>
                                  </p:stCondLst>
                                  <p:childTnLst>
                                    <p:set>
                                      <p:cBhvr>
                                        <p:cTn dur="1" fill="hold" id="18">
                                          <p:stCondLst>
                                            <p:cond delay="0"/>
                                          </p:stCondLst>
                                        </p:cTn>
                                        <p:tgtEl>
                                          <p:spTgt spid="26"/>
                                        </p:tgtEl>
                                        <p:attrNameLst>
                                          <p:attrName>style.visibility</p:attrName>
                                        </p:attrNameLst>
                                      </p:cBhvr>
                                      <p:to>
                                        <p:strVal val="visible"/>
                                      </p:to>
                                    </p:set>
                                    <p:animEffect filter="fade" transition="in">
                                      <p:cBhvr>
                                        <p:cTn dur="500" id="19"/>
                                        <p:tgtEl>
                                          <p:spTgt spid="26"/>
                                        </p:tgtEl>
                                      </p:cBhvr>
                                    </p:animEffect>
                                  </p:childTnLst>
                                </p:cTn>
                              </p:par>
                              <p:par>
                                <p:cTn fill="hold" id="20" nodeType="withEffect" presetClass="entr" presetID="10" presetSubtype="0">
                                  <p:stCondLst>
                                    <p:cond delay="2700"/>
                                  </p:stCondLst>
                                  <p:childTnLst>
                                    <p:set>
                                      <p:cBhvr>
                                        <p:cTn dur="1" fill="hold" id="21">
                                          <p:stCondLst>
                                            <p:cond delay="0"/>
                                          </p:stCondLst>
                                        </p:cTn>
                                        <p:tgtEl>
                                          <p:spTgt spid="5"/>
                                        </p:tgtEl>
                                        <p:attrNameLst>
                                          <p:attrName>style.visibility</p:attrName>
                                        </p:attrNameLst>
                                      </p:cBhvr>
                                      <p:to>
                                        <p:strVal val="visible"/>
                                      </p:to>
                                    </p:set>
                                    <p:animEffect filter="fade" transition="in">
                                      <p:cBhvr>
                                        <p:cTn dur="500" id="22"/>
                                        <p:tgtEl>
                                          <p:spTgt spid="5"/>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28"/>
                                        </p:tgtEl>
                                        <p:attrNameLst>
                                          <p:attrName>style.visibility</p:attrName>
                                        </p:attrNameLst>
                                      </p:cBhvr>
                                      <p:to>
                                        <p:strVal val="visible"/>
                                      </p:to>
                                    </p:set>
                                    <p:animEffect filter="fade" transition="in">
                                      <p:cBhvr>
                                        <p:cTn dur="500" id="25"/>
                                        <p:tgtEl>
                                          <p:spTgt spid="28"/>
                                        </p:tgtEl>
                                      </p:cBhvr>
                                    </p:animEffect>
                                  </p:childTnLst>
                                </p:cTn>
                              </p:par>
                              <p:par>
                                <p:cTn fill="hold" grpId="0" id="26" nodeType="withEffect" presetClass="entr" presetID="10" presetSubtype="0">
                                  <p:stCondLst>
                                    <p:cond delay="3300"/>
                                  </p:stCondLst>
                                  <p:childTnLst>
                                    <p:set>
                                      <p:cBhvr>
                                        <p:cTn dur="1" fill="hold" id="27">
                                          <p:stCondLst>
                                            <p:cond delay="0"/>
                                          </p:stCondLst>
                                        </p:cTn>
                                        <p:tgtEl>
                                          <p:spTgt spid="31"/>
                                        </p:tgtEl>
                                        <p:attrNameLst>
                                          <p:attrName>style.visibility</p:attrName>
                                        </p:attrNameLst>
                                      </p:cBhvr>
                                      <p:to>
                                        <p:strVal val="visible"/>
                                      </p:to>
                                    </p:set>
                                    <p:animEffect filter="fade" transition="in">
                                      <p:cBhvr>
                                        <p:cTn dur="500" id="28"/>
                                        <p:tgtEl>
                                          <p:spTgt spid="31"/>
                                        </p:tgtEl>
                                      </p:cBhvr>
                                    </p:animEffect>
                                  </p:childTnLst>
                                </p:cTn>
                              </p:par>
                              <p:par>
                                <p:cTn fill="hold" id="29" nodeType="withEffect" presetClass="entr" presetID="10" presetSubtype="0">
                                  <p:stCondLst>
                                    <p:cond delay="36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id="32" nodeType="withEffect" presetClass="entr" presetID="10" presetSubtype="0">
                                  <p:stCondLst>
                                    <p:cond delay="3900"/>
                                  </p:stCondLst>
                                  <p:childTnLst>
                                    <p:set>
                                      <p:cBhvr>
                                        <p:cTn dur="1" fill="hold" id="33">
                                          <p:stCondLst>
                                            <p:cond delay="0"/>
                                          </p:stCondLst>
                                        </p:cTn>
                                        <p:tgtEl>
                                          <p:spTgt spid="23"/>
                                        </p:tgtEl>
                                        <p:attrNameLst>
                                          <p:attrName>style.visibility</p:attrName>
                                        </p:attrNameLst>
                                      </p:cBhvr>
                                      <p:to>
                                        <p:strVal val="visible"/>
                                      </p:to>
                                    </p:set>
                                    <p:animEffect filter="fade" transition="in">
                                      <p:cBhvr>
                                        <p:cTn dur="500" id="34"/>
                                        <p:tgtEl>
                                          <p:spTgt spid="23"/>
                                        </p:tgtEl>
                                      </p:cBhvr>
                                    </p:animEffect>
                                  </p:childTnLst>
                                </p:cTn>
                              </p:par>
                              <p:par>
                                <p:cTn fill="hold" grpId="0" id="35" nodeType="withEffect" presetClass="entr" presetID="10" presetSubtype="0">
                                  <p:stCondLst>
                                    <p:cond delay="420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par>
                                <p:cTn fill="hold" grpId="0" id="38" nodeType="withEffect" presetClass="entr" presetID="10" presetSubtype="0">
                                  <p:stCondLst>
                                    <p:cond delay="4500"/>
                                  </p:stCondLst>
                                  <p:childTnLst>
                                    <p:set>
                                      <p:cBhvr>
                                        <p:cTn dur="1" fill="hold" id="39">
                                          <p:stCondLst>
                                            <p:cond delay="0"/>
                                          </p:stCondLst>
                                        </p:cTn>
                                        <p:tgtEl>
                                          <p:spTgt spid="40"/>
                                        </p:tgtEl>
                                        <p:attrNameLst>
                                          <p:attrName>style.visibility</p:attrName>
                                        </p:attrNameLst>
                                      </p:cBhvr>
                                      <p:to>
                                        <p:strVal val="visible"/>
                                      </p:to>
                                    </p:set>
                                    <p:animEffect filter="fade" transition="in">
                                      <p:cBhvr>
                                        <p:cTn dur="500" id="40"/>
                                        <p:tgtEl>
                                          <p:spTgt spid="40"/>
                                        </p:tgtEl>
                                      </p:cBhvr>
                                    </p:animEffect>
                                  </p:childTnLst>
                                </p:cTn>
                              </p:par>
                              <p:par>
                                <p:cTn fill="hold" grpId="0" id="41" nodeType="withEffect" presetClass="entr" presetID="10" presetSubtype="0">
                                  <p:stCondLst>
                                    <p:cond delay="4800"/>
                                  </p:stCondLst>
                                  <p:childTnLst>
                                    <p:set>
                                      <p:cBhvr>
                                        <p:cTn dur="1" fill="hold" id="42">
                                          <p:stCondLst>
                                            <p:cond delay="0"/>
                                          </p:stCondLst>
                                        </p:cTn>
                                        <p:tgtEl>
                                          <p:spTgt spid="41"/>
                                        </p:tgtEl>
                                        <p:attrNameLst>
                                          <p:attrName>style.visibility</p:attrName>
                                        </p:attrNameLst>
                                      </p:cBhvr>
                                      <p:to>
                                        <p:strVal val="visible"/>
                                      </p:to>
                                    </p:set>
                                    <p:animEffect filter="fade" transition="in">
                                      <p:cBhvr>
                                        <p:cTn dur="500" id="43"/>
                                        <p:tgtEl>
                                          <p:spTgt spid="41"/>
                                        </p:tgtEl>
                                      </p:cBhvr>
                                    </p:animEffect>
                                  </p:childTnLst>
                                </p:cTn>
                              </p:par>
                              <p:par>
                                <p:cTn fill="hold" grpId="0" id="44" nodeType="withEffect" presetClass="entr" presetID="10" presetSubtype="0">
                                  <p:stCondLst>
                                    <p:cond delay="5100"/>
                                  </p:stCondLst>
                                  <p:childTnLst>
                                    <p:set>
                                      <p:cBhvr>
                                        <p:cTn dur="1" fill="hold" id="45">
                                          <p:stCondLst>
                                            <p:cond delay="0"/>
                                          </p:stCondLst>
                                        </p:cTn>
                                        <p:tgtEl>
                                          <p:spTgt spid="43"/>
                                        </p:tgtEl>
                                        <p:attrNameLst>
                                          <p:attrName>style.visibility</p:attrName>
                                        </p:attrNameLst>
                                      </p:cBhvr>
                                      <p:to>
                                        <p:strVal val="visible"/>
                                      </p:to>
                                    </p:set>
                                    <p:animEffect filter="fade" transition="in">
                                      <p:cBhvr>
                                        <p:cTn dur="500" id="46"/>
                                        <p:tgtEl>
                                          <p:spTgt spid="43"/>
                                        </p:tgtEl>
                                      </p:cBhvr>
                                    </p:animEffect>
                                  </p:childTnLst>
                                </p:cTn>
                              </p:par>
                              <p:par>
                                <p:cTn fill="hold" grpId="0" id="47" nodeType="withEffect" presetClass="entr" presetID="10" presetSubtype="0">
                                  <p:stCondLst>
                                    <p:cond delay="5400"/>
                                  </p:stCondLst>
                                  <p:childTnLst>
                                    <p:set>
                                      <p:cBhvr>
                                        <p:cTn dur="1" fill="hold" id="48">
                                          <p:stCondLst>
                                            <p:cond delay="0"/>
                                          </p:stCondLst>
                                        </p:cTn>
                                        <p:tgtEl>
                                          <p:spTgt spid="44"/>
                                        </p:tgtEl>
                                        <p:attrNameLst>
                                          <p:attrName>style.visibility</p:attrName>
                                        </p:attrNameLst>
                                      </p:cBhvr>
                                      <p:to>
                                        <p:strVal val="visible"/>
                                      </p:to>
                                    </p:set>
                                    <p:animEffect filter="fade" transition="in">
                                      <p:cBhvr>
                                        <p:cTn dur="500" id="49"/>
                                        <p:tgtEl>
                                          <p:spTgt spid="44"/>
                                        </p:tgtEl>
                                      </p:cBhvr>
                                    </p:animEffect>
                                  </p:childTnLst>
                                </p:cTn>
                              </p:par>
                              <p:par>
                                <p:cTn fill="hold" grpId="0" id="50" nodeType="withEffect" presetClass="entr" presetID="10" presetSubtype="0">
                                  <p:stCondLst>
                                    <p:cond delay="5700"/>
                                  </p:stCondLst>
                                  <p:childTnLst>
                                    <p:set>
                                      <p:cBhvr>
                                        <p:cTn dur="1" fill="hold" id="51">
                                          <p:stCondLst>
                                            <p:cond delay="0"/>
                                          </p:stCondLst>
                                        </p:cTn>
                                        <p:tgtEl>
                                          <p:spTgt spid="45"/>
                                        </p:tgtEl>
                                        <p:attrNameLst>
                                          <p:attrName>style.visibility</p:attrName>
                                        </p:attrNameLst>
                                      </p:cBhvr>
                                      <p:to>
                                        <p:strVal val="visible"/>
                                      </p:to>
                                    </p:set>
                                    <p:animEffect filter="fade" transition="in">
                                      <p:cBhvr>
                                        <p:cTn dur="500" id="52"/>
                                        <p:tgtEl>
                                          <p:spTgt spid="45"/>
                                        </p:tgtEl>
                                      </p:cBhvr>
                                    </p:animEffect>
                                  </p:childTnLst>
                                </p:cTn>
                              </p:par>
                              <p:par>
                                <p:cTn fill="hold" grpId="0" id="53" nodeType="withEffect" presetClass="entr" presetID="10" presetSubtype="0">
                                  <p:stCondLst>
                                    <p:cond delay="6000"/>
                                  </p:stCondLst>
                                  <p:childTnLst>
                                    <p:set>
                                      <p:cBhvr>
                                        <p:cTn dur="1" fill="hold" id="54">
                                          <p:stCondLst>
                                            <p:cond delay="0"/>
                                          </p:stCondLst>
                                        </p:cTn>
                                        <p:tgtEl>
                                          <p:spTgt spid="46"/>
                                        </p:tgtEl>
                                        <p:attrNameLst>
                                          <p:attrName>style.visibility</p:attrName>
                                        </p:attrNameLst>
                                      </p:cBhvr>
                                      <p:to>
                                        <p:strVal val="visible"/>
                                      </p:to>
                                    </p:set>
                                    <p:animEffect filter="fade" transition="in">
                                      <p:cBhvr>
                                        <p:cTn dur="500" id="55"/>
                                        <p:tgtEl>
                                          <p:spTgt spid="46"/>
                                        </p:tgtEl>
                                      </p:cBhvr>
                                    </p:animEffect>
                                  </p:childTnLst>
                                </p:cTn>
                              </p:par>
                              <p:par>
                                <p:cTn fill="hold" grpId="0" id="56" nodeType="withEffect" presetClass="entr" presetID="10" presetSubtype="0">
                                  <p:stCondLst>
                                    <p:cond delay="6300"/>
                                  </p:stCondLst>
                                  <p:childTnLst>
                                    <p:set>
                                      <p:cBhvr>
                                        <p:cTn dur="1" fill="hold" id="57">
                                          <p:stCondLst>
                                            <p:cond delay="0"/>
                                          </p:stCondLst>
                                        </p:cTn>
                                        <p:tgtEl>
                                          <p:spTgt spid="47"/>
                                        </p:tgtEl>
                                        <p:attrNameLst>
                                          <p:attrName>style.visibility</p:attrName>
                                        </p:attrNameLst>
                                      </p:cBhvr>
                                      <p:to>
                                        <p:strVal val="visible"/>
                                      </p:to>
                                    </p:set>
                                    <p:animEffect filter="fade" transition="in">
                                      <p:cBhvr>
                                        <p:cTn dur="500" id="58"/>
                                        <p:tgtEl>
                                          <p:spTgt spid="47"/>
                                        </p:tgtEl>
                                      </p:cBhvr>
                                    </p:animEffect>
                                  </p:childTnLst>
                                </p:cTn>
                              </p:par>
                              <p:par>
                                <p:cTn fill="hold" grpId="0" id="59" nodeType="withEffect" presetClass="entr" presetID="10" presetSubtype="0">
                                  <p:stCondLst>
                                    <p:cond delay="6600"/>
                                  </p:stCondLst>
                                  <p:childTnLst>
                                    <p:set>
                                      <p:cBhvr>
                                        <p:cTn dur="1" fill="hold" id="60">
                                          <p:stCondLst>
                                            <p:cond delay="0"/>
                                          </p:stCondLst>
                                        </p:cTn>
                                        <p:tgtEl>
                                          <p:spTgt spid="48"/>
                                        </p:tgtEl>
                                        <p:attrNameLst>
                                          <p:attrName>style.visibility</p:attrName>
                                        </p:attrNameLst>
                                      </p:cBhvr>
                                      <p:to>
                                        <p:strVal val="visible"/>
                                      </p:to>
                                    </p:set>
                                    <p:animEffect filter="fade" transition="in">
                                      <p:cBhvr>
                                        <p:cTn dur="500" id="61"/>
                                        <p:tgtEl>
                                          <p:spTgt spid="48"/>
                                        </p:tgtEl>
                                      </p:cBhvr>
                                    </p:animEffect>
                                  </p:childTnLst>
                                </p:cTn>
                              </p:par>
                              <p:par>
                                <p:cTn fill="hold" grpId="0" id="62" nodeType="withEffect" presetClass="entr" presetID="10" presetSubtype="0">
                                  <p:stCondLst>
                                    <p:cond delay="6900"/>
                                  </p:stCondLst>
                                  <p:childTnLst>
                                    <p:set>
                                      <p:cBhvr>
                                        <p:cTn dur="1" fill="hold" id="63">
                                          <p:stCondLst>
                                            <p:cond delay="0"/>
                                          </p:stCondLst>
                                        </p:cTn>
                                        <p:tgtEl>
                                          <p:spTgt spid="49"/>
                                        </p:tgtEl>
                                        <p:attrNameLst>
                                          <p:attrName>style.visibility</p:attrName>
                                        </p:attrNameLst>
                                      </p:cBhvr>
                                      <p:to>
                                        <p:strVal val="visible"/>
                                      </p:to>
                                    </p:set>
                                    <p:animEffect filter="fade" transition="in">
                                      <p:cBhvr>
                                        <p:cTn dur="500" id="64"/>
                                        <p:tgtEl>
                                          <p:spTgt spid="49"/>
                                        </p:tgtEl>
                                      </p:cBhvr>
                                    </p:animEffect>
                                  </p:childTnLst>
                                </p:cTn>
                              </p:par>
                              <p:par>
                                <p:cTn fill="hold" grpId="0" id="65" nodeType="withEffect" presetClass="entr" presetID="10" presetSubtype="0">
                                  <p:stCondLst>
                                    <p:cond delay="7200"/>
                                  </p:stCondLst>
                                  <p:childTnLst>
                                    <p:set>
                                      <p:cBhvr>
                                        <p:cTn dur="1" fill="hold" id="66">
                                          <p:stCondLst>
                                            <p:cond delay="0"/>
                                          </p:stCondLst>
                                        </p:cTn>
                                        <p:tgtEl>
                                          <p:spTgt spid="51"/>
                                        </p:tgtEl>
                                        <p:attrNameLst>
                                          <p:attrName>style.visibility</p:attrName>
                                        </p:attrNameLst>
                                      </p:cBhvr>
                                      <p:to>
                                        <p:strVal val="visible"/>
                                      </p:to>
                                    </p:set>
                                    <p:animEffect filter="fade" transition="in">
                                      <p:cBhvr>
                                        <p:cTn dur="500" id="67"/>
                                        <p:tgtEl>
                                          <p:spTgt spid="51"/>
                                        </p:tgtEl>
                                      </p:cBhvr>
                                    </p:animEffect>
                                  </p:childTnLst>
                                </p:cTn>
                              </p:par>
                              <p:par>
                                <p:cTn fill="hold" grpId="0" id="68" nodeType="withEffect" presetClass="entr" presetID="10" presetSubtype="0">
                                  <p:stCondLst>
                                    <p:cond delay="7500"/>
                                  </p:stCondLst>
                                  <p:childTnLst>
                                    <p:set>
                                      <p:cBhvr>
                                        <p:cTn dur="1" fill="hold" id="69">
                                          <p:stCondLst>
                                            <p:cond delay="0"/>
                                          </p:stCondLst>
                                        </p:cTn>
                                        <p:tgtEl>
                                          <p:spTgt spid="52"/>
                                        </p:tgtEl>
                                        <p:attrNameLst>
                                          <p:attrName>style.visibility</p:attrName>
                                        </p:attrNameLst>
                                      </p:cBhvr>
                                      <p:to>
                                        <p:strVal val="visible"/>
                                      </p:to>
                                    </p:set>
                                    <p:animEffect filter="fade" transition="in">
                                      <p:cBhvr>
                                        <p:cTn dur="500" id="7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4"/>
      <p:bldP grpId="0" spid="25"/>
      <p:bldP grpId="0" spid="26"/>
      <p:bldP grpId="0" spid="28"/>
      <p:bldP grpId="0" spid="31"/>
      <p:bldP grpId="0" spid="39"/>
      <p:bldP grpId="0" spid="40"/>
      <p:bldP grpId="0" spid="41"/>
      <p:bldP grpId="0" spid="43"/>
      <p:bldP grpId="0" spid="44"/>
      <p:bldP grpId="0" spid="45"/>
      <p:bldP grpId="0" spid="46"/>
      <p:bldP grpId="0" spid="47"/>
      <p:bldP grpId="0" spid="48"/>
      <p:bldP grpId="0" spid="49"/>
      <p:bldP grpId="0" spid="51"/>
      <p:bldP grpId="0" spid="5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sp>
        <p:nvSpPr>
          <p:cNvPr id="156" name="任意多边形 155"/>
          <p:cNvSpPr/>
          <p:nvPr/>
        </p:nvSpPr>
        <p:spPr bwMode="auto">
          <a:xfrm>
            <a:off x="4113484" y="3035450"/>
            <a:ext cx="3965035" cy="2010090"/>
          </a:xfrm>
          <a:custGeom>
            <a:gdLst>
              <a:gd fmla="*/ 2331709 w 4419601" name="connsiteX0"/>
              <a:gd fmla="*/ 2216146 h 2239844" name="connsiteY0"/>
              <a:gd fmla="*/ 2345003 w 4419601" name="connsiteX1"/>
              <a:gd fmla="*/ 2219022 h 2239844" name="connsiteY1"/>
              <a:gd fmla="*/ 2350062 w 4419601" name="connsiteX2"/>
              <a:gd fmla="*/ 2217949 h 2239844" name="connsiteY2"/>
              <a:gd fmla="*/ 2357880 w 4419601" name="connsiteX3"/>
              <a:gd fmla="*/ 2220624 h 2239844" name="connsiteY3"/>
              <a:gd fmla="*/ 2402947 w 4419601" name="connsiteX4"/>
              <a:gd fmla="*/ 2233437 h 2239844" name="connsiteY4"/>
              <a:gd fmla="*/ 2396509 w 4419601" name="connsiteX5"/>
              <a:gd fmla="*/ 2239844 h 2239844" name="connsiteY5"/>
              <a:gd fmla="*/ 2390071 w 4419601" name="connsiteX6"/>
              <a:gd fmla="*/ 2233437 h 2239844" name="connsiteY6"/>
              <a:gd fmla="*/ 2345003 w 4419601" name="connsiteX7"/>
              <a:gd fmla="*/ 2220624 h 2239844" name="connsiteY7"/>
              <a:gd fmla="*/ 2323691 w 4419601" name="connsiteX8"/>
              <a:gd fmla="*/ 2217310 h 2239844" name="connsiteY8"/>
              <a:gd fmla="*/ 2360892 w 4419601" name="connsiteX9"/>
              <a:gd fmla="*/ 2213558 h 2239844" name="connsiteY9"/>
              <a:gd fmla="*/ 2367724 w 4419601" name="connsiteX10"/>
              <a:gd fmla="*/ 2214204 h 2239844" name="connsiteY10"/>
              <a:gd fmla="*/ 2350062 w 4419601" name="connsiteX11"/>
              <a:gd fmla="*/ 2217949 h 2239844" name="connsiteY11"/>
              <a:gd fmla="*/ 2340894 w 4419601" name="connsiteX12"/>
              <a:gd fmla="*/ 2214814 h 2239844" name="connsiteY12"/>
              <a:gd fmla="*/ 2345003 w 4419601" name="connsiteX13"/>
              <a:gd fmla="*/ 2214217 h 2239844" name="connsiteY13"/>
              <a:gd fmla="*/ 2323182 w 4419601" name="connsiteX14"/>
              <a:gd fmla="*/ 2210424 h 2239844" name="connsiteY14"/>
              <a:gd fmla="*/ 2332127 w 4419601" name="connsiteX15"/>
              <a:gd fmla="*/ 2211815 h 2239844" name="connsiteY15"/>
              <a:gd fmla="*/ 2340894 w 4419601" name="connsiteX16"/>
              <a:gd fmla="*/ 2214814 h 2239844" name="connsiteY16"/>
              <a:gd fmla="*/ 2331709 w 4419601" name="connsiteX17"/>
              <a:gd fmla="*/ 2216146 h 2239844" name="connsiteY17"/>
              <a:gd fmla="*/ 2313142 w 4419601" name="connsiteX18"/>
              <a:gd fmla="*/ 2212130 h 2239844" name="connsiteY18"/>
              <a:gd fmla="*/ 2334561 w 4419601" name="connsiteX19"/>
              <a:gd fmla="*/ 2208491 h 2239844" name="connsiteY19"/>
              <a:gd fmla="*/ 2345745 w 4419601" name="connsiteX20"/>
              <a:gd fmla="*/ 2212128 h 2239844" name="connsiteY20"/>
              <a:gd fmla="*/ 2350761 w 4419601" name="connsiteX21"/>
              <a:gd fmla="*/ 2212601 h 2239844" name="connsiteY21"/>
              <a:gd fmla="*/ 2345003 w 4419601" name="connsiteX22"/>
              <a:gd fmla="*/ 2214217 h 2239844" name="connsiteY22"/>
              <a:gd fmla="*/ 2329436 w 4419601" name="connsiteX23"/>
              <a:gd fmla="*/ 2209362 h 2239844" name="connsiteY23"/>
              <a:gd fmla="*/ 2383632 w 4419601" name="connsiteX24"/>
              <a:gd fmla="*/ 2207811 h 2239844" name="connsiteY24"/>
              <a:gd fmla="*/ 2364318 w 4419601" name="connsiteX25"/>
              <a:gd fmla="*/ 2213416 h 2239844" name="connsiteY25"/>
              <a:gd fmla="*/ 2360892 w 4419601" name="connsiteX26"/>
              <a:gd fmla="*/ 2213558 h 2239844" name="connsiteY26"/>
              <a:gd fmla="*/ 2350761 w 4419601" name="connsiteX27"/>
              <a:gd fmla="*/ 2212601 h 2239844" name="connsiteY27"/>
              <a:gd fmla="*/ 2364424 w 4419601" name="connsiteX28"/>
              <a:gd fmla="*/ 2208766 h 2239844" name="connsiteY28"/>
              <a:gd fmla="*/ 2076230 w 4419601" name="connsiteX29"/>
              <a:gd fmla="*/ 2198436 h 2239844" name="connsiteY29"/>
              <a:gd fmla="*/ 2075431 w 4419601" name="connsiteX30"/>
              <a:gd fmla="*/ 2227224 h 2239844" name="connsiteY30"/>
              <a:gd fmla="*/ 2071215 w 4419601" name="connsiteX31"/>
              <a:gd fmla="*/ 2201910 h 2239844" name="connsiteY31"/>
              <a:gd fmla="*/ 2071536 w 4419601" name="connsiteX32"/>
              <a:gd fmla="*/ 2192654 h 2239844" name="connsiteY32"/>
              <a:gd fmla="*/ 2070605 w 4419601" name="connsiteX33"/>
              <a:gd fmla="*/ 2198246 h 2239844" name="connsiteY33"/>
              <a:gd fmla="*/ 2071215 w 4419601" name="connsiteX34"/>
              <a:gd fmla="*/ 2201910 h 2239844" name="connsiteY34"/>
              <a:gd fmla="*/ 2062560 w 4419601" name="connsiteX35"/>
              <a:gd fmla="*/ 2207905 h 2239844" name="connsiteY35"/>
              <a:gd fmla="*/ 2029782 w 4419601" name="connsiteX36"/>
              <a:gd fmla="*/ 2204585 h 2239844" name="connsiteY36"/>
              <a:gd fmla="*/ 2025331 w 4419601" name="connsiteX37"/>
              <a:gd fmla="*/ 2202670 h 2239844" name="connsiteY37"/>
              <a:gd fmla="*/ 2036820 w 4419601" name="connsiteX38"/>
              <a:gd fmla="*/ 2201466 h 2239844" name="connsiteY38"/>
              <a:gd fmla="*/ 2042632 w 4419601" name="connsiteX39"/>
              <a:gd fmla="*/ 2199582 h 2239844" name="connsiteY39"/>
              <a:gd fmla="*/ 2056125 w 4419601" name="connsiteX40"/>
              <a:gd fmla="*/ 2201466 h 2239844" name="connsiteY40"/>
              <a:gd fmla="*/ 2071966 w 4419601" name="connsiteX41"/>
              <a:gd fmla="*/ 2190073 h 2239844" name="connsiteY41"/>
              <a:gd fmla="*/ 2069800 w 4419601" name="connsiteX42"/>
              <a:gd fmla="*/ 2191002 h 2239844" name="connsiteY42"/>
              <a:gd fmla="*/ 2069732 w 4419601" name="connsiteX43"/>
              <a:gd fmla="*/ 2190797 h 2239844" name="connsiteY43"/>
              <a:gd fmla="*/ 2072213 w 4419601" name="connsiteX44"/>
              <a:gd fmla="*/ 2188587 h 2239844" name="connsiteY44"/>
              <a:gd fmla="*/ 2075431 w 4419601" name="connsiteX45"/>
              <a:gd fmla="*/ 2188587 h 2239844" name="connsiteY45"/>
              <a:gd fmla="*/ 2071966 w 4419601" name="connsiteX46"/>
              <a:gd fmla="*/ 2190073 h 2239844" name="connsiteY46"/>
              <a:gd fmla="*/ 2078217 w 4419601" name="connsiteX47"/>
              <a:gd fmla="*/ 2188047 h 2239844" name="connsiteY47"/>
              <a:gd fmla="*/ 2078045 w 4419601" name="connsiteX48"/>
              <a:gd fmla="*/ 2188932 h 2239844" name="connsiteY48"/>
              <a:gd fmla="*/ 2071536 w 4419601" name="connsiteX49"/>
              <a:gd fmla="*/ 2192654 h 2239844" name="connsiteY49"/>
              <a:gd fmla="*/ 2071966 w 4419601" name="connsiteX50"/>
              <a:gd fmla="*/ 2190073 h 2239844" name="connsiteY50"/>
              <a:gd fmla="*/ 2071101 w 4419601" name="connsiteX51"/>
              <a:gd fmla="*/ 2186189 h 2239844" name="connsiteY51"/>
              <a:gd fmla="*/ 2068996 w 4419601" name="connsiteX52"/>
              <a:gd fmla="*/ 2188587 h 2239844" name="connsiteY52"/>
              <a:gd fmla="*/ 2069732 w 4419601" name="connsiteX53"/>
              <a:gd fmla="*/ 2190797 h 2239844" name="connsiteY53"/>
              <a:gd fmla="*/ 2042632 w 4419601" name="connsiteX54"/>
              <a:gd fmla="*/ 2199582 h 2239844" name="connsiteY54"/>
              <a:gd fmla="*/ 2021537 w 4419601" name="connsiteX55"/>
              <a:gd fmla="*/ 2196637 h 2239844" name="connsiteY55"/>
              <a:gd fmla="*/ 2019305 w 4419601" name="connsiteX56"/>
              <a:gd fmla="*/ 2195550 h 2239844" name="connsiteY56"/>
              <a:gd fmla="*/ 2036820 w 4419601" name="connsiteX57"/>
              <a:gd fmla="*/ 2195027 h 2239844" name="connsiteY57"/>
              <a:gd fmla="*/ 2066851 w 4419601" name="connsiteX58"/>
              <a:gd fmla="*/ 2186870 h 2239844" name="connsiteY58"/>
              <a:gd fmla="*/ 2072615 w 4419601" name="connsiteX59"/>
              <a:gd fmla="*/ 2186172 h 2239844" name="connsiteY59"/>
              <a:gd fmla="*/ 2072213 w 4419601" name="connsiteX60"/>
              <a:gd fmla="*/ 2188587 h 2239844" name="connsiteY60"/>
              <a:gd fmla="*/ 2068996 w 4419601" name="connsiteX61"/>
              <a:gd fmla="*/ 2188587 h 2239844" name="connsiteY61"/>
              <a:gd fmla="*/ 2073060 w 4419601" name="connsiteX62"/>
              <a:gd fmla="*/ 2185876 h 2239844" name="connsiteY62"/>
              <a:gd fmla="*/ 2072615 w 4419601" name="connsiteX63"/>
              <a:gd fmla="*/ 2186172 h 2239844" name="connsiteY63"/>
              <a:gd fmla="*/ 2072654 w 4419601" name="connsiteX64"/>
              <a:gd fmla="*/ 2185941 h 2239844" name="connsiteY64"/>
              <a:gd fmla="*/ 2072767 w 4419601" name="connsiteX65"/>
              <a:gd fmla="*/ 2185263 h 2239844" name="connsiteY65"/>
              <a:gd fmla="*/ 2072654 w 4419601" name="connsiteX66"/>
              <a:gd fmla="*/ 2185941 h 2239844" name="connsiteY66"/>
              <a:gd fmla="*/ 2071101 w 4419601" name="connsiteX67"/>
              <a:gd fmla="*/ 2186189 h 2239844" name="connsiteY67"/>
              <a:gd fmla="*/ 2071648 w 4419601" name="connsiteX68"/>
              <a:gd fmla="*/ 2185567 h 2239844" name="connsiteY68"/>
              <a:gd fmla="*/ 2399545 w 4419601" name="connsiteX69"/>
              <a:gd fmla="*/ 2185159 h 2239844" name="connsiteY69"/>
              <a:gd fmla="*/ 2395025 w 4419601" name="connsiteX70"/>
              <a:gd fmla="*/ 2197625 h 2239844" name="connsiteY70"/>
              <a:gd fmla="*/ 2386608 w 4419601" name="connsiteX71"/>
              <a:gd fmla="*/ 2206288 h 2239844" name="connsiteY71"/>
              <a:gd fmla="*/ 2383632 w 4419601" name="connsiteX72"/>
              <a:gd fmla="*/ 2207811 h 2239844" name="connsiteY72"/>
              <a:gd fmla="*/ 2393290 w 4419601" name="connsiteX73"/>
              <a:gd fmla="*/ 2194196 h 2239844" name="connsiteY73"/>
              <a:gd fmla="*/ 2396744 w 4419601" name="connsiteX74"/>
              <a:gd fmla="*/ 2187609 h 2239844" name="connsiteY74"/>
              <a:gd fmla="*/ 2080932 w 4419601" name="connsiteX75"/>
              <a:gd fmla="*/ 2185096 h 2239844" name="connsiteY75"/>
              <a:gd fmla="*/ 2079662 w 4419601" name="connsiteX76"/>
              <a:gd fmla="*/ 2187578 h 2239844" name="connsiteY76"/>
              <a:gd fmla="*/ 2078217 w 4419601" name="connsiteX77"/>
              <a:gd fmla="*/ 2188047 h 2239844" name="connsiteY77"/>
              <a:gd fmla="*/ 2078489 w 4419601" name="connsiteX78"/>
              <a:gd fmla="*/ 2186646 h 2239844" name="connsiteY78"/>
              <a:gd fmla="*/ 2087361 w 4419601" name="connsiteX79"/>
              <a:gd fmla="*/ 2185083 h 2239844" name="connsiteY79"/>
              <a:gd fmla="*/ 2083474 w 4419601" name="connsiteX80"/>
              <a:gd fmla="*/ 2193417 h 2239844" name="connsiteY80"/>
              <a:gd fmla="*/ 2076230 w 4419601" name="connsiteX81"/>
              <a:gd fmla="*/ 2198436 h 2239844" name="connsiteY81"/>
              <a:gd fmla="*/ 2076235 w 4419601" name="connsiteX82"/>
              <a:gd fmla="*/ 2198246 h 2239844" name="connsiteY82"/>
              <a:gd fmla="*/ 2078045 w 4419601" name="connsiteX83"/>
              <a:gd fmla="*/ 2188932 h 2239844" name="connsiteY83"/>
              <a:gd fmla="*/ 2079352 w 4419601" name="connsiteX84"/>
              <a:gd fmla="*/ 2188185 h 2239844" name="connsiteY84"/>
              <a:gd fmla="*/ 2079662 w 4419601" name="connsiteX85"/>
              <a:gd fmla="*/ 2187578 h 2239844" name="connsiteY85"/>
              <a:gd fmla="*/ 2078818 w 4419601" name="connsiteX86"/>
              <a:gd fmla="*/ 2184954 h 2239844" name="connsiteY86"/>
              <a:gd fmla="*/ 2078489 w 4419601" name="connsiteX87"/>
              <a:gd fmla="*/ 2186646 h 2239844" name="connsiteY87"/>
              <a:gd fmla="*/ 2075431 w 4419601" name="connsiteX88"/>
              <a:gd fmla="*/ 2188587 h 2239844" name="connsiteY88"/>
              <a:gd fmla="*/ 2078454 w 4419601" name="connsiteX89"/>
              <a:gd fmla="*/ 2185012 h 2239844" name="connsiteY89"/>
              <a:gd fmla="*/ 2081945 w 4419601" name="connsiteX90"/>
              <a:gd fmla="*/ 2184453 h 2239844" name="connsiteY90"/>
              <a:gd fmla="*/ 2080932 w 4419601" name="connsiteX91"/>
              <a:gd fmla="*/ 2185096 h 2239844" name="connsiteY91"/>
              <a:gd fmla="*/ 2081200 w 4419601" name="connsiteX92"/>
              <a:gd fmla="*/ 2184573 h 2239844" name="connsiteY92"/>
              <a:gd fmla="*/ 2079092 w 4419601" name="connsiteX93"/>
              <a:gd fmla="*/ 2183545 h 2239844" name="connsiteY93"/>
              <a:gd fmla="*/ 2078912 w 4419601" name="connsiteX94"/>
              <a:gd fmla="*/ 2184470 h 2239844" name="connsiteY94"/>
              <a:gd fmla="*/ 2078454 w 4419601" name="connsiteX95"/>
              <a:gd fmla="*/ 2185012 h 2239844" name="connsiteY95"/>
              <a:gd fmla="*/ 2073060 w 4419601" name="connsiteX96"/>
              <a:gd fmla="*/ 2185876 h 2239844" name="connsiteY96"/>
              <a:gd fmla="*/ 2074811 w 4419601" name="connsiteX97"/>
              <a:gd fmla="*/ 2184708 h 2239844" name="connsiteY97"/>
              <a:gd fmla="*/ 2082150 w 4419601" name="connsiteX98"/>
              <a:gd fmla="*/ 2182714 h 2239844" name="connsiteY98"/>
              <a:gd fmla="*/ 2081200 w 4419601" name="connsiteX99"/>
              <a:gd fmla="*/ 2184573 h 2239844" name="connsiteY99"/>
              <a:gd fmla="*/ 2078818 w 4419601" name="connsiteX100"/>
              <a:gd fmla="*/ 2184954 h 2239844" name="connsiteY100"/>
              <a:gd fmla="*/ 2078912 w 4419601" name="connsiteX101"/>
              <a:gd fmla="*/ 2184470 h 2239844" name="connsiteY101"/>
              <a:gd fmla="*/ 2079874 w 4419601" name="connsiteX102"/>
              <a:gd fmla="*/ 2183333 h 2239844" name="connsiteY102"/>
              <a:gd fmla="*/ 2094820 w 4419601" name="connsiteX103"/>
              <a:gd fmla="*/ 2182392 h 2239844" name="connsiteY103"/>
              <a:gd fmla="*/ 2093931 w 4419601" name="connsiteX104"/>
              <a:gd fmla="*/ 2182953 h 2239844" name="connsiteY104"/>
              <a:gd fmla="*/ 2087361 w 4419601" name="connsiteX105"/>
              <a:gd fmla="*/ 2185083 h 2239844" name="connsiteY105"/>
              <a:gd fmla="*/ 2088115 w 4419601" name="connsiteX106"/>
              <a:gd fmla="*/ 2183465 h 2239844" name="connsiteY106"/>
              <a:gd fmla="*/ 2089381 w 4419601" name="connsiteX107"/>
              <a:gd fmla="*/ 2180750 h 2239844" name="connsiteY107"/>
              <a:gd fmla="*/ 2088115 w 4419601" name="connsiteX108"/>
              <a:gd fmla="*/ 2183465 h 2239844" name="connsiteY108"/>
              <a:gd fmla="*/ 2081945 w 4419601" name="connsiteX109"/>
              <a:gd fmla="*/ 2184453 h 2239844" name="connsiteY109"/>
              <a:gd fmla="*/ 2086582 w 4419601" name="connsiteX110"/>
              <a:gd fmla="*/ 2181511 h 2239844" name="connsiteY110"/>
              <a:gd fmla="*/ 2079658 w 4419601" name="connsiteX111"/>
              <a:gd fmla="*/ 2180631 h 2239844" name="connsiteY111"/>
              <a:gd fmla="*/ 2079470 w 4419601" name="connsiteX112"/>
              <a:gd fmla="*/ 2181600 h 2239844" name="connsiteY112"/>
              <a:gd fmla="*/ 2074811 w 4419601" name="connsiteX113"/>
              <a:gd fmla="*/ 2184708 h 2239844" name="connsiteY113"/>
              <a:gd fmla="*/ 2072767 w 4419601" name="connsiteX114"/>
              <a:gd fmla="*/ 2185263 h 2239844" name="connsiteY114"/>
              <a:gd fmla="*/ 2072966 w 4419601" name="connsiteX115"/>
              <a:gd fmla="*/ 2184066 h 2239844" name="connsiteY115"/>
              <a:gd fmla="*/ 2075881 w 4419601" name="connsiteX116"/>
              <a:gd fmla="*/ 2180747 h 2239844" name="connsiteY116"/>
              <a:gd fmla="*/ 2082225 w 4419601" name="connsiteX117"/>
              <a:gd fmla="*/ 2180552 h 2239844" name="connsiteY117"/>
              <a:gd fmla="*/ 2079874 w 4419601" name="connsiteX118"/>
              <a:gd fmla="*/ 2183333 h 2239844" name="connsiteY118"/>
              <a:gd fmla="*/ 2079092 w 4419601" name="connsiteX119"/>
              <a:gd fmla="*/ 2183545 h 2239844" name="connsiteY119"/>
              <a:gd fmla="*/ 2079470 w 4419601" name="connsiteX120"/>
              <a:gd fmla="*/ 2181600 h 2239844" name="connsiteY120"/>
              <a:gd fmla="*/ 2080984 w 4419601" name="connsiteX121"/>
              <a:gd fmla="*/ 2180590 h 2239844" name="connsiteY121"/>
              <a:gd fmla="*/ 2099741 w 4419601" name="connsiteX122"/>
              <a:gd fmla="*/ 2179286 h 2239844" name="connsiteY122"/>
              <a:gd fmla="*/ 2096345 w 4419601" name="connsiteX123"/>
              <a:gd fmla="*/ 2182148 h 2239844" name="connsiteY123"/>
              <a:gd fmla="*/ 2094820 w 4419601" name="connsiteX124"/>
              <a:gd fmla="*/ 2182392 h 2239844" name="connsiteY124"/>
              <a:gd fmla="*/ 2084405 w 4419601" name="connsiteX125"/>
              <a:gd fmla="*/ 2178308 h 2239844" name="connsiteY125"/>
              <a:gd fmla="*/ 2083460 w 4419601" name="connsiteX126"/>
              <a:gd fmla="*/ 2180155 h 2239844" name="connsiteY126"/>
              <a:gd fmla="*/ 2082670 w 4419601" name="connsiteX127"/>
              <a:gd fmla="*/ 2180538 h 2239844" name="connsiteY127"/>
              <a:gd fmla="*/ 2082225 w 4419601" name="connsiteX128"/>
              <a:gd fmla="*/ 2180552 h 2239844" name="connsiteY128"/>
              <a:gd fmla="*/ 2083758 w 4419601" name="connsiteX129"/>
              <a:gd fmla="*/ 2178739 h 2239844" name="connsiteY129"/>
              <a:gd fmla="*/ 2091471 w 4419601" name="connsiteX130"/>
              <a:gd fmla="*/ 2176270 h 2239844" name="connsiteY130"/>
              <a:gd fmla="*/ 2090054 w 4419601" name="connsiteX131"/>
              <a:gd fmla="*/ 2179307 h 2239844" name="connsiteY131"/>
              <a:gd fmla="*/ 2086582 w 4419601" name="connsiteX132"/>
              <a:gd fmla="*/ 2181511 h 2239844" name="connsiteY132"/>
              <a:gd fmla="*/ 2082150 w 4419601" name="connsiteX133"/>
              <a:gd fmla="*/ 2182714 h 2239844" name="connsiteY133"/>
              <a:gd fmla="*/ 2083460 w 4419601" name="connsiteX134"/>
              <a:gd fmla="*/ 2180155 h 2239844" name="connsiteY134"/>
              <a:gd fmla="*/ 2402947 w 4419601" name="connsiteX135"/>
              <a:gd fmla="*/ 2175777 h 2239844" name="connsiteY135"/>
              <a:gd fmla="*/ 2396744 w 4419601" name="connsiteX136"/>
              <a:gd fmla="*/ 2187609 h 2239844" name="connsiteY136"/>
              <a:gd fmla="*/ 2376389 w 4419601" name="connsiteX137"/>
              <a:gd fmla="*/ 2205408 h 2239844" name="connsiteY137"/>
              <a:gd fmla="*/ 2364424 w 4419601" name="connsiteX138"/>
              <a:gd fmla="*/ 2208766 h 2239844" name="connsiteY138"/>
              <a:gd fmla="*/ 2351441 w 4419601" name="connsiteX139"/>
              <a:gd fmla="*/ 2209412 h 2239844" name="connsiteY139"/>
              <a:gd fmla="*/ 2341856 w 4419601" name="connsiteX140"/>
              <a:gd fmla="*/ 2207028 h 2239844" name="connsiteY140"/>
              <a:gd fmla="*/ 2375585 w 4419601" name="connsiteX141"/>
              <a:gd fmla="*/ 2199001 h 2239844" name="connsiteY141"/>
              <a:gd fmla="*/ 2402947 w 4419601" name="connsiteX142"/>
              <a:gd fmla="*/ 2175777 h 2239844" name="connsiteY142"/>
              <a:gd fmla="*/ 2402947 w 4419601" name="connsiteX143"/>
              <a:gd fmla="*/ 2175777 h 2239844" name="connsiteY143"/>
              <a:gd fmla="*/ 2402947 w 4419601" name="connsiteX144"/>
              <a:gd fmla="*/ 2182184 h 2239844" name="connsiteY144"/>
              <a:gd fmla="*/ 2399545 w 4419601" name="connsiteX145"/>
              <a:gd fmla="*/ 2185159 h 2239844" name="connsiteY145"/>
              <a:gd fmla="*/ 2651321 w 4419601" name="connsiteX146"/>
              <a:gd fmla="*/ 2171208 h 2239844" name="connsiteY146"/>
              <a:gd fmla="*/ 2632075 w 4419601" name="connsiteX147"/>
              <a:gd fmla="*/ 2192027 h 2239844" name="connsiteY147"/>
              <a:gd fmla="*/ 2609919 w 4419601" name="connsiteX148"/>
              <a:gd fmla="*/ 2194370 h 2239844" name="connsiteY148"/>
              <a:gd fmla="*/ 2614714 w 4419601" name="connsiteX149"/>
              <a:gd fmla="*/ 2191950 h 2239844" name="connsiteY149"/>
              <a:gd fmla="*/ 2627257 w 4419601" name="connsiteX150"/>
              <a:gd fmla="*/ 2188800 h 2239844" name="connsiteY150"/>
              <a:gd fmla="*/ 2637467 w 4419601" name="connsiteX151"/>
              <a:gd fmla="*/ 2180467 h 2239844" name="connsiteY151"/>
              <a:gd fmla="*/ 2646531 w 4419601" name="connsiteX152"/>
              <a:gd fmla="*/ 2175893 h 2239844" name="connsiteY152"/>
              <a:gd fmla="*/ 2646849 w 4419601" name="connsiteX153"/>
              <a:gd fmla="*/ 2170270 h 2239844" name="connsiteY153"/>
              <a:gd fmla="*/ 2640106 w 4419601" name="connsiteX154"/>
              <a:gd fmla="*/ 2178313 h 2239844" name="connsiteY154"/>
              <a:gd fmla="*/ 2637467 w 4419601" name="connsiteX155"/>
              <a:gd fmla="*/ 2180467 h 2239844" name="connsiteY155"/>
              <a:gd fmla="*/ 2614714 w 4419601" name="connsiteX156"/>
              <a:gd fmla="*/ 2191950 h 2239844" name="connsiteY156"/>
              <a:gd fmla="*/ 2607982 w 4419601" name="connsiteX157"/>
              <a:gd fmla="*/ 2193640 h 2239844" name="connsiteY157"/>
              <a:gd fmla="*/ 2593219 w 4419601" name="connsiteX158"/>
              <a:gd fmla="*/ 2189933 h 2239844" name="connsiteY158"/>
              <a:gd fmla="*/ 2601558 w 4419601" name="connsiteX159"/>
              <a:gd fmla="*/ 2188800 h 2239844" name="connsiteY159"/>
              <a:gd fmla="*/ 2637253 w 4419601" name="connsiteX160"/>
              <a:gd fmla="*/ 2173024 h 2239844" name="connsiteY160"/>
              <a:gd fmla="*/ 2654535 w 4419601" name="connsiteX161"/>
              <a:gd fmla="*/ 2168064 h 2239844" name="connsiteY161"/>
              <a:gd fmla="*/ 2651321 w 4419601" name="connsiteX162"/>
              <a:gd fmla="*/ 2171208 h 2239844" name="connsiteY162"/>
              <a:gd fmla="*/ 2652956 w 4419601" name="connsiteX163"/>
              <a:gd fmla="*/ 2169439 h 2239844" name="connsiteY163"/>
              <a:gd fmla="*/ 2653723 w 4419601" name="connsiteX164"/>
              <a:gd fmla="*/ 2168297 h 2239844" name="connsiteY164"/>
              <a:gd fmla="*/ 2438357 w 4419601" name="connsiteX165"/>
              <a:gd fmla="*/ 2166968 h 2239844" name="connsiteY165"/>
              <a:gd fmla="*/ 2441576 w 4419601" name="connsiteX166"/>
              <a:gd fmla="*/ 2169370 h 2239844" name="connsiteY166"/>
              <a:gd fmla="*/ 2428700 w 4419601" name="connsiteX167"/>
              <a:gd fmla="*/ 2188590 h 2239844" name="connsiteY167"/>
              <a:gd fmla="*/ 2375283 w 4419601" name="connsiteX168"/>
              <a:gd fmla="*/ 2214918 h 2239844" name="connsiteY168"/>
              <a:gd fmla="*/ 2367724 w 4419601" name="connsiteX169"/>
              <a:gd fmla="*/ 2214204 h 2239844" name="connsiteY169"/>
              <a:gd fmla="*/ 2381822 w 4419601" name="connsiteX170"/>
              <a:gd fmla="*/ 2211214 h 2239844" name="connsiteY170"/>
              <a:gd fmla="*/ 2386608 w 4419601" name="connsiteX171"/>
              <a:gd fmla="*/ 2206288 h 2239844" name="connsiteY171"/>
              <a:gd fmla="*/ 2411800 w 4419601" name="connsiteX172"/>
              <a:gd fmla="*/ 2193395 h 2239844" name="connsiteY172"/>
              <a:gd fmla="*/ 2435138 w 4419601" name="connsiteX173"/>
              <a:gd fmla="*/ 2169370 h 2239844" name="connsiteY173"/>
              <a:gd fmla="*/ 2438357 w 4419601" name="connsiteX174"/>
              <a:gd fmla="*/ 2166968 h 2239844" name="connsiteY174"/>
              <a:gd fmla="*/ 2095202 w 4419601" name="connsiteX175"/>
              <a:gd fmla="*/ 2166804 h 2239844" name="connsiteY175"/>
              <a:gd fmla="*/ 2094736 w 4419601" name="connsiteX176"/>
              <a:gd fmla="*/ 2169269 h 2239844" name="connsiteY176"/>
              <a:gd fmla="*/ 2093283 w 4419601" name="connsiteX177"/>
              <a:gd fmla="*/ 2172385 h 2239844" name="connsiteY177"/>
              <a:gd fmla="*/ 2084405 w 4419601" name="connsiteX178"/>
              <a:gd fmla="*/ 2178308 h 2239844" name="connsiteY178"/>
              <a:gd fmla="*/ 2084836 w 4419601" name="connsiteX179"/>
              <a:gd fmla="*/ 2177464 h 2239844" name="connsiteY179"/>
              <a:gd fmla="*/ 2093127 w 4419601" name="connsiteX180"/>
              <a:gd fmla="*/ 2167659 h 2239844" name="connsiteY180"/>
              <a:gd fmla="*/ 2115221 w 4419601" name="connsiteX181"/>
              <a:gd fmla="*/ 2165629 h 2239844" name="connsiteY181"/>
              <a:gd fmla="*/ 2093127 w 4419601" name="connsiteX182"/>
              <a:gd fmla="*/ 2179733 h 2239844" name="connsiteY182"/>
              <a:gd fmla="*/ 2089381 w 4419601" name="connsiteX183"/>
              <a:gd fmla="*/ 2180750 h 2239844" name="connsiteY183"/>
              <a:gd fmla="*/ 2090054 w 4419601" name="connsiteX184"/>
              <a:gd fmla="*/ 2179307 h 2239844" name="connsiteY184"/>
              <a:gd fmla="*/ 2108410 w 4419601" name="connsiteX185"/>
              <a:gd fmla="*/ 2167659 h 2239844" name="connsiteY185"/>
              <a:gd fmla="*/ 1931982 w 4419601" name="connsiteX186"/>
              <a:gd fmla="*/ 2163903 h 2239844" name="connsiteY186"/>
              <a:gd fmla="*/ 1946730 w 4419601" name="connsiteX187"/>
              <a:gd fmla="*/ 2169269 h 2239844" name="connsiteY187"/>
              <a:gd fmla="*/ 1988941 w 4419601" name="connsiteX188"/>
              <a:gd fmla="*/ 2180966 h 2239844" name="connsiteY188"/>
              <a:gd fmla="*/ 1991775 w 4419601" name="connsiteX189"/>
              <a:gd fmla="*/ 2182148 h 2239844" name="connsiteY189"/>
              <a:gd fmla="*/ 2019305 w 4419601" name="connsiteX190"/>
              <a:gd fmla="*/ 2195550 h 2239844" name="connsiteY190"/>
              <a:gd fmla="*/ 2009465 w 4419601" name="connsiteX191"/>
              <a:gd fmla="*/ 2195844 h 2239844" name="connsiteY191"/>
              <a:gd fmla="*/ 1998210 w 4419601" name="connsiteX192"/>
              <a:gd fmla="*/ 2191002 h 2239844" name="connsiteY192"/>
              <a:gd fmla="*/ 1933859 w 4419601" name="connsiteX193"/>
              <a:gd fmla="*/ 2169269 h 2239844" name="connsiteY193"/>
              <a:gd fmla="*/ 1982927 w 4419601" name="connsiteX194"/>
              <a:gd fmla="*/ 2196637 h 2239844" name="connsiteY194"/>
              <a:gd fmla="*/ 2009465 w 4419601" name="connsiteX195"/>
              <a:gd fmla="*/ 2195844 h 2239844" name="connsiteY195"/>
              <a:gd fmla="*/ 2025331 w 4419601" name="connsiteX196"/>
              <a:gd fmla="*/ 2202670 h 2239844" name="connsiteY196"/>
              <a:gd fmla="*/ 2007058 w 4419601" name="connsiteX197"/>
              <a:gd fmla="*/ 2204585 h 2239844" name="connsiteY197"/>
              <a:gd fmla="*/ 1997283 w 4419601" name="connsiteX198"/>
              <a:gd fmla="*/ 2203825 h 2239844" name="connsiteY198"/>
              <a:gd fmla="*/ 1973274 w 4419601" name="connsiteX199"/>
              <a:gd fmla="*/ 2196636 h 2239844" name="connsiteY199"/>
              <a:gd fmla="*/ 1942079 w 4419601" name="connsiteX200"/>
              <a:gd fmla="*/ 2183737 h 2239844" name="connsiteY200"/>
              <a:gd fmla="*/ 1927424 w 4419601" name="connsiteX201"/>
              <a:gd fmla="*/ 2169269 h 2239844" name="connsiteY201"/>
              <a:gd fmla="*/ 1928229 w 4419601" name="connsiteX202"/>
              <a:gd fmla="*/ 2166049 h 2239844" name="connsiteY202"/>
              <a:gd fmla="*/ 2118217 w 4419601" name="connsiteX203"/>
              <a:gd fmla="*/ 2163716 h 2239844" name="connsiteY203"/>
              <a:gd fmla="*/ 2116345 w 4419601" name="connsiteX204"/>
              <a:gd fmla="*/ 2165294 h 2239844" name="connsiteY204"/>
              <a:gd fmla="*/ 2115221 w 4419601" name="connsiteX205"/>
              <a:gd fmla="*/ 2165629 h 2239844" name="connsiteY205"/>
              <a:gd fmla="*/ 2110904 w 4419601" name="connsiteX206"/>
              <a:gd fmla="*/ 2162422 h 2239844" name="connsiteY206"/>
              <a:gd fmla="*/ 2105494 w 4419601" name="connsiteX207"/>
              <a:gd fmla="*/ 2169470 h 2239844" name="connsiteY207"/>
              <a:gd fmla="*/ 2091471 w 4419601" name="connsiteX208"/>
              <a:gd fmla="*/ 2176270 h 2239844" name="connsiteY208"/>
              <a:gd fmla="*/ 2093283 w 4419601" name="connsiteX209"/>
              <a:gd fmla="*/ 2172385 h 2239844" name="connsiteY209"/>
              <a:gd fmla="*/ 2105193 w 4419601" name="connsiteX210"/>
              <a:gd fmla="*/ 2164439 h 2239844" name="connsiteY210"/>
              <a:gd fmla="*/ 2036536 w 4419601" name="connsiteX211"/>
              <a:gd fmla="*/ 2162226 h 2239844" name="connsiteY211"/>
              <a:gd fmla="*/ 2036536 w 4419601" name="connsiteX212"/>
              <a:gd fmla="*/ 2168576 h 2239844" name="connsiteY212"/>
              <a:gd fmla="*/ 1997075 w 4419601" name="connsiteX213"/>
              <a:gd fmla="*/ 2168576 h 2239844" name="connsiteY213"/>
              <a:gd fmla="*/ 2036536 w 4419601" name="connsiteX214"/>
              <a:gd fmla="*/ 2162226 h 2239844" name="connsiteY214"/>
              <a:gd fmla="*/ 2126886 w 4419601" name="connsiteX215"/>
              <a:gd fmla="*/ 2162152 h 2239844" name="connsiteY215"/>
              <a:gd fmla="*/ 2099741 w 4419601" name="connsiteX216"/>
              <a:gd fmla="*/ 2179286 h 2239844" name="connsiteY216"/>
              <a:gd fmla="*/ 2116345 w 4419601" name="connsiteX217"/>
              <a:gd fmla="*/ 2165294 h 2239844" name="connsiteY217"/>
              <a:gd fmla="*/ 2092452 w 4419601" name="connsiteX218"/>
              <a:gd fmla="*/ 2161969 h 2239844" name="connsiteY218"/>
              <a:gd fmla="*/ 2092323 w 4419601" name="connsiteX219"/>
              <a:gd fmla="*/ 2162830 h 2239844" name="connsiteY219"/>
              <a:gd fmla="*/ 2084836 w 4419601" name="connsiteX220"/>
              <a:gd fmla="*/ 2177464 h 2239844" name="connsiteY220"/>
              <a:gd fmla="*/ 2083758 w 4419601" name="connsiteX221"/>
              <a:gd fmla="*/ 2178739 h 2239844" name="connsiteY221"/>
              <a:gd fmla="*/ 2080984 w 4419601" name="connsiteX222"/>
              <a:gd fmla="*/ 2180590 h 2239844" name="connsiteY222"/>
              <a:gd fmla="*/ 2079658 w 4419601" name="connsiteX223"/>
              <a:gd fmla="*/ 2180631 h 2239844" name="connsiteY223"/>
              <a:gd fmla="*/ 2080702 w 4419601" name="connsiteX224"/>
              <a:gd fmla="*/ 2175257 h 2239844" name="connsiteY224"/>
              <a:gd fmla="*/ 2092323 w 4419601" name="connsiteX225"/>
              <a:gd fmla="*/ 2162025 h 2239844" name="connsiteY225"/>
              <a:gd fmla="*/ 2655797 w 4419601" name="connsiteX226"/>
              <a:gd fmla="*/ 2158394 h 2239844" name="connsiteY226"/>
              <a:gd fmla="*/ 2654661 w 4419601" name="connsiteX227"/>
              <a:gd fmla="*/ 2160229 h 2239844" name="connsiteY227"/>
              <a:gd fmla="*/ 2652890 w 4419601" name="connsiteX228"/>
              <a:gd fmla="*/ 2161007 h 2239844" name="connsiteY228"/>
              <a:gd fmla="*/ 2661020 w 4419601" name="connsiteX229"/>
              <a:gd fmla="*/ 2157438 h 2239844" name="connsiteY229"/>
              <a:gd fmla="*/ 2653723 w 4419601" name="connsiteX230"/>
              <a:gd fmla="*/ 2168297 h 2239844" name="connsiteY230"/>
              <a:gd fmla="*/ 2646849 w 4419601" name="connsiteX231"/>
              <a:gd fmla="*/ 2170270 h 2239844" name="connsiteY231"/>
              <a:gd fmla="*/ 2652956 w 4419601" name="connsiteX232"/>
              <a:gd fmla="*/ 2162986 h 2239844" name="connsiteY232"/>
              <a:gd fmla="*/ 2654661 w 4419601" name="connsiteX233"/>
              <a:gd fmla="*/ 2160229 h 2239844" name="connsiteY233"/>
              <a:gd fmla="*/ 2131812 w 4419601" name="connsiteX234"/>
              <a:gd fmla="*/ 2155038 h 2239844" name="connsiteY234"/>
              <a:gd fmla="*/ 2118217 w 4419601" name="connsiteX235"/>
              <a:gd fmla="*/ 2163716 h 2239844" name="connsiteY235"/>
              <a:gd fmla="*/ 2126138 w 4419601" name="connsiteX236"/>
              <a:gd fmla="*/ 2157042 h 2239844" name="connsiteY236"/>
              <a:gd fmla="*/ 2203363 w 4419601" name="connsiteX237"/>
              <a:gd fmla="*/ 2153811 h 2239844" name="connsiteY237"/>
              <a:gd fmla="*/ 2241992 w 4419601" name="connsiteX238"/>
              <a:gd fmla="*/ 2175777 h 2239844" name="connsiteY238"/>
              <a:gd fmla="*/ 2291083 w 4419601" name="connsiteX239"/>
              <a:gd fmla="*/ 2197400 h 2239844" name="connsiteY239"/>
              <a:gd fmla="*/ 2329436 w 4419601" name="connsiteX240"/>
              <a:gd fmla="*/ 2209362 h 2239844" name="connsiteY240"/>
              <a:gd fmla="*/ 2323182 w 4419601" name="connsiteX241"/>
              <a:gd fmla="*/ 2210424 h 2239844" name="connsiteY241"/>
              <a:gd fmla="*/ 2306374 w 4419601" name="connsiteX242"/>
              <a:gd fmla="*/ 2207811 h 2239844" name="connsiteY242"/>
              <a:gd fmla="*/ 2264526 w 4419601" name="connsiteX243"/>
              <a:gd fmla="*/ 2191794 h 2239844" name="connsiteY243"/>
              <a:gd fmla="*/ 2256608 w 4419601" name="connsiteX244"/>
              <a:gd fmla="*/ 2188763 h 2239844" name="connsiteY244"/>
              <a:gd fmla="*/ 2216239 w 4419601" name="connsiteX245"/>
              <a:gd fmla="*/ 2166167 h 2239844" name="connsiteY245"/>
              <a:gd fmla="*/ 2203363 w 4419601" name="connsiteX246"/>
              <a:gd fmla="*/ 2158959 h 2239844" name="connsiteY246"/>
              <a:gd fmla="*/ 2203363 w 4419601" name="connsiteX247"/>
              <a:gd fmla="*/ 2156557 h 2239844" name="connsiteY247"/>
              <a:gd fmla="*/ 2143513 w 4419601" name="connsiteX248"/>
              <a:gd fmla="*/ 2151657 h 2239844" name="connsiteY248"/>
              <a:gd fmla="*/ 2146216 w 4419601" name="connsiteX249"/>
              <a:gd fmla="*/ 2156390 h 2239844" name="connsiteY249"/>
              <a:gd fmla="*/ 2126886 w 4419601" name="connsiteX250"/>
              <a:gd fmla="*/ 2162152 h 2239844" name="connsiteY250"/>
              <a:gd fmla="*/ 2434448 w 4419601" name="connsiteX251"/>
              <a:gd fmla="*/ 2150289 h 2239844" name="connsiteY251"/>
              <a:gd fmla="*/ 2445818 w 4419601" name="connsiteX252"/>
              <a:gd fmla="*/ 2153429 h 2239844" name="connsiteY252"/>
              <a:gd fmla="*/ 2447591 w 4419601" name="connsiteX253"/>
              <a:gd fmla="*/ 2155695 h 2239844" name="connsiteY253"/>
              <a:gd fmla="*/ 2448473 w 4419601" name="connsiteX254"/>
              <a:gd fmla="*/ 2154162 h 2239844" name="connsiteY254"/>
              <a:gd fmla="*/ 2454025 w 4419601" name="connsiteX255"/>
              <a:gd fmla="*/ 2155695 h 2239844" name="connsiteY255"/>
              <a:gd fmla="*/ 2454025 w 4419601" name="connsiteX256"/>
              <a:gd fmla="*/ 2155033 h 2239844" name="connsiteY256"/>
              <a:gd fmla="*/ 2473325 w 4419601" name="connsiteX257"/>
              <a:gd fmla="*/ 2168485 h 2239844" name="connsiteY257"/>
              <a:gd fmla="*/ 2466892 w 4419601" name="connsiteX258"/>
              <a:gd fmla="*/ 2174881 h 2239844" name="connsiteY258"/>
              <a:gd fmla="*/ 2146216 w 4419601" name="connsiteX259"/>
              <a:gd fmla="*/ 2149951 h 2239844" name="connsiteY259"/>
              <a:gd fmla="*/ 2143513 w 4419601" name="connsiteX260"/>
              <a:gd fmla="*/ 2151657 h 2239844" name="connsiteY260"/>
              <a:gd fmla="*/ 2143156 w 4419601" name="connsiteX261"/>
              <a:gd fmla="*/ 2151031 h 2239844" name="connsiteY261"/>
              <a:gd fmla="*/ 2139781 w 4419601" name="connsiteX262"/>
              <a:gd fmla="*/ 2149951 h 2239844" name="connsiteY262"/>
              <a:gd fmla="*/ 2142999 w 4419601" name="connsiteX263"/>
              <a:gd fmla="*/ 2150756 h 2239844" name="connsiteY263"/>
              <a:gd fmla="*/ 2143156 w 4419601" name="connsiteX264"/>
              <a:gd fmla="*/ 2151031 h 2239844" name="connsiteY264"/>
              <a:gd fmla="*/ 2131812 w 4419601" name="connsiteX265"/>
              <a:gd fmla="*/ 2155038 h 2239844" name="connsiteY265"/>
              <a:gd fmla="*/ 2120476 w 4419601" name="connsiteX266"/>
              <a:gd fmla="*/ 2149951 h 2239844" name="connsiteY266"/>
              <a:gd fmla="*/ 2113247 w 4419601" name="connsiteX267"/>
              <a:gd fmla="*/ 2159369 h 2239844" name="connsiteY267"/>
              <a:gd fmla="*/ 2095202 w 4419601" name="connsiteX268"/>
              <a:gd fmla="*/ 2166804 h 2239844" name="connsiteY268"/>
              <a:gd fmla="*/ 2096439 w 4419601" name="connsiteX269"/>
              <a:gd fmla="*/ 2160259 h 2239844" name="connsiteY269"/>
              <a:gd fmla="*/ 2120476 w 4419601" name="connsiteX270"/>
              <a:gd fmla="*/ 2149951 h 2239844" name="connsiteY270"/>
              <a:gd fmla="*/ 2126911 w 4419601" name="connsiteX271"/>
              <a:gd fmla="*/ 2156390 h 2239844" name="connsiteY271"/>
              <a:gd fmla="*/ 2126138 w 4419601" name="connsiteX272"/>
              <a:gd fmla="*/ 2157042 h 2239844" name="connsiteY272"/>
              <a:gd fmla="*/ 2110904 w 4419601" name="connsiteX273"/>
              <a:gd fmla="*/ 2162422 h 2239844" name="connsiteY273"/>
              <a:gd fmla="*/ 2113247 w 4419601" name="connsiteX274"/>
              <a:gd fmla="*/ 2159369 h 2239844" name="connsiteY274"/>
              <a:gd fmla="*/ 2120476 w 4419601" name="connsiteX275"/>
              <a:gd fmla="*/ 2156390 h 2239844" name="connsiteY275"/>
              <a:gd fmla="*/ 2120476 w 4419601" name="connsiteX276"/>
              <a:gd fmla="*/ 2149951 h 2239844" name="connsiteY276"/>
              <a:gd fmla="*/ 2454025 w 4419601" name="connsiteX277"/>
              <a:gd fmla="*/ 2149299 h 2239844" name="connsiteY277"/>
              <a:gd fmla="*/ 2454025 w 4419601" name="connsiteX278"/>
              <a:gd fmla="*/ 2152497 h 2239844" name="connsiteY278"/>
              <a:gd fmla="*/ 2454025 w 4419601" name="connsiteX279"/>
              <a:gd fmla="*/ 2155033 h 2239844" name="connsiteY279"/>
              <a:gd fmla="*/ 2449703 w 4419601" name="connsiteX280"/>
              <a:gd fmla="*/ 2152021 h 2239844" name="connsiteY280"/>
              <a:gd fmla="*/ 2450808 w 4419601" name="connsiteX281"/>
              <a:gd fmla="*/ 2150099 h 2239844" name="connsiteY281"/>
              <a:gd fmla="*/ 2454025 w 4419601" name="connsiteX282"/>
              <a:gd fmla="*/ 2149299 h 2239844" name="connsiteY282"/>
              <a:gd fmla="*/ 2152628 w 4419601" name="connsiteX283"/>
              <a:gd fmla="*/ 2147767 h 2239844" name="connsiteY283"/>
              <a:gd fmla="*/ 2161846 w 4419601" name="connsiteX284"/>
              <a:gd fmla="*/ 2152913 h 2239844" name="connsiteY284"/>
              <a:gd fmla="*/ 2168757 w 4419601" name="connsiteX285"/>
              <a:gd fmla="*/ 2162163 h 2239844" name="connsiteY285"/>
              <a:gd fmla="*/ 2196925 w 4419601" name="connsiteX286"/>
              <a:gd fmla="*/ 2188590 h 2239844" name="connsiteY286"/>
              <a:gd fmla="*/ 2267745 w 4419601" name="connsiteX287"/>
              <a:gd fmla="*/ 2214217 h 2239844" name="connsiteY287"/>
              <a:gd fmla="*/ 2305569 w 4419601" name="connsiteX288"/>
              <a:gd fmla="*/ 2213416 h 2239844" name="connsiteY288"/>
              <a:gd fmla="*/ 2308453 w 4419601" name="connsiteX289"/>
              <a:gd fmla="*/ 2212926 h 2239844" name="connsiteY289"/>
              <a:gd fmla="*/ 2319251 w 4419601" name="connsiteX290"/>
              <a:gd fmla="*/ 2216620 h 2239844" name="connsiteY290"/>
              <a:gd fmla="*/ 2323691 w 4419601" name="connsiteX291"/>
              <a:gd fmla="*/ 2217310 h 2239844" name="connsiteY291"/>
              <a:gd fmla="*/ 2306374 w 4419601" name="connsiteX292"/>
              <a:gd fmla="*/ 2219823 h 2239844" name="connsiteY292"/>
              <a:gd fmla="*/ 2267745 w 4419601" name="connsiteX293"/>
              <a:gd fmla="*/ 2220624 h 2239844" name="connsiteY293"/>
              <a:gd fmla="*/ 2203363 w 4419601" name="connsiteX294"/>
              <a:gd fmla="*/ 2201404 h 2239844" name="connsiteY294"/>
              <a:gd fmla="*/ 2173687 w 4419601" name="connsiteX295"/>
              <a:gd fmla="*/ 2174375 h 2239844" name="connsiteY295"/>
              <a:gd fmla="*/ 2156595 w 4419601" name="connsiteX296"/>
              <a:gd fmla="*/ 2145886 h 2239844" name="connsiteY296"/>
              <a:gd fmla="*/ 2187267 w 4419601" name="connsiteX297"/>
              <a:gd fmla="*/ 2159760 h 2239844" name="connsiteY297"/>
              <a:gd fmla="*/ 2222677 w 4419601" name="connsiteX298"/>
              <a:gd fmla="*/ 2175777 h 2239844" name="connsiteY298"/>
              <a:gd fmla="*/ 2256608 w 4419601" name="connsiteX299"/>
              <a:gd fmla="*/ 2188763 h 2239844" name="connsiteY299"/>
              <a:gd fmla="*/ 2267745 w 4419601" name="connsiteX300"/>
              <a:gd fmla="*/ 2194997 h 2239844" name="connsiteY300"/>
              <a:gd fmla="*/ 2303356 w 4419601" name="connsiteX301"/>
              <a:gd fmla="*/ 2210013 h 2239844" name="connsiteY301"/>
              <a:gd fmla="*/ 2313142 w 4419601" name="connsiteX302"/>
              <a:gd fmla="*/ 2212130 h 2239844" name="connsiteY302"/>
              <a:gd fmla="*/ 2308453 w 4419601" name="connsiteX303"/>
              <a:gd fmla="*/ 2212926 h 2239844" name="connsiteY303"/>
              <a:gd fmla="*/ 2293498 w 4419601" name="connsiteX304"/>
              <a:gd fmla="*/ 2207811 h 2239844" name="connsiteY304"/>
              <a:gd fmla="*/ 2216239 w 4419601" name="connsiteX305"/>
              <a:gd fmla="*/ 2175777 h 2239844" name="connsiteY305"/>
              <a:gd fmla="*/ 2178415 w 4419601" name="connsiteX306"/>
              <a:gd fmla="*/ 2162163 h 2239844" name="connsiteY306"/>
              <a:gd fmla="*/ 2161846 w 4419601" name="connsiteX307"/>
              <a:gd fmla="*/ 2152913 h 2239844" name="connsiteY307"/>
              <a:gd fmla="*/ 2439435 w 4419601" name="connsiteX308"/>
              <a:gd fmla="*/ 2145271 h 2239844" name="connsiteY308"/>
              <a:gd fmla="*/ 2440401 w 4419601" name="connsiteX309"/>
              <a:gd fmla="*/ 2145537 h 2239844" name="connsiteY309"/>
              <a:gd fmla="*/ 2449703 w 4419601" name="connsiteX310"/>
              <a:gd fmla="*/ 2152021 h 2239844" name="connsiteY310"/>
              <a:gd fmla="*/ 2448473 w 4419601" name="connsiteX311"/>
              <a:gd fmla="*/ 2154162 h 2239844" name="connsiteY311"/>
              <a:gd fmla="*/ 2445818 w 4419601" name="connsiteX312"/>
              <a:gd fmla="*/ 2153429 h 2239844" name="connsiteY312"/>
              <a:gd fmla="*/ 2203363 w 4419601" name="connsiteX313"/>
              <a:gd fmla="*/ 2143743 h 2239844" name="connsiteY313"/>
              <a:gd fmla="*/ 2319250 w 4419601" name="connsiteX314"/>
              <a:gd fmla="*/ 2201404 h 2239844" name="connsiteY314"/>
              <a:gd fmla="*/ 2341856 w 4419601" name="connsiteX315"/>
              <a:gd fmla="*/ 2207028 h 2239844" name="connsiteY315"/>
              <a:gd fmla="*/ 2338565 w 4419601" name="connsiteX316"/>
              <a:gd fmla="*/ 2207811 h 2239844" name="connsiteY316"/>
              <a:gd fmla="*/ 2334561 w 4419601" name="connsiteX317"/>
              <a:gd fmla="*/ 2208491 h 2239844" name="connsiteY317"/>
              <a:gd fmla="*/ 2315227 w 4419601" name="connsiteX318"/>
              <a:gd fmla="*/ 2202205 h 2239844" name="connsiteY318"/>
              <a:gd fmla="*/ 2253963 w 4419601" name="connsiteX319"/>
              <a:gd fmla="*/ 2171472 h 2239844" name="connsiteY319"/>
              <a:gd fmla="*/ 2203363 w 4419601" name="connsiteX320"/>
              <a:gd fmla="*/ 2146873 h 2239844" name="connsiteY320"/>
              <a:gd fmla="*/ 2196925 w 4419601" name="connsiteX321"/>
              <a:gd fmla="*/ 2143743 h 2239844" name="connsiteY321"/>
              <a:gd fmla="*/ 2203363 w 4419601" name="connsiteX322"/>
              <a:gd fmla="*/ 2146873 h 2239844" name="connsiteY322"/>
              <a:gd fmla="*/ 2203363 w 4419601" name="connsiteX323"/>
              <a:gd fmla="*/ 2150150 h 2239844" name="connsiteY323"/>
              <a:gd fmla="*/ 2203363 w 4419601" name="connsiteX324"/>
              <a:gd fmla="*/ 2153811 h 2239844" name="connsiteY324"/>
              <a:gd fmla="*/ 2197542 w 4419601" name="connsiteX325"/>
              <a:gd fmla="*/ 2150501 h 2239844" name="connsiteY325"/>
              <a:gd fmla="*/ 2090489 w 4419601" name="connsiteX326"/>
              <a:gd fmla="*/ 2143382 h 2239844" name="connsiteY326"/>
              <a:gd fmla="*/ 2081866 w 4419601" name="connsiteX327"/>
              <a:gd fmla="*/ 2169269 h 2239844" name="connsiteY327"/>
              <a:gd fmla="*/ 2080702 w 4419601" name="connsiteX328"/>
              <a:gd fmla="*/ 2175257 h 2239844" name="connsiteY328"/>
              <a:gd fmla="*/ 2075881 w 4419601" name="connsiteX329"/>
              <a:gd fmla="*/ 2180747 h 2239844" name="connsiteY329"/>
              <a:gd fmla="*/ 2073507 w 4419601" name="connsiteX330"/>
              <a:gd fmla="*/ 2180820 h 2239844" name="connsiteY330"/>
              <a:gd fmla="*/ 2075431 w 4419601" name="connsiteX331"/>
              <a:gd fmla="*/ 2169269 h 2239844" name="connsiteY331"/>
              <a:gd fmla="*/ 2083672 w 4419601" name="connsiteX332"/>
              <a:gd fmla="*/ 2143839 h 2239844" name="connsiteY332"/>
              <a:gd fmla="*/ 2088301 w 4419601" name="connsiteX333"/>
              <a:gd fmla="*/ 2143511 h 2239844" name="connsiteY333"/>
              <a:gd fmla="*/ 2099733 w 4419601" name="connsiteX334"/>
              <a:gd fmla="*/ 2142838 h 2239844" name="connsiteY334"/>
              <a:gd fmla="*/ 2096439 w 4419601" name="connsiteX335"/>
              <a:gd fmla="*/ 2160259 h 2239844" name="connsiteY335"/>
              <a:gd fmla="*/ 2092452 w 4419601" name="connsiteX336"/>
              <a:gd fmla="*/ 2161969 h 2239844" name="connsiteY336"/>
              <a:gd fmla="*/ 2095280 w 4419601" name="connsiteX337"/>
              <a:gd fmla="*/ 2143100 h 2239844" name="connsiteY337"/>
              <a:gd fmla="*/ 2095923 w 4419601" name="connsiteX338"/>
              <a:gd fmla="*/ 2138812 h 2239844" name="connsiteY338"/>
              <a:gd fmla="*/ 2095280 w 4419601" name="connsiteX339"/>
              <a:gd fmla="*/ 2143100 h 2239844" name="connsiteY339"/>
              <a:gd fmla="*/ 2090489 w 4419601" name="connsiteX340"/>
              <a:gd fmla="*/ 2143382 h 2239844" name="connsiteY340"/>
              <a:gd fmla="*/ 2091882 w 4419601" name="connsiteX341"/>
              <a:gd fmla="*/ 2139200 h 2239844" name="connsiteY341"/>
              <a:gd fmla="*/ 2119671 w 4419601" name="connsiteX342"/>
              <a:gd fmla="*/ 2134657 h 2239844" name="connsiteY342"/>
              <a:gd fmla="*/ 2120476 w 4419601" name="connsiteX343"/>
              <a:gd fmla="*/ 2137072 h 2239844" name="connsiteY343"/>
              <a:gd fmla="*/ 2101975 w 4419601" name="connsiteX344"/>
              <a:gd fmla="*/ 2142706 h 2239844" name="connsiteY344"/>
              <a:gd fmla="*/ 2099733 w 4419601" name="connsiteX345"/>
              <a:gd fmla="*/ 2142838 h 2239844" name="connsiteY345"/>
              <a:gd fmla="*/ 2100366 w 4419601" name="connsiteX346"/>
              <a:gd fmla="*/ 2139487 h 2239844" name="connsiteY346"/>
              <a:gd fmla="*/ 2100392 w 4419601" name="connsiteX347"/>
              <a:gd fmla="*/ 2138383 h 2239844" name="connsiteY347"/>
              <a:gd fmla="*/ 2114041 w 4419601" name="connsiteX348"/>
              <a:gd fmla="*/ 2137072 h 2239844" name="connsiteY348"/>
              <a:gd fmla="*/ 2119671 w 4419601" name="connsiteX349"/>
              <a:gd fmla="*/ 2134657 h 2239844" name="connsiteY349"/>
              <a:gd fmla="*/ 1858192 w 4419601" name="connsiteX350"/>
              <a:gd fmla="*/ 2134185 h 2239844" name="connsiteY350"/>
              <a:gd fmla="*/ 1888814 w 4419601" name="connsiteX351"/>
              <a:gd fmla="*/ 2143511 h 2239844" name="connsiteY351"/>
              <a:gd fmla="*/ 1894005 w 4419601" name="connsiteX352"/>
              <a:gd fmla="*/ 2143898 h 2239844" name="connsiteY352"/>
              <a:gd fmla="*/ 1908119 w 4419601" name="connsiteX353"/>
              <a:gd fmla="*/ 2149951 h 2239844" name="connsiteY353"/>
              <a:gd fmla="*/ 2030385 w 4419601" name="connsiteX354"/>
              <a:gd fmla="*/ 2182148 h 2239844" name="connsiteY354"/>
              <a:gd fmla="*/ 2073507 w 4419601" name="connsiteX355"/>
              <a:gd fmla="*/ 2180820 h 2239844" name="connsiteY355"/>
              <a:gd fmla="*/ 2072966 w 4419601" name="connsiteX356"/>
              <a:gd fmla="*/ 2184066 h 2239844" name="connsiteY356"/>
              <a:gd fmla="*/ 2071648 w 4419601" name="connsiteX357"/>
              <a:gd fmla="*/ 2185567 h 2239844" name="connsiteY357"/>
              <a:gd fmla="*/ 2066851 w 4419601" name="connsiteX358"/>
              <a:gd fmla="*/ 2186870 h 2239844" name="connsiteY358"/>
              <a:gd fmla="*/ 2056125 w 4419601" name="connsiteX359"/>
              <a:gd fmla="*/ 2188587 h 2239844" name="connsiteY359"/>
              <a:gd fmla="*/ 1999014 w 4419601" name="connsiteX360"/>
              <a:gd fmla="*/ 2183758 h 2239844" name="connsiteY360"/>
              <a:gd fmla="*/ 1988941 w 4419601" name="connsiteX361"/>
              <a:gd fmla="*/ 2180966 h 2239844" name="connsiteY361"/>
              <a:gd fmla="*/ 1962817 w 4419601" name="connsiteX362"/>
              <a:gd fmla="*/ 2170074 h 2239844" name="connsiteY362"/>
              <a:gd fmla="*/ 1933859 w 4419601" name="connsiteX363"/>
              <a:gd fmla="*/ 2162829 h 2239844" name="connsiteY363"/>
              <a:gd fmla="*/ 1931982 w 4419601" name="connsiteX364"/>
              <a:gd fmla="*/ 2163903 h 2239844" name="connsiteY364"/>
              <a:gd fmla="*/ 1893640 w 4419601" name="connsiteX365"/>
              <a:gd fmla="*/ 2149951 h 2239844" name="connsiteY365"/>
              <a:gd fmla="*/ 1863073 w 4419601" name="connsiteX366"/>
              <a:gd fmla="*/ 2130632 h 2239844" name="connsiteY366"/>
              <a:gd fmla="*/ 1867096 w 4419601" name="connsiteX367"/>
              <a:gd fmla="*/ 2132242 h 2239844" name="connsiteY367"/>
              <a:gd fmla="*/ 1908119 w 4419601" name="connsiteX368"/>
              <a:gd fmla="*/ 2137072 h 2239844" name="connsiteY368"/>
              <a:gd fmla="*/ 2013493 w 4419601" name="connsiteX369"/>
              <a:gd fmla="*/ 2146731 h 2239844" name="connsiteY369"/>
              <a:gd fmla="*/ 2084960 w 4419601" name="connsiteX370"/>
              <a:gd fmla="*/ 2139865 h 2239844" name="connsiteY370"/>
              <a:gd fmla="*/ 2083672 w 4419601" name="connsiteX371"/>
              <a:gd fmla="*/ 2143839 h 2239844" name="connsiteY371"/>
              <a:gd fmla="*/ 1986144 w 4419601" name="connsiteX372"/>
              <a:gd fmla="*/ 2150756 h 2239844" name="connsiteY372"/>
              <a:gd fmla="*/ 1894005 w 4419601" name="connsiteX373"/>
              <a:gd fmla="*/ 2143898 h 2239844" name="connsiteY373"/>
              <a:gd fmla="*/ 1885597 w 4419601" name="connsiteX374"/>
              <a:gd fmla="*/ 2140291 h 2239844" name="connsiteY374"/>
              <a:gd fmla="*/ 1863074 w 4419601" name="connsiteX375"/>
              <a:gd fmla="*/ 2130632 h 2239844" name="connsiteY375"/>
              <a:gd fmla="*/ 2151857 w 4419601" name="connsiteX376"/>
              <a:gd fmla="*/ 2124523 h 2239844" name="connsiteY376"/>
              <a:gd fmla="*/ 2196925 w 4419601" name="connsiteX377"/>
              <a:gd fmla="*/ 2150150 h 2239844" name="connsiteY377"/>
              <a:gd fmla="*/ 2197542 w 4419601" name="connsiteX378"/>
              <a:gd fmla="*/ 2150501 h 2239844" name="connsiteY378"/>
              <a:gd fmla="*/ 2197730 w 4419601" name="connsiteX379"/>
              <a:gd fmla="*/ 2152553 h 2239844" name="connsiteY379"/>
              <a:gd fmla="*/ 2203363 w 4419601" name="connsiteX380"/>
              <a:gd fmla="*/ 2156557 h 2239844" name="connsiteY380"/>
              <a:gd fmla="*/ 2151857 w 4419601" name="connsiteX381"/>
              <a:gd fmla="*/ 2124523 h 2239844" name="connsiteY381"/>
              <a:gd fmla="*/ 1837342 w 4419601" name="connsiteX382"/>
              <a:gd fmla="*/ 2121168 h 2239844" name="connsiteY382"/>
              <a:gd fmla="*/ 1850204 w 4419601" name="connsiteX383"/>
              <a:gd fmla="*/ 2130632 h 2239844" name="connsiteY383"/>
              <a:gd fmla="*/ 1858192 w 4419601" name="connsiteX384"/>
              <a:gd fmla="*/ 2134185 h 2239844" name="connsiteY384"/>
              <a:gd fmla="*/ 1851813 w 4419601" name="connsiteX385"/>
              <a:gd fmla="*/ 2132242 h 2239844" name="connsiteY385"/>
              <a:gd fmla="*/ 2136444 w 4419601" name="connsiteX386"/>
              <a:gd fmla="*/ 2119855 h 2239844" name="connsiteY386"/>
              <a:gd fmla="*/ 2145419 w 4419601" name="connsiteX387"/>
              <a:gd fmla="*/ 2126926 h 2239844" name="connsiteY387"/>
              <a:gd fmla="*/ 2164733 w 4419601" name="connsiteX388"/>
              <a:gd fmla="*/ 2137337 h 2239844" name="connsiteY388"/>
              <a:gd fmla="*/ 2203363 w 4419601" name="connsiteX389"/>
              <a:gd fmla="*/ 2158959 h 2239844" name="connsiteY389"/>
              <a:gd fmla="*/ 2203363 w 4419601" name="connsiteX390"/>
              <a:gd fmla="*/ 2159760 h 2239844" name="connsiteY390"/>
              <a:gd fmla="*/ 2203363 w 4419601" name="connsiteX391"/>
              <a:gd fmla="*/ 2162964 h 2239844" name="connsiteY391"/>
              <a:gd fmla="*/ 2145419 w 4419601" name="connsiteX392"/>
              <a:gd fmla="*/ 2130930 h 2239844" name="connsiteY392"/>
              <a:gd fmla="*/ 1834849 w 4419601" name="connsiteX393"/>
              <a:gd fmla="*/ 2119335 h 2239844" name="connsiteY393"/>
              <a:gd fmla="*/ 1835050 w 4419601" name="connsiteX394"/>
              <a:gd fmla="*/ 2119415 h 2239844" name="connsiteY394"/>
              <a:gd fmla="*/ 1837342 w 4419601" name="connsiteX395"/>
              <a:gd fmla="*/ 2121168 h 2239844" name="connsiteY395"/>
              <a:gd fmla="*/ 1792065 w 4419601" name="connsiteX396"/>
              <a:gd fmla="*/ 2117698 h 2239844" name="connsiteY396"/>
              <a:gd fmla="*/ 1792065 w 4419601" name="connsiteX397"/>
              <a:gd fmla="*/ 2124126 h 2239844" name="connsiteY397"/>
              <a:gd fmla="*/ 1792065 w 4419601" name="connsiteX398"/>
              <a:gd fmla="*/ 2117698 h 2239844" name="connsiteY398"/>
              <a:gd fmla="*/ 2127158 w 4419601" name="connsiteX399"/>
              <a:gd fmla="*/ 2117568 h 2239844" name="connsiteY399"/>
              <a:gd fmla="*/ 2145419 w 4419601" name="connsiteX400"/>
              <a:gd fmla="*/ 2130930 h 2239844" name="connsiteY400"/>
              <a:gd fmla="*/ 2156595 w 4419601" name="connsiteX401"/>
              <a:gd fmla="*/ 2145886 h 2239844" name="connsiteY401"/>
              <a:gd fmla="*/ 2151857 w 4419601" name="connsiteX402"/>
              <a:gd fmla="*/ 2143743 h 2239844" name="connsiteY402"/>
              <a:gd fmla="*/ 2145343 w 4419601" name="connsiteX403"/>
              <a:gd fmla="*/ 2138927 h 2239844" name="connsiteY403"/>
              <a:gd fmla="*/ 1759641 w 4419601" name="connsiteX404"/>
              <a:gd fmla="*/ 2117529 h 2239844" name="connsiteY404"/>
              <a:gd fmla="*/ 1792065 w 4419601" name="connsiteX405"/>
              <a:gd fmla="*/ 2124126 h 2239844" name="connsiteY405"/>
              <a:gd fmla="*/ 1763188 w 4419601" name="connsiteX406"/>
              <a:gd fmla="*/ 2119305 h 2239844" name="connsiteY406"/>
              <a:gd fmla="*/ 2459529 w 4419601" name="connsiteX407"/>
              <a:gd fmla="*/ 2115826 h 2239844" name="connsiteY407"/>
              <a:gd fmla="*/ 2483504 w 4419601" name="connsiteX408"/>
              <a:gd fmla="*/ 2129912 h 2239844" name="connsiteY408"/>
              <a:gd fmla="*/ 2530886 w 4419601" name="connsiteX409"/>
              <a:gd fmla="*/ 2150079 h 2239844" name="connsiteY409"/>
              <a:gd fmla="*/ 2633681 w 4419601" name="connsiteX410"/>
              <a:gd fmla="*/ 2169439 h 2239844" name="connsiteY410"/>
              <a:gd fmla="*/ 2652890 w 4419601" name="connsiteX411"/>
              <a:gd fmla="*/ 2161007 h 2239844" name="connsiteY411"/>
              <a:gd fmla="*/ 2641712 w 4419601" name="connsiteX412"/>
              <a:gd fmla="*/ 2171053 h 2239844" name="connsiteY412"/>
              <a:gd fmla="*/ 2637253 w 4419601" name="connsiteX413"/>
              <a:gd fmla="*/ 2173024 h 2239844" name="connsiteY413"/>
              <a:gd fmla="*/ 2627257 w 4419601" name="connsiteX414"/>
              <a:gd fmla="*/ 2175893 h 2239844" name="connsiteY414"/>
              <a:gd fmla="*/ 2556585 w 4419601" name="connsiteX415"/>
              <a:gd fmla="*/ 2169439 h 2239844" name="connsiteY415"/>
              <a:gd fmla="*/ 2509203 w 4419601" name="connsiteX416"/>
              <a:gd fmla="*/ 2146852 h 2239844" name="connsiteY416"/>
              <a:gd fmla="*/ 2478358 w 4419601" name="connsiteX417"/>
              <a:gd fmla="*/ 2130484 h 2239844" name="connsiteY417"/>
              <a:gd fmla="*/ 1830035 w 4419601" name="connsiteX418"/>
              <a:gd fmla="*/ 2115793 h 2239844" name="connsiteY418"/>
              <a:gd fmla="*/ 1834849 w 4419601" name="connsiteX419"/>
              <a:gd fmla="*/ 2119335 h 2239844" name="connsiteY419"/>
              <a:gd fmla="*/ 1830899 w 4419601" name="connsiteX420"/>
              <a:gd fmla="*/ 2117753 h 2239844" name="connsiteY420"/>
              <a:gd fmla="*/ 2101010 w 4419601" name="connsiteX421"/>
              <a:gd fmla="*/ 2111797 h 2239844" name="connsiteY421"/>
              <a:gd fmla="*/ 2100392 w 4419601" name="connsiteX422"/>
              <a:gd fmla="*/ 2138383 h 2239844" name="connsiteY422"/>
              <a:gd fmla="*/ 2095923 w 4419601" name="connsiteX423"/>
              <a:gd fmla="*/ 2138812 h 2239844" name="connsiteY423"/>
              <a:gd fmla="*/ 2096847 w 4419601" name="connsiteX424"/>
              <a:gd fmla="*/ 2132645 h 2239844" name="connsiteY424"/>
              <a:gd fmla="*/ 2096330 w 4419601" name="connsiteX425"/>
              <a:gd fmla="*/ 2125845 h 2239844" name="connsiteY425"/>
              <a:gd fmla="*/ 2101025 w 4419601" name="connsiteX426"/>
              <a:gd fmla="*/ 2111167 h 2239844" name="connsiteY426"/>
              <a:gd fmla="*/ 2101171 w 4419601" name="connsiteX427"/>
              <a:gd fmla="*/ 2111314 h 2239844" name="connsiteY427"/>
              <a:gd fmla="*/ 2101010 w 4419601" name="connsiteX428"/>
              <a:gd fmla="*/ 2111797 h 2239844" name="connsiteY428"/>
              <a:gd fmla="*/ 1760730 w 4419601" name="connsiteX429"/>
              <a:gd fmla="*/ 2110384 h 2239844" name="connsiteY429"/>
              <a:gd fmla="*/ 1792065 w 4419601" name="connsiteX430"/>
              <a:gd fmla="*/ 2117698 h 2239844" name="connsiteY430"/>
              <a:gd fmla="*/ 1768001 w 4419601" name="connsiteX431"/>
              <a:gd fmla="*/ 2113479 h 2239844" name="connsiteY431"/>
              <a:gd fmla="*/ 2437214 w 4419601" name="connsiteX432"/>
              <a:gd fmla="*/ 2109736 h 2239844" name="connsiteY432"/>
              <a:gd fmla="*/ 2466639 w 4419601" name="connsiteX433"/>
              <a:gd fmla="*/ 2124265 h 2239844" name="connsiteY433"/>
              <a:gd fmla="*/ 2478358 w 4419601" name="connsiteX434"/>
              <a:gd fmla="*/ 2130484 h 2239844" name="connsiteY434"/>
              <a:gd fmla="*/ 2485913 w 4419601" name="connsiteX435"/>
              <a:gd fmla="*/ 2136365 h 2239844" name="connsiteY435"/>
              <a:gd fmla="*/ 2518037 w 4419601" name="connsiteX436"/>
              <a:gd fmla="*/ 2156532 h 2239844" name="connsiteY436"/>
              <a:gd fmla="*/ 2588708 w 4419601" name="connsiteX437"/>
              <a:gd fmla="*/ 2188800 h 2239844" name="connsiteY437"/>
              <a:gd fmla="*/ 2593219 w 4419601" name="connsiteX438"/>
              <a:gd fmla="*/ 2189933 h 2239844" name="connsiteY438"/>
              <a:gd fmla="*/ 2583097 w 4419601" name="connsiteX439"/>
              <a:gd fmla="*/ 2191308 h 2239844" name="connsiteY439"/>
              <a:gd fmla="*/ 2563813 w 4419601" name="connsiteX440"/>
              <a:gd fmla="*/ 2187187 h 2239844" name="connsiteY440"/>
              <a:gd fmla="*/ 2530886 w 4419601" name="connsiteX441"/>
              <a:gd fmla="*/ 2169439 h 2239844" name="connsiteY441"/>
              <a:gd fmla="*/ 2453790 w 4419601" name="connsiteX442"/>
              <a:gd fmla="*/ 2124265 h 2239844" name="connsiteY442"/>
              <a:gd fmla="*/ 2115441 w 4419601" name="connsiteX443"/>
              <a:gd fmla="*/ 2107242 h 2239844" name="connsiteY443"/>
              <a:gd fmla="*/ 2119988 w 4419601" name="connsiteX444"/>
              <a:gd fmla="*/ 2109147 h 2239844" name="connsiteY444"/>
              <a:gd fmla="*/ 2127158 w 4419601" name="connsiteX445"/>
              <a:gd fmla="*/ 2117568 h 2239844" name="connsiteY445"/>
              <a:gd fmla="*/ 2118057 w 4419601" name="connsiteX446"/>
              <a:gd fmla="*/ 2110909 h 2239844" name="connsiteY446"/>
              <a:gd fmla="*/ 2126159 w 4419601" name="connsiteX447"/>
              <a:gd fmla="*/ 2107165 h 2239844" name="connsiteY447"/>
              <a:gd fmla="*/ 2128519 w 4419601" name="connsiteX448"/>
              <a:gd fmla="*/ 2108506 h 2239844" name="connsiteY448"/>
              <a:gd fmla="*/ 2151857 w 4419601" name="connsiteX449"/>
              <a:gd fmla="*/ 2124523 h 2239844" name="connsiteY449"/>
              <a:gd fmla="*/ 2129324 w 4419601" name="connsiteX450"/>
              <a:gd fmla="*/ 2111069 h 2239844" name="connsiteY450"/>
              <a:gd fmla="*/ 1825368 w 4419601" name="connsiteX451"/>
              <a:gd fmla="*/ 2105192 h 2239844" name="connsiteY451"/>
              <a:gd fmla="*/ 1838138 w 4419601" name="connsiteX452"/>
              <a:gd fmla="*/ 2116948 h 2239844" name="connsiteY452"/>
              <a:gd fmla="*/ 1863073 w 4419601" name="connsiteX453"/>
              <a:gd fmla="*/ 2130632 h 2239844" name="connsiteY453"/>
              <a:gd fmla="*/ 1835050 w 4419601" name="connsiteX454"/>
              <a:gd fmla="*/ 2119415 h 2239844" name="connsiteY454"/>
              <a:gd fmla="*/ 1829893 w 4419601" name="connsiteX455"/>
              <a:gd fmla="*/ 2115468 h 2239844" name="connsiteY455"/>
              <a:gd fmla="*/ 2094736 w 4419601" name="connsiteX456"/>
              <a:gd fmla="*/ 2104875 h 2239844" name="connsiteY456"/>
              <a:gd fmla="*/ 2096330 w 4419601" name="connsiteX457"/>
              <a:gd fmla="*/ 2125845 h 2239844" name="connsiteY457"/>
              <a:gd fmla="*/ 2091882 w 4419601" name="connsiteX458"/>
              <a:gd fmla="*/ 2139200 h 2239844" name="connsiteY458"/>
              <a:gd fmla="*/ 2084960 w 4419601" name="connsiteX459"/>
              <a:gd fmla="*/ 2139865 h 2239844" name="connsiteY459"/>
              <a:gd fmla="*/ 2085083 w 4419601" name="connsiteX460"/>
              <a:gd fmla="*/ 2139487 h 2239844" name="connsiteY460"/>
              <a:gd fmla="*/ 2094736 w 4419601" name="connsiteX461"/>
              <a:gd fmla="*/ 2104875 h 2239844" name="connsiteY461"/>
              <a:gd fmla="*/ 1733262 w 4419601" name="connsiteX462"/>
              <a:gd fmla="*/ 2103972 h 2239844" name="connsiteY462"/>
              <a:gd fmla="*/ 1747145 w 4419601" name="connsiteX463"/>
              <a:gd fmla="*/ 2104841 h 2239844" name="connsiteY463"/>
              <a:gd fmla="*/ 1747145 w 4419601" name="connsiteX464"/>
              <a:gd fmla="*/ 2104600 h 2239844" name="connsiteY464"/>
              <a:gd fmla="*/ 1760730 w 4419601" name="connsiteX465"/>
              <a:gd fmla="*/ 2110384 h 2239844" name="connsiteY465"/>
              <a:gd fmla="*/ 1731363 w 4419601" name="connsiteX466"/>
              <a:gd fmla="*/ 2103529 h 2239844" name="connsiteY466"/>
              <a:gd fmla="*/ 1733262 w 4419601" name="connsiteX467"/>
              <a:gd fmla="*/ 2103972 h 2239844" name="connsiteY467"/>
              <a:gd fmla="*/ 1732211 w 4419601" name="connsiteX468"/>
              <a:gd fmla="*/ 2103906 h 2239844" name="connsiteY468"/>
              <a:gd fmla="*/ 2110925 w 4419601" name="connsiteX469"/>
              <a:gd fmla="*/ 2098502 h 2239844" name="connsiteY469"/>
              <a:gd fmla="*/ 2118255 w 4419601" name="connsiteX470"/>
              <a:gd fmla="*/ 2102670 h 2239844" name="connsiteY470"/>
              <a:gd fmla="*/ 2123690 w 4419601" name="connsiteX471"/>
              <a:gd fmla="*/ 2107706 h 2239844" name="connsiteY471"/>
              <a:gd fmla="*/ 2129324 w 4419601" name="connsiteX472"/>
              <a:gd fmla="*/ 2111069 h 2239844" name="connsiteY472"/>
              <a:gd fmla="*/ 2136444 w 4419601" name="connsiteX473"/>
              <a:gd fmla="*/ 2119855 h 2239844" name="connsiteY473"/>
              <a:gd fmla="*/ 2126104 w 4419601" name="connsiteX474"/>
              <a:gd fmla="*/ 2111710 h 2239844" name="connsiteY474"/>
              <a:gd fmla="*/ 2119988 w 4419601" name="connsiteX475"/>
              <a:gd fmla="*/ 2109147 h 2239844" name="connsiteY475"/>
              <a:gd fmla="*/ 1732299 w 4419601" name="connsiteX476"/>
              <a:gd fmla="*/ 2097404 h 2239844" name="connsiteY476"/>
              <a:gd fmla="*/ 1747145 w 4419601" name="connsiteX477"/>
              <a:gd fmla="*/ 2098413 h 2239844" name="connsiteY477"/>
              <a:gd fmla="*/ 1747145 w 4419601" name="connsiteX478"/>
              <a:gd fmla="*/ 2101627 h 2239844" name="connsiteY478"/>
              <a:gd fmla="*/ 1747145 w 4419601" name="connsiteX479"/>
              <a:gd fmla="*/ 2104600 h 2239844" name="connsiteY479"/>
              <a:gd fmla="*/ 1743937 w 4419601" name="connsiteX480"/>
              <a:gd fmla="*/ 2103234 h 2239844" name="connsiteY480"/>
              <a:gd fmla="*/ 1703460 w 4419601" name="connsiteX481"/>
              <a:gd fmla="*/ 2095446 h 2239844" name="connsiteY481"/>
              <a:gd fmla="*/ 1714964 w 4419601" name="connsiteX482"/>
              <a:gd fmla="*/ 2096227 h 2239844" name="connsiteY482"/>
              <a:gd fmla="*/ 1731363 w 4419601" name="connsiteX483"/>
              <a:gd fmla="*/ 2103529 h 2239844" name="connsiteY483"/>
              <a:gd fmla="*/ 1709445 w 4419601" name="connsiteX484"/>
              <a:gd fmla="*/ 2098413 h 2239844" name="connsiteY484"/>
              <a:gd fmla="*/ 2100351 w 4419601" name="connsiteX485"/>
              <a:gd fmla="*/ 2092490 h 2239844" name="connsiteY485"/>
              <a:gd fmla="*/ 2100351 w 4419601" name="connsiteX486"/>
              <a:gd fmla="*/ 2098896 h 2239844" name="connsiteY486"/>
              <a:gd fmla="*/ 2109615 w 4419601" name="connsiteX487"/>
              <a:gd fmla="*/ 2104569 h 2239844" name="connsiteY487"/>
              <a:gd fmla="*/ 2123690 w 4419601" name="connsiteX488"/>
              <a:gd fmla="*/ 2122922 h 2239844" name="connsiteY488"/>
              <a:gd fmla="*/ 2145343 w 4419601" name="connsiteX489"/>
              <a:gd fmla="*/ 2138927 h 2239844" name="connsiteY489"/>
              <a:gd fmla="*/ 2149443 w 4419601" name="connsiteX490"/>
              <a:gd fmla="*/ 2143743 h 2239844" name="connsiteY490"/>
              <a:gd fmla="*/ 2152628 w 4419601" name="connsiteX491"/>
              <a:gd fmla="*/ 2147767 h 2239844" name="connsiteY491"/>
              <a:gd fmla="*/ 2145419 w 4419601" name="connsiteX492"/>
              <a:gd fmla="*/ 2143743 h 2239844" name="connsiteY492"/>
              <a:gd fmla="*/ 2117252 w 4419601" name="connsiteX493"/>
              <a:gd fmla="*/ 2123722 h 2239844" name="connsiteY493"/>
              <a:gd fmla="*/ 2101131 w 4419601" name="connsiteX494"/>
              <a:gd fmla="*/ 2106574 h 2239844" name="connsiteY494"/>
              <a:gd fmla="*/ 2101025 w 4419601" name="connsiteX495"/>
              <a:gd fmla="*/ 2111167 h 2239844" name="connsiteY495"/>
              <a:gd fmla="*/ 2100366 w 4419601" name="connsiteX496"/>
              <a:gd fmla="*/ 2110509 h 2239844" name="connsiteY496"/>
              <a:gd fmla="*/ 2094736 w 4419601" name="connsiteX497"/>
              <a:gd fmla="*/ 2104875 h 2239844" name="connsiteY497"/>
              <a:gd fmla="*/ 2097953 w 4419601" name="connsiteX498"/>
              <a:gd fmla="*/ 2104875 h 2239844" name="connsiteY498"/>
              <a:gd fmla="*/ 2099534 w 4419601" name="connsiteX499"/>
              <a:gd fmla="*/ 2104875 h 2239844" name="connsiteY499"/>
              <a:gd fmla="*/ 2093913 w 4419601" name="connsiteX500"/>
              <a:gd fmla="*/ 2098896 h 2239844" name="connsiteY500"/>
              <a:gd fmla="*/ 2100351 w 4419601" name="connsiteX501"/>
              <a:gd fmla="*/ 2092490 h 2239844" name="connsiteY501"/>
              <a:gd fmla="*/ 2100351 w 4419601" name="connsiteX502"/>
              <a:gd fmla="*/ 2092490 h 2239844" name="connsiteY502"/>
              <a:gd fmla="*/ 2108037 w 4419601" name="connsiteX503"/>
              <a:gd fmla="*/ 2096860 h 2239844" name="connsiteY503"/>
              <a:gd fmla="*/ 2115441 w 4419601" name="connsiteX504"/>
              <a:gd fmla="*/ 2107242 h 2239844" name="connsiteY504"/>
              <a:gd fmla="*/ 2110814 w 4419601" name="connsiteX505"/>
              <a:gd fmla="*/ 2105303 h 2239844" name="connsiteY505"/>
              <a:gd fmla="*/ 2109615 w 4419601" name="connsiteX506"/>
              <a:gd fmla="*/ 2104569 h 2239844" name="connsiteY506"/>
              <a:gd fmla="*/ 2100351 w 4419601" name="connsiteX507"/>
              <a:gd fmla="*/ 2086083 h 2239844" name="connsiteY507"/>
              <a:gd fmla="*/ 2110925 w 4419601" name="connsiteX508"/>
              <a:gd fmla="*/ 2098502 h 2239844" name="connsiteY508"/>
              <a:gd fmla="*/ 2108037 w 4419601" name="connsiteX509"/>
              <a:gd fmla="*/ 2096860 h 2239844" name="connsiteY509"/>
              <a:gd fmla="*/ 2100351 w 4419601" name="connsiteX510"/>
              <a:gd fmla="*/ 2086083 h 2239844" name="connsiteY510"/>
              <a:gd fmla="*/ 2125299 w 4419601" name="connsiteX511"/>
              <a:gd fmla="*/ 2106104 h 2239844" name="connsiteY511"/>
              <a:gd fmla="*/ 2126159 w 4419601" name="connsiteX512"/>
              <a:gd fmla="*/ 2107165 h 2239844" name="connsiteY512"/>
              <a:gd fmla="*/ 2118255 w 4419601" name="connsiteX513"/>
              <a:gd fmla="*/ 2102670 h 2239844" name="connsiteY513"/>
              <a:gd fmla="*/ 1656660 w 4419601" name="connsiteX514"/>
              <a:gd fmla="*/ 2072246 h 2239844" name="connsiteY514"/>
              <a:gd fmla="*/ 1703460 w 4419601" name="connsiteX515"/>
              <a:gd fmla="*/ 2095446 h 2239844" name="connsiteY515"/>
              <a:gd fmla="*/ 1699819 w 4419601" name="connsiteX516"/>
              <a:gd fmla="*/ 2095199 h 2239844" name="connsiteY516"/>
              <a:gd fmla="*/ 1657306 w 4419601" name="connsiteX517"/>
              <a:gd fmla="*/ 2072699 h 2239844" name="connsiteY517"/>
              <a:gd fmla="*/ 2331381 w 4419601" name="connsiteX518"/>
              <a:gd fmla="*/ 2060927 h 2239844" name="connsiteY518"/>
              <a:gd fmla="*/ 2338004 w 4419601" name="connsiteX519"/>
              <a:gd fmla="*/ 2065893 h 2239844" name="connsiteY519"/>
              <a:gd fmla="*/ 2338221 w 4419601" name="connsiteX520"/>
              <a:gd fmla="*/ 2066160 h 2239844" name="connsiteY520"/>
              <a:gd fmla="*/ 2403360 w 4419601" name="connsiteX521"/>
              <a:gd fmla="*/ 2119721 h 2239844" name="connsiteY521"/>
              <a:gd fmla="*/ 2438736 w 4419601" name="connsiteX522"/>
              <a:gd fmla="*/ 2144377 h 2239844" name="connsiteY522"/>
              <a:gd fmla="*/ 2439435 w 4419601" name="connsiteX523"/>
              <a:gd fmla="*/ 2145271 h 2239844" name="connsiteY523"/>
              <a:gd fmla="*/ 2425074 w 4419601" name="connsiteX524"/>
              <a:gd fmla="*/ 2141305 h 2239844" name="connsiteY524"/>
              <a:gd fmla="*/ 2412590 w 4419601" name="connsiteX525"/>
              <a:gd fmla="*/ 2133721 h 2239844" name="connsiteY525"/>
              <a:gd fmla="*/ 2402556 w 4419601" name="connsiteX526"/>
              <a:gd fmla="*/ 2126116 h 2239844" name="connsiteY526"/>
              <a:gd fmla="*/ 2377811 w 4419601" name="connsiteX527"/>
              <a:gd fmla="*/ 2105515 h 2239844" name="connsiteY527"/>
              <a:gd fmla="*/ 2373605 w 4419601" name="connsiteX528"/>
              <a:gd fmla="*/ 2101334 h 2239844" name="connsiteY528"/>
              <a:gd fmla="*/ 2351088 w 4419601" name="connsiteX529"/>
              <a:gd fmla="*/ 2078950 h 2239844" name="connsiteY529"/>
              <a:gd fmla="*/ 1799521 w 4419601" name="connsiteX530"/>
              <a:gd fmla="*/ 2060487 h 2239844" name="connsiteY530"/>
              <a:gd fmla="*/ 1801843 w 4419601" name="connsiteX531"/>
              <a:gd fmla="*/ 2070809 h 2239844" name="connsiteY531"/>
              <a:gd fmla="*/ 1801136 w 4419601" name="connsiteX532"/>
              <a:gd fmla="*/ 2075897 h 2239844" name="connsiteY532"/>
              <a:gd fmla="*/ 1811593 w 4419601" name="connsiteX533"/>
              <a:gd fmla="*/ 2104875 h 2239844" name="connsiteY533"/>
              <a:gd fmla="*/ 1875944 w 4419601" name="connsiteX534"/>
              <a:gd fmla="*/ 2156390 h 2239844" name="connsiteY534"/>
              <a:gd fmla="*/ 1942079 w 4419601" name="connsiteX535"/>
              <a:gd fmla="*/ 2183737 h 2239844" name="connsiteY535"/>
              <a:gd fmla="*/ 1949947 w 4419601" name="connsiteX536"/>
              <a:gd fmla="*/ 2191505 h 2239844" name="connsiteY536"/>
              <a:gd fmla="*/ 1977296 w 4419601" name="connsiteX537"/>
              <a:gd fmla="*/ 2202271 h 2239844" name="connsiteY537"/>
              <a:gd fmla="*/ 1997283 w 4419601" name="connsiteX538"/>
              <a:gd fmla="*/ 2203825 h 2239844" name="connsiteY538"/>
              <a:gd fmla="*/ 2075431 w 4419601" name="connsiteX539"/>
              <a:gd fmla="*/ 2227224 h 2239844" name="connsiteY539"/>
              <a:gd fmla="*/ 2075431 w 4419601" name="connsiteX540"/>
              <a:gd fmla="*/ 2233663 h 2239844" name="connsiteY540"/>
              <a:gd fmla="*/ 1991775 w 4419601" name="connsiteX541"/>
              <a:gd fmla="*/ 2207905 h 2239844" name="connsiteY541"/>
              <a:gd fmla="*/ 1895249 w 4419601" name="connsiteX542"/>
              <a:gd fmla="*/ 2169269 h 2239844" name="connsiteY542"/>
              <a:gd fmla="*/ 1850204 w 4419601" name="connsiteX543"/>
              <a:gd fmla="*/ 2143511 h 2239844" name="connsiteY543"/>
              <a:gd fmla="*/ 1818028 w 4419601" name="connsiteX544"/>
              <a:gd fmla="*/ 2117753 h 2239844" name="connsiteY544"/>
              <a:gd fmla="*/ 1798723 w 4419601" name="connsiteX545"/>
              <a:gd fmla="*/ 2066238 h 2239844" name="connsiteY545"/>
              <a:gd fmla="*/ 2762176 w 4419601" name="connsiteX546"/>
              <a:gd fmla="*/ 2059729 h 2239844" name="connsiteY546"/>
              <a:gd fmla="*/ 2762176 w 4419601" name="connsiteX547"/>
              <a:gd fmla="*/ 2066183 h 2239844" name="connsiteY547"/>
              <a:gd fmla="*/ 2678654 w 4419601" name="connsiteX548"/>
              <a:gd fmla="*/ 2150079 h 2239844" name="connsiteY548"/>
              <a:gd fmla="*/ 2655365 w 4419601" name="connsiteX549"/>
              <a:gd fmla="*/ 2167826 h 2239844" name="connsiteY549"/>
              <a:gd fmla="*/ 2654535 w 4419601" name="connsiteX550"/>
              <a:gd fmla="*/ 2168064 h 2239844" name="connsiteY550"/>
              <a:gd fmla="*/ 2668966 w 4419601" name="connsiteX551"/>
              <a:gd fmla="*/ 2153950 h 2239844" name="connsiteY551"/>
              <a:gd fmla="*/ 2672731 w 4419601" name="connsiteX552"/>
              <a:gd fmla="*/ 2152297 h 2239844" name="connsiteY552"/>
              <a:gd fmla="*/ 2762176 w 4419601" name="connsiteX553"/>
              <a:gd fmla="*/ 2059729 h 2239844" name="connsiteY553"/>
              <a:gd fmla="*/ 2326574 w 4419601" name="connsiteX554"/>
              <a:gd fmla="*/ 2051788 h 2239844" name="connsiteY554"/>
              <a:gd fmla="*/ 2370388 w 4419601" name="connsiteX555"/>
              <a:gd fmla="*/ 2085346 h 2239844" name="connsiteY555"/>
              <a:gd fmla="*/ 2415423 w 4419601" name="connsiteX556"/>
              <a:gd fmla="*/ 2117323 h 2239844" name="connsiteY556"/>
              <a:gd fmla="*/ 2454025 w 4419601" name="connsiteX557"/>
              <a:gd fmla="*/ 2149299 h 2239844" name="connsiteY557"/>
              <a:gd fmla="*/ 2440401 w 4419601" name="connsiteX558"/>
              <a:gd fmla="*/ 2145537 h 2239844" name="connsiteY558"/>
              <a:gd fmla="*/ 2438736 w 4419601" name="connsiteX559"/>
              <a:gd fmla="*/ 2144377 h 2239844" name="connsiteY559"/>
              <a:gd fmla="*/ 2430703 w 4419601" name="connsiteX560"/>
              <a:gd fmla="*/ 2134110 h 2239844" name="connsiteY560"/>
              <a:gd fmla="*/ 2408990 w 4419601" name="connsiteX561"/>
              <a:gd fmla="*/ 2117323 h 2239844" name="connsiteY561"/>
              <a:gd fmla="*/ 2363955 w 4419601" name="connsiteX562"/>
              <a:gd fmla="*/ 2085346 h 2239844" name="connsiteY562"/>
              <a:gd fmla="*/ 2338004 w 4419601" name="connsiteX563"/>
              <a:gd fmla="*/ 2065893 h 2239844" name="connsiteY563"/>
              <a:gd fmla="*/ 1804799 w 4419601" name="connsiteX564"/>
              <a:gd fmla="*/ 2049510 h 2239844" name="connsiteY564"/>
              <a:gd fmla="*/ 1804354 w 4419601" name="connsiteX565"/>
              <a:gd fmla="*/ 2068653 h 2239844" name="connsiteY565"/>
              <a:gd fmla="*/ 1815349 w 4419601" name="connsiteX566"/>
              <a:gd fmla="*/ 2092601 h 2239844" name="connsiteY566"/>
              <a:gd fmla="*/ 1815414 w 4419601" name="connsiteX567"/>
              <a:gd fmla="*/ 2094712 h 2239844" name="connsiteY567"/>
              <a:gd fmla="*/ 1824464 w 4419601" name="connsiteX568"/>
              <a:gd fmla="*/ 2111314 h 2239844" name="connsiteY568"/>
              <a:gd fmla="*/ 1829893 w 4419601" name="connsiteX569"/>
              <a:gd fmla="*/ 2115468 h 2239844" name="connsiteY569"/>
              <a:gd fmla="*/ 1830035 w 4419601" name="connsiteX570"/>
              <a:gd fmla="*/ 2115793 h 2239844" name="connsiteY570"/>
              <a:gd fmla="*/ 1822855 w 4419601" name="connsiteX571"/>
              <a:gd fmla="*/ 2110509 h 2239844" name="connsiteY571"/>
              <a:gd fmla="*/ 1805158 w 4419601" name="connsiteX572"/>
              <a:gd fmla="*/ 2085556 h 2239844" name="connsiteY572"/>
              <a:gd fmla="*/ 1801843 w 4419601" name="connsiteX573"/>
              <a:gd fmla="*/ 2070809 h 2239844" name="connsiteY573"/>
              <a:gd fmla="*/ 1611694 w 4419601" name="connsiteX574"/>
              <a:gd fmla="*/ 2046674 h 2239844" name="connsiteY574"/>
              <a:gd fmla="*/ 1612387 w 4419601" name="connsiteX575"/>
              <a:gd fmla="*/ 2046985 h 2239844" name="connsiteY575"/>
              <a:gd fmla="*/ 1641263 w 4419601" name="connsiteX576"/>
              <a:gd fmla="*/ 2061449 h 2239844" name="connsiteY576"/>
              <a:gd fmla="*/ 1656660 w 4419601" name="connsiteX577"/>
              <a:gd fmla="*/ 2072246 h 2239844" name="connsiteY577"/>
              <a:gd fmla="*/ 1631638 w 4419601" name="connsiteX578"/>
              <a:gd fmla="*/ 2059842 h 2239844" name="connsiteY578"/>
              <a:gd fmla="*/ 2311858 w 4419601" name="connsiteX579"/>
              <a:gd fmla="*/ 2043074 h 2239844" name="connsiteY579"/>
              <a:gd fmla="*/ 2331381 w 4419601" name="connsiteX580"/>
              <a:gd fmla="*/ 2060927 h 2239844" name="connsiteY580"/>
              <a:gd fmla="*/ 2320591 w 4419601" name="connsiteX581"/>
              <a:gd fmla="*/ 2052839 h 2239844" name="connsiteY581"/>
              <a:gd fmla="*/ 2312486 w 4419601" name="connsiteX582"/>
              <a:gd fmla="*/ 2043776 h 2239844" name="connsiteY582"/>
              <a:gd fmla="*/ 2308385 w 4419601" name="connsiteX583"/>
              <a:gd fmla="*/ 2039897 h 2239844" name="connsiteY583"/>
              <a:gd fmla="*/ 2309773 w 4419601" name="connsiteX584"/>
              <a:gd fmla="*/ 2040741 h 2239844" name="connsiteY584"/>
              <a:gd fmla="*/ 2311858 w 4419601" name="connsiteX585"/>
              <a:gd fmla="*/ 2043074 h 2239844" name="connsiteY585"/>
              <a:gd fmla="*/ 1591891 w 4419601" name="connsiteX586"/>
              <a:gd fmla="*/ 2037782 h 2239844" name="connsiteY586"/>
              <a:gd fmla="*/ 1602141 w 4419601" name="connsiteX587"/>
              <a:gd fmla="*/ 2042384 h 2239844" name="connsiteY587"/>
              <a:gd fmla="*/ 1634846 w 4419601" name="connsiteX588"/>
              <a:gd fmla="*/ 2065467 h 2239844" name="connsiteY588"/>
              <a:gd fmla="*/ 1670140 w 4419601" name="connsiteX589"/>
              <a:gd fmla="*/ 2085556 h 2239844" name="connsiteY589"/>
              <a:gd fmla="*/ 1708643 w 4419601" name="connsiteX590"/>
              <a:gd fmla="*/ 2102430 h 2239844" name="connsiteY590"/>
              <a:gd fmla="*/ 1732211 w 4419601" name="connsiteX591"/>
              <a:gd fmla="*/ 2103906 h 2239844" name="connsiteY591"/>
              <a:gd fmla="*/ 1734311 w 4419601" name="connsiteX592"/>
              <a:gd fmla="*/ 2104841 h 2239844" name="connsiteY592"/>
              <a:gd fmla="*/ 1759641 w 4419601" name="connsiteX593"/>
              <a:gd fmla="*/ 2117529 h 2239844" name="connsiteY593"/>
              <a:gd fmla="*/ 1740728 w 4419601" name="connsiteX594"/>
              <a:gd fmla="*/ 2113680 h 2239844" name="connsiteY594"/>
              <a:gd fmla="*/ 1689392 w 4419601" name="connsiteX595"/>
              <a:gd fmla="*/ 2098413 h 2239844" name="connsiteY595"/>
              <a:gd fmla="*/ 1635649 w 4419601" name="connsiteX596"/>
              <a:gd fmla="*/ 2068681 h 2239844" name="connsiteY596"/>
              <a:gd fmla="*/ 1606645 w 4419601" name="connsiteX597"/>
              <a:gd fmla="*/ 2037174 h 2239844" name="connsiteY597"/>
              <a:gd fmla="*/ 1622012 w 4419601" name="connsiteX598"/>
              <a:gd fmla="*/ 2043771 h 2239844" name="connsiteY598"/>
              <a:gd fmla="*/ 1644472 w 4419601" name="connsiteX599"/>
              <a:gd fmla="*/ 2053414 h 2239844" name="connsiteY599"/>
              <a:gd fmla="*/ 1695809 w 4419601" name="connsiteX600"/>
              <a:gd fmla="*/ 2079127 h 2239844" name="connsiteY600"/>
              <a:gd fmla="*/ 1732299 w 4419601" name="connsiteX601"/>
              <a:gd fmla="*/ 2097404 h 2239844" name="connsiteY601"/>
              <a:gd fmla="*/ 1714964 w 4419601" name="connsiteX602"/>
              <a:gd fmla="*/ 2096227 h 2239844" name="connsiteY602"/>
              <a:gd fmla="*/ 1705434 w 4419601" name="connsiteX603"/>
              <a:gd fmla="*/ 2091984 h 2239844" name="connsiteY603"/>
              <a:gd fmla="*/ 1676557 w 4419601" name="connsiteX604"/>
              <a:gd fmla="*/ 2079127 h 2239844" name="connsiteY604"/>
              <a:gd fmla="*/ 1644472 w 4419601" name="connsiteX605"/>
              <a:gd fmla="*/ 2063056 h 2239844" name="connsiteY605"/>
              <a:gd fmla="*/ 1641263 w 4419601" name="connsiteX606"/>
              <a:gd fmla="*/ 2061449 h 2239844" name="connsiteY606"/>
              <a:gd fmla="*/ 1625221 w 4419601" name="connsiteX607"/>
              <a:gd fmla="*/ 2050200 h 2239844" name="connsiteY607"/>
              <a:gd fmla="*/ 1574658 w 4419601" name="connsiteX608"/>
              <a:gd fmla="*/ 2021161 h 2239844" name="connsiteY608"/>
              <a:gd fmla="*/ 1581551 w 4419601" name="connsiteX609"/>
              <a:gd fmla="*/ 2024751 h 2239844" name="connsiteY609"/>
              <a:gd fmla="*/ 1596344 w 4419601" name="connsiteX610"/>
              <a:gd fmla="*/ 2036539 h 2239844" name="connsiteY610"/>
              <a:gd fmla="*/ 1611694 w 4419601" name="connsiteX611"/>
              <a:gd fmla="*/ 2046674 h 2239844" name="connsiteY611"/>
              <a:gd fmla="*/ 1602141 w 4419601" name="connsiteX612"/>
              <a:gd fmla="*/ 2042384 h 2239844" name="connsiteY612"/>
              <a:gd fmla="*/ 1599552 w 4419601" name="connsiteX613"/>
              <a:gd fmla="*/ 2040557 h 2239844" name="connsiteY613"/>
              <a:gd fmla="*/ 1814453 w 4419601" name="connsiteX614"/>
              <a:gd fmla="*/ 2016153 h 2239844" name="connsiteY614"/>
              <a:gd fmla="*/ 1805158 w 4419601" name="connsiteX615"/>
              <a:gd fmla="*/ 2046920 h 2239844" name="connsiteY615"/>
              <a:gd fmla="*/ 1804799 w 4419601" name="connsiteX616"/>
              <a:gd fmla="*/ 2049510 h 2239844" name="connsiteY616"/>
              <a:gd fmla="*/ 1805158 w 4419601" name="connsiteX617"/>
              <a:gd fmla="*/ 2034041 h 2239844" name="connsiteY617"/>
              <a:gd fmla="*/ 1810183 w 4419601" name="connsiteX618"/>
              <a:gd fmla="*/ 2012901 h 2239844" name="connsiteY618"/>
              <a:gd fmla="*/ 1802745 w 4419601" name="connsiteX619"/>
              <a:gd fmla="*/ 2037260 h 2239844" name="connsiteY619"/>
              <a:gd fmla="*/ 1799521 w 4419601" name="connsiteX620"/>
              <a:gd fmla="*/ 2060487 h 2239844" name="connsiteY620"/>
              <a:gd fmla="*/ 1797919 w 4419601" name="connsiteX621"/>
              <a:gd fmla="*/ 2053359 h 2239844" name="connsiteY621"/>
              <a:gd fmla="*/ 1805158 w 4419601" name="connsiteX622"/>
              <a:gd fmla="*/ 2021162 h 2239844" name="connsiteY622"/>
              <a:gd fmla="*/ 2831137 w 4419601" name="connsiteX623"/>
              <a:gd fmla="*/ 2009936 h 2239844" name="connsiteY623"/>
              <a:gd fmla="*/ 2820646 w 4419601" name="connsiteX624"/>
              <a:gd fmla="*/ 2014421 h 2239844" name="connsiteY624"/>
              <a:gd fmla="*/ 2783219 w 4419601" name="connsiteX625"/>
              <a:gd fmla="*/ 2018322 h 2239844" name="connsiteY625"/>
              <a:gd fmla="*/ 2775279 w 4419601" name="connsiteX626"/>
              <a:gd fmla="*/ 2016604 h 2239844" name="connsiteY626"/>
              <a:gd fmla="*/ 2769235 w 4419601" name="connsiteX627"/>
              <a:gd fmla="*/ 2014966 h 2239844" name="connsiteY627"/>
              <a:gd fmla="*/ 2801355 w 4419601" name="connsiteX628"/>
              <a:gd fmla="*/ 2014421 h 2239844" name="connsiteY628"/>
              <a:gd fmla="*/ 1556649 w 4419601" name="connsiteX629"/>
              <a:gd fmla="*/ 2007130 h 2239844" name="connsiteY629"/>
              <a:gd fmla="*/ 1570676 w 4419601" name="connsiteX630"/>
              <a:gd fmla="*/ 2018058 h 2239844" name="connsiteY630"/>
              <a:gd fmla="*/ 1574658 w 4419601" name="connsiteX631"/>
              <a:gd fmla="*/ 2021161 h 2239844" name="connsiteY631"/>
              <a:gd fmla="*/ 1566923 w 4419601" name="connsiteX632"/>
              <a:gd fmla="*/ 2017132 h 2239844" name="connsiteY632"/>
              <a:gd fmla="*/ 1558643 w 4419601" name="connsiteX633"/>
              <a:gd fmla="*/ 2010022 h 2239844" name="connsiteY633"/>
              <a:gd fmla="*/ 2740734 w 4419601" name="connsiteX634"/>
              <a:gd fmla="*/ 2007009 h 2239844" name="connsiteY634"/>
              <a:gd fmla="*/ 2743482 w 4419601" name="connsiteX635"/>
              <a:gd fmla="*/ 2007988 h 2239844" name="connsiteY635"/>
              <a:gd fmla="*/ 2769235 w 4419601" name="connsiteX636"/>
              <a:gd fmla="*/ 2014966 h 2239844" name="connsiteY636"/>
              <a:gd fmla="*/ 2767821 w 4419601" name="connsiteX637"/>
              <a:gd fmla="*/ 2014990 h 2239844" name="connsiteY637"/>
              <a:gd fmla="*/ 2751721 w 4419601" name="connsiteX638"/>
              <a:gd fmla="*/ 2011506 h 2239844" name="connsiteY638"/>
              <a:gd fmla="*/ 2856068 w 4419601" name="connsiteX639"/>
              <a:gd fmla="*/ 2001216 h 2239844" name="connsiteY639"/>
              <a:gd fmla="*/ 2838732 w 4419601" name="connsiteX640"/>
              <a:gd fmla="*/ 2008792 h 2239844" name="connsiteY640"/>
              <a:gd fmla="*/ 2831137 w 4419601" name="connsiteX641"/>
              <a:gd fmla="*/ 2009936 h 2239844" name="connsiteY641"/>
              <a:gd fmla="*/ 2840844 w 4419601" name="connsiteX642"/>
              <a:gd fmla="*/ 2005785 h 2239844" name="connsiteY642"/>
              <a:gd fmla="*/ 2730621 w 4419601" name="connsiteX643"/>
              <a:gd fmla="*/ 1990990 h 2239844" name="connsiteY643"/>
              <a:gd fmla="*/ 2746499 w 4419601" name="connsiteX644"/>
              <a:gd fmla="*/ 1997511 h 2239844" name="connsiteY644"/>
              <a:gd fmla="*/ 2741134 w 4419601" name="connsiteX645"/>
              <a:gd fmla="*/ 1996703 h 2239844" name="connsiteY645"/>
              <a:gd fmla="*/ 2733836 w 4419601" name="connsiteX646"/>
              <a:gd fmla="*/ 1994316 h 2239844" name="connsiteY646"/>
              <a:gd fmla="*/ 2730621 w 4419601" name="connsiteX647"/>
              <a:gd fmla="*/ 1992893 h 2239844" name="connsiteY647"/>
              <a:gd fmla="*/ 2730621 w 4419601" name="connsiteX648"/>
              <a:gd fmla="*/ 1991903 h 2239844" name="connsiteY648"/>
              <a:gd fmla="*/ 1545166 w 4419601" name="connsiteX649"/>
              <a:gd fmla="*/ 1986669 h 2239844" name="connsiteY649"/>
              <a:gd fmla="*/ 1561852 w 4419601" name="connsiteX650"/>
              <a:gd fmla="*/ 2004397 h 2239844" name="connsiteY650"/>
              <a:gd fmla="*/ 1593135 w 4419601" name="connsiteX651"/>
              <a:gd fmla="*/ 2027700 h 2239844" name="connsiteY651"/>
              <a:gd fmla="*/ 1606645 w 4419601" name="connsiteX652"/>
              <a:gd fmla="*/ 2037174 h 2239844" name="connsiteY652"/>
              <a:gd fmla="*/ 1599552 w 4419601" name="connsiteX653"/>
              <a:gd fmla="*/ 2034129 h 2239844" name="connsiteY653"/>
              <a:gd fmla="*/ 1581551 w 4419601" name="connsiteX654"/>
              <a:gd fmla="*/ 2024751 h 2239844" name="connsiteY654"/>
              <a:gd fmla="*/ 1561049 w 4419601" name="connsiteX655"/>
              <a:gd fmla="*/ 2008415 h 2239844" name="connsiteY655"/>
              <a:gd fmla="*/ 2873894 w 4419601" name="connsiteX656"/>
              <a:gd fmla="*/ 1985169 h 2239844" name="connsiteY656"/>
              <a:gd fmla="*/ 2855913 w 4419601" name="connsiteX657"/>
              <a:gd fmla="*/ 1999343 h 2239844" name="connsiteY657"/>
              <a:gd fmla="*/ 2840844 w 4419601" name="connsiteX658"/>
              <a:gd fmla="*/ 2005785 h 2239844" name="connsiteY658"/>
              <a:gd fmla="*/ 2833507 w 4419601" name="connsiteX659"/>
              <a:gd fmla="*/ 2007988 h 2239844" name="connsiteY659"/>
              <a:gd fmla="*/ 2794924 w 4419601" name="connsiteX660"/>
              <a:gd fmla="*/ 2012009 h 2239844" name="connsiteY660"/>
              <a:gd fmla="*/ 2794527 w 4419601" name="connsiteX661"/>
              <a:gd fmla="*/ 2011901 h 2239844" name="connsiteY661"/>
              <a:gd fmla="*/ 2807112 w 4419601" name="connsiteX662"/>
              <a:gd fmla="*/ 2008560 h 2239844" name="connsiteY662"/>
              <a:gd fmla="*/ 2819842 w 4419601" name="connsiteX663"/>
              <a:gd fmla="*/ 2008792 h 2239844" name="connsiteY663"/>
              <a:gd fmla="*/ 2859228 w 4419601" name="connsiteX664"/>
              <a:gd fmla="*/ 1995120 h 2239844" name="connsiteY664"/>
              <a:gd fmla="*/ 2867247 w 4419601" name="connsiteX665"/>
              <a:gd fmla="*/ 1988626 h 2239844" name="connsiteY665"/>
              <a:gd fmla="*/ 2871285 w 4419601" name="connsiteX666"/>
              <a:gd fmla="*/ 1987078 h 2239844" name="connsiteY666"/>
              <a:gd fmla="*/ 2661398 w 4419601" name="connsiteX667"/>
              <a:gd fmla="*/ 1973434 h 2239844" name="connsiteY667"/>
              <a:gd fmla="*/ 2665521 w 4419601" name="connsiteX668"/>
              <a:gd fmla="*/ 1981717 h 2239844" name="connsiteY668"/>
              <a:gd fmla="*/ 2699757 w 4419601" name="connsiteX669"/>
              <a:gd fmla="*/ 1996542 h 2239844" name="connsiteY669"/>
              <a:gd fmla="*/ 2691592 w 4419601" name="connsiteX670"/>
              <a:gd fmla="*/ 1988823 h 2239844" name="connsiteY670"/>
              <a:gd fmla="*/ 2903156 w 4419601" name="connsiteX671"/>
              <a:gd fmla="*/ 1970084 h 2239844" name="connsiteY671"/>
              <a:gd fmla="*/ 2900798 w 4419601" name="connsiteX672"/>
              <a:gd fmla="*/ 1972378 h 2239844" name="connsiteY672"/>
              <a:gd fmla="*/ 2873697 w 4419601" name="connsiteX673"/>
              <a:gd fmla="*/ 1995925 h 2239844" name="connsiteY673"/>
              <a:gd fmla="*/ 2856068 w 4419601" name="connsiteX674"/>
              <a:gd fmla="*/ 2001216 h 2239844" name="connsiteY674"/>
              <a:gd fmla="*/ 2873697 w 4419601" name="connsiteX675"/>
              <a:gd fmla="*/ 1993512 h 2239844" name="connsiteY675"/>
              <a:gd fmla="*/ 2306021 w 4419601" name="connsiteX676"/>
              <a:gd fmla="*/ 1969380 h 2239844" name="connsiteY676"/>
              <a:gd fmla="*/ 2453790 w 4419601" name="connsiteX677"/>
              <a:gd fmla="*/ 2111358 h 2239844" name="connsiteY677"/>
              <a:gd fmla="*/ 2459529 w 4419601" name="connsiteX678"/>
              <a:gd fmla="*/ 2115826 h 2239844" name="connsiteY678"/>
              <a:gd fmla="*/ 2440940 w 4419601" name="connsiteX679"/>
              <a:gd fmla="*/ 2104904 h 2239844" name="connsiteY679"/>
              <a:gd fmla="*/ 2401781 w 4419601" name="connsiteX680"/>
              <a:gd fmla="*/ 2078681 h 2239844" name="connsiteY680"/>
              <a:gd fmla="*/ 2371875 w 4419601" name="connsiteX681"/>
              <a:gd fmla="*/ 2052469 h 2239844" name="connsiteY681"/>
              <a:gd fmla="*/ 2299597 w 4419601" name="connsiteX682"/>
              <a:gd fmla="*/ 1975833 h 2239844" name="connsiteY682"/>
              <a:gd fmla="*/ 2306021 w 4419601" name="connsiteX683"/>
              <a:gd fmla="*/ 1969380 h 2239844" name="connsiteY683"/>
              <a:gd fmla="*/ 2906079 w 4419601" name="connsiteX684"/>
              <a:gd fmla="*/ 1967241 h 2239844" name="connsiteY684"/>
              <a:gd fmla="*/ 2904685 w 4419601" name="connsiteX685"/>
              <a:gd fmla="*/ 1968868 h 2239844" name="connsiteY685"/>
              <a:gd fmla="*/ 2903156 w 4419601" name="connsiteX686"/>
              <a:gd fmla="*/ 1970084 h 2239844" name="connsiteY686"/>
              <a:gd fmla="*/ 2652956 w 4419601" name="connsiteX687"/>
              <a:gd fmla="*/ 1962926 h 2239844" name="connsiteY687"/>
              <a:gd fmla="*/ 2659380 w 4419601" name="connsiteX688"/>
              <a:gd fmla="*/ 1969380 h 2239844" name="connsiteY688"/>
              <a:gd fmla="*/ 2661051 w 4419601" name="connsiteX689"/>
              <a:gd fmla="*/ 1972735 h 2239844" name="connsiteY689"/>
              <a:gd fmla="*/ 2666317 w 4419601" name="connsiteX690"/>
              <a:gd fmla="*/ 1975820 h 2239844" name="connsiteY690"/>
              <a:gd fmla="*/ 2686471 w 4419601" name="connsiteX691"/>
              <a:gd fmla="*/ 1984739 h 2239844" name="connsiteY691"/>
              <a:gd fmla="*/ 2672230 w 4419601" name="connsiteX692"/>
              <a:gd fmla="*/ 1973413 h 2239844" name="connsiteY692"/>
              <a:gd fmla="*/ 2652956 w 4419601" name="connsiteX693"/>
              <a:gd fmla="*/ 1962926 h 2239844" name="connsiteY693"/>
              <a:gd fmla="*/ 1524368 w 4419601" name="connsiteX694"/>
              <a:gd fmla="*/ 1957426 h 2239844" name="connsiteY694"/>
              <a:gd fmla="*/ 1535381 w 4419601" name="connsiteX695"/>
              <a:gd fmla="*/ 1976273 h 2239844" name="connsiteY695"/>
              <a:gd fmla="*/ 1556649 w 4419601" name="connsiteX696"/>
              <a:gd fmla="*/ 2007130 h 2239844" name="connsiteY696"/>
              <a:gd fmla="*/ 1541798 w 4419601" name="connsiteX697"/>
              <a:gd fmla="*/ 1995558 h 2239844" name="connsiteY697"/>
              <a:gd fmla="*/ 1525837 w 4419601" name="connsiteX698"/>
              <a:gd fmla="*/ 1967387 h 2239844" name="connsiteY698"/>
              <a:gd fmla="*/ 1524661 w 4419601" name="connsiteX699"/>
              <a:gd fmla="*/ 1961626 h 2239844" name="connsiteY699"/>
              <a:gd fmla="*/ 2930713 w 4419601" name="connsiteX700"/>
              <a:gd fmla="*/ 1948169 h 2239844" name="connsiteY700"/>
              <a:gd fmla="*/ 2929963 w 4419601" name="connsiteX701"/>
              <a:gd fmla="*/ 1950086 h 2239844" name="connsiteY701"/>
              <a:gd fmla="*/ 2874501 w 4419601" name="connsiteX702"/>
              <a:gd fmla="*/ 2002358 h 2239844" name="connsiteY702"/>
              <a:gd fmla="*/ 2859335 w 4419601" name="connsiteX703"/>
              <a:gd fmla="*/ 2007901 h 2239844" name="connsiteY703"/>
              <a:gd fmla="*/ 2888165 w 4419601" name="connsiteX704"/>
              <a:gd fmla="*/ 1984666 h 2239844" name="connsiteY704"/>
              <a:gd fmla="*/ 2900798 w 4419601" name="connsiteX705"/>
              <a:gd fmla="*/ 1972378 h 2239844" name="connsiteY705"/>
              <a:gd fmla="*/ 2904241 w 4419601" name="connsiteX706"/>
              <a:gd fmla="*/ 1969386 h 2239844" name="connsiteY706"/>
              <a:gd fmla="*/ 2904685 w 4419601" name="connsiteX707"/>
              <a:gd fmla="*/ 1968868 h 2239844" name="connsiteY707"/>
              <a:gd fmla="*/ 2922867 w 4419601" name="connsiteX708"/>
              <a:gd fmla="*/ 1947646 h 2239844" name="connsiteY708"/>
              <a:gd fmla="*/ 2917102 w 4419601" name="connsiteX709"/>
              <a:gd fmla="*/ 1956519 h 2239844" name="connsiteY709"/>
              <a:gd fmla="*/ 2906079 w 4419601" name="connsiteX710"/>
              <a:gd fmla="*/ 1967241 h 2239844" name="connsiteY710"/>
              <a:gd fmla="*/ 2048879 w 4419601" name="connsiteX711"/>
              <a:gd fmla="*/ 1946529 h 2239844" name="connsiteY711"/>
              <a:gd fmla="*/ 2050082 w 4419601" name="connsiteX712"/>
              <a:gd fmla="*/ 1950938 h 2239844" name="connsiteY712"/>
              <a:gd fmla="*/ 2043446 w 4419601" name="connsiteX713"/>
              <a:gd fmla="*/ 1979704 h 2239844" name="connsiteY713"/>
              <a:gd fmla="*/ 2039645 w 4419601" name="connsiteX714"/>
              <a:gd fmla="*/ 1986430 h 2239844" name="connsiteY714"/>
              <a:gd fmla="*/ 2037997 w 4419601" name="connsiteX715"/>
              <a:gd fmla="*/ 1988590 h 2239844" name="connsiteY715"/>
              <a:gd fmla="*/ 2023636 w 4419601" name="connsiteX716"/>
              <a:gd fmla="*/ 2001445 h 2239844" name="connsiteY716"/>
              <a:gd fmla="*/ 1965936 w 4419601" name="connsiteX717"/>
              <a:gd fmla="*/ 2014272 h 2239844" name="connsiteY717"/>
              <a:gd fmla="*/ 2023636 w 4419601" name="connsiteX718"/>
              <a:gd fmla="*/ 1995031 h 2239844" name="connsiteY718"/>
              <a:gd fmla="*/ 2042869 w 4419601" name="connsiteX719"/>
              <a:gd fmla="*/ 1969377 h 2239844" name="connsiteY719"/>
              <a:gd fmla="*/ 2048479 w 4419601" name="connsiteX720"/>
              <a:gd fmla="*/ 1955748 h 2239844" name="connsiteY720"/>
              <a:gd fmla="*/ 2054118 w 4419601" name="connsiteX721"/>
              <a:gd fmla="*/ 1946359 h 2239844" name="connsiteY721"/>
              <a:gd fmla="*/ 2055691 w 4419601" name="connsiteX722"/>
              <a:gd fmla="*/ 1950136 h 2239844" name="connsiteY722"/>
              <a:gd fmla="*/ 2055691 w 4419601" name="connsiteX723"/>
              <a:gd fmla="*/ 1962963 h 2239844" name="connsiteY723"/>
              <a:gd fmla="*/ 2017225 w 4419601" name="connsiteX724"/>
              <a:gd fmla="*/ 2020685 h 2239844" name="connsiteY724"/>
              <a:gd fmla="*/ 2012626 w 4419601" name="connsiteX725"/>
              <a:gd fmla="*/ 2024031 h 2239844" name="connsiteY725"/>
              <a:gd fmla="*/ 2010012 w 4419601" name="connsiteX726"/>
              <a:gd fmla="*/ 2025495 h 2239844" name="connsiteY726"/>
              <a:gd fmla="*/ 2001641 w 4419601" name="connsiteX727"/>
              <a:gd fmla="*/ 2026036 h 2239844" name="connsiteY727"/>
              <a:gd fmla="*/ 2019629 w 4419601" name="connsiteX728"/>
              <a:gd fmla="*/ 2012668 h 2239844" name="connsiteY728"/>
              <a:gd fmla="*/ 2037997 w 4419601" name="connsiteX729"/>
              <a:gd fmla="*/ 1988590 h 2239844" name="connsiteY729"/>
              <a:gd fmla="*/ 2038862 w 4419601" name="connsiteX730"/>
              <a:gd fmla="*/ 1987816 h 2239844" name="connsiteY730"/>
              <a:gd fmla="*/ 2039645 w 4419601" name="connsiteX731"/>
              <a:gd fmla="*/ 1986430 h 2239844" name="connsiteY731"/>
              <a:gd fmla="*/ 2042869 w 4419601" name="connsiteX732"/>
              <a:gd fmla="*/ 1982204 h 2239844" name="connsiteY732"/>
              <a:gd fmla="*/ 2043446 w 4419601" name="connsiteX733"/>
              <a:gd fmla="*/ 1979704 h 2239844" name="connsiteY733"/>
              <a:gd fmla="*/ 2049280 w 4419601" name="connsiteX734"/>
              <a:gd fmla="*/ 1969377 h 2239844" name="connsiteY734"/>
              <a:gd fmla="*/ 2052486 w 4419601" name="connsiteX735"/>
              <a:gd fmla="*/ 1955748 h 2239844" name="connsiteY735"/>
              <a:gd fmla="*/ 2925016 w 4419601" name="connsiteX736"/>
              <a:gd fmla="*/ 1945137 h 2239844" name="connsiteY736"/>
              <a:gd fmla="*/ 2922867 w 4419601" name="connsiteX737"/>
              <a:gd fmla="*/ 1947646 h 2239844" name="connsiteY737"/>
              <a:gd fmla="*/ 2923843 w 4419601" name="connsiteX738"/>
              <a:gd fmla="*/ 1946143 h 2239844" name="connsiteY738"/>
              <a:gd fmla="*/ 1523094 w 4419601" name="connsiteX739"/>
              <a:gd fmla="*/ 1939135 h 2239844" name="connsiteY739"/>
              <a:gd fmla="*/ 1523307 w 4419601" name="connsiteX740"/>
              <a:gd fmla="*/ 1939692 h 2239844" name="connsiteY740"/>
              <a:gd fmla="*/ 1523177 w 4419601" name="connsiteX741"/>
              <a:gd fmla="*/ 1940329 h 2239844" name="connsiteY741"/>
              <a:gd fmla="*/ 2055691 w 4419601" name="connsiteX742"/>
              <a:gd fmla="*/ 1934977 h 2239844" name="connsiteY742"/>
              <a:gd fmla="*/ 2060499 w 4419601" name="connsiteX743"/>
              <a:gd fmla="*/ 1938913 h 2239844" name="connsiteY743"/>
              <a:gd fmla="*/ 2068513 w 4419601" name="connsiteX744"/>
              <a:gd fmla="*/ 1962963 h 2239844" name="connsiteY744"/>
              <a:gd fmla="*/ 2055691 w 4419601" name="connsiteX745"/>
              <a:gd fmla="*/ 1995031 h 2239844" name="connsiteY745"/>
              <a:gd fmla="*/ 2030047 w 4419601" name="connsiteX746"/>
              <a:gd fmla="*/ 2020685 h 2239844" name="connsiteY746"/>
              <a:gd fmla="*/ 2008775 w 4419601" name="connsiteX747"/>
              <a:gd fmla="*/ 2026833 h 2239844" name="connsiteY747"/>
              <a:gd fmla="*/ 2012626 w 4419601" name="connsiteX748"/>
              <a:gd fmla="*/ 2024031 h 2239844" name="connsiteY748"/>
              <a:gd fmla="*/ 2030047 w 4419601" name="connsiteX749"/>
              <a:gd fmla="*/ 2014272 h 2239844" name="connsiteY749"/>
              <a:gd fmla="*/ 2055691 w 4419601" name="connsiteX750"/>
              <a:gd fmla="*/ 1982204 h 2239844" name="connsiteY750"/>
              <a:gd fmla="*/ 2055691 w 4419601" name="connsiteX751"/>
              <a:gd fmla="*/ 1950136 h 2239844" name="connsiteY751"/>
              <a:gd fmla="*/ 2055691 w 4419601" name="connsiteX752"/>
              <a:gd fmla="*/ 1944524 h 2239844" name="connsiteY752"/>
              <a:gd fmla="*/ 2055691 w 4419601" name="connsiteX753"/>
              <a:gd fmla="*/ 1937309 h 2239844" name="connsiteY753"/>
              <a:gd fmla="*/ 2045358 w 4419601" name="connsiteX754"/>
              <a:gd fmla="*/ 1933612 h 2239844" name="connsiteY754"/>
              <a:gd fmla="*/ 2049256 w 4419601" name="connsiteX755"/>
              <a:gd fmla="*/ 1937866 h 2239844" name="connsiteY755"/>
              <a:gd fmla="*/ 2048879 w 4419601" name="connsiteX756"/>
              <a:gd fmla="*/ 1946529 h 2239844" name="connsiteY756"/>
              <a:gd fmla="*/ 2938082 w 4419601" name="connsiteX757"/>
              <a:gd fmla="*/ 1929345 h 2239844" name="connsiteY757"/>
              <a:gd fmla="*/ 2936986 w 4419601" name="connsiteX758"/>
              <a:gd fmla="*/ 1932145 h 2239844" name="connsiteY758"/>
              <a:gd fmla="*/ 2932374 w 4419601" name="connsiteX759"/>
              <a:gd fmla="*/ 1938827 h 2239844" name="connsiteY759"/>
              <a:gd fmla="*/ 2925016 w 4419601" name="connsiteX760"/>
              <a:gd fmla="*/ 1945137 h 2239844" name="connsiteY760"/>
              <a:gd fmla="*/ 2933178 w 4419601" name="connsiteX761"/>
              <a:gd fmla="*/ 1935610 h 2239844" name="connsiteY761"/>
              <a:gd fmla="*/ 2933497 w 4419601" name="connsiteX762"/>
              <a:gd fmla="*/ 1934173 h 2239844" name="connsiteY762"/>
              <a:gd fmla="*/ 2052486 w 4419601" name="connsiteX763"/>
              <a:gd fmla="*/ 1927689 h 2239844" name="connsiteY763"/>
              <a:gd fmla="*/ 2055691 w 4419601" name="connsiteX764"/>
              <a:gd fmla="*/ 1930896 h 2239844" name="connsiteY764"/>
              <a:gd fmla="*/ 2055691 w 4419601" name="connsiteX765"/>
              <a:gd fmla="*/ 1934977 h 2239844" name="connsiteY765"/>
              <a:gd fmla="*/ 2054623 w 4419601" name="connsiteX766"/>
              <a:gd fmla="*/ 1934103 h 2239844" name="connsiteY766"/>
              <a:gd fmla="*/ 2045808 w 4419601" name="connsiteX767"/>
              <a:gd fmla="*/ 1926888 h 2239844" name="connsiteY767"/>
              <a:gd fmla="*/ 2054623 w 4419601" name="connsiteX768"/>
              <a:gd fmla="*/ 1934103 h 2239844" name="connsiteY768"/>
              <a:gd fmla="*/ 2055691 w 4419601" name="connsiteX769"/>
              <a:gd fmla="*/ 1937309 h 2239844" name="connsiteY769"/>
              <a:gd fmla="*/ 2054118 w 4419601" name="connsiteX770"/>
              <a:gd fmla="*/ 1946359 h 2239844" name="connsiteY770"/>
              <a:gd fmla="*/ 2051684 w 4419601" name="connsiteX771"/>
              <a:gd fmla="*/ 1940516 h 2239844" name="connsiteY771"/>
              <a:gd fmla="*/ 2049256 w 4419601" name="connsiteX772"/>
              <a:gd fmla="*/ 1937866 h 2239844" name="connsiteY772"/>
              <a:gd fmla="*/ 2049280 w 4419601" name="connsiteX773"/>
              <a:gd fmla="*/ 1937309 h 2239844" name="connsiteY773"/>
              <a:gd fmla="*/ 2036871 w 4419601" name="connsiteX774"/>
              <a:gd fmla="*/ 1920344 h 2239844" name="connsiteY774"/>
              <a:gd fmla="*/ 2044472 w 4419601" name="connsiteX775"/>
              <a:gd fmla="*/ 1922879 h 2239844" name="connsiteY775"/>
              <a:gd fmla="*/ 2045808 w 4419601" name="connsiteX776"/>
              <a:gd fmla="*/ 1926888 h 2239844" name="connsiteY776"/>
              <a:gd fmla="*/ 2042869 w 4419601" name="connsiteX777"/>
              <a:gd fmla="*/ 1924482 h 2239844" name="connsiteY777"/>
              <a:gd fmla="*/ 1874629 w 4419601" name="connsiteX778"/>
              <a:gd fmla="*/ 1917983 h 2239844" name="connsiteY778"/>
              <a:gd fmla="*/ 1856639 w 4419601" name="connsiteX779"/>
              <a:gd fmla="*/ 1943889 h 2239844" name="connsiteY779"/>
              <a:gd fmla="*/ 1830899 w 4419601" name="connsiteX780"/>
              <a:gd fmla="*/ 1988965 h 2239844" name="connsiteY780"/>
              <a:gd fmla="*/ 1815615 w 4419601" name="connsiteX781"/>
              <a:gd fmla="*/ 2013917 h 2239844" name="connsiteY781"/>
              <a:gd fmla="*/ 1814453 w 4419601" name="connsiteX782"/>
              <a:gd fmla="*/ 2016153 h 2239844" name="connsiteY782"/>
              <a:gd fmla="*/ 1815615 w 4419601" name="connsiteX783"/>
              <a:gd fmla="*/ 2012308 h 2239844" name="connsiteY783"/>
              <a:gd fmla="*/ 1830899 w 4419601" name="connsiteX784"/>
              <a:gd fmla="*/ 1982525 h 2239844" name="connsiteY784"/>
              <a:gd fmla="*/ 1869509 w 4419601" name="connsiteX785"/>
              <a:gd fmla="*/ 1924570 h 2239844" name="connsiteY785"/>
              <a:gd fmla="*/ 2235350 w 4419601" name="connsiteX786"/>
              <a:gd fmla="*/ 1917751 h 2239844" name="connsiteY786"/>
              <a:gd fmla="*/ 2273898 w 4419601" name="connsiteX787"/>
              <a:gd fmla="*/ 1956473 h 2239844" name="connsiteY787"/>
              <a:gd fmla="*/ 2325296 w 4419601" name="connsiteX788"/>
              <a:gd fmla="*/ 2014554 h 2239844" name="connsiteY788"/>
              <a:gd fmla="*/ 2383118 w 4419601" name="connsiteX789"/>
              <a:gd fmla="*/ 2066183 h 2239844" name="connsiteY789"/>
              <a:gd fmla="*/ 2401781 w 4419601" name="connsiteX790"/>
              <a:gd fmla="*/ 2078681 h 2239844" name="connsiteY790"/>
              <a:gd fmla="*/ 2437214 w 4419601" name="connsiteX791"/>
              <a:gd fmla="*/ 2109736 h 2239844" name="connsiteY791"/>
              <a:gd fmla="*/ 2419257 w 4419601" name="connsiteX792"/>
              <a:gd fmla="*/ 2100871 h 2239844" name="connsiteY792"/>
              <a:gd fmla="*/ 2376693 w 4419601" name="connsiteX793"/>
              <a:gd fmla="*/ 2072636 h 2239844" name="connsiteY793"/>
              <a:gd fmla="*/ 2299597 w 4419601" name="connsiteX794"/>
              <a:gd fmla="*/ 1995194 h 2239844" name="connsiteY794"/>
              <a:gd fmla="*/ 2261048 w 4419601" name="connsiteX795"/>
              <a:gd fmla="*/ 1956473 h 2239844" name="connsiteY795"/>
              <a:gd fmla="*/ 2250608 w 4419601" name="connsiteX796"/>
              <a:gd fmla="*/ 1937919 h 2239844" name="connsiteY796"/>
              <a:gd fmla="*/ 2236561 w 4419601" name="connsiteX797"/>
              <a:gd fmla="*/ 1925293 h 2239844" name="connsiteY797"/>
              <a:gd fmla="*/ 2228925 w 4419601" name="connsiteX798"/>
              <a:gd fmla="*/ 1917751 h 2239844" name="connsiteY798"/>
              <a:gd fmla="*/ 2235350 w 4419601" name="connsiteX799"/>
              <a:gd fmla="*/ 1917751 h 2239844" name="connsiteY799"/>
              <a:gd fmla="*/ 2235350 w 4419601" name="connsiteX800"/>
              <a:gd fmla="*/ 1924205 h 2239844" name="connsiteY800"/>
              <a:gd fmla="*/ 2236561 w 4419601" name="connsiteX801"/>
              <a:gd fmla="*/ 1925293 h 2239844" name="connsiteY801"/>
              <a:gd fmla="*/ 2239365 w 4419601" name="connsiteX802"/>
              <a:gd fmla="*/ 1942759 h 2239844" name="connsiteY802"/>
              <a:gd fmla="*/ 2248199 w 4419601" name="connsiteX803"/>
              <a:gd fmla="*/ 1962926 h 2239844" name="connsiteY803"/>
              <a:gd fmla="*/ 2255738 w 4419601" name="connsiteX804"/>
              <a:gd fmla="*/ 1974286 h 2239844" name="connsiteY804"/>
              <a:gd fmla="*/ 2263431 w 4419601" name="connsiteX805"/>
              <a:gd fmla="*/ 1980621 h 2239844" name="connsiteY805"/>
              <a:gd fmla="*/ 2286752 w 4419601" name="connsiteX806"/>
              <a:gd fmla="*/ 2008601 h 2239844" name="connsiteY806"/>
              <a:gd fmla="*/ 2314899 w 4419601" name="connsiteX807"/>
              <a:gd fmla="*/ 2037380 h 2239844" name="connsiteY807"/>
              <a:gd fmla="*/ 2326574 w 4419601" name="connsiteX808"/>
              <a:gd fmla="*/ 2051788 h 2239844" name="connsiteY808"/>
              <a:gd fmla="*/ 2321333 w 4419601" name="connsiteX809"/>
              <a:gd fmla="*/ 2047773 h 2239844" name="connsiteY809"/>
              <a:gd fmla="*/ 2309773 w 4419601" name="connsiteX810"/>
              <a:gd fmla="*/ 2040741 h 2239844" name="connsiteY810"/>
              <a:gd fmla="*/ 2286752 w 4419601" name="connsiteX811"/>
              <a:gd fmla="*/ 2014997 h 2239844" name="connsiteY811"/>
              <a:gd fmla="*/ 2273449 w 4419601" name="connsiteX812"/>
              <a:gd fmla="*/ 2000970 h 2239844" name="connsiteY812"/>
              <a:gd fmla="*/ 2273898 w 4419601" name="connsiteX813"/>
              <a:gd fmla="*/ 2001647 h 2239844" name="connsiteY813"/>
              <a:gd fmla="*/ 2285701 w 4419601" name="connsiteX814"/>
              <a:gd fmla="*/ 2018309 h 2239844" name="connsiteY814"/>
              <a:gd fmla="*/ 2290773 w 4419601" name="connsiteX815"/>
              <a:gd fmla="*/ 2023790 h 2239844" name="connsiteY815"/>
              <a:gd fmla="*/ 2308385 w 4419601" name="connsiteX816"/>
              <a:gd fmla="*/ 2039897 h 2239844" name="connsiteY816"/>
              <a:gd fmla="*/ 2295395 w 4419601" name="connsiteX817"/>
              <a:gd fmla="*/ 2031995 h 2239844" name="connsiteY817"/>
              <a:gd fmla="*/ 2302822 w 4419601" name="connsiteX818"/>
              <a:gd fmla="*/ 2042480 h 2239844" name="connsiteY818"/>
              <a:gd fmla="*/ 2314899 w 4419601" name="connsiteX819"/>
              <a:gd fmla="*/ 2048572 h 2239844" name="connsiteY819"/>
              <a:gd fmla="*/ 2320591 w 4419601" name="connsiteX820"/>
              <a:gd fmla="*/ 2052839 h 2239844" name="connsiteY820"/>
              <a:gd fmla="*/ 2338221 w 4419601" name="connsiteX821"/>
              <a:gd fmla="*/ 2072555 h 2239844" name="connsiteY821"/>
              <a:gd fmla="*/ 2377811 w 4419601" name="connsiteX822"/>
              <a:gd fmla="*/ 2105515 h 2239844" name="connsiteY822"/>
              <a:gd fmla="*/ 2396123 w 4419601" name="connsiteX823"/>
              <a:gd fmla="*/ 2123718 h 2239844" name="connsiteY823"/>
              <a:gd fmla="*/ 2412590 w 4419601" name="connsiteX824"/>
              <a:gd fmla="*/ 2133721 h 2239844" name="connsiteY824"/>
              <a:gd fmla="*/ 2434448 w 4419601" name="connsiteX825"/>
              <a:gd fmla="*/ 2150289 h 2239844" name="connsiteY825"/>
              <a:gd fmla="*/ 2425074 w 4419601" name="connsiteX826"/>
              <a:gd fmla="*/ 2147701 h 2239844" name="connsiteY826"/>
              <a:gd fmla="*/ 2396123 w 4419601" name="connsiteX827"/>
              <a:gd fmla="*/ 2130113 h 2239844" name="connsiteY827"/>
              <a:gd fmla="*/ 2344654 w 4419601" name="connsiteX828"/>
              <a:gd fmla="*/ 2085346 h 2239844" name="connsiteY828"/>
              <a:gd fmla="*/ 2311865 w 4419601" name="connsiteX829"/>
              <a:gd fmla="*/ 2053620 h 2239844" name="connsiteY829"/>
              <a:gd fmla="*/ 2338145 w 4419601" name="connsiteX830"/>
              <a:gd fmla="*/ 2085543 h 2239844" name="connsiteY830"/>
              <a:gd fmla="*/ 2415241 w 4419601" name="connsiteX831"/>
              <a:gd fmla="*/ 2150079 h 2239844" name="connsiteY831"/>
              <a:gd fmla="*/ 2552569 w 4419601" name="connsiteX832"/>
              <a:gd fmla="*/ 2195455 h 2239844" name="connsiteY832"/>
              <a:gd fmla="*/ 2583097 w 4419601" name="connsiteX833"/>
              <a:gd fmla="*/ 2191308 h 2239844" name="connsiteY833"/>
              <a:gd fmla="*/ 2601558 w 4419601" name="connsiteX834"/>
              <a:gd fmla="*/ 2195254 h 2239844" name="connsiteY834"/>
              <a:gd fmla="*/ 2609919 w 4419601" name="connsiteX835"/>
              <a:gd fmla="*/ 2194370 h 2239844" name="connsiteY835"/>
              <a:gd fmla="*/ 2604971 w 4419601" name="connsiteX836"/>
              <a:gd fmla="*/ 2196867 h 2239844" name="connsiteY836"/>
              <a:gd fmla="*/ 2473064 w 4419601" name="connsiteX837"/>
              <a:gd fmla="*/ 2182347 h 2239844" name="connsiteY837"/>
              <a:gd fmla="*/ 2389543 w 4419601" name="connsiteX838"/>
              <a:gd fmla="*/ 2137172 h 2239844" name="connsiteY838"/>
              <a:gd fmla="*/ 2312446 w 4419601" name="connsiteX839"/>
              <a:gd fmla="*/ 2066183 h 2239844" name="connsiteY839"/>
              <a:gd fmla="*/ 2299597 w 4419601" name="connsiteX840"/>
              <a:gd fmla="*/ 2046822 h 2239844" name="connsiteY840"/>
              <a:gd fmla="*/ 2293641 w 4419601" name="connsiteX841"/>
              <a:gd fmla="*/ 2037849 h 2239844" name="connsiteY841"/>
              <a:gd fmla="*/ 2261018 w 4419601" name="connsiteX842"/>
              <a:gd fmla="*/ 2021392 h 2239844" name="connsiteY842"/>
              <a:gd fmla="*/ 2267452 w 4419601" name="connsiteX843"/>
              <a:gd fmla="*/ 2014997 h 2239844" name="connsiteY843"/>
              <a:gd fmla="*/ 2281097 w 4419601" name="connsiteX844"/>
              <a:gd fmla="*/ 2023297 h 2239844" name="connsiteY844"/>
              <a:gd fmla="*/ 2284340 w 4419601" name="connsiteX845"/>
              <a:gd fmla="*/ 2026988 h 2239844" name="connsiteY845"/>
              <a:gd fmla="*/ 2290190 w 4419601" name="connsiteX846"/>
              <a:gd fmla="*/ 2032648 h 2239844" name="connsiteY846"/>
              <a:gd fmla="*/ 2286747 w 4419601" name="connsiteX847"/>
              <a:gd fmla="*/ 2027461 h 2239844" name="connsiteY847"/>
              <a:gd fmla="*/ 2285647 w 4419601" name="connsiteX848"/>
              <a:gd fmla="*/ 2026065 h 2239844" name="connsiteY848"/>
              <a:gd fmla="*/ 2281097 w 4419601" name="connsiteX849"/>
              <a:gd fmla="*/ 2023297 h 2239844" name="connsiteY849"/>
              <a:gd fmla="*/ 2228850 w 4419601" name="connsiteX850"/>
              <a:gd fmla="*/ 1963834 h 2239844" name="connsiteY850"/>
              <a:gd fmla="*/ 2249216 w 4419601" name="connsiteX851"/>
              <a:gd fmla="*/ 1978887 h 2239844" name="connsiteY851"/>
              <a:gd fmla="*/ 2264837 w 4419601" name="connsiteX852"/>
              <a:gd fmla="*/ 1995766 h 2239844" name="connsiteY852"/>
              <a:gd fmla="*/ 2261048 w 4419601" name="connsiteX853"/>
              <a:gd fmla="*/ 1988740 h 2239844" name="connsiteY853"/>
              <a:gd fmla="*/ 2259423 w 4419601" name="connsiteX854"/>
              <a:gd fmla="*/ 1986432 h 2239844" name="connsiteY854"/>
              <a:gd fmla="*/ 2249216 w 4419601" name="connsiteX855"/>
              <a:gd fmla="*/ 1978887 h 2239844" name="connsiteY855"/>
              <a:gd fmla="*/ 2235284 w 4419601" name="connsiteX856"/>
              <a:gd fmla="*/ 1963834 h 2239844" name="connsiteY856"/>
              <a:gd fmla="*/ 2228850 w 4419601" name="connsiteX857"/>
              <a:gd fmla="*/ 1963834 h 2239844" name="connsiteY857"/>
              <a:gd fmla="*/ 2235284 w 4419601" name="connsiteX858"/>
              <a:gd fmla="*/ 1957438 h 2239844" name="connsiteY858"/>
              <a:gd fmla="*/ 2244148 w 4419601" name="connsiteX859"/>
              <a:gd fmla="*/ 1964739 h 2239844" name="connsiteY859"/>
              <a:gd fmla="*/ 2237759 w 4419601" name="connsiteX860"/>
              <a:gd fmla="*/ 1955666 h 2239844" name="connsiteY860"/>
              <a:gd fmla="*/ 2228925 w 4419601" name="connsiteX861"/>
              <a:gd fmla="*/ 1917751 h 2239844" name="connsiteY861"/>
              <a:gd fmla="*/ 2937435 w 4419601" name="connsiteX862"/>
              <a:gd fmla="*/ 1916444 h 2239844" name="connsiteY862"/>
              <a:gd fmla="*/ 2933497 w 4419601" name="connsiteX863"/>
              <a:gd fmla="*/ 1934173 h 2239844" name="connsiteY863"/>
              <a:gd fmla="*/ 2927551 w 4419601" name="connsiteX864"/>
              <a:gd fmla="*/ 1940435 h 2239844" name="connsiteY864"/>
              <a:gd fmla="*/ 2923843 w 4419601" name="connsiteX865"/>
              <a:gd fmla="*/ 1946143 h 2239844" name="connsiteY865"/>
              <a:gd fmla="*/ 2904241 w 4419601" name="connsiteX866"/>
              <a:gd fmla="*/ 1962953 h 2239844" name="connsiteY866"/>
              <a:gd fmla="*/ 2873894 w 4419601" name="connsiteX867"/>
              <a:gd fmla="*/ 1985169 h 2239844" name="connsiteY867"/>
              <a:gd fmla="*/ 2885754 w 4419601" name="connsiteX868"/>
              <a:gd fmla="*/ 1975820 h 2239844" name="connsiteY868"/>
              <a:gd fmla="*/ 2892300 w 4419601" name="connsiteX869"/>
              <a:gd fmla="*/ 1968335 h 2239844" name="connsiteY869"/>
              <a:gd fmla="*/ 2892988 w 4419601" name="connsiteX870"/>
              <a:gd fmla="*/ 1967778 h 2239844" name="connsiteY870"/>
              <a:gd fmla="*/ 2893575 w 4419601" name="connsiteX871"/>
              <a:gd fmla="*/ 1966876 h 2239844" name="connsiteY871"/>
              <a:gd fmla="*/ 2936393 w 4419601" name="connsiteX872"/>
              <a:gd fmla="*/ 1917918 h 2239844" name="connsiteY872"/>
              <a:gd fmla="*/ 2139781 w 4419601" name="connsiteX873"/>
              <a:gd fmla="*/ 1911691 h 2239844" name="connsiteY873"/>
              <a:gd fmla="*/ 2139781 w 4419601" name="connsiteX874"/>
              <a:gd fmla="*/ 1952743 h 2239844" name="connsiteY874"/>
              <a:gd fmla="*/ 2101171 w 4419601" name="connsiteX875"/>
              <a:gd fmla="*/ 2046920 h 2239844" name="connsiteY875"/>
              <a:gd fmla="*/ 2075431 w 4419601" name="connsiteX876"/>
              <a:gd fmla="*/ 2066238 h 2239844" name="connsiteY876"/>
              <a:gd fmla="*/ 2068996 w 4419601" name="connsiteX877"/>
              <a:gd fmla="*/ 2066238 h 2239844" name="connsiteY877"/>
              <a:gd fmla="*/ 2094736 w 4419601" name="connsiteX878"/>
              <a:gd fmla="*/ 2040480 h 2239844" name="connsiteY878"/>
              <a:gd fmla="*/ 2101171 w 4419601" name="connsiteX879"/>
              <a:gd fmla="*/ 2040480 h 2239844" name="connsiteY879"/>
              <a:gd fmla="*/ 2127715 w 4419601" name="connsiteX880"/>
              <a:gd fmla="*/ 1978501 h 2239844" name="connsiteY880"/>
              <a:gd fmla="*/ 2593675 w 4419601" name="connsiteX881"/>
              <a:gd fmla="*/ 1911686 h 2239844" name="connsiteY881"/>
              <a:gd fmla="*/ 2602013 w 4419601" name="connsiteX882"/>
              <a:gd fmla="*/ 1917918 h 2239844" name="connsiteY882"/>
              <a:gd fmla="*/ 2673551 w 4419601" name="connsiteX883"/>
              <a:gd fmla="*/ 1961344 h 2239844" name="connsiteY883"/>
              <a:gd fmla="*/ 2736244 w 4419601" name="connsiteX884"/>
              <a:gd fmla="*/ 1989075 h 2239844" name="connsiteY884"/>
              <a:gd fmla="*/ 2730621 w 4419601" name="connsiteX885"/>
              <a:gd fmla="*/ 1988687 h 2239844" name="connsiteY885"/>
              <a:gd fmla="*/ 2730621 w 4419601" name="connsiteX886"/>
              <a:gd fmla="*/ 1990990 h 2239844" name="connsiteY886"/>
              <a:gd fmla="*/ 2682404 w 4419601" name="connsiteX887"/>
              <a:gd fmla="*/ 1971186 h 2239844" name="connsiteY887"/>
              <a:gd fmla="*/ 2678916 w 4419601" name="connsiteX888"/>
              <a:gd fmla="*/ 1969508 h 2239844" name="connsiteY888"/>
              <a:gd fmla="*/ 2614858 w 4419601" name="connsiteX889"/>
              <a:gd fmla="*/ 1928461 h 2239844" name="connsiteY889"/>
              <a:gd fmla="*/ 2595208 w 4419601" name="connsiteX890"/>
              <a:gd fmla="*/ 1913001 h 2239844" name="connsiteY890"/>
              <a:gd fmla="*/ 2030363 w 4419601" name="connsiteX891"/>
              <a:gd fmla="*/ 1908330 h 2239844" name="connsiteY891"/>
              <a:gd fmla="*/ 2037259 w 4419601" name="connsiteX892"/>
              <a:gd fmla="*/ 1910854 h 2239844" name="connsiteY892"/>
              <a:gd fmla="*/ 2050382 w 4419601" name="connsiteX893"/>
              <a:gd fmla="*/ 1921376 h 2239844" name="connsiteY893"/>
              <a:gd fmla="*/ 2052486 w 4419601" name="connsiteX894"/>
              <a:gd fmla="*/ 1927689 h 2239844" name="connsiteY894"/>
              <a:gd fmla="*/ 2036458 w 4419601" name="connsiteX895"/>
              <a:gd fmla="*/ 1911655 h 2239844" name="connsiteY895"/>
              <a:gd fmla="*/ 1996908 w 4419601" name="connsiteX896"/>
              <a:gd fmla="*/ 1904850 h 2239844" name="connsiteY896"/>
              <a:gd fmla="*/ 1997991 w 4419601" name="connsiteX897"/>
              <a:gd fmla="*/ 1905242 h 2239844" name="connsiteY897"/>
              <a:gd fmla="*/ 2030047 w 4419601" name="connsiteX898"/>
              <a:gd fmla="*/ 1918069 h 2239844" name="connsiteY898"/>
              <a:gd fmla="*/ 2034689 w 4419601" name="connsiteX899"/>
              <a:gd fmla="*/ 1919617 h 2239844" name="connsiteY899"/>
              <a:gd fmla="*/ 2042869 w 4419601" name="connsiteX900"/>
              <a:gd fmla="*/ 1924482 h 2239844" name="connsiteY900"/>
              <a:gd fmla="*/ 2045358 w 4419601" name="connsiteX901"/>
              <a:gd fmla="*/ 1933612 h 2239844" name="connsiteY901"/>
              <a:gd fmla="*/ 2042869 w 4419601" name="connsiteX902"/>
              <a:gd fmla="*/ 1930896 h 2239844" name="connsiteY902"/>
              <a:gd fmla="*/ 2016423 w 4419601" name="connsiteX903"/>
              <a:gd fmla="*/ 1914862 h 2239844" name="connsiteY903"/>
              <a:gd fmla="*/ 1982914 w 4419601" name="connsiteX904"/>
              <a:gd fmla="*/ 1899795 h 2239844" name="connsiteY904"/>
              <a:gd fmla="*/ 1990489 w 4419601" name="connsiteX905"/>
              <a:gd fmla="*/ 1901557 h 2239844" name="connsiteY905"/>
              <a:gd fmla="*/ 1996908 w 4419601" name="connsiteX906"/>
              <a:gd fmla="*/ 1904850 h 2239844" name="connsiteY906"/>
              <a:gd fmla="*/ 1996304 w 4419601" name="connsiteX907"/>
              <a:gd fmla="*/ 1895115 h 2239844" name="connsiteY907"/>
              <a:gd fmla="*/ 2010012 w 4419601" name="connsiteX908"/>
              <a:gd fmla="*/ 1897225 h 2239844" name="connsiteY908"/>
              <a:gd fmla="*/ 2030363 w 4419601" name="connsiteX909"/>
              <a:gd fmla="*/ 1908330 h 2239844" name="connsiteY909"/>
              <a:gd fmla="*/ 2004402 w 4419601" name="connsiteX910"/>
              <a:gd fmla="*/ 1898828 h 2239844" name="connsiteY910"/>
              <a:gd fmla="*/ 1999060 w 4419601" name="connsiteX911"/>
              <a:gd fmla="*/ 1896691 h 2239844" name="connsiteY911"/>
              <a:gd fmla="*/ 1965141 w 4419601" name="connsiteX912"/>
              <a:gd fmla="*/ 1894459 h 2239844" name="connsiteY912"/>
              <a:gd fmla="*/ 1969142 w 4419601" name="connsiteX913"/>
              <a:gd fmla="*/ 1894820 h 2239844" name="connsiteY913"/>
              <a:gd fmla="*/ 1982914 w 4419601" name="connsiteX914"/>
              <a:gd fmla="*/ 1899795 h 2239844" name="connsiteY914"/>
              <a:gd fmla="*/ 1978758 w 4419601" name="connsiteX915"/>
              <a:gd fmla="*/ 1898828 h 2239844" name="connsiteY915"/>
              <a:gd fmla="*/ 1959525 w 4419601" name="connsiteX916"/>
              <a:gd fmla="*/ 1905242 h 2239844" name="connsiteY916"/>
              <a:gd fmla="*/ 1940292 w 4419601" name="connsiteX917"/>
              <a:gd fmla="*/ 1930896 h 2239844" name="connsiteY917"/>
              <a:gd fmla="*/ 1933881 w 4419601" name="connsiteX918"/>
              <a:gd fmla="*/ 1995031 h 2239844" name="connsiteY918"/>
              <a:gd fmla="*/ 1946703 w 4419601" name="connsiteX919"/>
              <a:gd fmla="*/ 2014272 h 2239844" name="connsiteY919"/>
              <a:gd fmla="*/ 1985169 w 4419601" name="connsiteX920"/>
              <a:gd fmla="*/ 2027099 h 2239844" name="connsiteY920"/>
              <a:gd fmla="*/ 2001641 w 4419601" name="connsiteX921"/>
              <a:gd fmla="*/ 2026036 h 2239844" name="connsiteY921"/>
              <a:gd fmla="*/ 1995346 w 4419601" name="connsiteX922"/>
              <a:gd fmla="*/ 2030714 h 2239844" name="connsiteY922"/>
              <a:gd fmla="*/ 1993985 w 4419601" name="connsiteX923"/>
              <a:gd fmla="*/ 2031107 h 2239844" name="connsiteY923"/>
              <a:gd fmla="*/ 1953114 w 4419601" name="connsiteX924"/>
              <a:gd fmla="*/ 2027099 h 2239844" name="connsiteY924"/>
              <a:gd fmla="*/ 1933881 w 4419601" name="connsiteX925"/>
              <a:gd fmla="*/ 2007858 h 2239844" name="connsiteY925"/>
              <a:gd fmla="*/ 1927470 w 4419601" name="connsiteX926"/>
              <a:gd fmla="*/ 1982204 h 2239844" name="connsiteY926"/>
              <a:gd fmla="*/ 1940292 w 4419601" name="connsiteX927"/>
              <a:gd fmla="*/ 1918069 h 2239844" name="connsiteY927"/>
              <a:gd fmla="*/ 1959525 w 4419601" name="connsiteX928"/>
              <a:gd fmla="*/ 1898828 h 2239844" name="connsiteY928"/>
              <a:gd fmla="*/ 1988860 w 4419601" name="connsiteX929"/>
              <a:gd fmla="*/ 1893970 h 2239844" name="connsiteY929"/>
              <a:gd fmla="*/ 1994385 w 4419601" name="connsiteX930"/>
              <a:gd fmla="*/ 1894820 h 2239844" name="connsiteY930"/>
              <a:gd fmla="*/ 1999060 w 4419601" name="connsiteX931"/>
              <a:gd fmla="*/ 1896691 h 2239844" name="connsiteY931"/>
              <a:gd fmla="*/ 2019629 w 4419601" name="connsiteX932"/>
              <a:gd fmla="*/ 1908449 h 2239844" name="connsiteY932"/>
              <a:gd fmla="*/ 2036871 w 4419601" name="connsiteX933"/>
              <a:gd fmla="*/ 1920344 h 2239844" name="connsiteY933"/>
              <a:gd fmla="*/ 2034689 w 4419601" name="connsiteX934"/>
              <a:gd fmla="*/ 1919617 h 2239844" name="connsiteY934"/>
              <a:gd fmla="*/ 2013218 w 4419601" name="connsiteX935"/>
              <a:gd fmla="*/ 1906845 h 2239844" name="connsiteY935"/>
              <a:gd fmla="*/ 1990489 w 4419601" name="connsiteX936"/>
              <a:gd fmla="*/ 1901557 h 2239844" name="connsiteY936"/>
              <a:gd fmla="*/ 1985169 w 4419601" name="connsiteX937"/>
              <a:gd fmla="*/ 1898828 h 2239844" name="connsiteY937"/>
              <a:gd fmla="*/ 1985971 w 4419601" name="connsiteX938"/>
              <a:gd fmla="*/ 1895621 h 2239844" name="connsiteY938"/>
              <a:gd fmla="*/ 1991580 w 4419601" name="connsiteX939"/>
              <a:gd fmla="*/ 1892415 h 2239844" name="connsiteY939"/>
              <a:gd fmla="*/ 1996304 w 4419601" name="connsiteX940"/>
              <a:gd fmla="*/ 1895115 h 2239844" name="connsiteY940"/>
              <a:gd fmla="*/ 1994385 w 4419601" name="connsiteX941"/>
              <a:gd fmla="*/ 1894820 h 2239844" name="connsiteY941"/>
              <a:gd fmla="*/ 1990260 w 4419601" name="connsiteX942"/>
              <a:gd fmla="*/ 1893169 h 2239844" name="connsiteY942"/>
              <a:gd fmla="*/ 1322405 w 4419601" name="connsiteX943"/>
              <a:gd fmla="*/ 1890848 h 2239844" name="connsiteY943"/>
              <a:gd fmla="*/ 1323367 w 4419601" name="connsiteX944"/>
              <a:gd fmla="*/ 1893658 h 2239844" name="connsiteY944"/>
              <a:gd fmla="*/ 1322663 w 4419601" name="connsiteX945"/>
              <a:gd fmla="*/ 1892631 h 2239844" name="connsiteY945"/>
              <a:gd fmla="*/ 1972347 w 4419601" name="connsiteX946"/>
              <a:gd fmla="*/ 1886001 h 2239844" name="connsiteY946"/>
              <a:gd fmla="*/ 1988375 w 4419601" name="connsiteX947"/>
              <a:gd fmla="*/ 1892415 h 2239844" name="connsiteY947"/>
              <a:gd fmla="*/ 1990260 w 4419601" name="connsiteX948"/>
              <a:gd fmla="*/ 1893169 h 2239844" name="connsiteY948"/>
              <a:gd fmla="*/ 1988860 w 4419601" name="connsiteX949"/>
              <a:gd fmla="*/ 1893970 h 2239844" name="connsiteY949"/>
              <a:gd fmla="*/ 1978758 w 4419601" name="connsiteX950"/>
              <a:gd fmla="*/ 1892415 h 2239844" name="connsiteY950"/>
              <a:gd fmla="*/ 1966737 w 4419601" name="connsiteX951"/>
              <a:gd fmla="*/ 1893216 h 2239844" name="connsiteY951"/>
              <a:gd fmla="*/ 1965141 w 4419601" name="connsiteX952"/>
              <a:gd fmla="*/ 1894459 h 2239844" name="connsiteY952"/>
              <a:gd fmla="*/ 1954717 w 4419601" name="connsiteX953"/>
              <a:gd fmla="*/ 1893517 h 2239844" name="connsiteY953"/>
              <a:gd fmla="*/ 1940292 w 4419601" name="connsiteX954"/>
              <a:gd fmla="*/ 1898828 h 2239844" name="connsiteY954"/>
              <a:gd fmla="*/ 1908236 w 4419601" name="connsiteX955"/>
              <a:gd fmla="*/ 1950136 h 2239844" name="connsiteY955"/>
              <a:gd fmla="*/ 1921058 w 4419601" name="connsiteX956"/>
              <a:gd fmla="*/ 2020685 h 2239844" name="connsiteY956"/>
              <a:gd fmla="*/ 1991580 w 4419601" name="connsiteX957"/>
              <a:gd fmla="*/ 2033512 h 2239844" name="connsiteY957"/>
              <a:gd fmla="*/ 1995346 w 4419601" name="connsiteX958"/>
              <a:gd fmla="*/ 2030714 h 2239844" name="connsiteY958"/>
              <a:gd fmla="*/ 2008775 w 4419601" name="connsiteX959"/>
              <a:gd fmla="*/ 2026833 h 2239844" name="connsiteY959"/>
              <a:gd fmla="*/ 1990779 w 4419601" name="connsiteX960"/>
              <a:gd fmla="*/ 2039926 h 2239844" name="connsiteY960"/>
              <a:gd fmla="*/ 1959525 w 4419601" name="connsiteX961"/>
              <a:gd fmla="*/ 2039926 h 2239844" name="connsiteY961"/>
              <a:gd fmla="*/ 1908236 w 4419601" name="connsiteX962"/>
              <a:gd fmla="*/ 2001445 h 2239844" name="connsiteY962"/>
              <a:gd fmla="*/ 1908236 w 4419601" name="connsiteX963"/>
              <a:gd fmla="*/ 1937309 h 2239844" name="connsiteY963"/>
              <a:gd fmla="*/ 1940292 w 4419601" name="connsiteX964"/>
              <a:gd fmla="*/ 1892415 h 2239844" name="connsiteY964"/>
              <a:gd fmla="*/ 1972347 w 4419601" name="connsiteX965"/>
              <a:gd fmla="*/ 1886001 h 2239844" name="connsiteY965"/>
              <a:gd fmla="*/ 1904159 w 4419601" name="connsiteX966"/>
              <a:gd fmla="*/ 1879990 h 2239844" name="connsiteY966"/>
              <a:gd fmla="*/ 1874629 w 4419601" name="connsiteX967"/>
              <a:gd fmla="*/ 1917983 h 2239844" name="connsiteY967"/>
              <a:gd fmla="*/ 1889618 w 4419601" name="connsiteX968"/>
              <a:gd fmla="*/ 1896398 h 2239844" name="connsiteY968"/>
              <a:gd fmla="*/ 1920407 w 4419601" name="connsiteX969"/>
              <a:gd fmla="*/ 1879847 h 2239844" name="connsiteY969"/>
              <a:gd fmla="*/ 1926824 w 4419601" name="connsiteX970"/>
              <a:gd fmla="*/ 1879847 h 2239844" name="connsiteY970"/>
              <a:gd fmla="*/ 1920407 w 4419601" name="connsiteX971"/>
              <a:gd fmla="*/ 1879847 h 2239844" name="connsiteY971"/>
              <a:gd fmla="*/ 1836025 w 4419601" name="connsiteX972"/>
              <a:gd fmla="*/ 1866721 h 2239844" name="connsiteY972"/>
              <a:gd fmla="*/ 1824972 w 4419601" name="connsiteX973"/>
              <a:gd fmla="*/ 1886586 h 2239844" name="connsiteY973"/>
              <a:gd fmla="*/ 1810207 w 4419601" name="connsiteX974"/>
              <a:gd fmla="*/ 1902221 h 2239844" name="connsiteY974"/>
              <a:gd fmla="*/ 1792755 w 4419601" name="connsiteX975"/>
              <a:gd fmla="*/ 1918753 h 2239844" name="connsiteY975"/>
              <a:gd fmla="*/ 1715434 w 4419601" name="connsiteX976"/>
              <a:gd fmla="*/ 1944488 h 2239844" name="connsiteY976"/>
              <a:gd fmla="*/ 1684742 w 4419601" name="connsiteX977"/>
              <a:gd fmla="*/ 1930479 h 2239844" name="connsiteY977"/>
              <a:gd fmla="*/ 1677681 w 4419601" name="connsiteX978"/>
              <a:gd fmla="*/ 1908686 h 2239844" name="connsiteY978"/>
              <a:gd fmla="*/ 1695299 w 4419601" name="connsiteX979"/>
              <a:gd fmla="*/ 1930816 h 2239844" name="connsiteY979"/>
              <a:gd fmla="*/ 1734764 w 4419601" name="connsiteX980"/>
              <a:gd fmla="*/ 1938054 h 2239844" name="connsiteY980"/>
              <a:gd fmla="*/ 1805641 w 4419601" name="connsiteX981"/>
              <a:gd fmla="*/ 1899453 h 2239844" name="connsiteY981"/>
              <a:gd fmla="*/ 1843977 w 4419601" name="connsiteX982"/>
              <a:gd fmla="*/ 1863224 h 2239844" name="connsiteY982"/>
              <a:gd fmla="*/ 1843496 w 4419601" name="connsiteX983"/>
              <a:gd fmla="*/ 1864068 h 2239844" name="connsiteY983"/>
              <a:gd fmla="*/ 1818528 w 4419601" name="connsiteX984"/>
              <a:gd fmla="*/ 1899453 h 2239844" name="connsiteY984"/>
              <a:gd fmla="*/ 1754094 w 4419601" name="connsiteX985"/>
              <a:gd fmla="*/ 1950921 h 2239844" name="connsiteY985"/>
              <a:gd fmla="*/ 1702547 w 4419601" name="connsiteX986"/>
              <a:gd fmla="*/ 1957355 h 2239844" name="connsiteY986"/>
              <a:gd fmla="*/ 1679190 w 4419601" name="connsiteX987"/>
              <a:gd fmla="*/ 1934033 h 2239844" name="connsiteY987"/>
              <a:gd fmla="*/ 1672597 w 4419601" name="connsiteX988"/>
              <a:gd fmla="*/ 1913088 h 2239844" name="connsiteY988"/>
              <a:gd fmla="*/ 1683721 w 4419601" name="connsiteX989"/>
              <a:gd fmla="*/ 1930012 h 2239844" name="connsiteY989"/>
              <a:gd fmla="*/ 1684742 w 4419601" name="connsiteX990"/>
              <a:gd fmla="*/ 1930479 h 2239844" name="connsiteY990"/>
              <a:gd fmla="*/ 1685634 w 4419601" name="connsiteX991"/>
              <a:gd fmla="*/ 1933229 h 2239844" name="connsiteY991"/>
              <a:gd fmla="*/ 1708991 w 4419601" name="connsiteX992"/>
              <a:gd fmla="*/ 1950921 h 2239844" name="connsiteY992"/>
              <a:gd fmla="*/ 1766981 w 4419601" name="connsiteX993"/>
              <a:gd fmla="*/ 1938054 h 2239844" name="connsiteY993"/>
              <a:gd fmla="*/ 1798393 w 4419601" name="connsiteX994"/>
              <a:gd fmla="*/ 1914732 h 2239844" name="connsiteY994"/>
              <a:gd fmla="*/ 1810207 w 4419601" name="connsiteX995"/>
              <a:gd fmla="*/ 1902221 h 2239844" name="connsiteY995"/>
              <a:gd fmla="*/ 1824166 w 4419601" name="connsiteX996"/>
              <a:gd fmla="*/ 1888998 h 2239844" name="connsiteY996"/>
              <a:gd fmla="*/ 1924482 w 4419601" name="connsiteX997"/>
              <a:gd fmla="*/ 1857057 h 2239844" name="connsiteY997"/>
              <a:gd fmla="*/ 1920407 w 4419601" name="connsiteX998"/>
              <a:gd fmla="*/ 1861655 h 2239844" name="connsiteY998"/>
              <a:gd fmla="*/ 1920407 w 4419601" name="connsiteX999"/>
              <a:gd fmla="*/ 1869028 h 2239844" name="connsiteY999"/>
              <a:gd fmla="*/ 1924981 w 4419601" name="connsiteX1000"/>
              <a:gd fmla="*/ 1861918 h 2239844" name="connsiteY1000"/>
              <a:gd fmla="*/ 2971890 w 4419601" name="connsiteX1001"/>
              <a:gd fmla="*/ 1856632 h 2239844" name="connsiteY1001"/>
              <a:gd fmla="*/ 2973368 w 4419601" name="connsiteX1002"/>
              <a:gd fmla="*/ 1860820 h 2239844" name="connsiteY1002"/>
              <a:gd fmla="*/ 2968545 w 4419601" name="connsiteX1003"/>
              <a:gd fmla="*/ 1879316 h 2239844" name="connsiteY1003"/>
              <a:gd fmla="*/ 2936393 w 4419601" name="connsiteX1004"/>
              <a:gd fmla="*/ 1943652 h 2239844" name="connsiteY1004"/>
              <a:gd fmla="*/ 2930713 w 4419601" name="connsiteX1005"/>
              <a:gd fmla="*/ 1948169 h 2239844" name="connsiteY1005"/>
              <a:gd fmla="*/ 2936986 w 4419601" name="connsiteX1006"/>
              <a:gd fmla="*/ 1932145 h 2239844" name="connsiteY1006"/>
              <a:gd fmla="*/ 2941143 w 4419601" name="connsiteX1007"/>
              <a:gd fmla="*/ 1926121 h 2239844" name="connsiteY1007"/>
              <a:gd fmla="*/ 2942823 w 4419601" name="connsiteX1008"/>
              <a:gd fmla="*/ 1924351 h 2239844" name="connsiteY1008"/>
              <a:gd fmla="*/ 2952469 w 4419601" name="connsiteX1009"/>
              <a:gd fmla="*/ 1910680 h 2239844" name="connsiteY1009"/>
              <a:gd fmla="*/ 2954539 w 4419601" name="connsiteX1010"/>
              <a:gd fmla="*/ 1906710 h 2239844" name="connsiteY1010"/>
              <a:gd fmla="*/ 2955684 w 4419601" name="connsiteX1011"/>
              <a:gd fmla="*/ 1905051 h 2239844" name="connsiteY1011"/>
              <a:gd fmla="*/ 2956179 w 4419601" name="connsiteX1012"/>
              <a:gd fmla="*/ 1903565 h 2239844" name="connsiteY1012"/>
              <a:gd fmla="*/ 2962114 w 4419601" name="connsiteX1013"/>
              <a:gd fmla="*/ 1892184 h 2239844" name="connsiteY1013"/>
              <a:gd fmla="*/ 2972564 w 4419601" name="connsiteX1014"/>
              <a:gd fmla="*/ 1862428 h 2239844" name="connsiteY1014"/>
              <a:gd fmla="*/ 2111673 w 4419601" name="connsiteX1015"/>
              <a:gd fmla="*/ 1855350 h 2239844" name="connsiteY1015"/>
              <a:gd fmla="*/ 2112231 w 4419601" name="connsiteX1016"/>
              <a:gd fmla="*/ 1856252 h 2239844" name="connsiteY1016"/>
              <a:gd fmla="*/ 2114041 w 4419601" name="connsiteX1017"/>
              <a:gd fmla="*/ 1956767 h 2239844" name="connsiteY1017"/>
              <a:gd fmla="*/ 2107606 w 4419601" name="connsiteX1018"/>
              <a:gd fmla="*/ 1950328 h 2239844" name="connsiteY1018"/>
              <a:gd fmla="*/ 2114041 w 4419601" name="connsiteX1019"/>
              <a:gd fmla="*/ 1950328 h 2239844" name="connsiteY1019"/>
              <a:gd fmla="*/ 2113052 w 4419601" name="connsiteX1020"/>
              <a:gd fmla="*/ 1938460 h 2239844" name="connsiteY1020"/>
              <a:gd fmla="*/ 2120074 w 4419601" name="connsiteX1021"/>
              <a:gd fmla="*/ 1923162 h 2239844" name="connsiteY1021"/>
              <a:gd fmla="*/ 2120476 w 4419601" name="connsiteX1022"/>
              <a:gd fmla="*/ 1892373 h 2239844" name="connsiteY1022"/>
              <a:gd fmla="*/ 2113386 w 4419601" name="connsiteX1023"/>
              <a:gd fmla="*/ 1868774 h 2239844" name="connsiteY1023"/>
              <a:gd fmla="*/ 2113236 w 4419601" name="connsiteX1024"/>
              <a:gd fmla="*/ 1863395 h 2239844" name="connsiteY1024"/>
              <a:gd fmla="*/ 2966667 w 4419601" name="connsiteX1025"/>
              <a:gd fmla="*/ 1855176 h 2239844" name="connsiteY1025"/>
              <a:gd fmla="*/ 2968545 w 4419601" name="connsiteX1026"/>
              <a:gd fmla="*/ 1866449 h 2239844" name="connsiteY1026"/>
              <a:gd fmla="*/ 2956179 w 4419601" name="connsiteX1027"/>
              <a:gd fmla="*/ 1903565 h 2239844" name="connsiteY1027"/>
              <a:gd fmla="*/ 2954539 w 4419601" name="connsiteX1028"/>
              <a:gd fmla="*/ 1906710 h 2239844" name="connsiteY1028"/>
              <a:gd fmla="*/ 2941143 w 4419601" name="connsiteX1029"/>
              <a:gd fmla="*/ 1926121 h 2239844" name="connsiteY1029"/>
              <a:gd fmla="*/ 2938082 w 4419601" name="connsiteX1030"/>
              <a:gd fmla="*/ 1929345 h 2239844" name="connsiteY1030"/>
              <a:gd fmla="*/ 2945034 w 4419601" name="connsiteX1031"/>
              <a:gd fmla="*/ 1911585 h 2239844" name="connsiteY1031"/>
              <a:gd fmla="*/ 2944942 w 4419601" name="connsiteX1032"/>
              <a:gd fmla="*/ 1905825 h 2239844" name="connsiteY1032"/>
              <a:gd fmla="*/ 2959703 w 4419601" name="connsiteX1033"/>
              <a:gd fmla="*/ 1884946 h 2239844" name="connsiteY1033"/>
              <a:gd fmla="*/ 2106147 w 4419601" name="connsiteX1034"/>
              <a:gd fmla="*/ 1853218 h 2239844" name="connsiteY1034"/>
              <a:gd fmla="*/ 2111226 w 4419601" name="connsiteX1035"/>
              <a:gd fmla="*/ 1861584 h 2239844" name="connsiteY1035"/>
              <a:gd fmla="*/ 2113386 w 4419601" name="connsiteX1036"/>
              <a:gd fmla="*/ 1868774 h 2239844" name="connsiteY1036"/>
              <a:gd fmla="*/ 2114041 w 4419601" name="connsiteX1037"/>
              <a:gd fmla="*/ 1892373 h 2239844" name="connsiteY1037"/>
              <a:gd fmla="*/ 2111628 w 4419601" name="connsiteX1038"/>
              <a:gd fmla="*/ 1921351 h 2239844" name="connsiteY1038"/>
              <a:gd fmla="*/ 2113052 w 4419601" name="connsiteX1039"/>
              <a:gd fmla="*/ 1938460 h 2239844" name="connsiteY1039"/>
              <a:gd fmla="*/ 2107606 w 4419601" name="connsiteX1040"/>
              <a:gd fmla="*/ 1950328 h 2239844" name="connsiteY1040"/>
              <a:gd fmla="*/ 2107606 w 4419601" name="connsiteX1041"/>
              <a:gd fmla="*/ 1943889 h 2239844" name="connsiteY1041"/>
              <a:gd fmla="*/ 2107606 w 4419601" name="connsiteX1042"/>
              <a:gd fmla="*/ 1879494 h 2239844" name="connsiteY1042"/>
              <a:gd fmla="*/ 2926045 w 4419601" name="connsiteX1043"/>
              <a:gd fmla="*/ 1843160 h 2239844" name="connsiteY1043"/>
              <a:gd fmla="*/ 2933982 w 4419601" name="connsiteX1044"/>
              <a:gd fmla="*/ 1854386 h 2239844" name="connsiteY1044"/>
              <a:gd fmla="*/ 2936006 w 4419601" name="connsiteX1045"/>
              <a:gd fmla="*/ 1863043 h 2239844" name="connsiteY1045"/>
              <a:gd fmla="*/ 2931570 w 4419601" name="connsiteX1046"/>
              <a:gd fmla="*/ 1897813 h 2239844" name="connsiteY1046"/>
              <a:gd fmla="*/ 2917102 w 4419601" name="connsiteX1047"/>
              <a:gd fmla="*/ 1930785 h 2239844" name="connsiteY1047"/>
              <a:gd fmla="*/ 2893575 w 4419601" name="connsiteX1048"/>
              <a:gd fmla="*/ 1966876 h 2239844" name="connsiteY1048"/>
              <a:gd fmla="*/ 2892300 w 4419601" name="connsiteX1049"/>
              <a:gd fmla="*/ 1968335 h 2239844" name="connsiteY1049"/>
              <a:gd fmla="*/ 2867247 w 4419601" name="connsiteX1050"/>
              <a:gd fmla="*/ 1988626 h 2239844" name="connsiteY1050"/>
              <a:gd fmla="*/ 2833507 w 4419601" name="connsiteX1051"/>
              <a:gd fmla="*/ 2001554 h 2239844" name="connsiteY1051"/>
              <a:gd fmla="*/ 2807112 w 4419601" name="connsiteX1052"/>
              <a:gd fmla="*/ 2008560 h 2239844" name="connsiteY1052"/>
              <a:gd fmla="*/ 2780405 w 4419601" name="connsiteX1053"/>
              <a:gd fmla="*/ 2008075 h 2239844" name="connsiteY1053"/>
              <a:gd fmla="*/ 2756342 w 4419601" name="connsiteX1054"/>
              <a:gd fmla="*/ 2001554 h 2239844" name="connsiteY1054"/>
              <a:gd fmla="*/ 2746499 w 4419601" name="connsiteX1055"/>
              <a:gd fmla="*/ 1997511 h 2239844" name="connsiteY1055"/>
              <a:gd fmla="*/ 2770007 w 4419601" name="connsiteX1056"/>
              <a:gd fmla="*/ 2001051 h 2239844" name="connsiteY1056"/>
              <a:gd fmla="*/ 2782907 w 4419601" name="connsiteX1057"/>
              <a:gd fmla="*/ 2000426 h 2239844" name="connsiteY1057"/>
              <a:gd fmla="*/ 2794924 w 4419601" name="connsiteX1058"/>
              <a:gd fmla="*/ 2002358 h 2239844" name="connsiteY1058"/>
              <a:gd fmla="*/ 2839937 w 4419601" name="connsiteX1059"/>
              <a:gd fmla="*/ 1995120 h 2239844" name="connsiteY1059"/>
              <a:gd fmla="*/ 2879323 w 4419601" name="connsiteX1060"/>
              <a:gd fmla="*/ 1973407 h 2239844" name="connsiteY1060"/>
              <a:gd fmla="*/ 2894905 w 4419601" name="connsiteX1061"/>
              <a:gd fmla="*/ 1950778 h 2239844" name="connsiteY1061"/>
              <a:gd fmla="*/ 2908260 w 4419601" name="connsiteX1062"/>
              <a:gd fmla="*/ 1935610 h 2239844" name="connsiteY1062"/>
              <a:gd fmla="*/ 2916561 w 4419601" name="connsiteX1063"/>
              <a:gd fmla="*/ 1912006 h 2239844" name="connsiteY1063"/>
              <a:gd fmla="*/ 2921925 w 4419601" name="connsiteX1064"/>
              <a:gd fmla="*/ 1901030 h 2239844" name="connsiteY1064"/>
              <a:gd fmla="*/ 2929963 w 4419601" name="connsiteX1065"/>
              <a:gd fmla="*/ 1860016 h 2239844" name="connsiteY1065"/>
              <a:gd fmla="*/ 1928259 w 4419601" name="connsiteX1066"/>
              <a:gd fmla="*/ 1840201 h 2239844" name="connsiteY1066"/>
              <a:gd fmla="*/ 1925906 w 4419601" name="connsiteX1067"/>
              <a:gd fmla="*/ 1842877 h 2239844" name="connsiteY1067"/>
              <a:gd fmla="*/ 1927424 w 4419601" name="connsiteX1068"/>
              <a:gd fmla="*/ 1840857 h 2239844" name="connsiteY1068"/>
              <a:gd fmla="*/ 2930587 w 4419601" name="connsiteX1069"/>
              <a:gd fmla="*/ 1835038 h 2239844" name="connsiteY1069"/>
              <a:gd fmla="*/ 2931771 w 4419601" name="connsiteX1070"/>
              <a:gd fmla="*/ 1836996 h 2239844" name="connsiteY1070"/>
              <a:gd fmla="*/ 2944431 w 4419601" name="connsiteX1071"/>
              <a:gd fmla="*/ 1873687 h 2239844" name="connsiteY1071"/>
              <a:gd fmla="*/ 2944942 w 4419601" name="connsiteX1072"/>
              <a:gd fmla="*/ 1905825 h 2239844" name="connsiteY1072"/>
              <a:gd fmla="*/ 2937435 w 4419601" name="connsiteX1073"/>
              <a:gd fmla="*/ 1916444 h 2239844" name="connsiteY1073"/>
              <a:gd fmla="*/ 2942823 w 4419601" name="connsiteX1074"/>
              <a:gd fmla="*/ 1892184 h 2239844" name="connsiteY1074"/>
              <a:gd fmla="*/ 2936006 w 4419601" name="connsiteX1075"/>
              <a:gd fmla="*/ 1863043 h 2239844" name="connsiteY1075"/>
              <a:gd fmla="*/ 2936393 w 4419601" name="connsiteX1076"/>
              <a:gd fmla="*/ 1860016 h 2239844" name="connsiteY1076"/>
              <a:gd fmla="*/ 2963033 w 4419601" name="connsiteX1077"/>
              <a:gd fmla="*/ 1833362 h 2239844" name="connsiteY1077"/>
              <a:gd fmla="*/ 2968545 w 4419601" name="connsiteX1078"/>
              <a:gd fmla="*/ 1847149 h 2239844" name="connsiteY1078"/>
              <a:gd fmla="*/ 2966667 w 4419601" name="connsiteX1079"/>
              <a:gd fmla="*/ 1855176 h 2239844" name="connsiteY1079"/>
              <a:gd fmla="*/ 1863632 w 4419601" name="connsiteX1080"/>
              <a:gd fmla="*/ 1828684 h 2239844" name="connsiteY1080"/>
              <a:gd fmla="*/ 1850745 w 4419601" name="connsiteX1081"/>
              <a:gd fmla="*/ 1854418 h 2239844" name="connsiteY1081"/>
              <a:gd fmla="*/ 1843977 w 4419601" name="connsiteX1082"/>
              <a:gd fmla="*/ 1863224 h 2239844" name="connsiteY1082"/>
              <a:gd fmla="*/ 1857188 w 4419601" name="connsiteX1083"/>
              <a:gd fmla="*/ 1828684 h 2239844" name="connsiteY1083"/>
              <a:gd fmla="*/ 1836247 w 4419601" name="connsiteX1084"/>
              <a:gd fmla="*/ 1866481 h 2239844" name="connsiteY1084"/>
              <a:gd fmla="*/ 1836025 w 4419601" name="connsiteX1085"/>
              <a:gd fmla="*/ 1866721 h 2239844" name="connsiteY1085"/>
              <a:gd fmla="*/ 1862826 w 4419601" name="connsiteX1086"/>
              <a:gd fmla="*/ 1826271 h 2239844" name="connsiteY1086"/>
              <a:gd fmla="*/ 1863632 w 4419601" name="connsiteX1087"/>
              <a:gd fmla="*/ 1828684 h 2239844" name="connsiteY1087"/>
              <a:gd fmla="*/ 1857188 w 4419601" name="connsiteX1088"/>
              <a:gd fmla="*/ 1828684 h 2239844" name="connsiteY1088"/>
              <a:gd fmla="*/ 1862826 w 4419601" name="connsiteX1089"/>
              <a:gd fmla="*/ 1826271 h 2239844" name="connsiteY1089"/>
              <a:gd fmla="*/ 2959675 w 4419601" name="connsiteX1090"/>
              <a:gd fmla="*/ 1824964 h 2239844" name="connsiteY1090"/>
              <a:gd fmla="*/ 2962114 w 4419601" name="connsiteX1091"/>
              <a:gd fmla="*/ 1827848 h 2239844" name="connsiteY1091"/>
              <a:gd fmla="*/ 2963033 w 4419601" name="connsiteX1092"/>
              <a:gd fmla="*/ 1833362 h 2239844" name="connsiteY1092"/>
              <a:gd fmla="*/ 3032056 w 4419601" name="connsiteX1093"/>
              <a:gd fmla="*/ 1811418 h 2239844" name="connsiteY1093"/>
              <a:gd fmla="*/ 3032476 w 4419601" name="connsiteX1094"/>
              <a:gd fmla="*/ 1814563 h 2239844" name="connsiteY1094"/>
              <a:gd fmla="*/ 3030265 w 4419601" name="connsiteX1095"/>
              <a:gd fmla="*/ 1812355 h 2239844" name="connsiteY1095"/>
              <a:gd fmla="*/ 2956119 w 4419601" name="connsiteX1096"/>
              <a:gd fmla="*/ 1809496 h 2239844" name="connsiteY1096"/>
              <a:gd fmla="*/ 2968545 w 4419601" name="connsiteX1097"/>
              <a:gd fmla="*/ 1827848 h 2239844" name="connsiteY1097"/>
              <a:gd fmla="*/ 2971890 w 4419601" name="connsiteX1098"/>
              <a:gd fmla="*/ 1856632 h 2239844" name="connsiteY1098"/>
              <a:gd fmla="*/ 2968545 w 4419601" name="connsiteX1099"/>
              <a:gd fmla="*/ 1847149 h 2239844" name="connsiteY1099"/>
              <a:gd fmla="*/ 2964526 w 4419601" name="connsiteX1100"/>
              <a:gd fmla="*/ 1827848 h 2239844" name="connsiteY1100"/>
              <a:gd fmla="*/ 3026558 w 4419601" name="connsiteX1101"/>
              <a:gd fmla="*/ 1808652 h 2239844" name="connsiteY1101"/>
              <a:gd fmla="*/ 3029260 w 4419601" name="connsiteX1102"/>
              <a:gd fmla="*/ 1811351 h 2239844" name="connsiteY1102"/>
              <a:gd fmla="*/ 3030265 w 4419601" name="connsiteX1103"/>
              <a:gd fmla="*/ 1812355 h 2239844" name="connsiteY1103"/>
              <a:gd fmla="*/ 3026044 w 4419601" name="connsiteX1104"/>
              <a:gd fmla="*/ 1814563 h 2239844" name="connsiteY1104"/>
              <a:gd fmla="*/ 1863957 w 4419601" name="connsiteX1105"/>
              <a:gd fmla="*/ 1808083 h 2239844" name="connsiteY1105"/>
              <a:gd fmla="*/ 1865191 w 4419601" name="connsiteX1106"/>
              <a:gd fmla="*/ 1808345 h 2239844" name="connsiteY1106"/>
              <a:gd fmla="*/ 1863632 w 4419601" name="connsiteX1107"/>
              <a:gd fmla="*/ 1809383 h 2239844" name="connsiteY1107"/>
              <a:gd fmla="*/ 2955106 w 4419601" name="connsiteX1108"/>
              <a:gd fmla="*/ 1808000 h 2239844" name="connsiteY1108"/>
              <a:gd fmla="*/ 2955684 w 4419601" name="connsiteX1109"/>
              <a:gd fmla="*/ 1808547 h 2239844" name="connsiteY1109"/>
              <a:gd fmla="*/ 2956119 w 4419601" name="connsiteX1110"/>
              <a:gd fmla="*/ 1809496 h 2239844" name="connsiteY1110"/>
              <a:gd fmla="*/ 3026630 w 4419601" name="connsiteX1111"/>
              <a:gd fmla="*/ 1807825 h 2239844" name="connsiteY1111"/>
              <a:gd fmla="*/ 3026558 w 4419601" name="connsiteX1112"/>
              <a:gd fmla="*/ 1808652 h 2239844" name="connsiteY1112"/>
              <a:gd fmla="*/ 3026044 w 4419601" name="connsiteX1113"/>
              <a:gd fmla="*/ 1808138 h 2239844" name="connsiteY1113"/>
              <a:gd fmla="*/ 2046617 w 4419601" name="connsiteX1114"/>
              <a:gd fmla="*/ 1803855 h 2239844" name="connsiteY1114"/>
              <a:gd fmla="*/ 2070604 w 4419601" name="connsiteX1115"/>
              <a:gd fmla="*/ 1807855 h 2239844" name="connsiteY1115"/>
              <a:gd fmla="*/ 2094736 w 4419601" name="connsiteX1116"/>
              <a:gd fmla="*/ 1827979 h 2239844" name="connsiteY1116"/>
              <a:gd fmla="*/ 2101464 w 4419601" name="connsiteX1117"/>
              <a:gd fmla="*/ 1838851 h 2239844" name="connsiteY1117"/>
              <a:gd fmla="*/ 2105997 w 4419601" name="connsiteX1118"/>
              <a:gd fmla="*/ 1850517 h 2239844" name="connsiteY1118"/>
              <a:gd fmla="*/ 2106147 w 4419601" name="connsiteX1119"/>
              <a:gd fmla="*/ 1853218 h 2239844" name="connsiteY1119"/>
              <a:gd fmla="*/ 2094736 w 4419601" name="connsiteX1120"/>
              <a:gd fmla="*/ 1834418 h 2239844" name="connsiteY1120"/>
              <a:gd fmla="*/ 2071409 w 4419601" name="connsiteX1121"/>
              <a:gd fmla="*/ 1815905 h 2239844" name="connsiteY1121"/>
              <a:gd fmla="*/ 1870075 w 4419601" name="connsiteX1122"/>
              <a:gd fmla="*/ 1802949 h 2239844" name="connsiteY1122"/>
              <a:gd fmla="*/ 1870075 w 4419601" name="connsiteX1123"/>
              <a:gd fmla="*/ 1809383 h 2239844" name="connsiteY1123"/>
              <a:gd fmla="*/ 1865191 w 4419601" name="connsiteX1124"/>
              <a:gd fmla="*/ 1808345 h 2239844" name="connsiteY1124"/>
              <a:gd fmla="*/ 1868464 w 4419601" name="connsiteX1125"/>
              <a:gd fmla="*/ 1806166 h 2239844" name="connsiteY1125"/>
              <a:gd fmla="*/ 1866606 w 4419601" name="connsiteX1126"/>
              <a:gd fmla="*/ 1804929 h 2239844" name="connsiteY1126"/>
              <a:gd fmla="*/ 2043255 w 4419601" name="connsiteX1127"/>
              <a:gd fmla="*/ 1802221 h 2239844" name="connsiteY1127"/>
              <a:gd fmla="*/ 2046617 w 4419601" name="connsiteX1128"/>
              <a:gd fmla="*/ 1803855 h 2239844" name="connsiteY1128"/>
              <a:gd fmla="*/ 2039790 w 4419601" name="connsiteX1129"/>
              <a:gd fmla="*/ 1802716 h 2239844" name="connsiteY1129"/>
              <a:gd fmla="*/ 2461799 w 4419601" name="connsiteX1130"/>
              <a:gd fmla="*/ 1802212 h 2239844" name="connsiteY1130"/>
              <a:gd fmla="*/ 2472498 w 4419601" name="connsiteX1131"/>
              <a:gd fmla="*/ 1808919 h 2239844" name="connsiteY1131"/>
              <a:gd fmla="*/ 2474605 w 4419601" name="connsiteX1132"/>
              <a:gd fmla="*/ 1810649 h 2239844" name="connsiteY1132"/>
              <a:gd fmla="*/ 2481324 w 4419601" name="connsiteX1133"/>
              <a:gd fmla="*/ 1818576 h 2239844" name="connsiteY1133"/>
              <a:gd fmla="*/ 2517247 w 4419601" name="connsiteX1134"/>
              <a:gd fmla="*/ 1866617 h 2239844" name="connsiteY1134"/>
              <a:gd fmla="*/ 2518418 w 4419601" name="connsiteX1135"/>
              <a:gd fmla="*/ 1866449 h 2239844" name="connsiteY1135"/>
              <a:gd fmla="*/ 2582722 w 4419601" name="connsiteX1136"/>
              <a:gd fmla="*/ 1917918 h 2239844" name="connsiteY1136"/>
              <a:gd fmla="*/ 2614874 w 4419601" name="connsiteX1137"/>
              <a:gd fmla="*/ 1943652 h 2239844" name="connsiteY1137"/>
              <a:gd fmla="*/ 2634165 w 4419601" name="connsiteX1138"/>
              <a:gd fmla="*/ 1956519 h 2239844" name="connsiteY1138"/>
              <a:gd fmla="*/ 2639951 w 4419601" name="connsiteX1139"/>
              <a:gd fmla="*/ 1960379 h 2239844" name="connsiteY1139"/>
              <a:gd fmla="*/ 2633361 w 4419601" name="connsiteX1140"/>
              <a:gd fmla="*/ 1956519 h 2239844" name="connsiteY1140"/>
              <a:gd fmla="*/ 2595583 w 4419601" name="connsiteX1141"/>
              <a:gd fmla="*/ 1937218 h 2239844" name="connsiteY1141"/>
              <a:gd fmla="*/ 2556197 w 4419601" name="connsiteX1142"/>
              <a:gd fmla="*/ 1900225 h 2239844" name="connsiteY1142"/>
              <a:gd fmla="*/ 2522298 w 4419601" name="connsiteX1143"/>
              <a:gd fmla="*/ 1879259 h 2239844" name="connsiteY1143"/>
              <a:gd fmla="*/ 2518418 w 4419601" name="connsiteX1144"/>
              <a:gd fmla="*/ 1872883 h 2239844" name="connsiteY1144"/>
              <a:gd fmla="*/ 2517744 w 4419601" name="connsiteX1145"/>
              <a:gd fmla="*/ 1872883 h 2239844" name="connsiteY1145"/>
              <a:gd fmla="*/ 2517431 w 4419601" name="connsiteX1146"/>
              <a:gd fmla="*/ 1873301 h 2239844" name="connsiteY1146"/>
              <a:gd fmla="*/ 2517114 w 4419601" name="connsiteX1147"/>
              <a:gd fmla="*/ 1872883 h 2239844" name="connsiteY1147"/>
              <a:gd fmla="*/ 2511988 w 4419601" name="connsiteX1148"/>
              <a:gd fmla="*/ 1872883 h 2239844" name="connsiteY1148"/>
              <a:gd fmla="*/ 2512792 w 4419601" name="connsiteX1149"/>
              <a:gd fmla="*/ 1867254 h 2239844" name="connsiteY1149"/>
              <a:gd fmla="*/ 2512833 w 4419601" name="connsiteX1150"/>
              <a:gd fmla="*/ 1867248 h 2239844" name="connsiteY1150"/>
              <a:gd fmla="*/ 2478917 w 4419601" name="connsiteX1151"/>
              <a:gd fmla="*/ 1822600 h 2239844" name="connsiteY1151"/>
              <a:gd fmla="*/ 2937010 w 4419601" name="connsiteX1152"/>
              <a:gd fmla="*/ 1798165 h 2239844" name="connsiteY1152"/>
              <a:gd fmla="*/ 2917666 w 4419601" name="connsiteX1153"/>
              <a:gd fmla="*/ 1807449 h 2239844" name="connsiteY1153"/>
              <a:gd fmla="*/ 2920470 w 4419601" name="connsiteX1154"/>
              <a:gd fmla="*/ 1812169 h 2239844" name="connsiteY1154"/>
              <a:gd fmla="*/ 2939666 w 4419601" name="connsiteX1155"/>
              <a:gd fmla="*/ 1801305 h 2239844" name="connsiteY1155"/>
              <a:gd fmla="*/ 1837944 w 4419601" name="connsiteX1156"/>
              <a:gd fmla="*/ 1795781 h 2239844" name="connsiteY1156"/>
              <a:gd fmla="*/ 1845107 w 4419601" name="connsiteX1157"/>
              <a:gd fmla="*/ 1798928 h 2239844" name="connsiteY1157"/>
              <a:gd fmla="*/ 1857048 w 4419601" name="connsiteX1158"/>
              <a:gd fmla="*/ 1800851 h 2239844" name="connsiteY1158"/>
              <a:gd fmla="*/ 1863632 w 4419601" name="connsiteX1159"/>
              <a:gd fmla="*/ 1802949 h 2239844" name="connsiteY1159"/>
              <a:gd fmla="*/ 1866606 w 4419601" name="connsiteX1160"/>
              <a:gd fmla="*/ 1804929 h 2239844" name="connsiteY1160"/>
              <a:gd fmla="*/ 1864437 w 4419601" name="connsiteX1161"/>
              <a:gd fmla="*/ 1806166 h 2239844" name="connsiteY1161"/>
              <a:gd fmla="*/ 1863957 w 4419601" name="connsiteX1162"/>
              <a:gd fmla="*/ 1808083 h 2239844" name="connsiteY1162"/>
              <a:gd fmla="*/ 1859314 w 4419601" name="connsiteX1163"/>
              <a:gd fmla="*/ 1807097 h 2239844" name="connsiteY1163"/>
              <a:gd fmla="*/ 2942122 w 4419601" name="connsiteX1164"/>
              <a:gd fmla="*/ 1795712 h 2239844" name="connsiteY1164"/>
              <a:gd fmla="*/ 2938135 w 4419601" name="connsiteX1165"/>
              <a:gd fmla="*/ 1797625 h 2239844" name="connsiteY1165"/>
              <a:gd fmla="*/ 2940838 w 4419601" name="connsiteX1166"/>
              <a:gd fmla="*/ 1800641 h 2239844" name="connsiteY1166"/>
              <a:gd fmla="*/ 2944901 w 4419601" name="connsiteX1167"/>
              <a:gd fmla="*/ 1798342 h 2239844" name="connsiteY1167"/>
              <a:gd fmla="*/ 1829510 w 4419601" name="connsiteX1168"/>
              <a:gd fmla="*/ 1792076 h 2239844" name="connsiteY1168"/>
              <a:gd fmla="*/ 1833117 w 4419601" name="connsiteX1169"/>
              <a:gd fmla="*/ 1793225 h 2239844" name="connsiteY1169"/>
              <a:gd fmla="*/ 1837944 w 4419601" name="connsiteX1170"/>
              <a:gd fmla="*/ 1795781 h 2239844" name="connsiteY1170"/>
              <a:gd fmla="*/ 2457191 w 4419601" name="connsiteX1171"/>
              <a:gd fmla="*/ 1790100 h 2239844" name="connsiteY1171"/>
              <a:gd fmla="*/ 2470384 w 4419601" name="connsiteX1172"/>
              <a:gd fmla="*/ 1797618 h 2239844" name="connsiteY1172"/>
              <a:gd fmla="*/ 2491755 w 4419601" name="connsiteX1173"/>
              <a:gd fmla="*/ 1815357 h 2239844" name="connsiteY1173"/>
              <a:gd fmla="*/ 2516718 w 4419601" name="connsiteX1174"/>
              <a:gd fmla="*/ 1838249 h 2239844" name="connsiteY1174"/>
              <a:gd fmla="*/ 2543107 w 4419601" name="connsiteX1175"/>
              <a:gd fmla="*/ 1866863 h 2239844" name="connsiteY1175"/>
              <a:gd fmla="*/ 2507802 w 4419601" name="connsiteX1176"/>
              <a:gd fmla="*/ 1837891 h 2239844" name="connsiteY1176"/>
              <a:gd fmla="*/ 2503636 w 4419601" name="connsiteX1177"/>
              <a:gd fmla="*/ 1834472 h 2239844" name="connsiteY1177"/>
              <a:gd fmla="*/ 2593675 w 4419601" name="connsiteX1178"/>
              <a:gd fmla="*/ 1911686 h 2239844" name="connsiteY1178"/>
              <a:gd fmla="*/ 2590924 w 4419601" name="connsiteX1179"/>
              <a:gd fmla="*/ 1909630 h 2239844" name="connsiteY1179"/>
              <a:gd fmla="*/ 2551374 w 4419601" name="connsiteX1180"/>
              <a:gd fmla="*/ 1878512 h 2239844" name="connsiteY1180"/>
              <a:gd fmla="*/ 2487960 w 4419601" name="connsiteX1181"/>
              <a:gd fmla="*/ 1821608 h 2239844" name="connsiteY1181"/>
              <a:gd fmla="*/ 2481332 w 4419601" name="connsiteX1182"/>
              <a:gd fmla="*/ 1816168 h 2239844" name="connsiteY1182"/>
              <a:gd fmla="*/ 2535298 w 4419601" name="connsiteX1183"/>
              <a:gd fmla="*/ 1868058 h 2239844" name="connsiteY1183"/>
              <a:gd fmla="*/ 2590924 w 4419601" name="connsiteX1184"/>
              <a:gd fmla="*/ 1909630 h 2239844" name="connsiteY1184"/>
              <a:gd fmla="*/ 2595208 w 4419601" name="connsiteX1185"/>
              <a:gd fmla="*/ 1913001 h 2239844" name="connsiteY1185"/>
              <a:gd fmla="*/ 2608444 w 4419601" name="connsiteX1186"/>
              <a:gd fmla="*/ 1924351 h 2239844" name="connsiteY1186"/>
              <a:gd fmla="*/ 2614858 w 4419601" name="connsiteX1187"/>
              <a:gd fmla="*/ 1928461 h 2239844" name="connsiteY1187"/>
              <a:gd fmla="*/ 2634165 w 4419601" name="connsiteX1188"/>
              <a:gd fmla="*/ 1943652 h 2239844" name="connsiteY1188"/>
              <a:gd fmla="*/ 2655505 w 4419601" name="connsiteX1189"/>
              <a:gd fmla="*/ 1957961 h 2239844" name="connsiteY1189"/>
              <a:gd fmla="*/ 2658276 w 4419601" name="connsiteX1190"/>
              <a:gd fmla="*/ 1959580 h 2239844" name="connsiteY1190"/>
              <a:gd fmla="*/ 2678916 w 4419601" name="connsiteX1191"/>
              <a:gd fmla="*/ 1969508 h 2239844" name="connsiteY1191"/>
              <a:gd fmla="*/ 2679982 w 4419601" name="connsiteX1192"/>
              <a:gd fmla="*/ 1970190 h 2239844" name="connsiteY1192"/>
              <a:gd fmla="*/ 2682404 w 4419601" name="connsiteX1193"/>
              <a:gd fmla="*/ 1971186 h 2239844" name="connsiteY1193"/>
              <a:gd fmla="*/ 2692039 w 4419601" name="connsiteX1194"/>
              <a:gd fmla="*/ 1975820 h 2239844" name="connsiteY1194"/>
              <a:gd fmla="*/ 2730621 w 4419601" name="connsiteX1195"/>
              <a:gd fmla="*/ 1992893 h 2239844" name="connsiteY1195"/>
              <a:gd fmla="*/ 2730621 w 4419601" name="connsiteX1196"/>
              <a:gd fmla="*/ 1995120 h 2239844" name="connsiteY1196"/>
              <a:gd fmla="*/ 2741134 w 4419601" name="connsiteX1197"/>
              <a:gd fmla="*/ 1996703 h 2239844" name="connsiteY1197"/>
              <a:gd fmla="*/ 2775633 w 4419601" name="connsiteX1198"/>
              <a:gd fmla="*/ 2007988 h 2239844" name="connsiteY1198"/>
              <a:gd fmla="*/ 2780405 w 4419601" name="connsiteX1199"/>
              <a:gd fmla="*/ 2008075 h 2239844" name="connsiteY1199"/>
              <a:gd fmla="*/ 2794527 w 4419601" name="connsiteX1200"/>
              <a:gd fmla="*/ 2011901 h 2239844" name="connsiteY1200"/>
              <a:gd fmla="*/ 2794121 w 4419601" name="connsiteX1201"/>
              <a:gd fmla="*/ 2012009 h 2239844" name="connsiteY1201"/>
              <a:gd fmla="*/ 2749912 w 4419601" name="connsiteX1202"/>
              <a:gd fmla="*/ 2007988 h 2239844" name="connsiteY1202"/>
              <a:gd fmla="*/ 2716119 w 4419601" name="connsiteX1203"/>
              <a:gd fmla="*/ 1996934 h 2239844" name="connsiteY1203"/>
              <a:gd fmla="*/ 2709722 w 4419601" name="connsiteX1204"/>
              <a:gd fmla="*/ 1994316 h 2239844" name="connsiteY1204"/>
              <a:gd fmla="*/ 2703668 w 4419601" name="connsiteX1205"/>
              <a:gd fmla="*/ 1990257 h 2239844" name="connsiteY1205"/>
              <a:gd fmla="*/ 2708732 w 4419601" name="connsiteX1206"/>
              <a:gd fmla="*/ 1994518 h 2239844" name="connsiteY1206"/>
              <a:gd fmla="*/ 2716119 w 4419601" name="connsiteX1207"/>
              <a:gd fmla="*/ 1996934 h 2239844" name="connsiteY1207"/>
              <a:gd fmla="*/ 2740734 w 4419601" name="connsiteX1208"/>
              <a:gd fmla="*/ 2007009 h 2239844" name="connsiteY1208"/>
              <a:gd fmla="*/ 2710987 w 4419601" name="connsiteX1209"/>
              <a:gd fmla="*/ 1996416 h 2239844" name="connsiteY1209"/>
              <a:gd fmla="*/ 2717203 w 4419601" name="connsiteX1210"/>
              <a:gd fmla="*/ 2001647 h 2239844" name="connsiteY1210"/>
              <a:gd fmla="*/ 2720915 w 4419601" name="connsiteX1211"/>
              <a:gd fmla="*/ 2004630 h 2239844" name="connsiteY1211"/>
              <a:gd fmla="*/ 2753931 w 4419601" name="connsiteX1212"/>
              <a:gd fmla="*/ 2015225 h 2239844" name="connsiteY1212"/>
              <a:gd fmla="*/ 2767821 w 4419601" name="connsiteX1213"/>
              <a:gd fmla="*/ 2014990 h 2239844" name="connsiteY1213"/>
              <a:gd fmla="*/ 2775279 w 4419601" name="connsiteX1214"/>
              <a:gd fmla="*/ 2016604 h 2239844" name="connsiteY1214"/>
              <a:gd fmla="*/ 2782064 w 4419601" name="connsiteX1215"/>
              <a:gd fmla="*/ 2018442 h 2239844" name="connsiteY1215"/>
              <a:gd fmla="*/ 2783219 w 4419601" name="connsiteX1216"/>
              <a:gd fmla="*/ 2018322 h 2239844" name="connsiteY1216"/>
              <a:gd fmla="*/ 2794925 w 4419601" name="connsiteX1217"/>
              <a:gd fmla="*/ 2020855 h 2239844" name="connsiteY1217"/>
              <a:gd fmla="*/ 2836823 w 4419601" name="connsiteX1218"/>
              <a:gd fmla="*/ 2016130 h 2239844" name="connsiteY1218"/>
              <a:gd fmla="*/ 2859335 w 4419601" name="connsiteX1219"/>
              <a:gd fmla="*/ 2007901 h 2239844" name="connsiteY1219"/>
              <a:gd fmla="*/ 2859228 w 4419601" name="connsiteX1220"/>
              <a:gd fmla="*/ 2007988 h 2239844" name="connsiteY1220"/>
              <a:gd fmla="*/ 2782064 w 4419601" name="connsiteX1221"/>
              <a:gd fmla="*/ 2027288 h 2239844" name="connsiteY1221"/>
              <a:gd fmla="*/ 2733836 w 4419601" name="connsiteX1222"/>
              <a:gd fmla="*/ 2013617 h 2239844" name="connsiteY1222"/>
              <a:gd fmla="*/ 2729804 w 4419601" name="connsiteX1223"/>
              <a:gd fmla="*/ 2012070 h 2239844" name="connsiteY1223"/>
              <a:gd fmla="*/ 2736477 w 4419601" name="connsiteX1224"/>
              <a:gd fmla="*/ 2021008 h 2239844" name="connsiteY1224"/>
              <a:gd fmla="*/ 2742901 w 4419601" name="connsiteX1225"/>
              <a:gd fmla="*/ 2046822 h 2239844" name="connsiteY1225"/>
              <a:gd fmla="*/ 2697928 w 4419601" name="connsiteX1226"/>
              <a:gd fmla="*/ 2111358 h 2239844" name="connsiteY1226"/>
              <a:gd fmla="*/ 2677048 w 4419601" name="connsiteX1227"/>
              <a:gd fmla="*/ 2146045 h 2239844" name="connsiteY1227"/>
              <a:gd fmla="*/ 2668966 w 4419601" name="connsiteX1228"/>
              <a:gd fmla="*/ 2153950 h 2239844" name="connsiteY1228"/>
              <a:gd fmla="*/ 2661020 w 4419601" name="connsiteX1229"/>
              <a:gd fmla="*/ 2157438 h 2239844" name="connsiteY1229"/>
              <a:gd fmla="*/ 2667363 w 4419601" name="connsiteX1230"/>
              <a:gd fmla="*/ 2147999 h 2239844" name="connsiteY1230"/>
              <a:gd fmla="*/ 2672230 w 4419601" name="connsiteX1231"/>
              <a:gd fmla="*/ 2143625 h 2239844" name="connsiteY1231"/>
              <a:gd fmla="*/ 2697928 w 4419601" name="connsiteX1232"/>
              <a:gd fmla="*/ 2104904 h 2239844" name="connsiteY1232"/>
              <a:gd fmla="*/ 2723627 w 4419601" name="connsiteX1233"/>
              <a:gd fmla="*/ 2072636 h 2239844" name="connsiteY1233"/>
              <a:gd fmla="*/ 2736477 w 4419601" name="connsiteX1234"/>
              <a:gd fmla="*/ 2033915 h 2239844" name="connsiteY1234"/>
              <a:gd fmla="*/ 2730052 w 4419601" name="connsiteX1235"/>
              <a:gd fmla="*/ 2021008 h 2239844" name="connsiteY1235"/>
              <a:gd fmla="*/ 2723627 w 4419601" name="connsiteX1236"/>
              <a:gd fmla="*/ 2014554 h 2239844" name="connsiteY1236"/>
              <a:gd fmla="*/ 2708234 w 4419601" name="connsiteX1237"/>
              <a:gd fmla="*/ 2003798 h 2239844" name="connsiteY1237"/>
              <a:gd fmla="*/ 2685608 w 4419601" name="connsiteX1238"/>
              <a:gd fmla="*/ 1995120 h 2239844" name="connsiteY1238"/>
              <a:gd fmla="*/ 2666337 w 4419601" name="connsiteX1239"/>
              <a:gd fmla="*/ 1983356 h 2239844" name="connsiteY1239"/>
              <a:gd fmla="*/ 2675442 w 4419601" name="connsiteX1240"/>
              <a:gd fmla="*/ 2001647 h 2239844" name="connsiteY1240"/>
              <a:gd fmla="*/ 2691504 w 4419601" name="connsiteX1241"/>
              <a:gd fmla="*/ 2033915 h 2239844" name="connsiteY1241"/>
              <a:gd fmla="*/ 2691504 w 4419601" name="connsiteX1242"/>
              <a:gd fmla="*/ 2104904 h 2239844" name="connsiteY1242"/>
              <a:gd fmla="*/ 2674639 w 4419601" name="connsiteX1243"/>
              <a:gd fmla="*/ 2137172 h 2239844" name="connsiteY1243"/>
              <a:gd fmla="*/ 2667363 w 4419601" name="connsiteX1244"/>
              <a:gd fmla="*/ 2147999 h 2239844" name="connsiteY1244"/>
              <a:gd fmla="*/ 2655797 w 4419601" name="connsiteX1245"/>
              <a:gd fmla="*/ 2158394 h 2239844" name="connsiteY1245"/>
              <a:gd fmla="*/ 2671426 w 4419601" name="connsiteX1246"/>
              <a:gd fmla="*/ 2133138 h 2239844" name="connsiteY1246"/>
              <a:gd fmla="*/ 2685079 w 4419601" name="connsiteX1247"/>
              <a:gd fmla="*/ 2098450 h 2239844" name="connsiteY1247"/>
              <a:gd fmla="*/ 2685079 w 4419601" name="connsiteX1248"/>
              <a:gd fmla="*/ 2027461 h 2239844" name="connsiteY1248"/>
              <a:gd fmla="*/ 2665805 w 4419601" name="connsiteX1249"/>
              <a:gd fmla="*/ 1995194 h 2239844" name="connsiteY1249"/>
              <a:gd fmla="*/ 2654733 w 4419601" name="connsiteX1250"/>
              <a:gd fmla="*/ 1976658 h 2239844" name="connsiteY1250"/>
              <a:gd fmla="*/ 2608444 w 4419601" name="connsiteX1251"/>
              <a:gd fmla="*/ 1950086 h 2239844" name="connsiteY1251"/>
              <a:gd fmla="*/ 2550570 w 4419601" name="connsiteX1252"/>
              <a:gd fmla="*/ 1917918 h 2239844" name="connsiteY1252"/>
              <a:gd fmla="*/ 2511988 w 4419601" name="connsiteX1253"/>
              <a:gd fmla="*/ 1872883 h 2239844" name="connsiteY1253"/>
              <a:gd fmla="*/ 2522298 w 4419601" name="connsiteX1254"/>
              <a:gd fmla="*/ 1879259 h 2239844" name="connsiteY1254"/>
              <a:gd fmla="*/ 2529671 w 4419601" name="connsiteX1255"/>
              <a:gd fmla="*/ 1891379 h 2239844" name="connsiteY1255"/>
              <a:gd fmla="*/ 2550570 w 4419601" name="connsiteX1256"/>
              <a:gd fmla="*/ 1905051 h 2239844" name="connsiteY1256"/>
              <a:gd fmla="*/ 2595583 w 4419601" name="connsiteX1257"/>
              <a:gd fmla="*/ 1937218 h 2239844" name="connsiteY1257"/>
              <a:gd fmla="*/ 2638184 w 4419601" name="connsiteX1258"/>
              <a:gd fmla="*/ 1966169 h 2239844" name="connsiteY1258"/>
              <a:gd fmla="*/ 2654370 w 4419601" name="connsiteX1259"/>
              <a:gd fmla="*/ 1976051 h 2239844" name="connsiteY1259"/>
              <a:gd fmla="*/ 2648359 w 4419601" name="connsiteX1260"/>
              <a:gd fmla="*/ 1965986 h 2239844" name="connsiteY1260"/>
              <a:gd fmla="*/ 2639951 w 4419601" name="connsiteX1261"/>
              <a:gd fmla="*/ 1960379 h 2239844" name="connsiteY1261"/>
              <a:gd fmla="*/ 2647730 w 4419601" name="connsiteX1262"/>
              <a:gd fmla="*/ 1964935 h 2239844" name="connsiteY1262"/>
              <a:gd fmla="*/ 2646531 w 4419601" name="connsiteX1263"/>
              <a:gd fmla="*/ 1962926 h 2239844" name="connsiteY1263"/>
              <a:gd fmla="*/ 2649743 w 4419601" name="connsiteX1264"/>
              <a:gd fmla="*/ 1959699 h 2239844" name="connsiteY1264"/>
              <a:gd fmla="*/ 2652587 w 4419601" name="connsiteX1265"/>
              <a:gd fmla="*/ 1956843 h 2239844" name="connsiteY1265"/>
              <a:gd fmla="*/ 2650241 w 4419601" name="connsiteX1266"/>
              <a:gd fmla="*/ 1955715 h 2239844" name="connsiteY1266"/>
              <a:gd fmla="*/ 2608444 w 4419601" name="connsiteX1267"/>
              <a:gd fmla="*/ 1930785 h 2239844" name="connsiteY1267"/>
              <a:gd fmla="*/ 2536102 w 4419601" name="connsiteX1268"/>
              <a:gd fmla="*/ 1876904 h 2239844" name="connsiteY1268"/>
              <a:gd fmla="*/ 2477547 w 4419601" name="connsiteX1269"/>
              <a:gd fmla="*/ 1813062 h 2239844" name="connsiteY1269"/>
              <a:gd fmla="*/ 2474605 w 4419601" name="connsiteX1270"/>
              <a:gd fmla="*/ 1810649 h 2239844" name="connsiteY1270"/>
              <a:gd fmla="*/ 1303291 w 4419601" name="connsiteX1271"/>
              <a:gd fmla="*/ 1789537 h 2239844" name="connsiteY1271"/>
              <a:gd fmla="*/ 1299082 w 4419601" name="connsiteX1272"/>
              <a:gd fmla="*/ 1797824 h 2239844" name="connsiteY1272"/>
              <a:gd fmla="*/ 1284901 w 4419601" name="connsiteX1273"/>
              <a:gd fmla="*/ 1804035 h 2239844" name="connsiteY1273"/>
              <a:gd fmla="*/ 1271308 w 4419601" name="connsiteX1274"/>
              <a:gd fmla="*/ 1821754 h 2239844" name="connsiteY1274"/>
              <a:gd fmla="*/ 1263083 w 4419601" name="connsiteX1275"/>
              <a:gd fmla="*/ 1828382 h 2239844" name="connsiteY1275"/>
              <a:gd fmla="*/ 1250696 w 4419601" name="connsiteX1276"/>
              <a:gd fmla="*/ 1829629 h 2239844" name="connsiteY1276"/>
              <a:gd fmla="*/ 1261713 w 4419601" name="connsiteX1277"/>
              <a:gd fmla="*/ 1818532 h 2239844" name="connsiteY1277"/>
              <a:gd fmla="*/ 1277704 w 4419601" name="connsiteX1278"/>
              <a:gd fmla="*/ 1802424 h 2239844" name="connsiteY1278"/>
              <a:gd fmla="*/ 1303291 w 4419601" name="connsiteX1279"/>
              <a:gd fmla="*/ 1789537 h 2239844" name="connsiteY1279"/>
              <a:gd fmla="*/ 1303291 w 4419601" name="connsiteX1280"/>
              <a:gd fmla="*/ 1789537 h 2239844" name="connsiteY1280"/>
              <a:gd fmla="*/ 1309688 w 4419601" name="connsiteX1281"/>
              <a:gd fmla="*/ 1789537 h 2239844" name="connsiteY1281"/>
              <a:gd fmla="*/ 1284101 w 4419601" name="connsiteX1282"/>
              <a:gd fmla="*/ 1826587 h 2239844" name="connsiteY1282"/>
              <a:gd fmla="*/ 1259911 w 4419601" name="connsiteX1283"/>
              <a:gd fmla="*/ 1830938 h 2239844" name="connsiteY1283"/>
              <a:gd fmla="*/ 1263083 w 4419601" name="connsiteX1284"/>
              <a:gd fmla="*/ 1828382 h 2239844" name="connsiteY1284"/>
              <a:gd fmla="*/ 1264911 w 4419601" name="connsiteX1285"/>
              <a:gd fmla="*/ 1828197 h 2239844" name="connsiteY1285"/>
              <a:gd fmla="*/ 1290098 w 4419601" name="connsiteX1286"/>
              <a:gd fmla="*/ 1815512 h 2239844" name="connsiteY1286"/>
              <a:gd fmla="*/ 1299082 w 4419601" name="connsiteX1287"/>
              <a:gd fmla="*/ 1797824 h 2239844" name="connsiteY1287"/>
              <a:gd fmla="*/ 1303291 w 4419601" name="connsiteX1288"/>
              <a:gd fmla="*/ 1795981 h 2239844" name="connsiteY1288"/>
              <a:gd fmla="*/ 1303291 w 4419601" name="connsiteX1289"/>
              <a:gd fmla="*/ 1789537 h 2239844" name="connsiteY1289"/>
              <a:gd fmla="*/ 1823833 w 4419601" name="connsiteX1290"/>
              <a:gd fmla="*/ 1789324 h 2239844" name="connsiteY1290"/>
              <a:gd fmla="*/ 1824972 w 4419601" name="connsiteX1291"/>
              <a:gd fmla="*/ 1790082 h 2239844" name="connsiteY1291"/>
              <a:gd fmla="*/ 1829510 w 4419601" name="connsiteX1292"/>
              <a:gd fmla="*/ 1792076 h 2239844" name="connsiteY1292"/>
              <a:gd fmla="*/ 1825777 w 4419601" name="connsiteX1293"/>
              <a:gd fmla="*/ 1790886 h 2239844" name="connsiteY1293"/>
              <a:gd fmla="*/ 2038140 w 4419601" name="connsiteX1294"/>
              <a:gd fmla="*/ 1789004 h 2239844" name="connsiteY1294"/>
              <a:gd fmla="*/ 2068996 w 4419601" name="connsiteX1295"/>
              <a:gd fmla="*/ 1795781 h 2239844" name="connsiteY1295"/>
              <a:gd fmla="*/ 2107606 w 4419601" name="connsiteX1296"/>
              <a:gd fmla="*/ 1834418 h 2239844" name="connsiteY1296"/>
              <a:gd fmla="*/ 2111673 w 4419601" name="connsiteX1297"/>
              <a:gd fmla="*/ 1855350 h 2239844" name="connsiteY1297"/>
              <a:gd fmla="*/ 2101464 w 4419601" name="connsiteX1298"/>
              <a:gd fmla="*/ 1838851 h 2239844" name="connsiteY1298"/>
              <a:gd fmla="*/ 2094736 w 4419601" name="connsiteX1299"/>
              <a:gd fmla="*/ 1821539 h 2239844" name="connsiteY1299"/>
              <a:gd fmla="*/ 2043255 w 4419601" name="connsiteX1300"/>
              <a:gd fmla="*/ 1795781 h 2239844" name="connsiteY1300"/>
              <a:gd fmla="*/ 1972470 w 4419601" name="connsiteX1301"/>
              <a:gd fmla="*/ 1815100 h 2239844" name="connsiteY1301"/>
              <a:gd fmla="*/ 1954071 w 4419601" name="connsiteX1302"/>
              <a:gd fmla="*/ 1827812 h 2239844" name="connsiteY1302"/>
              <a:gd fmla="*/ 1956382 w 4419601" name="connsiteX1303"/>
              <a:gd fmla="*/ 1825564 h 2239844" name="connsiteY1303"/>
              <a:gd fmla="*/ 1985340 w 4419601" name="connsiteX1304"/>
              <a:gd fmla="*/ 1802221 h 2239844" name="connsiteY1304"/>
              <a:gd fmla="*/ 2005417 w 4419601" name="connsiteX1305"/>
              <a:gd fmla="*/ 1794400 h 2239844" name="connsiteY1305"/>
              <a:gd fmla="*/ 2031090 w 4419601" name="connsiteX1306"/>
              <a:gd fmla="*/ 1789481 h 2239844" name="connsiteY1306"/>
              <a:gd fmla="*/ 1816382 w 4419601" name="connsiteX1307"/>
              <a:gd fmla="*/ 1784364 h 2239844" name="connsiteY1307"/>
              <a:gd fmla="*/ 1820133 w 4419601" name="connsiteX1308"/>
              <a:gd fmla="*/ 1786350 h 2239844" name="connsiteY1308"/>
              <a:gd fmla="*/ 1823833 w 4419601" name="connsiteX1309"/>
              <a:gd fmla="*/ 1789324 h 2239844" name="connsiteY1309"/>
              <a:gd fmla="*/ 1799198 w 4419601" name="connsiteX1310"/>
              <a:gd fmla="*/ 1783649 h 2239844" name="connsiteY1310"/>
              <a:gd fmla="*/ 1832220 w 4419601" name="connsiteX1311"/>
              <a:gd fmla="*/ 1801341 h 2239844" name="connsiteY1311"/>
              <a:gd fmla="*/ 1859314 w 4419601" name="connsiteX1312"/>
              <a:gd fmla="*/ 1807097 h 2239844" name="connsiteY1312"/>
              <a:gd fmla="*/ 1863632 w 4419601" name="connsiteX1313"/>
              <a:gd fmla="*/ 1809383 h 2239844" name="connsiteY1313"/>
              <a:gd fmla="*/ 1799198 w 4419601" name="connsiteX1314"/>
              <a:gd fmla="*/ 1783649 h 2239844" name="connsiteY1314"/>
              <a:gd fmla="*/ 2417246 w 4419601" name="connsiteX1315"/>
              <a:gd fmla="*/ 1779511 h 2239844" name="connsiteY1315"/>
              <a:gd fmla="*/ 2441576 w 4419601" name="connsiteX1316"/>
              <a:gd fmla="*/ 1808213 h 2239844" name="connsiteY1316"/>
              <a:gd fmla="*/ 2435147 w 4419601" name="connsiteX1317"/>
              <a:gd fmla="*/ 1808213 h 2239844" name="connsiteY1317"/>
              <a:gd fmla="*/ 2413581 w 4419601" name="connsiteX1318"/>
              <a:gd fmla="*/ 1781772 h 2239844" name="connsiteY1318"/>
              <a:gd fmla="*/ 2416060 w 4419601" name="connsiteX1319"/>
              <a:gd fmla="*/ 1781722 h 2239844" name="connsiteY1319"/>
              <a:gd fmla="*/ 1615629 w 4419601" name="connsiteX1320"/>
              <a:gd fmla="*/ 1778970 h 2239844" name="connsiteY1320"/>
              <a:gd fmla="*/ 1603563 w 4419601" name="connsiteX1321"/>
              <a:gd fmla="*/ 1793867 h 2239844" name="connsiteY1321"/>
              <a:gd fmla="*/ 1584131 w 4419601" name="connsiteX1322"/>
              <a:gd fmla="*/ 1824909 h 2239844" name="connsiteY1322"/>
              <a:gd fmla="*/ 1611730 w 4419601" name="connsiteX1323"/>
              <a:gd fmla="*/ 1788731 h 2239844" name="connsiteY1323"/>
              <a:gd fmla="*/ 1807915 w 4419601" name="connsiteX1324"/>
              <a:gd fmla="*/ 1778729 h 2239844" name="connsiteY1324"/>
              <a:gd fmla="*/ 1816382 w 4419601" name="connsiteX1325"/>
              <a:gd fmla="*/ 1784364 h 2239844" name="connsiteY1325"/>
              <a:gd fmla="*/ 1810474 w 4419601" name="connsiteX1326"/>
              <a:gd fmla="*/ 1781236 h 2239844" name="connsiteY1326"/>
              <a:gd fmla="*/ 2440403 w 4419601" name="connsiteX1327"/>
              <a:gd fmla="*/ 1776728 h 2239844" name="connsiteY1327"/>
              <a:gd fmla="*/ 2453483 w 4419601" name="connsiteX1328"/>
              <a:gd fmla="*/ 1785724 h 2239844" name="connsiteY1328"/>
              <a:gd fmla="*/ 2457191 w 4419601" name="connsiteX1329"/>
              <a:gd fmla="*/ 1790100 h 2239844" name="connsiteY1329"/>
              <a:gd fmla="*/ 2446527 w 4419601" name="connsiteX1330"/>
              <a:gd fmla="*/ 1784023 h 2239844" name="connsiteY1330"/>
              <a:gd fmla="*/ 2049690 w 4419601" name="connsiteX1331"/>
              <a:gd fmla="*/ 1776463 h 2239844" name="connsiteY1331"/>
              <a:gd fmla="*/ 2101171 w 4419601" name="connsiteX1332"/>
              <a:gd fmla="*/ 1795781 h 2239844" name="connsiteY1332"/>
              <a:gd fmla="*/ 2139781 w 4419601" name="connsiteX1333"/>
              <a:gd fmla="*/ 1853736 h 2239844" name="connsiteY1333"/>
              <a:gd fmla="*/ 2139781 w 4419601" name="connsiteX1334"/>
              <a:gd fmla="*/ 1911691 h 2239844" name="connsiteY1334"/>
              <a:gd fmla="*/ 2133346 w 4419601" name="connsiteX1335"/>
              <a:gd fmla="*/ 1855346 h 2239844" name="connsiteY1335"/>
              <a:gd fmla="*/ 2107606 w 4419601" name="connsiteX1336"/>
              <a:gd fmla="*/ 1808660 h 2239844" name="connsiteY1336"/>
              <a:gd fmla="*/ 2062133 w 4419601" name="connsiteX1337"/>
              <a:gd fmla="*/ 1787380 h 2239844" name="connsiteY1337"/>
              <a:gd fmla="*/ 2038140 w 4419601" name="connsiteX1338"/>
              <a:gd fmla="*/ 1789004 h 2239844" name="connsiteY1338"/>
              <a:gd fmla="*/ 2036016 w 4419601" name="connsiteX1339"/>
              <a:gd fmla="*/ 1788537 h 2239844" name="connsiteY1339"/>
              <a:gd fmla="*/ 2031090 w 4419601" name="connsiteX1340"/>
              <a:gd fmla="*/ 1789481 h 2239844" name="connsiteY1340"/>
              <a:gd fmla="*/ 2015303 w 4419601" name="connsiteX1341"/>
              <a:gd fmla="*/ 1790549 h 2239844" name="connsiteY1341"/>
              <a:gd fmla="*/ 2005417 w 4419601" name="connsiteX1342"/>
              <a:gd fmla="*/ 1794400 h 2239844" name="connsiteY1342"/>
              <a:gd fmla="*/ 1998210 w 4419601" name="connsiteX1343"/>
              <a:gd fmla="*/ 1795781 h 2239844" name="connsiteY1343"/>
              <a:gd fmla="*/ 1968050 w 4419601" name="connsiteX1344"/>
              <a:gd fmla="*/ 1808915 h 2239844" name="connsiteY1344"/>
              <a:gd fmla="*/ 1983731 w 4419601" name="connsiteX1345"/>
              <a:gd fmla="*/ 1796586 h 2239844" name="connsiteY1345"/>
              <a:gd fmla="*/ 2049690 w 4419601" name="connsiteX1346"/>
              <a:gd fmla="*/ 1776463 h 2239844" name="connsiteY1346"/>
              <a:gd fmla="*/ 2440403 w 4419601" name="connsiteX1347"/>
              <a:gd fmla="*/ 1770290 h 2239844" name="connsiteY1347"/>
              <a:gd fmla="*/ 2440403 w 4419601" name="connsiteX1348"/>
              <a:gd fmla="*/ 1776728 h 2239844" name="connsiteY1348"/>
              <a:gd fmla="*/ 2440403 w 4419601" name="connsiteX1349"/>
              <a:gd fmla="*/ 1770290 h 2239844" name="connsiteY1349"/>
              <a:gd fmla="*/ 2440403 w 4419601" name="connsiteX1350"/>
              <a:gd fmla="*/ 1770290 h 2239844" name="connsiteY1350"/>
              <a:gd fmla="*/ 2498174 w 4419601" name="connsiteX1351"/>
              <a:gd fmla="*/ 1815357 h 2239844" name="connsiteY1351"/>
              <a:gd fmla="*/ 2543107 w 4419601" name="connsiteX1352"/>
              <a:gd fmla="*/ 1866863 h 2239844" name="connsiteY1352"/>
              <a:gd fmla="*/ 2519838 w 4419601" name="connsiteX1353"/>
              <a:gd fmla="*/ 1841110 h 2239844" name="connsiteY1353"/>
              <a:gd fmla="*/ 2516718 w 4419601" name="connsiteX1354"/>
              <a:gd fmla="*/ 1838249 h 2239844" name="connsiteY1354"/>
              <a:gd fmla="*/ 2513419 w 4419601" name="connsiteX1355"/>
              <a:gd fmla="*/ 1834672 h 2239844" name="connsiteY1355"/>
              <a:gd fmla="*/ 2478917 w 4419601" name="connsiteX1356"/>
              <a:gd fmla="*/ 1802481 h 2239844" name="connsiteY1356"/>
              <a:gd fmla="*/ 2470384 w 4419601" name="connsiteX1357"/>
              <a:gd fmla="*/ 1797618 h 2239844" name="connsiteY1357"/>
              <a:gd fmla="*/ 2468486 w 4419601" name="connsiteX1358"/>
              <a:gd fmla="*/ 1796042 h 2239844" name="connsiteY1358"/>
              <a:gd fmla="*/ 2453483 w 4419601" name="connsiteX1359"/>
              <a:gd fmla="*/ 1785724 h 2239844" name="connsiteY1359"/>
              <a:gd fmla="*/ 3025313 w 4419601" name="connsiteX1360"/>
              <a:gd fmla="*/ 1763129 h 2239844" name="connsiteY1360"/>
              <a:gd fmla="*/ 2967568 w 4419601" name="connsiteX1361"/>
              <a:gd fmla="*/ 1808135 h 2239844" name="connsiteY1361"/>
              <a:gd fmla="*/ 2967568 w 4419601" name="connsiteX1362"/>
              <a:gd fmla="*/ 1801705 h 2239844" name="connsiteY1362"/>
              <a:gd fmla="*/ 3025313 w 4419601" name="connsiteX1363"/>
              <a:gd fmla="*/ 1763129 h 2239844" name="connsiteY1363"/>
              <a:gd fmla="*/ 2408307 w 4419601" name="connsiteX1364"/>
              <a:gd fmla="*/ 1757413 h 2239844" name="connsiteY1364"/>
              <a:gd fmla="*/ 2443612 w 4419601" name="connsiteX1365"/>
              <a:gd fmla="*/ 1782361 h 2239844" name="connsiteY1365"/>
              <a:gd fmla="*/ 2446527 w 4419601" name="connsiteX1366"/>
              <a:gd fmla="*/ 1784023 h 2239844" name="connsiteY1366"/>
              <a:gd fmla="*/ 2461799 w 4419601" name="connsiteX1367"/>
              <a:gd fmla="*/ 1802212 h 2239844" name="connsiteY1367"/>
              <a:gd fmla="*/ 2440402 w 4419601" name="connsiteX1368"/>
              <a:gd fmla="*/ 1788799 h 2239844" name="connsiteY1368"/>
              <a:gd fmla="*/ 2420544 w 4419601" name="connsiteX1369"/>
              <a:gd fmla="*/ 1773363 h 2239844" name="connsiteY1369"/>
              <a:gd fmla="*/ 2417246 w 4419601" name="connsiteX1370"/>
              <a:gd fmla="*/ 1779511 h 2239844" name="connsiteY1370"/>
              <a:gd fmla="*/ 2412644 w 4419601" name="connsiteX1371"/>
              <a:gd fmla="*/ 1774082 h 2239844" name="connsiteY1371"/>
              <a:gd fmla="*/ 2411672 w 4419601" name="connsiteX1372"/>
              <a:gd fmla="*/ 1773096 h 2239844" name="connsiteY1372"/>
              <a:gd fmla="*/ 2415859 w 4419601" name="connsiteX1373"/>
              <a:gd fmla="*/ 1770113 h 2239844" name="connsiteY1373"/>
              <a:gd fmla="*/ 2416032 w 4419601" name="connsiteX1374"/>
              <a:gd fmla="*/ 1769856 h 2239844" name="connsiteY1374"/>
              <a:gd fmla="*/ 2408307 w 4419601" name="connsiteX1375"/>
              <a:gd fmla="*/ 1763851 h 2239844" name="connsiteY1375"/>
              <a:gd fmla="*/ 2408307 w 4419601" name="connsiteX1376"/>
              <a:gd fmla="*/ 1757413 h 2239844" name="connsiteY1376"/>
              <a:gd fmla="*/ 1765491 w 4419601" name="connsiteX1377"/>
              <a:gd fmla="*/ 1755749 h 2239844" name="connsiteY1377"/>
              <a:gd fmla="*/ 1769397 w 4419601" name="connsiteX1378"/>
              <a:gd fmla="*/ 1757110 h 2239844" name="connsiteY1378"/>
              <a:gd fmla="*/ 1799198 w 4419601" name="connsiteX1379"/>
              <a:gd fmla="*/ 1783649 h 2239844" name="connsiteY1379"/>
              <a:gd fmla="*/ 1766981 w 4419601" name="connsiteX1380"/>
              <a:gd fmla="*/ 1757914 h 2239844" name="connsiteY1380"/>
              <a:gd fmla="*/ 2858841 w 4419601" name="connsiteX1381"/>
              <a:gd fmla="*/ 1755516 h 2239844" name="connsiteY1381"/>
              <a:gd fmla="*/ 2881735 w 4419601" name="connsiteX1382"/>
              <a:gd fmla="*/ 1773967 h 2239844" name="connsiteY1382"/>
              <a:gd fmla="*/ 2904494 w 4419601" name="connsiteX1383"/>
              <a:gd fmla="*/ 1796105 h 2239844" name="connsiteY1383"/>
              <a:gd fmla="*/ 2921925 w 4419601" name="connsiteX1384"/>
              <a:gd fmla="*/ 1825435 h 2239844" name="connsiteY1384"/>
              <a:gd fmla="*/ 2926045 w 4419601" name="connsiteX1385"/>
              <a:gd fmla="*/ 1843160 h 2239844" name="connsiteY1385"/>
              <a:gd fmla="*/ 2910671 w 4419601" name="connsiteX1386"/>
              <a:gd fmla="*/ 1821414 h 2239844" name="connsiteY1386"/>
              <a:gd fmla="*/ 2895126 w 4419601" name="connsiteX1387"/>
              <a:gd fmla="*/ 1804410 h 2239844" name="connsiteY1387"/>
              <a:gd fmla="*/ 2874199 w 4419601" name="connsiteX1388"/>
              <a:gd fmla="*/ 1772158 h 2239844" name="connsiteY1388"/>
              <a:gd fmla="*/ 1772888 w 4419601" name="connsiteX1389"/>
              <a:gd fmla="*/ 1750945 h 2239844" name="connsiteY1389"/>
              <a:gd fmla="*/ 1792755 w 4419601" name="connsiteX1390"/>
              <a:gd fmla="*/ 1764348 h 2239844" name="connsiteY1390"/>
              <a:gd fmla="*/ 1795456 w 4419601" name="connsiteX1391"/>
              <a:gd fmla="*/ 1766519 h 2239844" name="connsiteY1391"/>
              <a:gd fmla="*/ 1807915 w 4419601" name="connsiteX1392"/>
              <a:gd fmla="*/ 1778729 h 2239844" name="connsiteY1392"/>
              <a:gd fmla="*/ 1805642 w 4419601" name="connsiteX1393"/>
              <a:gd fmla="*/ 1777215 h 2239844" name="connsiteY1393"/>
              <a:gd fmla="*/ 1786311 w 4419601" name="connsiteX1394"/>
              <a:gd fmla="*/ 1764348 h 2239844" name="connsiteY1394"/>
              <a:gd fmla="*/ 1715270 w 4419601" name="connsiteX1395"/>
              <a:gd fmla="*/ 1748940 h 2239844" name="connsiteY1395"/>
              <a:gd fmla="*/ 1703353 w 4419601" name="connsiteX1396"/>
              <a:gd fmla="*/ 1767565 h 2239844" name="connsiteY1396"/>
              <a:gd fmla="*/ 1689661 w 4419601" name="connsiteX1397"/>
              <a:gd fmla="*/ 1796516 h 2239844" name="connsiteY1397"/>
              <a:gd fmla="*/ 1670330 w 4419601" name="connsiteX1398"/>
              <a:gd fmla="*/ 1841551 h 2239844" name="connsiteY1398"/>
              <a:gd fmla="*/ 1676774 w 4419601" name="connsiteX1399"/>
              <a:gd fmla="*/ 1905886 h 2239844" name="connsiteY1399"/>
              <a:gd fmla="*/ 1677681 w 4419601" name="connsiteX1400"/>
              <a:gd fmla="*/ 1908686 h 2239844" name="connsiteY1400"/>
              <a:gd fmla="*/ 1670330 w 4419601" name="connsiteX1401"/>
              <a:gd fmla="*/ 1899453 h 2239844" name="connsiteY1401"/>
              <a:gd fmla="*/ 1664693 w 4419601" name="connsiteX1402"/>
              <a:gd fmla="*/ 1861655 h 2239844" name="connsiteY1402"/>
              <a:gd fmla="*/ 1664167 w 4419601" name="connsiteX1403"/>
              <a:gd fmla="*/ 1840152 h 2239844" name="connsiteY1403"/>
              <a:gd fmla="*/ 1667914 w 4419601" name="connsiteX1404"/>
              <a:gd fmla="*/ 1821446 h 2239844" name="connsiteY1404"/>
              <a:gd fmla="*/ 1676774 w 4419601" name="connsiteX1405"/>
              <a:gd fmla="*/ 1796516 h 2239844" name="connsiteY1405"/>
              <a:gd fmla="*/ 1692882 w 4419601" name="connsiteX1406"/>
              <a:gd fmla="*/ 1770782 h 2239844" name="connsiteY1406"/>
              <a:gd fmla="*/ 1704922 w 4419601" name="connsiteX1407"/>
              <a:gd fmla="*/ 1751548 h 2239844" name="connsiteY1407"/>
              <a:gd fmla="*/ 1705568 w 4419601" name="connsiteX1408"/>
              <a:gd fmla="*/ 1750878 h 2239844" name="connsiteY1408"/>
              <a:gd fmla="*/ 2836293 w 4419601" name="connsiteX1409"/>
              <a:gd fmla="*/ 1744857 h 2239844" name="connsiteY1409"/>
              <a:gd fmla="*/ 2850387 w 4419601" name="connsiteX1410"/>
              <a:gd fmla="*/ 1755471 h 2239844" name="connsiteY1410"/>
              <a:gd fmla="*/ 2895126 w 4419601" name="connsiteX1411"/>
              <a:gd fmla="*/ 1804410 h 2239844" name="connsiteY1411"/>
              <a:gd fmla="*/ 2897811 w 4419601" name="connsiteX1412"/>
              <a:gd fmla="*/ 1808547 h 2239844" name="connsiteY1412"/>
              <a:gd fmla="*/ 2923532 w 4419601" name="connsiteX1413"/>
              <a:gd fmla="*/ 1892184 h 2239844" name="connsiteY1413"/>
              <a:gd fmla="*/ 2916561 w 4419601" name="connsiteX1414"/>
              <a:gd fmla="*/ 1912006 h 2239844" name="connsiteY1414"/>
              <a:gd fmla="*/ 2904241 w 4419601" name="connsiteX1415"/>
              <a:gd fmla="*/ 1937218 h 2239844" name="connsiteY1415"/>
              <a:gd fmla="*/ 2894905 w 4419601" name="connsiteX1416"/>
              <a:gd fmla="*/ 1950778 h 2239844" name="connsiteY1416"/>
              <a:gd fmla="*/ 2878520 w 4419601" name="connsiteX1417"/>
              <a:gd fmla="*/ 1969386 h 2239844" name="connsiteY1417"/>
              <a:gd fmla="*/ 2809393 w 4419601" name="connsiteX1418"/>
              <a:gd fmla="*/ 1999142 h 2239844" name="connsiteY1418"/>
              <a:gd fmla="*/ 2782907 w 4419601" name="connsiteX1419"/>
              <a:gd fmla="*/ 2000426 h 2239844" name="connsiteY1419"/>
              <a:gd fmla="*/ 2749912 w 4419601" name="connsiteX1420"/>
              <a:gd fmla="*/ 1995120 h 2239844" name="connsiteY1420"/>
              <a:gd fmla="*/ 2736244 w 4419601" name="connsiteX1421"/>
              <a:gd fmla="*/ 1989075 h 2239844" name="connsiteY1421"/>
              <a:gd fmla="*/ 2800551 w 4419601" name="connsiteX1422"/>
              <a:gd fmla="*/ 1993512 h 2239844" name="connsiteY1422"/>
              <a:gd fmla="*/ 2865659 w 4419601" name="connsiteX1423"/>
              <a:gd fmla="*/ 1969386 h 2239844" name="connsiteY1423"/>
              <a:gd fmla="*/ 2910671 w 4419601" name="connsiteX1424"/>
              <a:gd fmla="*/ 1911484 h 2239844" name="connsiteY1424"/>
              <a:gd fmla="*/ 2904241 w 4419601" name="connsiteX1425"/>
              <a:gd fmla="*/ 1834282 h 2239844" name="connsiteY1425"/>
              <a:gd fmla="*/ 2849583 w 4419601" name="connsiteX1426"/>
              <a:gd fmla="*/ 1756275 h 2239844" name="connsiteY1426"/>
              <a:gd fmla="*/ 1117787 w 4419601" name="connsiteX1427"/>
              <a:gd fmla="*/ 1744433 h 2239844" name="connsiteY1427"/>
              <a:gd fmla="*/ 1149770 w 4419601" name="connsiteX1428"/>
              <a:gd fmla="*/ 1808867 h 2239844" name="connsiteY1428"/>
              <a:gd fmla="*/ 1178555 w 4419601" name="connsiteX1429"/>
              <a:gd fmla="*/ 1823365 h 2239844" name="connsiteY1429"/>
              <a:gd fmla="*/ 1184077 w 4419601" name="connsiteX1430"/>
              <a:gd fmla="*/ 1824292 h 2239844" name="connsiteY1430"/>
              <a:gd fmla="*/ 1186551 w 4419601" name="connsiteX1431"/>
              <a:gd fmla="*/ 1825781 h 2239844" name="connsiteY1431"/>
              <a:gd fmla="*/ 1213537 w 4419601" name="connsiteX1432"/>
              <a:gd fmla="*/ 1832124 h 2239844" name="connsiteY1432"/>
              <a:gd fmla="*/ 1225945 w 4419601" name="connsiteX1433"/>
              <a:gd fmla="*/ 1830234 h 2239844" name="connsiteY1433"/>
              <a:gd fmla="*/ 1234926 w 4419601" name="connsiteX1434"/>
              <a:gd fmla="*/ 1831218 h 2239844" name="connsiteY1434"/>
              <a:gd fmla="*/ 1250696 w 4419601" name="connsiteX1435"/>
              <a:gd fmla="*/ 1829629 h 2239844" name="connsiteY1435"/>
              <a:gd fmla="*/ 1247111 w 4419601" name="connsiteX1436"/>
              <a:gd fmla="*/ 1833240 h 2239844" name="connsiteY1436"/>
              <a:gd fmla="*/ 1239324 w 4419601" name="connsiteX1437"/>
              <a:gd fmla="*/ 1834641 h 2239844" name="connsiteY1437"/>
              <a:gd fmla="*/ 1130580 w 4419601" name="connsiteX1438"/>
              <a:gd fmla="*/ 1795981 h 2239844" name="connsiteY1438"/>
              <a:gd fmla="*/ 1116187 w 4419601" name="connsiteX1439"/>
              <a:gd fmla="*/ 1762958 h 2239844" name="connsiteY1439"/>
              <a:gd fmla="*/ 1115106 w 4419601" name="connsiteX1440"/>
              <a:gd fmla="*/ 1754425 h 2239844" name="connsiteY1440"/>
              <a:gd fmla="*/ 2852798 w 4419601" name="connsiteX1441"/>
              <a:gd fmla="*/ 1744212 h 2239844" name="connsiteY1441"/>
              <a:gd fmla="*/ 2869013 w 4419601" name="connsiteX1442"/>
              <a:gd fmla="*/ 1752323 h 2239844" name="connsiteY1442"/>
              <a:gd fmla="*/ 2887361 w 4419601" name="connsiteX1443"/>
              <a:gd fmla="*/ 1767533 h 2239844" name="connsiteY1443"/>
              <a:gd fmla="*/ 2910671 w 4419601" name="connsiteX1444"/>
              <a:gd fmla="*/ 1795680 h 2239844" name="connsiteY1444"/>
              <a:gd fmla="*/ 2917604 w 4419601" name="connsiteX1445"/>
              <a:gd fmla="*/ 1807345 h 2239844" name="connsiteY1445"/>
              <a:gd fmla="*/ 2935852 w 4419601" name="connsiteX1446"/>
              <a:gd fmla="*/ 1796796 h 2239844" name="connsiteY1446"/>
              <a:gd fmla="*/ 2935589 w 4419601" name="connsiteX1447"/>
              <a:gd fmla="*/ 1796484 h 2239844" name="connsiteY1447"/>
              <a:gd fmla="*/ 2923532 w 4419601" name="connsiteX1448"/>
              <a:gd fmla="*/ 1786278 h 2239844" name="connsiteY1448"/>
              <a:gd fmla="*/ 2936393 w 4419601" name="connsiteX1449"/>
              <a:gd fmla="*/ 1795680 h 2239844" name="connsiteY1449"/>
              <a:gd fmla="*/ 2936867 w 4419601" name="connsiteX1450"/>
              <a:gd fmla="*/ 1796209 h 2239844" name="connsiteY1450"/>
              <a:gd fmla="*/ 2940455 w 4419601" name="connsiteX1451"/>
              <a:gd fmla="*/ 1794135 h 2239844" name="connsiteY1451"/>
              <a:gd fmla="*/ 2925943 w 4419601" name="connsiteX1452"/>
              <a:gd fmla="*/ 1780401 h 2239844" name="connsiteY1452"/>
              <a:gd fmla="*/ 2891380 w 4419601" name="connsiteX1453"/>
              <a:gd fmla="*/ 1757079 h 2239844" name="connsiteY1453"/>
              <a:gd fmla="*/ 2889772 w 4419601" name="connsiteX1454"/>
              <a:gd fmla="*/ 1755748 h 2239844" name="connsiteY1454"/>
              <a:gd fmla="*/ 2929963 w 4419601" name="connsiteX1455"/>
              <a:gd fmla="*/ 1782813 h 2239844" name="connsiteY1455"/>
              <a:gd fmla="*/ 2941519 w 4419601" name="connsiteX1456"/>
              <a:gd fmla="*/ 1793519 h 2239844" name="connsiteY1456"/>
              <a:gd fmla="*/ 2978424 w 4419601" name="connsiteX1457"/>
              <a:gd fmla="*/ 1772184 h 2239844" name="connsiteY1457"/>
              <a:gd fmla="*/ 2959146 w 4419601" name="connsiteX1458"/>
              <a:gd fmla="*/ 1787541 h 2239844" name="connsiteY1458"/>
              <a:gd fmla="*/ 2943284 w 4419601" name="connsiteX1459"/>
              <a:gd fmla="*/ 1795154 h 2239844" name="connsiteY1459"/>
              <a:gd fmla="*/ 2946033 w 4419601" name="connsiteX1460"/>
              <a:gd fmla="*/ 1797701 h 2239844" name="connsiteY1460"/>
              <a:gd fmla="*/ 2985004 w 4419601" name="connsiteX1461"/>
              <a:gd fmla="*/ 1775644 h 2239844" name="connsiteY1461"/>
              <a:gd fmla="*/ 2959547 w 4419601" name="connsiteX1462"/>
              <a:gd fmla="*/ 1794472 h 2239844" name="connsiteY1462"/>
              <a:gd fmla="*/ 2948221 w 4419601" name="connsiteX1463"/>
              <a:gd fmla="*/ 1799727 h 2239844" name="connsiteY1463"/>
              <a:gd fmla="*/ 2951665 w 4419601" name="connsiteX1464"/>
              <a:gd fmla="*/ 1802918 h 2239844" name="connsiteY1464"/>
              <a:gd fmla="*/ 2955106 w 4419601" name="connsiteX1465"/>
              <a:gd fmla="*/ 1808000 h 2239844" name="connsiteY1465"/>
              <a:gd fmla="*/ 2946975 w 4419601" name="connsiteX1466"/>
              <a:gd fmla="*/ 1800305 h 2239844" name="connsiteY1466"/>
              <a:gd fmla="*/ 2942427 w 4419601" name="connsiteX1467"/>
              <a:gd fmla="*/ 1802415 h 2239844" name="connsiteY1467"/>
              <a:gd fmla="*/ 2957292 w 4419601" name="connsiteX1468"/>
              <a:gd fmla="*/ 1819002 h 2239844" name="connsiteY1468"/>
              <a:gd fmla="*/ 2959675 w 4419601" name="connsiteX1469"/>
              <a:gd fmla="*/ 1824964 h 2239844" name="connsiteY1469"/>
              <a:gd fmla="*/ 2941118 w 4419601" name="connsiteX1470"/>
              <a:gd fmla="*/ 1803022 h 2239844" name="connsiteY1470"/>
              <a:gd fmla="*/ 2920672 w 4419601" name="connsiteX1471"/>
              <a:gd fmla="*/ 1812507 h 2239844" name="connsiteY1471"/>
              <a:gd fmla="*/ 2928355 w 4419601" name="connsiteX1472"/>
              <a:gd fmla="*/ 1825435 h 2239844" name="connsiteY1472"/>
              <a:gd fmla="*/ 2930587 w 4419601" name="connsiteX1473"/>
              <a:gd fmla="*/ 1835038 h 2239844" name="connsiteY1473"/>
              <a:gd fmla="*/ 2917772 w 4419601" name="connsiteX1474"/>
              <a:gd fmla="*/ 1813853 h 2239844" name="connsiteY1474"/>
              <a:gd fmla="*/ 2916238 w 4419601" name="connsiteX1475"/>
              <a:gd fmla="*/ 1814564 h 2239844" name="connsiteY1475"/>
              <a:gd fmla="*/ 2917701 w 4419601" name="connsiteX1476"/>
              <a:gd fmla="*/ 1813736 h 2239844" name="connsiteY1476"/>
              <a:gd fmla="*/ 2910671 w 4419601" name="connsiteX1477"/>
              <a:gd fmla="*/ 1802114 h 2239844" name="connsiteY1477"/>
              <a:gd fmla="*/ 2904494 w 4419601" name="connsiteX1478"/>
              <a:gd fmla="*/ 1796105 h 2239844" name="connsiteY1478"/>
              <a:gd fmla="*/ 2904241 w 4419601" name="connsiteX1479"/>
              <a:gd fmla="*/ 1795680 h 2239844" name="connsiteY1479"/>
              <a:gd fmla="*/ 2852798 w 4419601" name="connsiteX1480"/>
              <a:gd fmla="*/ 1744212 h 2239844" name="connsiteY1480"/>
              <a:gd fmla="*/ 1709744 w 4419601" name="connsiteX1481"/>
              <a:gd fmla="*/ 1744128 h 2239844" name="connsiteY1481"/>
              <a:gd fmla="*/ 1708991 w 4419601" name="connsiteX1482"/>
              <a:gd fmla="*/ 1745047 h 2239844" name="connsiteY1482"/>
              <a:gd fmla="*/ 1704922 w 4419601" name="connsiteX1483"/>
              <a:gd fmla="*/ 1751548 h 2239844" name="connsiteY1483"/>
              <a:gd fmla="*/ 1684828 w 4419601" name="connsiteX1484"/>
              <a:gd fmla="*/ 1772390 h 2239844" name="connsiteY1484"/>
              <a:gd fmla="*/ 1663887 w 4419601" name="connsiteX1485"/>
              <a:gd fmla="*/ 1828684 h 2239844" name="connsiteY1485"/>
              <a:gd fmla="*/ 1664167 w 4419601" name="connsiteX1486"/>
              <a:gd fmla="*/ 1840152 h 2239844" name="connsiteY1486"/>
              <a:gd fmla="*/ 1663887 w 4419601" name="connsiteX1487"/>
              <a:gd fmla="*/ 1841551 h 2239844" name="connsiteY1487"/>
              <a:gd fmla="*/ 1670330 w 4419601" name="connsiteX1488"/>
              <a:gd fmla="*/ 1905886 h 2239844" name="connsiteY1488"/>
              <a:gd fmla="*/ 1672597 w 4419601" name="connsiteX1489"/>
              <a:gd fmla="*/ 1913088 h 2239844" name="connsiteY1489"/>
              <a:gd fmla="*/ 1664693 w 4419601" name="connsiteX1490"/>
              <a:gd fmla="*/ 1901061 h 2239844" name="connsiteY1490"/>
              <a:gd fmla="*/ 1657444 w 4419601" name="connsiteX1491"/>
              <a:gd fmla="*/ 1828684 h 2239844" name="connsiteY1491"/>
              <a:gd fmla="*/ 1683217 w 4419601" name="connsiteX1492"/>
              <a:gd fmla="*/ 1770782 h 2239844" name="connsiteY1492"/>
              <a:gd fmla="*/ 1698520 w 4419601" name="connsiteX1493"/>
              <a:gd fmla="*/ 1747460 h 2239844" name="connsiteY1493"/>
              <a:gd fmla="*/ 1618132 w 4419601" name="connsiteX1494"/>
              <a:gd fmla="*/ 1744006 h 2239844" name="connsiteY1494"/>
              <a:gd fmla="*/ 1580301 w 4419601" name="connsiteX1495"/>
              <a:gd fmla="*/ 1789850 h 2239844" name="connsiteY1495"/>
              <a:gd fmla="*/ 1535381 w 4419601" name="connsiteX1496"/>
              <a:gd fmla="*/ 1860562 h 2239844" name="connsiteY1496"/>
              <a:gd fmla="*/ 1521745 w 4419601" name="connsiteX1497"/>
              <a:gd fmla="*/ 1899132 h 2239844" name="connsiteY1497"/>
              <a:gd fmla="*/ 1522253 w 4419601" name="connsiteX1498"/>
              <a:gd fmla="*/ 1923579 h 2239844" name="connsiteY1498"/>
              <a:gd fmla="*/ 1521179 w 4419601" name="connsiteX1499"/>
              <a:gd fmla="*/ 1927492 h 2239844" name="connsiteY1499"/>
              <a:gd fmla="*/ 1522320 w 4419601" name="connsiteX1500"/>
              <a:gd fmla="*/ 1926767 h 2239844" name="connsiteY1500"/>
              <a:gd fmla="*/ 1522253 w 4419601" name="connsiteX1501"/>
              <a:gd fmla="*/ 1923579 h 2239844" name="connsiteY1501"/>
              <a:gd fmla="*/ 1528964 w 4419601" name="connsiteX1502"/>
              <a:gd fmla="*/ 1899132 h 2239844" name="connsiteY1502"/>
              <a:gd fmla="*/ 1551424 w 4419601" name="connsiteX1503"/>
              <a:gd fmla="*/ 1860562 h 2239844" name="connsiteY1503"/>
              <a:gd fmla="*/ 1551744 w 4419601" name="connsiteX1504"/>
              <a:gd fmla="*/ 1860012 h 2239844" name="connsiteY1504"/>
              <a:gd fmla="*/ 1548923 w 4419601" name="connsiteX1505"/>
              <a:gd fmla="*/ 1859608 h 2239844" name="connsiteY1505"/>
              <a:gd fmla="*/ 1548118 w 4419601" name="connsiteX1506"/>
              <a:gd fmla="*/ 1853970 h 2239844" name="connsiteY1506"/>
              <a:gd fmla="*/ 1561537 w 4419601" name="connsiteX1507"/>
              <a:gd fmla="*/ 1843195 h 2239844" name="connsiteY1507"/>
              <a:gd fmla="*/ 1573884 w 4419601" name="connsiteX1508"/>
              <a:gd fmla="*/ 1821992 h 2239844" name="connsiteY1508"/>
              <a:gd fmla="*/ 1605970 w 4419601" name="connsiteX1509"/>
              <a:gd fmla="*/ 1780207 h 2239844" name="connsiteY1509"/>
              <a:gd fmla="*/ 1623473 w 4419601" name="connsiteX1510"/>
              <a:gd fmla="*/ 1757413 h 2239844" name="connsiteY1510"/>
              <a:gd fmla="*/ 1622123 w 4419601" name="connsiteX1511"/>
              <a:gd fmla="*/ 1757413 h 2239844" name="connsiteY1511"/>
              <a:gd fmla="*/ 1618905 w 4419601" name="connsiteX1512"/>
              <a:gd fmla="*/ 1757413 h 2239844" name="connsiteY1512"/>
              <a:gd fmla="*/ 1529323 w 4419601" name="connsiteX1513"/>
              <a:gd fmla="*/ 1743159 h 2239844" name="connsiteY1513"/>
              <a:gd fmla="*/ 1529130 w 4419601" name="connsiteX1514"/>
              <a:gd fmla="*/ 1750150 h 2239844" name="connsiteY1514"/>
              <a:gd fmla="*/ 1515732 w 4419601" name="connsiteX1515"/>
              <a:gd fmla="*/ 1777144 h 2239844" name="connsiteY1515"/>
              <a:gd fmla="*/ 1490067 w 4419601" name="connsiteX1516"/>
              <a:gd fmla="*/ 1802998 h 2239844" name="connsiteY1516"/>
              <a:gd fmla="*/ 1487394 w 4419601" name="connsiteX1517"/>
              <a:gd fmla="*/ 1805421 h 2239844" name="connsiteY1517"/>
              <a:gd fmla="*/ 1477235 w 4419601" name="connsiteX1518"/>
              <a:gd fmla="*/ 1809461 h 2239844" name="connsiteY1518"/>
              <a:gd fmla="*/ 1470578 w 4419601" name="connsiteX1519"/>
              <a:gd fmla="*/ 1808865 h 2239844" name="connsiteY1519"/>
              <a:gd fmla="*/ 1477235 w 4419601" name="connsiteX1520"/>
              <a:gd fmla="*/ 1802998 h 2239844" name="connsiteY1520"/>
              <a:gd fmla="*/ 1502900 w 4419601" name="connsiteX1521"/>
              <a:gd fmla="*/ 1777144 h 2239844" name="connsiteY1521"/>
              <a:gd fmla="*/ 1528564 w 4419601" name="connsiteX1522"/>
              <a:gd fmla="*/ 1744827 h 2239844" name="connsiteY1522"/>
              <a:gd fmla="*/ 1629146 w 4419601" name="connsiteX1523"/>
              <a:gd fmla="*/ 1740043 h 2239844" name="connsiteY1523"/>
              <a:gd fmla="*/ 1626680 w 4419601" name="connsiteX1524"/>
              <a:gd fmla="*/ 1751301 h 2239844" name="connsiteY1524"/>
              <a:gd fmla="*/ 1628740 w 4419601" name="connsiteX1525"/>
              <a:gd fmla="*/ 1746145 h 2239844" name="connsiteY1525"/>
              <a:gd fmla="*/ 1113276 w 4419601" name="connsiteX1526"/>
              <a:gd fmla="*/ 1739988 h 2239844" name="connsiteY1526"/>
              <a:gd fmla="*/ 1115106 w 4419601" name="connsiteX1527"/>
              <a:gd fmla="*/ 1754425 h 2239844" name="connsiteY1527"/>
              <a:gd fmla="*/ 1109791 w 4419601" name="connsiteX1528"/>
              <a:gd fmla="*/ 1774234 h 2239844" name="connsiteY1528"/>
              <a:gd fmla="*/ 1111390 w 4419601" name="connsiteX1529"/>
              <a:gd fmla="*/ 1808867 h 2239844" name="connsiteY1529"/>
              <a:gd fmla="*/ 1156167 w 4419601" name="connsiteX1530"/>
              <a:gd fmla="*/ 1853971 h 2239844" name="connsiteY1530"/>
              <a:gd fmla="*/ 1207340 w 4419601" name="connsiteX1531"/>
              <a:gd fmla="*/ 1853971 h 2239844" name="connsiteY1531"/>
              <a:gd fmla="*/ 1245721 w 4419601" name="connsiteX1532"/>
              <a:gd fmla="*/ 1834641 h 2239844" name="connsiteY1532"/>
              <a:gd fmla="*/ 1247111 w 4419601" name="connsiteX1533"/>
              <a:gd fmla="*/ 1833240 h 2239844" name="connsiteY1533"/>
              <a:gd fmla="*/ 1259911 w 4419601" name="connsiteX1534"/>
              <a:gd fmla="*/ 1830938 h 2239844" name="connsiteY1534"/>
              <a:gd fmla="*/ 1255316 w 4419601" name="connsiteX1535"/>
              <a:gd fmla="*/ 1834641 h 2239844" name="connsiteY1535"/>
              <a:gd fmla="*/ 1239324 w 4419601" name="connsiteX1536"/>
              <a:gd fmla="*/ 1847528 h 2239844" name="connsiteY1536"/>
              <a:gd fmla="*/ 1156167 w 4419601" name="connsiteX1537"/>
              <a:gd fmla="*/ 1860414 h 2239844" name="connsiteY1537"/>
              <a:gd fmla="*/ 1111390 w 4419601" name="connsiteX1538"/>
              <a:gd fmla="*/ 1815311 h 2239844" name="connsiteY1538"/>
              <a:gd fmla="*/ 1107392 w 4419601" name="connsiteX1539"/>
              <a:gd fmla="*/ 1751682 h 2239844" name="connsiteY1539"/>
              <a:gd fmla="*/ 1534980 w 4419601" name="connsiteX1540"/>
              <a:gd fmla="*/ 1738363 h 2239844" name="connsiteY1540"/>
              <a:gd fmla="*/ 1538188 w 4419601" name="connsiteX1541"/>
              <a:gd fmla="*/ 1744827 h 2239844" name="connsiteY1541"/>
              <a:gd fmla="*/ 1534980 w 4419601" name="connsiteX1542"/>
              <a:gd fmla="*/ 1777144 h 2239844" name="connsiteY1542"/>
              <a:gd fmla="*/ 1483651 w 4419601" name="connsiteX1543"/>
              <a:gd fmla="*/ 1815924 h 2239844" name="connsiteY1543"/>
              <a:gd fmla="*/ 1476194 w 4419601" name="connsiteX1544"/>
              <a:gd fmla="*/ 1815575 h 2239844" name="connsiteY1544"/>
              <a:gd fmla="*/ 1487394 w 4419601" name="connsiteX1545"/>
              <a:gd fmla="*/ 1805421 h 2239844" name="connsiteY1545"/>
              <a:gd fmla="*/ 1507712 w 4419601" name="connsiteX1546"/>
              <a:gd fmla="*/ 1797342 h 2239844" name="connsiteY1546"/>
              <a:gd fmla="*/ 1528564 w 4419601" name="connsiteX1547"/>
              <a:gd fmla="*/ 1770681 h 2239844" name="connsiteY1547"/>
              <a:gd fmla="*/ 1529130 w 4419601" name="connsiteX1548"/>
              <a:gd fmla="*/ 1750150 h 2239844" name="connsiteY1548"/>
              <a:gd fmla="*/ 1534980 w 4419601" name="connsiteX1549"/>
              <a:gd fmla="*/ 1738364 h 2239844" name="connsiteY1549"/>
              <a:gd fmla="*/ 1746544 w 4419601" name="connsiteX1550"/>
              <a:gd fmla="*/ 1738111 h 2239844" name="connsiteY1550"/>
              <a:gd fmla="*/ 1757196 w 4419601" name="connsiteX1551"/>
              <a:gd fmla="*/ 1742092 h 2239844" name="connsiteY1551"/>
              <a:gd fmla="*/ 1758121 w 4419601" name="connsiteX1552"/>
              <a:gd fmla="*/ 1745047 h 2239844" name="connsiteY1552"/>
              <a:gd fmla="*/ 1765491 w 4419601" name="connsiteX1553"/>
              <a:gd fmla="*/ 1755749 h 2239844" name="connsiteY1553"/>
              <a:gd fmla="*/ 1734764 w 4419601" name="connsiteX1554"/>
              <a:gd fmla="*/ 1745047 h 2239844" name="connsiteY1554"/>
              <a:gd fmla="*/ 1715270 w 4419601" name="connsiteX1555"/>
              <a:gd fmla="*/ 1748940 h 2239844" name="connsiteY1555"/>
              <a:gd fmla="*/ 1720366 w 4419601" name="connsiteX1556"/>
              <a:gd fmla="*/ 1740975 h 2239844" name="connsiteY1556"/>
              <a:gd fmla="*/ 1728321 w 4419601" name="connsiteX1557"/>
              <a:gd fmla="*/ 1738614 h 2239844" name="connsiteY1557"/>
              <a:gd fmla="*/ 1746544 w 4419601" name="connsiteX1558"/>
              <a:gd fmla="*/ 1738111 h 2239844" name="connsiteY1558"/>
              <a:gd fmla="*/ 3031348 w 4419601" name="connsiteX1559"/>
              <a:gd fmla="*/ 1734610 h 2239844" name="connsiteY1559"/>
              <a:gd fmla="*/ 3002856 w 4419601" name="connsiteX1560"/>
              <a:gd fmla="*/ 1765540 h 2239844" name="connsiteY1560"/>
              <a:gd fmla="*/ 2985004 w 4419601" name="connsiteX1561"/>
              <a:gd fmla="*/ 1775644 h 2239844" name="connsiteY1561"/>
              <a:gd fmla="*/ 2993232 w 4419601" name="connsiteX1562"/>
              <a:gd fmla="*/ 1769558 h 2239844" name="connsiteY1562"/>
              <a:gd fmla="*/ 3029323 w 4419601" name="connsiteX1563"/>
              <a:gd fmla="*/ 1735804 h 2239844" name="connsiteY1563"/>
              <a:gd fmla="*/ 1627019 w 4419601" name="connsiteX1564"/>
              <a:gd fmla="*/ 1733237 h 2239844" name="connsiteY1564"/>
              <a:gd fmla="*/ 1623953 w 4419601" name="connsiteX1565"/>
              <a:gd fmla="*/ 1736953 h 2239844" name="connsiteY1565"/>
              <a:gd fmla="*/ 1624196 w 4419601" name="connsiteX1566"/>
              <a:gd fmla="*/ 1739406 h 2239844" name="connsiteY1566"/>
              <a:gd fmla="*/ 1618905 w 4419601" name="connsiteX1567"/>
              <a:gd fmla="*/ 1750967 h 2239844" name="connsiteY1567"/>
              <a:gd fmla="*/ 1625341 w 4419601" name="connsiteX1568"/>
              <a:gd fmla="*/ 1750967 h 2239844" name="connsiteY1568"/>
              <a:gd fmla="*/ 1624196 w 4419601" name="connsiteX1569"/>
              <a:gd fmla="*/ 1739406 h 2239844" name="connsiteY1569"/>
              <a:gd fmla="*/ 1766981 w 4419601" name="connsiteX1570"/>
              <a:gd fmla="*/ 1732180 h 2239844" name="connsiteY1570"/>
              <a:gd fmla="*/ 1870075 w 4419601" name="connsiteX1571"/>
              <a:gd fmla="*/ 1802949 h 2239844" name="connsiteY1571"/>
              <a:gd fmla="*/ 1857048 w 4419601" name="connsiteX1572"/>
              <a:gd fmla="*/ 1800851 h 2239844" name="connsiteY1572"/>
              <a:gd fmla="*/ 1833117 w 4419601" name="connsiteX1573"/>
              <a:gd fmla="*/ 1793225 h 2239844" name="connsiteY1573"/>
              <a:gd fmla="*/ 1820133 w 4419601" name="connsiteX1574"/>
              <a:gd fmla="*/ 1786350 h 2239844" name="connsiteY1574"/>
              <a:gd fmla="*/ 1795456 w 4419601" name="connsiteX1575"/>
              <a:gd fmla="*/ 1766519 h 2239844" name="connsiteY1575"/>
              <a:gd fmla="*/ 1766981 w 4419601" name="connsiteX1576"/>
              <a:gd fmla="*/ 1738614 h 2239844" name="connsiteY1576"/>
              <a:gd fmla="*/ 1766981 w 4419601" name="connsiteX1577"/>
              <a:gd fmla="*/ 1732180 h 2239844" name="connsiteY1577"/>
              <a:gd fmla="*/ 2842692 w 4419601" name="connsiteX1578"/>
              <a:gd fmla="*/ 1729322 h 2239844" name="connsiteY1578"/>
              <a:gd fmla="*/ 2846368 w 4419601" name="connsiteX1579"/>
              <a:gd fmla="*/ 1731345 h 2239844" name="connsiteY1579"/>
              <a:gd fmla="*/ 2868334 w 4419601" name="connsiteX1580"/>
              <a:gd fmla="*/ 1743601 h 2239844" name="connsiteY1580"/>
              <a:gd fmla="*/ 2904241 w 4419601" name="connsiteX1581"/>
              <a:gd fmla="*/ 1769946 h 2239844" name="connsiteY1581"/>
              <a:gd fmla="*/ 2923532 w 4419601" name="connsiteX1582"/>
              <a:gd fmla="*/ 1786278 h 2239844" name="connsiteY1582"/>
              <a:gd fmla="*/ 2894596 w 4419601" name="connsiteX1583"/>
              <a:gd fmla="*/ 1765121 h 2239844" name="connsiteY1583"/>
              <a:gd fmla="*/ 2869013 w 4419601" name="connsiteX1584"/>
              <a:gd fmla="*/ 1752323 h 2239844" name="connsiteY1584"/>
              <a:gd fmla="*/ 2859228 w 4419601" name="connsiteX1585"/>
              <a:gd fmla="*/ 1744212 h 2239844" name="connsiteY1585"/>
              <a:gd fmla="*/ 3029410 w 4419601" name="connsiteX1586"/>
              <a:gd fmla="*/ 1728600 h 2239844" name="connsiteY1586"/>
              <a:gd fmla="*/ 2999648 w 4419601" name="connsiteX1587"/>
              <a:gd fmla="*/ 1759914 h 2239844" name="connsiteY1587"/>
              <a:gd fmla="*/ 2978424 w 4419601" name="connsiteX1588"/>
              <a:gd fmla="*/ 1772184 h 2239844" name="connsiteY1588"/>
              <a:gd fmla="*/ 2994836 w 4419601" name="connsiteX1589"/>
              <a:gd fmla="*/ 1759111 h 2239844" name="connsiteY1589"/>
              <a:gd fmla="*/ 3028120 w 4419601" name="connsiteX1590"/>
              <a:gd fmla="*/ 1729475 h 2239844" name="connsiteY1590"/>
              <a:gd fmla="*/ 2814442 w 4419601" name="connsiteX1591"/>
              <a:gd fmla="*/ 1721187 h 2239844" name="connsiteY1591"/>
              <a:gd fmla="*/ 2842174 w 4419601" name="connsiteX1592"/>
              <a:gd fmla="*/ 1737834 h 2239844" name="connsiteY1592"/>
              <a:gd fmla="*/ 2843956 w 4419601" name="connsiteX1593"/>
              <a:gd fmla="*/ 1739387 h 2239844" name="connsiteY1593"/>
              <a:gd fmla="*/ 2858841 w 4419601" name="connsiteX1594"/>
              <a:gd fmla="*/ 1755516 h 2239844" name="connsiteY1594"/>
              <a:gd fmla="*/ 2852798 w 4419601" name="connsiteX1595"/>
              <a:gd fmla="*/ 1750645 h 2239844" name="connsiteY1595"/>
              <a:gd fmla="*/ 2815020 w 4419601" name="connsiteX1596"/>
              <a:gd fmla="*/ 1721694 h 2239844" name="connsiteY1596"/>
              <a:gd fmla="*/ 2312988 w 4419601" name="connsiteX1597"/>
              <a:gd fmla="*/ 1719313 h 2239844" name="connsiteY1597"/>
              <a:gd fmla="*/ 2324020 w 4419601" name="connsiteX1598"/>
              <a:gd fmla="*/ 1722559 h 2239844" name="connsiteY1598"/>
              <a:gd fmla="*/ 2326651 w 4419601" name="connsiteX1599"/>
              <a:gd fmla="*/ 1728044 h 2239844" name="connsiteY1599"/>
              <a:gd fmla="*/ 2338706 w 4419601" name="connsiteX1600"/>
              <a:gd fmla="*/ 1738363 h 2239844" name="connsiteY1600"/>
              <a:gd fmla="*/ 2370853 w 4419601" name="connsiteX1601"/>
              <a:gd fmla="*/ 1763763 h 2239844" name="connsiteY1601"/>
              <a:gd fmla="*/ 2395767 w 4419601" name="connsiteX1602"/>
              <a:gd fmla="*/ 1771701 h 2239844" name="connsiteY1602"/>
              <a:gd fmla="*/ 2406038 w 4419601" name="connsiteX1603"/>
              <a:gd fmla="*/ 1773744 h 2239844" name="connsiteY1603"/>
              <a:gd fmla="*/ 2411840 w 4419601" name="connsiteX1604"/>
              <a:gd fmla="*/ 1779638 h 2239844" name="connsiteY1604"/>
              <a:gd fmla="*/ 2413581 w 4419601" name="connsiteX1605"/>
              <a:gd fmla="*/ 1781772 h 2239844" name="connsiteY1605"/>
              <a:gd fmla="*/ 2401393 w 4419601" name="connsiteX1606"/>
              <a:gd fmla="*/ 1782019 h 2239844" name="connsiteY1606"/>
              <a:gd fmla="*/ 2370853 w 4419601" name="connsiteX1607"/>
              <a:gd fmla="*/ 1770113 h 2239844" name="connsiteY1607"/>
              <a:gd fmla="*/ 2332276 w 4419601" name="connsiteX1608"/>
              <a:gd fmla="*/ 1744713 h 2239844" name="connsiteY1608"/>
              <a:gd fmla="*/ 2312988 w 4419601" name="connsiteX1609"/>
              <a:gd fmla="*/ 1719313 h 2239844" name="connsiteY1609"/>
              <a:gd fmla="*/ 1747651 w 4419601" name="connsiteX1610"/>
              <a:gd fmla="*/ 1719313 h 2239844" name="connsiteY1610"/>
              <a:gd fmla="*/ 1760538 w 4419601" name="connsiteX1611"/>
              <a:gd fmla="*/ 1732180 h 2239844" name="connsiteY1611"/>
              <a:gd fmla="*/ 1766981 w 4419601" name="connsiteX1612"/>
              <a:gd fmla="*/ 1745047 h 2239844" name="connsiteY1612"/>
              <a:gd fmla="*/ 1772888 w 4419601" name="connsiteX1613"/>
              <a:gd fmla="*/ 1750945 h 2239844" name="connsiteY1613"/>
              <a:gd fmla="*/ 1762954 w 4419601" name="connsiteX1614"/>
              <a:gd fmla="*/ 1744243 h 2239844" name="connsiteY1614"/>
              <a:gd fmla="*/ 1757196 w 4419601" name="connsiteX1615"/>
              <a:gd fmla="*/ 1742092 h 2239844" name="connsiteY1615"/>
              <a:gd fmla="*/ 1754094 w 4419601" name="connsiteX1616"/>
              <a:gd fmla="*/ 1732180 h 2239844" name="connsiteY1616"/>
              <a:gd fmla="*/ 1747651 w 4419601" name="connsiteX1617"/>
              <a:gd fmla="*/ 1725747 h 2239844" name="connsiteY1617"/>
              <a:gd fmla="*/ 1741208 w 4419601" name="connsiteX1618"/>
              <a:gd fmla="*/ 1725747 h 2239844" name="connsiteY1618"/>
              <a:gd fmla="*/ 1721877 w 4419601" name="connsiteX1619"/>
              <a:gd fmla="*/ 1738614 h 2239844" name="connsiteY1619"/>
              <a:gd fmla="*/ 1720366 w 4419601" name="connsiteX1620"/>
              <a:gd fmla="*/ 1740975 h 2239844" name="connsiteY1620"/>
              <a:gd fmla="*/ 1709744 w 4419601" name="connsiteX1621"/>
              <a:gd fmla="*/ 1744128 h 2239844" name="connsiteY1621"/>
              <a:gd fmla="*/ 1723488 w 4419601" name="connsiteX1622"/>
              <a:gd fmla="*/ 1727355 h 2239844" name="connsiteY1622"/>
              <a:gd fmla="*/ 1747651 w 4419601" name="connsiteX1623"/>
              <a:gd fmla="*/ 1719313 h 2239844" name="connsiteY1623"/>
              <a:gd fmla="*/ 2320401 w 4419601" name="connsiteX1624"/>
              <a:gd fmla="*/ 1715013 h 2239844" name="connsiteY1624"/>
              <a:gd fmla="*/ 2353172 w 4419601" name="connsiteX1625"/>
              <a:gd fmla="*/ 1724076 h 2239844" name="connsiteY1625"/>
              <a:gd fmla="*/ 2383712 w 4419601" name="connsiteX1626"/>
              <a:gd fmla="*/ 1744713 h 2239844" name="connsiteY1626"/>
              <a:gd fmla="*/ 2411672 w 4419601" name="connsiteX1627"/>
              <a:gd fmla="*/ 1773096 h 2239844" name="connsiteY1627"/>
              <a:gd fmla="*/ 2409731 w 4419601" name="connsiteX1628"/>
              <a:gd fmla="*/ 1774479 h 2239844" name="connsiteY1628"/>
              <a:gd fmla="*/ 2406038 w 4419601" name="connsiteX1629"/>
              <a:gd fmla="*/ 1773744 h 2239844" name="connsiteY1629"/>
              <a:gd fmla="*/ 2383712 w 4419601" name="connsiteX1630"/>
              <a:gd fmla="*/ 1751063 h 2239844" name="connsiteY1630"/>
              <a:gd fmla="*/ 2350761 w 4419601" name="connsiteX1631"/>
              <a:gd fmla="*/ 1730426 h 2239844" name="connsiteY1631"/>
              <a:gd fmla="*/ 2324020 w 4419601" name="connsiteX1632"/>
              <a:gd fmla="*/ 1722559 h 2239844" name="connsiteY1632"/>
              <a:gd fmla="*/ 3065369 w 4419601" name="connsiteX1633"/>
              <a:gd fmla="*/ 1714557 h 2239844" name="connsiteY1633"/>
              <a:gd fmla="*/ 3052582 w 4419601" name="connsiteX1634"/>
              <a:gd fmla="*/ 1739019 h 2239844" name="connsiteY1634"/>
              <a:gd fmla="*/ 3025313 w 4419601" name="connsiteX1635"/>
              <a:gd fmla="*/ 1763129 h 2239844" name="connsiteY1635"/>
              <a:gd fmla="*/ 3046968 w 4419601" name="connsiteX1636"/>
              <a:gd fmla="*/ 1734197 h 2239844" name="connsiteY1636"/>
              <a:gd fmla="*/ 3054761 w 4419601" name="connsiteX1637"/>
              <a:gd fmla="*/ 1720810 h 2239844" name="connsiteY1637"/>
              <a:gd fmla="*/ 2814746 w 4419601" name="connsiteX1638"/>
              <a:gd fmla="*/ 1713944 h 2239844" name="connsiteY1638"/>
              <a:gd fmla="*/ 2818030 w 4419601" name="connsiteX1639"/>
              <a:gd fmla="*/ 1715751 h 2239844" name="connsiteY1639"/>
              <a:gd fmla="*/ 2852798 w 4419601" name="connsiteX1640"/>
              <a:gd fmla="*/ 1744212 h 2239844" name="connsiteY1640"/>
              <a:gd fmla="*/ 2842174 w 4419601" name="connsiteX1641"/>
              <a:gd fmla="*/ 1737834 h 2239844" name="connsiteY1641"/>
              <a:gd fmla="*/ 2319418 w 4419601" name="connsiteX1642"/>
              <a:gd fmla="*/ 1712963 h 2239844" name="connsiteY1642"/>
              <a:gd fmla="*/ 2320401 w 4419601" name="connsiteX1643"/>
              <a:gd fmla="*/ 1715013 h 2239844" name="connsiteY1643"/>
              <a:gd fmla="*/ 2319170 w 4419601" name="connsiteX1644"/>
              <a:gd fmla="*/ 1714673 h 2239844" name="connsiteY1644"/>
              <a:gd fmla="*/ 2312988 w 4419601" name="connsiteX1645"/>
              <a:gd fmla="*/ 1712963 h 2239844" name="connsiteY1645"/>
              <a:gd fmla="*/ 2319170 w 4419601" name="connsiteX1646"/>
              <a:gd fmla="*/ 1714673 h 2239844" name="connsiteY1646"/>
              <a:gd fmla="*/ 2318614 w 4419601" name="connsiteX1647"/>
              <a:gd fmla="*/ 1718519 h 2239844" name="connsiteY1647"/>
              <a:gd fmla="*/ 2312988 w 4419601" name="connsiteX1648"/>
              <a:gd fmla="*/ 1719313 h 2239844" name="connsiteY1648"/>
              <a:gd fmla="*/ 2312988 w 4419601" name="connsiteX1649"/>
              <a:gd fmla="*/ 1712963 h 2239844" name="connsiteY1649"/>
              <a:gd fmla="*/ 3068021 w 4419601" name="connsiteX1650"/>
              <a:gd fmla="*/ 1709484 h 2239844" name="connsiteY1650"/>
              <a:gd fmla="*/ 3070226 w 4419601" name="connsiteX1651"/>
              <a:gd fmla="*/ 1711694 h 2239844" name="connsiteY1651"/>
              <a:gd fmla="*/ 3065369 w 4419601" name="connsiteX1652"/>
              <a:gd fmla="*/ 1714557 h 2239844" name="connsiteY1652"/>
              <a:gd fmla="*/ 3063810 w 4419601" name="connsiteX1653"/>
              <a:gd fmla="*/ 1705264 h 2239844" name="connsiteY1653"/>
              <a:gd fmla="*/ 3054761 w 4419601" name="connsiteX1654"/>
              <a:gd fmla="*/ 1720810 h 2239844" name="connsiteY1654"/>
              <a:gd fmla="*/ 3031348 w 4419601" name="connsiteX1655"/>
              <a:gd fmla="*/ 1734610 h 2239844" name="connsiteY1655"/>
              <a:gd fmla="*/ 3049337 w 4419601" name="connsiteX1656"/>
              <a:gd fmla="*/ 1715083 h 2239844" name="connsiteY1656"/>
              <a:gd fmla="*/ 3063810 w 4419601" name="connsiteX1657"/>
              <a:gd fmla="*/ 1705264 h 2239844" name="connsiteY1657"/>
              <a:gd fmla="*/ 3070226 w 4419601" name="connsiteX1658"/>
              <a:gd fmla="*/ 1705264 h 2239844" name="connsiteY1658"/>
              <a:gd fmla="*/ 3068021 w 4419601" name="connsiteX1659"/>
              <a:gd fmla="*/ 1709484 h 2239844" name="connsiteY1659"/>
              <a:gd fmla="*/ 3064612 w 4419601" name="connsiteX1660"/>
              <a:gd fmla="*/ 1706068 h 2239844" name="connsiteY1660"/>
              <a:gd fmla="*/ 3063810 w 4419601" name="connsiteX1661"/>
              <a:gd fmla="*/ 1705264 h 2239844" name="connsiteY1661"/>
              <a:gd fmla="*/ 1139379 w 4419601" name="connsiteX1662"/>
              <a:gd fmla="*/ 1704624 h 2239844" name="connsiteY1662"/>
              <a:gd fmla="*/ 1137776 w 4419601" name="connsiteX1663"/>
              <a:gd fmla="*/ 1721882 h 2239844" name="connsiteY1663"/>
              <a:gd fmla="*/ 1143373 w 4419601" name="connsiteX1664"/>
              <a:gd fmla="*/ 1783094 h 2239844" name="connsiteY1664"/>
              <a:gd fmla="*/ 1239324 w 4419601" name="connsiteX1665"/>
              <a:gd fmla="*/ 1821754 h 2239844" name="connsiteY1665"/>
              <a:gd fmla="*/ 1239324 w 4419601" name="connsiteX1666"/>
              <a:gd fmla="*/ 1828197 h 2239844" name="connsiteY1666"/>
              <a:gd fmla="*/ 1225945 w 4419601" name="connsiteX1667"/>
              <a:gd fmla="*/ 1830234 h 2239844" name="connsiteY1667"/>
              <a:gd fmla="*/ 1207340 w 4419601" name="connsiteX1668"/>
              <a:gd fmla="*/ 1828197 h 2239844" name="connsiteY1668"/>
              <a:gd fmla="*/ 1184077 w 4419601" name="connsiteX1669"/>
              <a:gd fmla="*/ 1824292 h 2239844" name="connsiteY1669"/>
              <a:gd fmla="*/ 1161964 w 4419601" name="connsiteX1670"/>
              <a:gd fmla="*/ 1810982 h 2239844" name="connsiteY1670"/>
              <a:gd fmla="*/ 1143373 w 4419601" name="connsiteX1671"/>
              <a:gd fmla="*/ 1789537 h 2239844" name="connsiteY1671"/>
              <a:gd fmla="*/ 1130580 w 4419601" name="connsiteX1672"/>
              <a:gd fmla="*/ 1725103 h 2239844" name="connsiteY1672"/>
              <a:gd fmla="*/ 1131308 w 4419601" name="connsiteX1673"/>
              <a:gd fmla="*/ 1715321 h 2239844" name="connsiteY1673"/>
              <a:gd fmla="*/ 1132284 w 4419601" name="connsiteX1674"/>
              <a:gd fmla="*/ 1702212 h 2239844" name="connsiteY1674"/>
              <a:gd fmla="*/ 1131308 w 4419601" name="connsiteX1675"/>
              <a:gd fmla="*/ 1715321 h 2239844" name="connsiteY1675"/>
              <a:gd fmla="*/ 1128181 w 4419601" name="connsiteX1676"/>
              <a:gd fmla="*/ 1719465 h 2239844" name="connsiteY1676"/>
              <a:gd fmla="*/ 1117787 w 4419601" name="connsiteX1677"/>
              <a:gd fmla="*/ 1744433 h 2239844" name="connsiteY1677"/>
              <a:gd fmla="*/ 1118245 w 4419601" name="connsiteX1678"/>
              <a:gd fmla="*/ 1730112 h 2239844" name="connsiteY1678"/>
              <a:gd fmla="*/ 1504103 w 4419601" name="connsiteX1679"/>
              <a:gd fmla="*/ 1699987 h 2239844" name="connsiteY1679"/>
              <a:gd fmla="*/ 1514128 w 4419601" name="connsiteX1680"/>
              <a:gd fmla="*/ 1703354 h 2239844" name="connsiteY1680"/>
              <a:gd fmla="*/ 1522148 w 4419601" name="connsiteX1681"/>
              <a:gd fmla="*/ 1712510 h 2239844" name="connsiteY1681"/>
              <a:gd fmla="*/ 1533167 w 4419601" name="connsiteX1682"/>
              <a:gd fmla="*/ 1734710 h 2239844" name="connsiteY1682"/>
              <a:gd fmla="*/ 1529323 w 4419601" name="connsiteX1683"/>
              <a:gd fmla="*/ 1743159 h 2239844" name="connsiteY1683"/>
              <a:gd fmla="*/ 1529366 w 4419601" name="connsiteX1684"/>
              <a:gd fmla="*/ 1741595 h 2239844" name="connsiteY1684"/>
              <a:gd fmla="*/ 1515732 w 4419601" name="connsiteX1685"/>
              <a:gd fmla="*/ 1712510 h 2239844" name="connsiteY1685"/>
              <a:gd fmla="*/ 2772768 w 4419601" name="connsiteX1686"/>
              <a:gd fmla="*/ 1696170 h 2239844" name="connsiteY1686"/>
              <a:gd fmla="*/ 2795519 w 4419601" name="connsiteX1687"/>
              <a:gd fmla="*/ 1709827 h 2239844" name="connsiteY1687"/>
              <a:gd fmla="*/ 2836293 w 4419601" name="connsiteX1688"/>
              <a:gd fmla="*/ 1744857 h 2239844" name="connsiteY1688"/>
              <a:gd fmla="*/ 2775633 w 4419601" name="connsiteX1689"/>
              <a:gd fmla="*/ 1699177 h 2239844" name="connsiteY1689"/>
              <a:gd fmla="*/ 1140292 w 4419601" name="connsiteX1690"/>
              <a:gd fmla="*/ 1694795 h 2239844" name="connsiteY1690"/>
              <a:gd fmla="*/ 1142574 w 4419601" name="connsiteX1691"/>
              <a:gd fmla="*/ 1696108 h 2239844" name="connsiteY1691"/>
              <a:gd fmla="*/ 1143373 w 4419601" name="connsiteX1692"/>
              <a:gd fmla="*/ 1699330 h 2239844" name="connsiteY1692"/>
              <a:gd fmla="*/ 1139379 w 4419601" name="connsiteX1693"/>
              <a:gd fmla="*/ 1704624 h 2239844" name="connsiteY1693"/>
              <a:gd fmla="*/ 1505928 w 4419601" name="connsiteX1694"/>
              <a:gd fmla="*/ 1693991 h 2239844" name="connsiteY1694"/>
              <a:gd fmla="*/ 1525356 w 4419601" name="connsiteX1695"/>
              <a:gd fmla="*/ 1699583 h 2239844" name="connsiteY1695"/>
              <a:gd fmla="*/ 1547813 w 4419601" name="connsiteX1696"/>
              <a:gd fmla="*/ 1706047 h 2239844" name="connsiteY1696"/>
              <a:gd fmla="*/ 1543803 w 4419601" name="connsiteX1697"/>
              <a:gd fmla="*/ 1724629 h 2239844" name="connsiteY1697"/>
              <a:gd fmla="*/ 1534980 w 4419601" name="connsiteX1698"/>
              <a:gd fmla="*/ 1738363 h 2239844" name="connsiteY1698"/>
              <a:gd fmla="*/ 1533167 w 4419601" name="connsiteX1699"/>
              <a:gd fmla="*/ 1734710 h 2239844" name="connsiteY1699"/>
              <a:gd fmla="*/ 1537387 w 4419601" name="connsiteX1700"/>
              <a:gd fmla="*/ 1725437 h 2239844" name="connsiteY1700"/>
              <a:gd fmla="*/ 1540147 w 4419601" name="connsiteX1701"/>
              <a:gd fmla="*/ 1712090 h 2239844" name="connsiteY1701"/>
              <a:gd fmla="*/ 1541397 w 4419601" name="connsiteX1702"/>
              <a:gd fmla="*/ 1712510 h 2239844" name="connsiteY1702"/>
              <a:gd fmla="*/ 1541397 w 4419601" name="connsiteX1703"/>
              <a:gd fmla="*/ 1706047 h 2239844" name="connsiteY1703"/>
              <a:gd fmla="*/ 1540147 w 4419601" name="connsiteX1704"/>
              <a:gd fmla="*/ 1712090 h 2239844" name="connsiteY1704"/>
              <a:gd fmla="*/ 1522148 w 4419601" name="connsiteX1705"/>
              <a:gd fmla="*/ 1706047 h 2239844" name="connsiteY1705"/>
              <a:gd fmla="*/ 1514128 w 4419601" name="connsiteX1706"/>
              <a:gd fmla="*/ 1703354 h 2239844" name="connsiteY1706"/>
              <a:gd fmla="*/ 3067018 w 4419601" name="connsiteX1707"/>
              <a:gd fmla="*/ 1689995 h 2239844" name="connsiteY1707"/>
              <a:gd fmla="*/ 3070226 w 4419601" name="connsiteX1708"/>
              <a:gd fmla="*/ 1692406 h 2239844" name="connsiteY1708"/>
              <a:gd fmla="*/ 3049337 w 4419601" name="connsiteX1709"/>
              <a:gd fmla="*/ 1715083 h 2239844" name="connsiteY1709"/>
              <a:gd fmla="*/ 3029410 w 4419601" name="connsiteX1710"/>
              <a:gd fmla="*/ 1728600 h 2239844" name="connsiteY1710"/>
              <a:gd fmla="*/ 3063810 w 4419601" name="connsiteX1711"/>
              <a:gd fmla="*/ 1692406 h 2239844" name="connsiteY1711"/>
              <a:gd fmla="*/ 3067018 w 4419601" name="connsiteX1712"/>
              <a:gd fmla="*/ 1689995 h 2239844" name="connsiteY1712"/>
              <a:gd fmla="*/ 2754060 w 4419601" name="connsiteX1713"/>
              <a:gd fmla="*/ 1676140 h 2239844" name="connsiteY1713"/>
              <a:gd fmla="*/ 2789113 w 4419601" name="connsiteX1714"/>
              <a:gd fmla="*/ 1698936 h 2239844" name="connsiteY1714"/>
              <a:gd fmla="*/ 2814442 w 4419601" name="connsiteX1715"/>
              <a:gd fmla="*/ 1721187 h 2239844" name="connsiteY1715"/>
              <a:gd fmla="*/ 2795519 w 4419601" name="connsiteX1716"/>
              <a:gd fmla="*/ 1709827 h 2239844" name="connsiteY1716"/>
              <a:gd fmla="*/ 2775633 w 4419601" name="connsiteX1717"/>
              <a:gd fmla="*/ 1692743 h 2239844" name="connsiteY1717"/>
              <a:gd fmla="*/ 2752631 w 4419601" name="connsiteX1718"/>
              <a:gd fmla="*/ 1675040 h 2239844" name="connsiteY1718"/>
              <a:gd fmla="*/ 2754060 w 4419601" name="connsiteX1719"/>
              <a:gd fmla="*/ 1676140 h 2239844" name="connsiteY1719"/>
              <a:gd fmla="*/ 2753058 w 4419601" name="connsiteX1720"/>
              <a:gd fmla="*/ 1675489 h 2239844" name="connsiteY1720"/>
              <a:gd fmla="*/ 1478871 w 4419601" name="connsiteX1721"/>
              <a:gd fmla="*/ 1674901 h 2239844" name="connsiteY1721"/>
              <a:gd fmla="*/ 1498088 w 4419601" name="connsiteX1722"/>
              <a:gd fmla="*/ 1685041 h 2239844" name="connsiteY1722"/>
              <a:gd fmla="*/ 1505928 w 4419601" name="connsiteX1723"/>
              <a:gd fmla="*/ 1693991 h 2239844" name="connsiteY1723"/>
              <a:gd fmla="*/ 1502900 w 4419601" name="connsiteX1724"/>
              <a:gd fmla="*/ 1693120 h 2239844" name="connsiteY1724"/>
              <a:gd fmla="*/ 1484453 w 4419601" name="connsiteX1725"/>
              <a:gd fmla="*/ 1680193 h 2239844" name="connsiteY1725"/>
              <a:gd fmla="*/ 1188258 w 4419601" name="connsiteX1726"/>
              <a:gd fmla="*/ 1672966 h 2239844" name="connsiteY1726"/>
              <a:gd fmla="*/ 1217522 w 4419601" name="connsiteX1727"/>
              <a:gd fmla="*/ 1701526 h 2239844" name="connsiteY1727"/>
              <a:gd fmla="*/ 1219141 w 4419601" name="connsiteX1728"/>
              <a:gd fmla="*/ 1702887 h 2239844" name="connsiteY1728"/>
              <a:gd fmla="*/ 1219937 w 4419601" name="connsiteX1729"/>
              <a:gd fmla="*/ 1703939 h 2239844" name="connsiteY1729"/>
              <a:gd fmla="*/ 1291590 w 4419601" name="connsiteX1730"/>
              <a:gd fmla="*/ 1769868 h 2239844" name="connsiteY1730"/>
              <a:gd fmla="*/ 1291420 w 4419601" name="connsiteX1731"/>
              <a:gd fmla="*/ 1770376 h 2239844" name="connsiteY1731"/>
              <a:gd fmla="*/ 1270980 w 4419601" name="connsiteX1732"/>
              <a:gd fmla="*/ 1757739 h 2239844" name="connsiteY1732"/>
              <a:gd fmla="*/ 1234428 w 4419601" name="connsiteX1733"/>
              <a:gd fmla="*/ 1726451 h 2239844" name="connsiteY1733"/>
              <a:gd fmla="*/ 1188538 w 4419601" name="connsiteX1734"/>
              <a:gd fmla="*/ 1673386 h 2239844" name="connsiteY1734"/>
              <a:gd fmla="*/ 1622852 w 4419601" name="connsiteX1735"/>
              <a:gd fmla="*/ 1669796 h 2239844" name="connsiteY1735"/>
              <a:gd fmla="*/ 1622928 w 4419601" name="connsiteX1736"/>
              <a:gd fmla="*/ 1671195 h 2239844" name="connsiteY1736"/>
              <a:gd fmla="*/ 1621419 w 4419601" name="connsiteX1737"/>
              <a:gd fmla="*/ 1711383 h 2239844" name="connsiteY1737"/>
              <a:gd fmla="*/ 1622729 w 4419601" name="connsiteX1738"/>
              <a:gd fmla="*/ 1724605 h 2239844" name="connsiteY1738"/>
              <a:gd fmla="*/ 1630820 w 4419601" name="connsiteX1739"/>
              <a:gd fmla="*/ 1714931 h 2239844" name="connsiteY1739"/>
              <a:gd fmla="*/ 1631253 w 4419601" name="connsiteX1740"/>
              <a:gd fmla="*/ 1708428 h 2239844" name="connsiteY1740"/>
              <a:gd fmla="*/ 1628534 w 4419601" name="connsiteX1741"/>
              <a:gd fmla="*/ 1688425 h 2239844" name="connsiteY1741"/>
              <a:gd fmla="*/ 1464403 w 4419601" name="connsiteX1742"/>
              <a:gd fmla="*/ 1667266 h 2239844" name="connsiteY1742"/>
              <a:gd fmla="*/ 1492473 w 4419601" name="connsiteX1743"/>
              <a:gd fmla="*/ 1687464 h 2239844" name="connsiteY1743"/>
              <a:gd fmla="*/ 1504103 w 4419601" name="connsiteX1744"/>
              <a:gd fmla="*/ 1699987 h 2239844" name="connsiteY1744"/>
              <a:gd fmla="*/ 1502900 w 4419601" name="connsiteX1745"/>
              <a:gd fmla="*/ 1699583 h 2239844" name="connsiteY1745"/>
              <a:gd fmla="*/ 1464403 w 4419601" name="connsiteX1746"/>
              <a:gd fmla="*/ 1667266 h 2239844" name="connsiteY1746"/>
              <a:gd fmla="*/ 1467611 w 4419601" name="connsiteX1747"/>
              <a:gd fmla="*/ 1664843 h 2239844" name="connsiteY1747"/>
              <a:gd fmla="*/ 1470819 w 4419601" name="connsiteX1748"/>
              <a:gd fmla="*/ 1667266 h 2239844" name="connsiteY1748"/>
              <a:gd fmla="*/ 1478871 w 4419601" name="connsiteX1749"/>
              <a:gd fmla="*/ 1674901 h 2239844" name="connsiteY1749"/>
              <a:gd fmla="*/ 1464403 w 4419601" name="connsiteX1750"/>
              <a:gd fmla="*/ 1667266 h 2239844" name="connsiteY1750"/>
              <a:gd fmla="*/ 1467611 w 4419601" name="connsiteX1751"/>
              <a:gd fmla="*/ 1664843 h 2239844" name="connsiteY1751"/>
              <a:gd fmla="*/ 1136977 w 4419601" name="connsiteX1752"/>
              <a:gd fmla="*/ 1660670 h 2239844" name="connsiteY1752"/>
              <a:gd fmla="*/ 1140675 w 4419601" name="connsiteX1753"/>
              <a:gd fmla="*/ 1690672 h 2239844" name="connsiteY1753"/>
              <a:gd fmla="*/ 1140292 w 4419601" name="connsiteX1754"/>
              <a:gd fmla="*/ 1694795 h 2239844" name="connsiteY1754"/>
              <a:gd fmla="*/ 1136977 w 4419601" name="connsiteX1755"/>
              <a:gd fmla="*/ 1692886 h 2239844" name="connsiteY1755"/>
              <a:gd fmla="*/ 1132284 w 4419601" name="connsiteX1756"/>
              <a:gd fmla="*/ 1702212 h 2239844" name="connsiteY1756"/>
              <a:gd fmla="*/ 1132979 w 4419601" name="connsiteX1757"/>
              <a:gd fmla="*/ 1692886 h 2239844" name="connsiteY1757"/>
              <a:gd fmla="*/ 1131309 w 4419601" name="connsiteX1758"/>
              <a:gd fmla="*/ 1670457 h 2239844" name="connsiteY1758"/>
              <a:gd fmla="*/ 1459970 w 4419601" name="connsiteX1759"/>
              <a:gd fmla="*/ 1657019 h 2239844" name="connsiteY1759"/>
              <a:gd fmla="*/ 1447560 w 4419601" name="connsiteX1760"/>
              <a:gd fmla="*/ 1682617 h 2239844" name="connsiteY1760"/>
              <a:gd fmla="*/ 1425906 w 4419601" name="connsiteX1761"/>
              <a:gd fmla="*/ 1712510 h 2239844" name="connsiteY1761"/>
              <a:gd fmla="*/ 1419489 w 4419601" name="connsiteX1762"/>
              <a:gd fmla="*/ 1783607 h 2239844" name="connsiteY1762"/>
              <a:gd fmla="*/ 1441144 w 4419601" name="connsiteX1763"/>
              <a:gd fmla="*/ 1806229 h 2239844" name="connsiteY1763"/>
              <a:gd fmla="*/ 1470578 w 4419601" name="connsiteX1764"/>
              <a:gd fmla="*/ 1808865 h 2239844" name="connsiteY1764"/>
              <a:gd fmla="*/ 1464403 w 4419601" name="connsiteX1765"/>
              <a:gd fmla="*/ 1814309 h 2239844" name="connsiteY1765"/>
              <a:gd fmla="*/ 1460270 w 4419601" name="connsiteX1766"/>
              <a:gd fmla="*/ 1814829 h 2239844" name="connsiteY1766"/>
              <a:gd fmla="*/ 1449164 w 4419601" name="connsiteX1767"/>
              <a:gd fmla="*/ 1814309 h 2239844" name="connsiteY1767"/>
              <a:gd fmla="*/ 1425911 w 4419601" name="connsiteX1768"/>
              <a:gd fmla="*/ 1805445 h 2239844" name="connsiteY1768"/>
              <a:gd fmla="*/ 1421896 w 4419601" name="connsiteX1769"/>
              <a:gd fmla="*/ 1803805 h 2239844" name="connsiteY1769"/>
              <a:gd fmla="*/ 1408590 w 4419601" name="connsiteX1770"/>
              <a:gd fmla="*/ 1780526 h 2239844" name="connsiteY1770"/>
              <a:gd fmla="*/ 1406657 w 4419601" name="connsiteX1771"/>
              <a:gd fmla="*/ 1767449 h 2239844" name="connsiteY1771"/>
              <a:gd fmla="*/ 1413073 w 4419601" name="connsiteX1772"/>
              <a:gd fmla="*/ 1731900 h 2239844" name="connsiteY1772"/>
              <a:gd fmla="*/ 1437936 w 4419601" name="connsiteX1773"/>
              <a:gd fmla="*/ 1689888 h 2239844" name="connsiteY1773"/>
              <a:gd fmla="*/ 1451050 w 4419601" name="connsiteX1774"/>
              <a:gd fmla="*/ 1662410 h 2239844" name="connsiteY1774"/>
              <a:gd fmla="*/ 2741128 w 4419601" name="connsiteX1775"/>
              <a:gd fmla="*/ 1655976 h 2239844" name="connsiteY1775"/>
              <a:gd fmla="*/ 2769204 w 4419601" name="connsiteX1776"/>
              <a:gd fmla="*/ 1675423 h 2239844" name="connsiteY1776"/>
              <a:gd fmla="*/ 2782064 w 4419601" name="connsiteX1777"/>
              <a:gd fmla="*/ 1686310 h 2239844" name="connsiteY1777"/>
              <a:gd fmla="*/ 2797941 w 4419601" name="connsiteX1778"/>
              <a:gd fmla="*/ 1699307 h 2239844" name="connsiteY1778"/>
              <a:gd fmla="*/ 2814746 w 4419601" name="connsiteX1779"/>
              <a:gd fmla="*/ 1713944 h 2239844" name="connsiteY1779"/>
              <a:gd fmla="*/ 2798140 w 4419601" name="connsiteX1780"/>
              <a:gd fmla="*/ 1704806 h 2239844" name="connsiteY1780"/>
              <a:gd fmla="*/ 2789113 w 4419601" name="connsiteX1781"/>
              <a:gd fmla="*/ 1698936 h 2239844" name="connsiteY1781"/>
              <a:gd fmla="*/ 2782064 w 4419601" name="connsiteX1782"/>
              <a:gd fmla="*/ 1692743 h 2239844" name="connsiteY1782"/>
              <a:gd fmla="*/ 1130580 w 4419601" name="connsiteX1783"/>
              <a:gd fmla="*/ 1654226 h 2239844" name="connsiteY1783"/>
              <a:gd fmla="*/ 1136977 w 4419601" name="connsiteX1784"/>
              <a:gd fmla="*/ 1660670 h 2239844" name="connsiteY1784"/>
              <a:gd fmla="*/ 1130580 w 4419601" name="connsiteX1785"/>
              <a:gd fmla="*/ 1660670 h 2239844" name="connsiteY1785"/>
              <a:gd fmla="*/ 1131309 w 4419601" name="connsiteX1786"/>
              <a:gd fmla="*/ 1670457 h 2239844" name="connsiteY1786"/>
              <a:gd fmla="*/ 1125782 w 4419601" name="connsiteX1787"/>
              <a:gd fmla="*/ 1680000 h 2239844" name="connsiteY1787"/>
              <a:gd fmla="*/ 1124183 w 4419601" name="connsiteX1788"/>
              <a:gd fmla="*/ 1699330 h 2239844" name="connsiteY1788"/>
              <a:gd fmla="*/ 1118586 w 4419601" name="connsiteX1789"/>
              <a:gd fmla="*/ 1719465 h 2239844" name="connsiteY1789"/>
              <a:gd fmla="*/ 1118245 w 4419601" name="connsiteX1790"/>
              <a:gd fmla="*/ 1730112 h 2239844" name="connsiteY1790"/>
              <a:gd fmla="*/ 1113276 w 4419601" name="connsiteX1791"/>
              <a:gd fmla="*/ 1739988 h 2239844" name="connsiteY1791"/>
              <a:gd fmla="*/ 1111390 w 4419601" name="connsiteX1792"/>
              <a:gd fmla="*/ 1725103 h 2239844" name="connsiteY1792"/>
              <a:gd fmla="*/ 1117787 w 4419601" name="connsiteX1793"/>
              <a:gd fmla="*/ 1686443 h 2239844" name="connsiteY1793"/>
              <a:gd fmla="*/ 1130580 w 4419601" name="connsiteX1794"/>
              <a:gd fmla="*/ 1654226 h 2239844" name="connsiteY1794"/>
              <a:gd fmla="*/ 1462297 w 4419601" name="connsiteX1795"/>
              <a:gd fmla="*/ 1652219 h 2239844" name="connsiteY1795"/>
              <a:gd fmla="*/ 1464403 w 4419601" name="connsiteX1796"/>
              <a:gd fmla="*/ 1654340 h 2239844" name="connsiteY1796"/>
              <a:gd fmla="*/ 1459970 w 4419601" name="connsiteX1797"/>
              <a:gd fmla="*/ 1657019 h 2239844" name="connsiteY1797"/>
              <a:gd fmla="*/ 1457986 w 4419601" name="connsiteX1798"/>
              <a:gd fmla="*/ 1647876 h 2239844" name="connsiteY1798"/>
              <a:gd fmla="*/ 1451050 w 4419601" name="connsiteX1799"/>
              <a:gd fmla="*/ 1662410 h 2239844" name="connsiteY1799"/>
              <a:gd fmla="*/ 1428312 w 4419601" name="connsiteX1800"/>
              <a:gd fmla="*/ 1676153 h 2239844" name="connsiteY1800"/>
              <a:gd fmla="*/ 1406657 w 4419601" name="connsiteX1801"/>
              <a:gd fmla="*/ 1712510 h 2239844" name="connsiteY1801"/>
              <a:gd fmla="*/ 1406657 w 4419601" name="connsiteX1802"/>
              <a:gd fmla="*/ 1777144 h 2239844" name="connsiteY1802"/>
              <a:gd fmla="*/ 1408590 w 4419601" name="connsiteX1803"/>
              <a:gd fmla="*/ 1780526 h 2239844" name="connsiteY1803"/>
              <a:gd fmla="*/ 1409464 w 4419601" name="connsiteX1804"/>
              <a:gd fmla="*/ 1786435 h 2239844" name="connsiteY1804"/>
              <a:gd fmla="*/ 1419489 w 4419601" name="connsiteX1805"/>
              <a:gd fmla="*/ 1802998 h 2239844" name="connsiteY1805"/>
              <a:gd fmla="*/ 1425911 w 4419601" name="connsiteX1806"/>
              <a:gd fmla="*/ 1805445 h 2239844" name="connsiteY1806"/>
              <a:gd fmla="*/ 1451570 w 4419601" name="connsiteX1807"/>
              <a:gd fmla="*/ 1815924 h 2239844" name="connsiteY1807"/>
              <a:gd fmla="*/ 1460270 w 4419601" name="connsiteX1808"/>
              <a:gd fmla="*/ 1814829 h 2239844" name="connsiteY1808"/>
              <a:gd fmla="*/ 1476194 w 4419601" name="connsiteX1809"/>
              <a:gd fmla="*/ 1815575 h 2239844" name="connsiteY1809"/>
              <a:gd fmla="*/ 1474027 w 4419601" name="connsiteX1810"/>
              <a:gd fmla="*/ 1817540 h 2239844" name="connsiteY1810"/>
              <a:gd fmla="*/ 1457986 w 4419601" name="connsiteX1811"/>
              <a:gd fmla="*/ 1822388 h 2239844" name="connsiteY1811"/>
              <a:gd fmla="*/ 1406657 w 4419601" name="connsiteX1812"/>
              <a:gd fmla="*/ 1796534 h 2239844" name="connsiteY1812"/>
              <a:gd fmla="*/ 1393825 w 4419601" name="connsiteX1813"/>
              <a:gd fmla="*/ 1738364 h 2239844" name="connsiteY1813"/>
              <a:gd fmla="*/ 1457986 w 4419601" name="connsiteX1814"/>
              <a:gd fmla="*/ 1647876 h 2239844" name="connsiteY1814"/>
              <a:gd fmla="*/ 1457986 w 4419601" name="connsiteX1815"/>
              <a:gd fmla="*/ 1647876 h 2239844" name="connsiteY1815"/>
              <a:gd fmla="*/ 1464403 w 4419601" name="connsiteX1816"/>
              <a:gd fmla="*/ 1647876 h 2239844" name="connsiteY1816"/>
              <a:gd fmla="*/ 1462297 w 4419601" name="connsiteX1817"/>
              <a:gd fmla="*/ 1652219 h 2239844" name="connsiteY1817"/>
              <a:gd fmla="*/ 1458788 w 4419601" name="connsiteX1818"/>
              <a:gd fmla="*/ 1648684 h 2239844" name="connsiteY1818"/>
              <a:gd fmla="*/ 1457986 w 4419601" name="connsiteX1819"/>
              <a:gd fmla="*/ 1647876 h 2239844" name="connsiteY1819"/>
              <a:gd fmla="*/ 1857667 w 4419601" name="connsiteX1820"/>
              <a:gd fmla="*/ 1619323 h 2239844" name="connsiteY1820"/>
              <a:gd fmla="*/ 1881904 w 4419601" name="connsiteX1821"/>
              <a:gd fmla="*/ 1622711 h 2239844" name="connsiteY1821"/>
              <a:gd fmla="*/ 1888573 w 4419601" name="connsiteX1822"/>
              <a:gd fmla="*/ 1628334 h 2239844" name="connsiteY1822"/>
              <a:gd fmla="*/ 1881102 w 4419601" name="connsiteX1823"/>
              <a:gd fmla="*/ 1624318 h 2239844" name="connsiteY1823"/>
              <a:gd fmla="*/ 2700791 w 4419601" name="connsiteX1824"/>
              <a:gd fmla="*/ 1617507 h 2239844" name="connsiteY1824"/>
              <a:gd fmla="*/ 2707174 w 4419601" name="connsiteX1825"/>
              <a:gd fmla="*/ 1622910 h 2239844" name="connsiteY1825"/>
              <a:gd fmla="*/ 2711330 w 4419601" name="connsiteX1826"/>
              <a:gd fmla="*/ 1629212 h 2239844" name="connsiteY1826"/>
              <a:gd fmla="*/ 2741128 w 4419601" name="connsiteX1827"/>
              <a:gd fmla="*/ 1655976 h 2239844" name="connsiteY1827"/>
              <a:gd fmla="*/ 2733836 w 4419601" name="connsiteX1828"/>
              <a:gd fmla="*/ 1650925 h 2239844" name="connsiteY1828"/>
              <a:gd fmla="*/ 2721517 w 4419601" name="connsiteX1829"/>
              <a:gd fmla="*/ 1642392 h 2239844" name="connsiteY1829"/>
              <a:gd fmla="*/ 2709722 w 4419601" name="connsiteX1830"/>
              <a:gd fmla="*/ 1630016 h 2239844" name="connsiteY1830"/>
              <a:gd fmla="*/ 1876380 w 4419601" name="connsiteX1831"/>
              <a:gd fmla="*/ 1616917 h 2239844" name="connsiteY1831"/>
              <a:gd fmla="*/ 1888321 w 4419601" name="connsiteX1832"/>
              <a:gd fmla="*/ 1621104 h 2239844" name="connsiteY1832"/>
              <a:gd fmla="*/ 1920407 w 4419601" name="connsiteX1833"/>
              <a:gd fmla="*/ 1641996 h 2239844" name="connsiteY1833"/>
              <a:gd fmla="*/ 1952492 w 4419601" name="connsiteX1834"/>
              <a:gd fmla="*/ 1699852 h 2239844" name="connsiteY1834"/>
              <a:gd fmla="*/ 1955701 w 4419601" name="connsiteX1835"/>
              <a:gd fmla="*/ 1767350 h 2239844" name="connsiteY1835"/>
              <a:gd fmla="*/ 1941356 w 4419601" name="connsiteX1836"/>
              <a:gd fmla="*/ 1827702 h 2239844" name="connsiteY1836"/>
              <a:gd fmla="*/ 1965632 w 4419601" name="connsiteX1837"/>
              <a:gd fmla="*/ 1809968 h 2239844" name="connsiteY1837"/>
              <a:gd fmla="*/ 1968050 w 4419601" name="connsiteX1838"/>
              <a:gd fmla="*/ 1808915 h 2239844" name="connsiteY1838"/>
              <a:gd fmla="*/ 1940713 w 4419601" name="connsiteX1839"/>
              <a:gd fmla="*/ 1830409 h 2239844" name="connsiteY1839"/>
              <a:gd fmla="*/ 1939658 w 4419601" name="connsiteX1840"/>
              <a:gd fmla="*/ 1834848 h 2239844" name="connsiteY1840"/>
              <a:gd fmla="*/ 1935774 w 4419601" name="connsiteX1841"/>
              <a:gd fmla="*/ 1834293 h 2239844" name="connsiteY1841"/>
              <a:gd fmla="*/ 1928259 w 4419601" name="connsiteX1842"/>
              <a:gd fmla="*/ 1840201 h 2239844" name="connsiteY1842"/>
              <a:gd fmla="*/ 1933991 w 4419601" name="connsiteX1843"/>
              <a:gd fmla="*/ 1833683 h 2239844" name="connsiteY1843"/>
              <a:gd fmla="*/ 1933241 w 4419601" name="connsiteX1844"/>
              <a:gd fmla="*/ 1828420 h 2239844" name="connsiteY1844"/>
              <a:gd fmla="*/ 1946075 w 4419601" name="connsiteX1845"/>
              <a:gd fmla="*/ 1699852 h 2239844" name="connsiteY1845"/>
              <a:gd fmla="*/ 1913990 w 4419601" name="connsiteX1846"/>
              <a:gd fmla="*/ 1641996 h 2239844" name="connsiteY1846"/>
              <a:gd fmla="*/ 1903619 w 4419601" name="connsiteX1847"/>
              <a:gd fmla="*/ 1636422 h 2239844" name="connsiteY1847"/>
              <a:gd fmla="*/ 1903462 w 4419601" name="connsiteX1848"/>
              <a:gd fmla="*/ 1636171 h 2239844" name="connsiteY1848"/>
              <a:gd fmla="*/ 2702809 w 4419601" name="connsiteX1849"/>
              <a:gd fmla="*/ 1616291 h 2239844" name="connsiteY1849"/>
              <a:gd fmla="*/ 2711330 w 4419601" name="connsiteX1850"/>
              <a:gd fmla="*/ 1621974 h 2239844" name="connsiteY1850"/>
              <a:gd fmla="*/ 2753127 w 4419601" name="connsiteX1851"/>
              <a:gd fmla="*/ 1654142 h 2239844" name="connsiteY1851"/>
              <a:gd fmla="*/ 2772840 w 4419601" name="connsiteX1852"/>
              <a:gd fmla="*/ 1669313 h 2239844" name="connsiteY1852"/>
              <a:gd fmla="*/ 2807785 w 4419601" name="connsiteX1853"/>
              <a:gd fmla="*/ 1699177 h 2239844" name="connsiteY1853"/>
              <a:gd fmla="*/ 2815502 w 4419601" name="connsiteX1854"/>
              <a:gd fmla="*/ 1704839 h 2239844" name="connsiteY1854"/>
              <a:gd fmla="*/ 2827077 w 4419601" name="connsiteX1855"/>
              <a:gd fmla="*/ 1715261 h 2239844" name="connsiteY1855"/>
              <a:gd fmla="*/ 2842692 w 4419601" name="connsiteX1856"/>
              <a:gd fmla="*/ 1729322 h 2239844" name="connsiteY1856"/>
              <a:gd fmla="*/ 2818030 w 4419601" name="connsiteX1857"/>
              <a:gd fmla="*/ 1715751 h 2239844" name="connsiteY1857"/>
              <a:gd fmla="*/ 2817431 w 4419601" name="connsiteX1858"/>
              <a:gd fmla="*/ 1715261 h 2239844" name="connsiteY1858"/>
              <a:gd fmla="*/ 2797941 w 4419601" name="connsiteX1859"/>
              <a:gd fmla="*/ 1699307 h 2239844" name="connsiteY1859"/>
              <a:gd fmla="*/ 2775633 w 4419601" name="connsiteX1860"/>
              <a:gd fmla="*/ 1679876 h 2239844" name="connsiteY1860"/>
              <a:gd fmla="*/ 2769204 w 4419601" name="connsiteX1861"/>
              <a:gd fmla="*/ 1675423 h 2239844" name="connsiteY1861"/>
              <a:gd fmla="*/ 2740266 w 4419601" name="connsiteX1862"/>
              <a:gd fmla="*/ 1650925 h 2239844" name="connsiteY1862"/>
              <a:gd fmla="*/ 2707174 w 4419601" name="connsiteX1863"/>
              <a:gd fmla="*/ 1622910 h 2239844" name="connsiteY1863"/>
              <a:gd fmla="*/ 3147417 w 4419601" name="connsiteX1864"/>
              <a:gd fmla="*/ 1616017 h 2239844" name="connsiteY1864"/>
              <a:gd fmla="*/ 3153867 w 4419601" name="connsiteX1865"/>
              <a:gd fmla="*/ 1622476 h 2239844" name="connsiteY1865"/>
              <a:gd fmla="*/ 3147417 w 4419601" name="connsiteX1866"/>
              <a:gd fmla="*/ 1616017 h 2239844" name="connsiteY1866"/>
              <a:gd fmla="*/ 1873736 w 4419601" name="connsiteX1867"/>
              <a:gd fmla="*/ 1615991 h 2239844" name="connsiteY1867"/>
              <a:gd fmla="*/ 1875487 w 4419601" name="connsiteX1868"/>
              <a:gd fmla="*/ 1616283 h 2239844" name="connsiteY1868"/>
              <a:gd fmla="*/ 1876380 w 4419601" name="connsiteX1869"/>
              <a:gd fmla="*/ 1616917 h 2239844" name="connsiteY1869"/>
              <a:gd fmla="*/ 3127030 w 4419601" name="connsiteX1870"/>
              <a:gd fmla="*/ 1607890 h 2239844" name="connsiteY1870"/>
              <a:gd fmla="*/ 3121621 w 4419601" name="connsiteX1871"/>
              <a:gd fmla="*/ 1616017 h 2239844" name="connsiteY1871"/>
              <a:gd fmla="*/ 3115171 w 4419601" name="connsiteX1872"/>
              <a:gd fmla="*/ 1616017 h 2239844" name="connsiteY1872"/>
              <a:gd fmla="*/ 3125562 w 4419601" name="connsiteX1873"/>
              <a:gd fmla="*/ 1602380 h 2239844" name="connsiteY1873"/>
              <a:gd fmla="*/ 3115171 w 4419601" name="connsiteX1874"/>
              <a:gd fmla="*/ 1616017 h 2239844" name="connsiteY1874"/>
              <a:gd fmla="*/ 3123722 w 4419601" name="connsiteX1875"/>
              <a:gd fmla="*/ 1603559 h 2239844" name="connsiteY1875"/>
              <a:gd fmla="*/ 3108722 w 4419601" name="connsiteX1876"/>
              <a:gd fmla="*/ 1596638 h 2239844" name="connsiteY1876"/>
              <a:gd fmla="*/ 3113931 w 4419601" name="connsiteX1877"/>
              <a:gd fmla="*/ 1599619 h 2239844" name="connsiteY1877"/>
              <a:gd fmla="*/ 3111391 w 4419601" name="connsiteX1878"/>
              <a:gd fmla="*/ 1601316 h 2239844" name="connsiteY1878"/>
              <a:gd fmla="*/ 3120114 w 4419601" name="connsiteX1879"/>
              <a:gd fmla="*/ 1595491 h 2239844" name="connsiteY1879"/>
              <a:gd fmla="*/ 3115171 w 4419601" name="connsiteX1880"/>
              <a:gd fmla="*/ 1603098 h 2239844" name="connsiteY1880"/>
              <a:gd fmla="*/ 3114365 w 4419601" name="connsiteX1881"/>
              <a:gd fmla="*/ 1599868 h 2239844" name="connsiteY1881"/>
              <a:gd fmla="*/ 3113931 w 4419601" name="connsiteX1882"/>
              <a:gd fmla="*/ 1599619 h 2239844" name="connsiteY1882"/>
              <a:gd fmla="*/ 1578768 w 4419601" name="connsiteX1883"/>
              <a:gd fmla="*/ 1583546 h 2239844" name="connsiteY1883"/>
              <a:gd fmla="*/ 1581937 w 4419601" name="connsiteX1884"/>
              <a:gd fmla="*/ 1585765 h 2239844" name="connsiteY1884"/>
              <a:gd fmla="*/ 1597000 w 4419601" name="connsiteX1885"/>
              <a:gd fmla="*/ 1606779 h 2239844" name="connsiteY1885"/>
              <a:gd fmla="*/ 1599595 w 4419601" name="connsiteX1886"/>
              <a:gd fmla="*/ 1609150 h 2239844" name="connsiteY1886"/>
              <a:gd fmla="*/ 1606125 w 4419601" name="connsiteX1887"/>
              <a:gd fmla="*/ 1619509 h 2239844" name="connsiteY1887"/>
              <a:gd fmla="*/ 1610031 w 4419601" name="connsiteX1888"/>
              <a:gd fmla="*/ 1624959 h 2239844" name="connsiteY1888"/>
              <a:gd fmla="*/ 1593158 w 4419601" name="connsiteX1889"/>
              <a:gd fmla="*/ 1589812 h 2239844" name="connsiteY1889"/>
              <a:gd fmla="*/ 3431748 w 4419601" name="connsiteX1890"/>
              <a:gd fmla="*/ 1582562 h 2239844" name="connsiteY1890"/>
              <a:gd fmla="*/ 3431444 w 4419601" name="connsiteX1891"/>
              <a:gd fmla="*/ 1583323 h 2239844" name="connsiteY1891"/>
              <a:gd fmla="*/ 3429838 w 4419601" name="connsiteX1892"/>
              <a:gd fmla="*/ 1584127 h 2239844" name="connsiteY1892"/>
              <a:gd fmla="*/ 3402243 w 4419601" name="connsiteX1893"/>
              <a:gd fmla="*/ 1578820 h 2239844" name="connsiteY1893"/>
              <a:gd fmla="*/ 3411768 w 4419601" name="connsiteX1894"/>
              <a:gd fmla="*/ 1581815 h 2239844" name="connsiteY1894"/>
              <a:gd fmla="*/ 3416751 w 4419601" name="connsiteX1895"/>
              <a:gd fmla="*/ 1580679 h 2239844" name="connsiteY1895"/>
              <a:gd fmla="*/ 3429838 w 4419601" name="connsiteX1896"/>
              <a:gd fmla="*/ 1584127 h 2239844" name="connsiteY1896"/>
              <a:gd fmla="*/ 3419459 w 4419601" name="connsiteX1897"/>
              <a:gd fmla="*/ 1589323 h 2239844" name="connsiteY1897"/>
              <a:gd fmla="*/ 3410563 w 4419601" name="connsiteX1898"/>
              <a:gd fmla="*/ 1586539 h 2239844" name="connsiteY1898"/>
              <a:gd fmla="*/ 3404275 w 4419601" name="connsiteX1899"/>
              <a:gd fmla="*/ 1582211 h 2239844" name="connsiteY1899"/>
              <a:gd fmla="*/ 3431220 w 4419601" name="connsiteX1900"/>
              <a:gd fmla="*/ 1576345 h 2239844" name="connsiteY1900"/>
              <a:gd fmla="*/ 3429838 w 4419601" name="connsiteX1901"/>
              <a:gd fmla="*/ 1577694 h 2239844" name="connsiteY1901"/>
              <a:gd fmla="*/ 3416751 w 4419601" name="connsiteX1902"/>
              <a:gd fmla="*/ 1580679 h 2239844" name="connsiteY1902"/>
              <a:gd fmla="*/ 3414579 w 4419601" name="connsiteX1903"/>
              <a:gd fmla="*/ 1580106 h 2239844" name="connsiteY1903"/>
              <a:gd fmla="*/ 3411383 w 4419601" name="connsiteX1904"/>
              <a:gd fmla="*/ 1577399 h 2239844" name="connsiteY1904"/>
              <a:gd fmla="*/ 3416988 w 4419601" name="connsiteX1905"/>
              <a:gd fmla="*/ 1577694 h 2239844" name="connsiteY1905"/>
              <a:gd fmla="*/ 3407351 w 4419601" name="connsiteX1906"/>
              <a:gd fmla="*/ 1573983 h 2239844" name="connsiteY1906"/>
              <a:gd fmla="*/ 3416988 w 4419601" name="connsiteX1907"/>
              <a:gd fmla="*/ 1577694 h 2239844" name="connsiteY1907"/>
              <a:gd fmla="*/ 3407712 w 4419601" name="connsiteX1908"/>
              <a:gd fmla="*/ 1574288 h 2239844" name="connsiteY1908"/>
              <a:gd fmla="*/ 3394629 w 4419601" name="connsiteX1909"/>
              <a:gd fmla="*/ 1573062 h 2239844" name="connsiteY1909"/>
              <a:gd fmla="*/ 3400780 w 4419601" name="connsiteX1910"/>
              <a:gd fmla="*/ 1576378 h 2239844" name="connsiteY1910"/>
              <a:gd fmla="*/ 3402243 w 4419601" name="connsiteX1911"/>
              <a:gd fmla="*/ 1578820 h 2239844" name="connsiteY1911"/>
              <a:gd fmla="*/ 3397461 w 4419601" name="connsiteX1912"/>
              <a:gd fmla="*/ 1577316 h 2239844" name="connsiteY1912"/>
              <a:gd fmla="*/ 1515919 w 4419601" name="connsiteX1913"/>
              <a:gd fmla="*/ 1572084 h 2239844" name="connsiteY1913"/>
              <a:gd fmla="*/ 1535938 w 4419601" name="connsiteX1914"/>
              <a:gd fmla="*/ 1575092 h 2239844" name="connsiteY1914"/>
              <a:gd fmla="*/ 1509482 w 4419601" name="connsiteX1915"/>
              <a:gd fmla="*/ 1576919 h 2239844" name="connsiteY1915"/>
              <a:gd fmla="*/ 1432243 w 4419601" name="connsiteX1916"/>
              <a:gd fmla="*/ 1615596 h 2239844" name="connsiteY1916"/>
              <a:gd fmla="*/ 1448574 w 4419601" name="connsiteX1917"/>
              <a:gd fmla="*/ 1598677 h 2239844" name="connsiteY1917"/>
              <a:gd fmla="*/ 1451553 w 4419601" name="connsiteX1918"/>
              <a:gd fmla="*/ 1596258 h 2239844" name="connsiteY1918"/>
              <a:gd fmla="*/ 1486552 w 4419601" name="connsiteX1919"/>
              <a:gd fmla="*/ 1578128 h 2239844" name="connsiteY1919"/>
              <a:gd fmla="*/ 1501759 w 4419601" name="connsiteX1920"/>
              <a:gd fmla="*/ 1574212 h 2239844" name="connsiteY1920"/>
              <a:gd fmla="*/ 3436158 w 4419601" name="connsiteX1921"/>
              <a:gd fmla="*/ 1571525 h 2239844" name="connsiteY1921"/>
              <a:gd fmla="*/ 3434544 w 4419601" name="connsiteX1922"/>
              <a:gd fmla="*/ 1575565 h 2239844" name="connsiteY1922"/>
              <a:gd fmla="*/ 3433954 w 4419601" name="connsiteX1923"/>
              <a:gd fmla="*/ 1576086 h 2239844" name="connsiteY1923"/>
              <a:gd fmla="*/ 3431220 w 4419601" name="connsiteX1924"/>
              <a:gd fmla="*/ 1576345 h 2239844" name="connsiteY1924"/>
              <a:gd fmla="*/ 3172064 w 4419601" name="connsiteX1925"/>
              <a:gd fmla="*/ 1571251 h 2239844" name="connsiteY1925"/>
              <a:gd fmla="*/ 3170348 w 4419601" name="connsiteX1926"/>
              <a:gd fmla="*/ 1581566 h 2239844" name="connsiteY1926"/>
              <a:gd fmla="*/ 3147417 w 4419601" name="connsiteX1927"/>
              <a:gd fmla="*/ 1616017 h 2239844" name="connsiteY1927"/>
              <a:gd fmla="*/ 3161928 w 4419601" name="connsiteX1928"/>
              <a:gd fmla="*/ 1593408 h 2239844" name="connsiteY1928"/>
              <a:gd fmla="*/ 3166175 w 4419601" name="connsiteX1929"/>
              <a:gd fmla="*/ 1573559 h 2239844" name="connsiteY1929"/>
              <a:gd fmla="*/ 3172139 w 4419601" name="connsiteX1930"/>
              <a:gd fmla="*/ 1570800 h 2239844" name="connsiteY1930"/>
              <a:gd fmla="*/ 3173214 w 4419601" name="connsiteX1931"/>
              <a:gd fmla="*/ 1570800 h 2239844" name="connsiteY1931"/>
              <a:gd fmla="*/ 3172064 w 4419601" name="connsiteX1932"/>
              <a:gd fmla="*/ 1571251 h 2239844" name="connsiteY1932"/>
              <a:gd fmla="*/ 3395906 w 4419601" name="connsiteX1933"/>
              <a:gd fmla="*/ 1569954 h 2239844" name="connsiteY1933"/>
              <a:gd fmla="*/ 3407712 w 4419601" name="connsiteX1934"/>
              <a:gd fmla="*/ 1574288 h 2239844" name="connsiteY1934"/>
              <a:gd fmla="*/ 3411383 w 4419601" name="connsiteX1935"/>
              <a:gd fmla="*/ 1577399 h 2239844" name="connsiteY1935"/>
              <a:gd fmla="*/ 3401729 w 4419601" name="connsiteX1936"/>
              <a:gd fmla="*/ 1576890 h 2239844" name="connsiteY1936"/>
              <a:gd fmla="*/ 3400780 w 4419601" name="connsiteX1937"/>
              <a:gd fmla="*/ 1576378 h 2239844" name="connsiteY1937"/>
              <a:gd fmla="*/ 3397713 w 4419601" name="connsiteX1938"/>
              <a:gd fmla="*/ 1571261 h 2239844" name="connsiteY1938"/>
              <a:gd fmla="*/ 3441016 w 4419601" name="connsiteX1939"/>
              <a:gd fmla="*/ 1569850 h 2239844" name="connsiteY1939"/>
              <a:gd fmla="*/ 3438673 w 4419601" name="connsiteX1940"/>
              <a:gd fmla="*/ 1576890 h 2239844" name="connsiteY1940"/>
              <a:gd fmla="*/ 3431748 w 4419601" name="connsiteX1941"/>
              <a:gd fmla="*/ 1582562 h 2239844" name="connsiteY1941"/>
              <a:gd fmla="*/ 3434544 w 4419601" name="connsiteX1942"/>
              <a:gd fmla="*/ 1575565 h 2239844" name="connsiteY1942"/>
              <a:gd fmla="*/ 3136947 w 4419601" name="connsiteX1943"/>
              <a:gd fmla="*/ 1569584 h 2239844" name="connsiteY1943"/>
              <a:gd fmla="*/ 3135772 w 4419601" name="connsiteX1944"/>
              <a:gd fmla="*/ 1571393 h 2239844" name="connsiteY1944"/>
              <a:gd fmla="*/ 3108722 w 4419601" name="connsiteX1945"/>
              <a:gd fmla="*/ 1596638 h 2239844" name="connsiteY1945"/>
              <a:gd fmla="*/ 3125920 w 4419601" name="connsiteX1946"/>
              <a:gd fmla="*/ 1575107 h 2239844" name="connsiteY1946"/>
              <a:gd fmla="*/ 3172382 w 4419601" name="connsiteX1947"/>
              <a:gd fmla="*/ 1569342 h 2239844" name="connsiteY1947"/>
              <a:gd fmla="*/ 3173214 w 4419601" name="connsiteX1948"/>
              <a:gd fmla="*/ 1570800 h 2239844" name="connsiteY1948"/>
              <a:gd fmla="*/ 3172164 w 4419601" name="connsiteX1949"/>
              <a:gd fmla="*/ 1570650 h 2239844" name="connsiteY1949"/>
              <a:gd fmla="*/ 3391690 w 4419601" name="connsiteX1950"/>
              <a:gd fmla="*/ 1566905 h 2239844" name="connsiteY1950"/>
              <a:gd fmla="*/ 3395906 w 4419601" name="connsiteX1951"/>
              <a:gd fmla="*/ 1569954 h 2239844" name="connsiteY1951"/>
              <a:gd fmla="*/ 3392895 w 4419601" name="connsiteX1952"/>
              <a:gd fmla="*/ 1568849 h 2239844" name="connsiteY1952"/>
              <a:gd fmla="*/ 3166765 w 4419601" name="connsiteX1953"/>
              <a:gd fmla="*/ 1564341 h 2239844" name="connsiteY1953"/>
              <a:gd fmla="*/ 3167571 w 4419601" name="connsiteX1954"/>
              <a:gd fmla="*/ 1569993 h 2239844" name="connsiteY1954"/>
              <a:gd fmla="*/ 3172164 w 4419601" name="connsiteX1955"/>
              <a:gd fmla="*/ 1570650 h 2239844" name="connsiteY1955"/>
              <a:gd fmla="*/ 3172139 w 4419601" name="connsiteX1956"/>
              <a:gd fmla="*/ 1570800 h 2239844" name="connsiteY1956"/>
              <a:gd fmla="*/ 3166765 w 4419601" name="connsiteX1957"/>
              <a:gd fmla="*/ 1570800 h 2239844" name="connsiteY1957"/>
              <a:gd fmla="*/ 3166175 w 4419601" name="connsiteX1958"/>
              <a:gd fmla="*/ 1573559 h 2239844" name="connsiteY1958"/>
              <a:gd fmla="*/ 3154673 w 4419601" name="connsiteX1959"/>
              <a:gd fmla="*/ 1578067 h 2239844" name="connsiteY1959"/>
              <a:gd fmla="*/ 3140968 w 4419601" name="connsiteX1960"/>
              <a:gd fmla="*/ 1590179 h 2239844" name="connsiteY1960"/>
              <a:gd fmla="*/ 3130488 w 4419601" name="connsiteX1961"/>
              <a:gd fmla="*/ 1605520 h 2239844" name="connsiteY1961"/>
              <a:gd fmla="*/ 3127030 w 4419601" name="connsiteX1962"/>
              <a:gd fmla="*/ 1607890 h 2239844" name="connsiteY1962"/>
              <a:gd fmla="*/ 3134519 w 4419601" name="connsiteX1963"/>
              <a:gd fmla="*/ 1596638 h 2239844" name="connsiteY1963"/>
              <a:gd fmla="*/ 3125562 w 4419601" name="connsiteX1964"/>
              <a:gd fmla="*/ 1602380 h 2239844" name="connsiteY1964"/>
              <a:gd fmla="*/ 3133797 w 4419601" name="connsiteX1965"/>
              <a:gd fmla="*/ 1591572 h 2239844" name="connsiteY1965"/>
              <a:gd fmla="*/ 3138550 w 4419601" name="connsiteX1966"/>
              <a:gd fmla="*/ 1585334 h 2239844" name="connsiteY1966"/>
              <a:gd fmla="*/ 3166765 w 4419601" name="connsiteX1967"/>
              <a:gd fmla="*/ 1564341 h 2239844" name="connsiteY1967"/>
              <a:gd fmla="*/ 3166765 w 4419601" name="connsiteX1968"/>
              <a:gd fmla="*/ 1564341 h 2239844" name="connsiteY1968"/>
              <a:gd fmla="*/ 3173214 w 4419601" name="connsiteX1969"/>
              <a:gd fmla="*/ 1564341 h 2239844" name="connsiteY1969"/>
              <a:gd fmla="*/ 3172382 w 4419601" name="connsiteX1970"/>
              <a:gd fmla="*/ 1569342 h 2239844" name="connsiteY1970"/>
              <a:gd fmla="*/ 3169990 w 4419601" name="connsiteX1971"/>
              <a:gd fmla="*/ 1565148 h 2239844" name="connsiteY1971"/>
              <a:gd fmla="*/ 3166765 w 4419601" name="connsiteX1972"/>
              <a:gd fmla="*/ 1564341 h 2239844" name="connsiteY1972"/>
              <a:gd fmla="*/ 3438734 w 4419601" name="connsiteX1973"/>
              <a:gd fmla="*/ 1563838 h 2239844" name="connsiteY1973"/>
              <a:gd fmla="*/ 3437278 w 4419601" name="connsiteX1974"/>
              <a:gd fmla="*/ 1568214 h 2239844" name="connsiteY1974"/>
              <a:gd fmla="*/ 3416988 w 4419601" name="connsiteX1975"/>
              <a:gd fmla="*/ 1577694 h 2239844" name="connsiteY1975"/>
              <a:gd fmla="*/ 3437869 w 4419601" name="connsiteX1976"/>
              <a:gd fmla="*/ 1564828 h 2239844" name="connsiteY1976"/>
              <a:gd fmla="*/ 3443113 w 4419601" name="connsiteX1977"/>
              <a:gd fmla="*/ 1563499 h 2239844" name="connsiteY1977"/>
              <a:gd fmla="*/ 3442688 w 4419601" name="connsiteX1978"/>
              <a:gd fmla="*/ 1564828 h 2239844" name="connsiteY1978"/>
              <a:gd fmla="*/ 3442530 w 4419601" name="connsiteX1979"/>
              <a:gd fmla="*/ 1565305 h 2239844" name="connsiteY1979"/>
              <a:gd fmla="*/ 3436158 w 4419601" name="connsiteX1980"/>
              <a:gd fmla="*/ 1571525 h 2239844" name="connsiteY1980"/>
              <a:gd fmla="*/ 3436263 w 4419601" name="connsiteX1981"/>
              <a:gd fmla="*/ 1571261 h 2239844" name="connsiteY1981"/>
              <a:gd fmla="*/ 3437278 w 4419601" name="connsiteX1982"/>
              <a:gd fmla="*/ 1568214 h 2239844" name="connsiteY1982"/>
              <a:gd fmla="*/ 3441082 w 4419601" name="connsiteX1983"/>
              <a:gd fmla="*/ 1566436 h 2239844" name="connsiteY1983"/>
              <a:gd fmla="*/ 2613568 w 4419601" name="connsiteX1984"/>
              <a:gd fmla="*/ 1561412 h 2239844" name="connsiteY1984"/>
              <a:gd fmla="*/ 2651045 w 4419601" name="connsiteX1985"/>
              <a:gd fmla="*/ 1589002 h 2239844" name="connsiteY1985"/>
              <a:gd fmla="*/ 2653023 w 4419601" name="connsiteX1986"/>
              <a:gd fmla="*/ 1590110 h 2239844" name="connsiteY1986"/>
              <a:gd fmla="*/ 2692039 w 4419601" name="connsiteX1987"/>
              <a:gd fmla="*/ 1621974 h 2239844" name="connsiteY1987"/>
              <a:gd fmla="*/ 2721517 w 4419601" name="connsiteX1988"/>
              <a:gd fmla="*/ 1642392 h 2239844" name="connsiteY1988"/>
              <a:gd fmla="*/ 2752631 w 4419601" name="connsiteX1989"/>
              <a:gd fmla="*/ 1675040 h 2239844" name="connsiteY1989"/>
              <a:gd fmla="*/ 2733836 w 4419601" name="connsiteX1990"/>
              <a:gd fmla="*/ 1660576 h 2239844" name="connsiteY1990"/>
              <a:gd fmla="*/ 2692039 w 4419601" name="connsiteX1991"/>
              <a:gd fmla="*/ 1628408 h 2239844" name="connsiteY1991"/>
              <a:gd fmla="*/ 2650937 w 4419601" name="connsiteX1992"/>
              <a:gd fmla="*/ 1595985 h 2239844" name="connsiteY1992"/>
              <a:gd fmla="*/ 3448720 w 4419601" name="connsiteX1993"/>
              <a:gd fmla="*/ 1559262 h 2239844" name="connsiteY1993"/>
              <a:gd fmla="*/ 3445851 w 4419601" name="connsiteX1994"/>
              <a:gd fmla="*/ 1565581 h 2239844" name="connsiteY1994"/>
              <a:gd fmla="*/ 3441016 w 4419601" name="connsiteX1995"/>
              <a:gd fmla="*/ 1569850 h 2239844" name="connsiteY1995"/>
              <a:gd fmla="*/ 3442530 w 4419601" name="connsiteX1996"/>
              <a:gd fmla="*/ 1565305 h 2239844" name="connsiteY1996"/>
              <a:gd fmla="*/ 2608444 w 4419601" name="connsiteX1997"/>
              <a:gd fmla="*/ 1557639 h 2239844" name="connsiteY1997"/>
              <a:gd fmla="*/ 2613346 w 4419601" name="connsiteX1998"/>
              <a:gd fmla="*/ 1561206 h 2239844" name="connsiteY1998"/>
              <a:gd fmla="*/ 2613568 w 4419601" name="connsiteX1999"/>
              <a:gd fmla="*/ 1561412 h 2239844" name="connsiteY1999"/>
              <a:gd fmla="*/ 3456282 w 4419601" name="connsiteX2000"/>
              <a:gd fmla="*/ 1551879 h 2239844" name="connsiteY2000"/>
              <a:gd fmla="*/ 3455538 w 4419601" name="connsiteX2001"/>
              <a:gd fmla="*/ 1558395 h 2239844" name="connsiteY2001"/>
              <a:gd fmla="*/ 3444295 w 4419601" name="connsiteX2002"/>
              <a:gd fmla="*/ 1579302 h 2239844" name="connsiteY2002"/>
              <a:gd fmla="*/ 3438107 w 4419601" name="connsiteX2003"/>
              <a:gd fmla="*/ 1582638 h 2239844" name="connsiteY2003"/>
              <a:gd fmla="*/ 3445851 w 4419601" name="connsiteX2004"/>
              <a:gd fmla="*/ 1565581 h 2239844" name="connsiteY2004"/>
              <a:gd fmla="*/ 3446704 w 4419601" name="connsiteX2005"/>
              <a:gd fmla="*/ 1564828 h 2239844" name="connsiteY2005"/>
              <a:gd fmla="*/ 3449884 w 4419601" name="connsiteX2006"/>
              <a:gd fmla="*/ 1558125 h 2239844" name="connsiteY2006"/>
              <a:gd fmla="*/ 3380329 w 4419601" name="connsiteX2007"/>
              <a:gd fmla="*/ 1551525 h 2239844" name="connsiteY2007"/>
              <a:gd fmla="*/ 3380848 w 4419601" name="connsiteX2008"/>
              <a:gd fmla="*/ 1551962 h 2239844" name="connsiteY2008"/>
              <a:gd fmla="*/ 3387534 w 4419601" name="connsiteX2009"/>
              <a:gd fmla="*/ 1560202 h 2239844" name="connsiteY2009"/>
              <a:gd fmla="*/ 3391690 w 4419601" name="connsiteX2010"/>
              <a:gd fmla="*/ 1566905 h 2239844" name="connsiteY2010"/>
              <a:gd fmla="*/ 3389453 w 4419601" name="connsiteX2011"/>
              <a:gd fmla="*/ 1565288 h 2239844" name="connsiteY2011"/>
              <a:gd fmla="*/ 3384863 w 4419601" name="connsiteX2012"/>
              <a:gd fmla="*/ 1558395 h 2239844" name="connsiteY2012"/>
              <a:gd fmla="*/ 3381532 w 4419601" name="connsiteX2013"/>
              <a:gd fmla="*/ 1555337 h 2239844" name="connsiteY2013"/>
              <a:gd fmla="*/ 2659887 w 4419601" name="connsiteX2014"/>
              <a:gd fmla="*/ 1551205 h 2239844" name="connsiteY2014"/>
              <a:gd fmla="*/ 2730621 w 4419601" name="connsiteX2015"/>
              <a:gd fmla="*/ 1621974 h 2239844" name="connsiteY2015"/>
              <a:gd fmla="*/ 2807785 w 4419601" name="connsiteX2016"/>
              <a:gd fmla="*/ 1692743 h 2239844" name="connsiteY2016"/>
              <a:gd fmla="*/ 2849583 w 4419601" name="connsiteX2017"/>
              <a:gd fmla="*/ 1722499 h 2239844" name="connsiteY2017"/>
              <a:gd fmla="*/ 2889772 w 4419601" name="connsiteX2018"/>
              <a:gd fmla="*/ 1755748 h 2239844" name="connsiteY2018"/>
              <a:gd fmla="*/ 2888165 w 4419601" name="connsiteX2019"/>
              <a:gd fmla="*/ 1754666 h 2239844" name="connsiteY2019"/>
              <a:gd fmla="*/ 2868334 w 4419601" name="connsiteX2020"/>
              <a:gd fmla="*/ 1743601 h 2239844" name="connsiteY2020"/>
              <a:gd fmla="*/ 2856013 w 4419601" name="connsiteX2021"/>
              <a:gd fmla="*/ 1734561 h 2239844" name="connsiteY2021"/>
              <a:gd fmla="*/ 2815502 w 4419601" name="connsiteX2022"/>
              <a:gd fmla="*/ 1704839 h 2239844" name="connsiteY2022"/>
              <a:gd fmla="*/ 2794925 w 4419601" name="connsiteX2023"/>
              <a:gd fmla="*/ 1686310 h 2239844" name="connsiteY2023"/>
              <a:gd fmla="*/ 2772840 w 4419601" name="connsiteX2024"/>
              <a:gd fmla="*/ 1669313 h 2239844" name="connsiteY2024"/>
              <a:gd fmla="*/ 2769203 w 4419601" name="connsiteX2025"/>
              <a:gd fmla="*/ 1666205 h 2239844" name="connsiteY2025"/>
              <a:gd fmla="*/ 2730621 w 4419601" name="connsiteX2026"/>
              <a:gd fmla="*/ 1628408 h 2239844" name="connsiteY2026"/>
              <a:gd fmla="*/ 2692039 w 4419601" name="connsiteX2027"/>
              <a:gd fmla="*/ 1592219 h 2239844" name="connsiteY2027"/>
              <a:gd fmla="*/ 2674965 w 4419601" name="connsiteX2028"/>
              <a:gd fmla="*/ 1574070 h 2239844" name="connsiteY2028"/>
              <a:gd fmla="*/ 2653456 w 4419601" name="connsiteX2029"/>
              <a:gd fmla="*/ 1551205 h 2239844" name="connsiteY2029"/>
              <a:gd fmla="*/ 2674965 w 4419601" name="connsiteX2030"/>
              <a:gd fmla="*/ 1574070 h 2239844" name="connsiteY2030"/>
              <a:gd fmla="*/ 2702809 w 4419601" name="connsiteX2031"/>
              <a:gd fmla="*/ 1616291 h 2239844" name="connsiteY2031"/>
              <a:gd fmla="*/ 2697300 w 4419601" name="connsiteX2032"/>
              <a:gd fmla="*/ 1612616 h 2239844" name="connsiteY2032"/>
              <a:gd fmla="*/ 1509469 w 4419601" name="connsiteX2033"/>
              <a:gd fmla="*/ 1551132 h 2239844" name="connsiteY2033"/>
              <a:gd fmla="*/ 1380637 w 4419601" name="connsiteX2034"/>
              <a:gd fmla="*/ 1641339 h 2239844" name="connsiteY2034"/>
              <a:gd fmla="*/ 1346819 w 4419601" name="connsiteX2035"/>
              <a:gd fmla="*/ 1700135 h 2239844" name="connsiteY2035"/>
              <a:gd fmla="*/ 1333641 w 4419601" name="connsiteX2036"/>
              <a:gd fmla="*/ 1734845 h 2239844" name="connsiteY2036"/>
              <a:gd fmla="*/ 1342131 w 4419601" name="connsiteX2037"/>
              <a:gd fmla="*/ 1718736 h 2239844" name="connsiteY2037"/>
              <a:gd fmla="*/ 1374314 w 4419601" name="connsiteX2038"/>
              <a:gd fmla="*/ 1660720 h 2239844" name="connsiteY2038"/>
              <a:gd fmla="*/ 1477299 w 4419601" name="connsiteX2039"/>
              <a:gd fmla="*/ 1576919 h 2239844" name="connsiteY2039"/>
              <a:gd fmla="*/ 1510890 w 4419601" name="connsiteX2040"/>
              <a:gd fmla="*/ 1568358 h 2239844" name="connsiteY2040"/>
              <a:gd fmla="*/ 1520962 w 4419601" name="connsiteX2041"/>
              <a:gd fmla="*/ 1569266 h 2239844" name="connsiteY2041"/>
              <a:gd fmla="*/ 1501759 w 4419601" name="connsiteX2042"/>
              <a:gd fmla="*/ 1574212 h 2239844" name="connsiteY2042"/>
              <a:gd fmla="*/ 1483736 w 4419601" name="connsiteX2043"/>
              <a:gd fmla="*/ 1576919 h 2239844" name="connsiteY2043"/>
              <a:gd fmla="*/ 1455576 w 4419601" name="connsiteX2044"/>
              <a:gd fmla="*/ 1591423 h 2239844" name="connsiteY2044"/>
              <a:gd fmla="*/ 1448574 w 4419601" name="connsiteX2045"/>
              <a:gd fmla="*/ 1598677 h 2239844" name="connsiteY2045"/>
              <a:gd fmla="*/ 1416453 w 4419601" name="connsiteX2046"/>
              <a:gd fmla="*/ 1624762 h 2239844" name="connsiteY2046"/>
              <a:gd fmla="*/ 1393446 w 4419601" name="connsiteX2047"/>
              <a:gd fmla="*/ 1653178 h 2239844" name="connsiteY2047"/>
              <a:gd fmla="*/ 1383164 w 4419601" name="connsiteX2048"/>
              <a:gd fmla="*/ 1663137 h 2239844" name="connsiteY2048"/>
              <a:gd fmla="*/ 1348567 w 4419601" name="connsiteX2049"/>
              <a:gd fmla="*/ 1725182 h 2239844" name="connsiteY2049"/>
              <a:gd fmla="*/ 1322312 w 4419601" name="connsiteX2050"/>
              <a:gd fmla="*/ 1773169 h 2239844" name="connsiteY2050"/>
              <a:gd fmla="*/ 1331489 w 4419601" name="connsiteX2051"/>
              <a:gd fmla="*/ 1779279 h 2239844" name="connsiteY2051"/>
              <a:gd fmla="*/ 1348567 w 4419601" name="connsiteX2052"/>
              <a:gd fmla="*/ 1738074 h 2239844" name="connsiteY2052"/>
              <a:gd fmla="*/ 1387991 w 4419601" name="connsiteX2053"/>
              <a:gd fmla="*/ 1659914 h 2239844" name="connsiteY2053"/>
              <a:gd fmla="*/ 1393446 w 4419601" name="connsiteX2054"/>
              <a:gd fmla="*/ 1653178 h 2239844" name="connsiteY2054"/>
              <a:gd fmla="*/ 1432243 w 4419601" name="connsiteX2055"/>
              <a:gd fmla="*/ 1615596 h 2239844" name="connsiteY2055"/>
              <a:gd fmla="*/ 1342131 w 4419601" name="connsiteX2056"/>
              <a:gd fmla="*/ 1770306 h 2239844" name="connsiteY2056"/>
              <a:gd fmla="*/ 1335694 w 4419601" name="connsiteX2057"/>
              <a:gd fmla="*/ 1873445 h 2239844" name="connsiteY2057"/>
              <a:gd fmla="*/ 1393623 w 4419601" name="connsiteX2058"/>
              <a:gd fmla="*/ 1944353 h 2239844" name="connsiteY2058"/>
              <a:gd fmla="*/ 1387187 w 4419601" name="connsiteX2059"/>
              <a:gd fmla="*/ 1950800 h 2239844" name="connsiteY2059"/>
              <a:gd fmla="*/ 1355004 w 4419601" name="connsiteX2060"/>
              <a:gd fmla="*/ 1912122 h 2239844" name="connsiteY2060"/>
              <a:gd fmla="*/ 1322821 w 4419601" name="connsiteX2061"/>
              <a:gd fmla="*/ 1828321 h 2239844" name="connsiteY2061"/>
              <a:gd fmla="*/ 1329541 w 4419601" name="connsiteX2062"/>
              <a:gd fmla="*/ 1788611 h 2239844" name="connsiteY2062"/>
              <a:gd fmla="*/ 1328834 w 4419601" name="connsiteX2063"/>
              <a:gd fmla="*/ 1788046 h 2239844" name="connsiteY2063"/>
              <a:gd fmla="*/ 1329618 w 4419601" name="connsiteX2064"/>
              <a:gd fmla="*/ 1788157 h 2239844" name="connsiteY2064"/>
              <a:gd fmla="*/ 1330794 w 4419601" name="connsiteX2065"/>
              <a:gd fmla="*/ 1781209 h 2239844" name="connsiteY2065"/>
              <a:gd fmla="*/ 1320365 w 4419601" name="connsiteX2066"/>
              <a:gd fmla="*/ 1778509 h 2239844" name="connsiteY2066"/>
              <a:gd fmla="*/ 1319981 w 4419601" name="connsiteX2067"/>
              <a:gd fmla="*/ 1780973 h 2239844" name="connsiteY2067"/>
              <a:gd fmla="*/ 1328834 w 4419601" name="connsiteX2068"/>
              <a:gd fmla="*/ 1788046 h 2239844" name="connsiteY2068"/>
              <a:gd fmla="*/ 1319096 w 4419601" name="connsiteX2069"/>
              <a:gd fmla="*/ 1786656 h 2239844" name="connsiteY2069"/>
              <a:gd fmla="*/ 1313000 w 4419601" name="connsiteX2070"/>
              <a:gd fmla="*/ 1825781 h 2239844" name="connsiteY2070"/>
              <a:gd fmla="*/ 1322405 w 4419601" name="connsiteX2071"/>
              <a:gd fmla="*/ 1890848 h 2239844" name="connsiteY2071"/>
              <a:gd fmla="*/ 1309779 w 4419601" name="connsiteX2072"/>
              <a:gd fmla="*/ 1853970 h 2239844" name="connsiteY2072"/>
              <a:gd fmla="*/ 1311421 w 4419601" name="connsiteX2073"/>
              <a:gd fmla="*/ 1808547 h 2239844" name="connsiteY2073"/>
              <a:gd fmla="*/ 1303511 w 4419601" name="connsiteX2074"/>
              <a:gd fmla="*/ 1847660 h 2239844" name="connsiteY2074"/>
              <a:gd fmla="*/ 1322821 w 4419601" name="connsiteX2075"/>
              <a:gd fmla="*/ 1912122 h 2239844" name="connsiteY2075"/>
              <a:gd fmla="*/ 1346958 w 4419601" name="connsiteX2076"/>
              <a:gd fmla="*/ 1941936 h 2239844" name="connsiteY2076"/>
              <a:gd fmla="*/ 1369099 w 4419601" name="connsiteX2077"/>
              <a:gd fmla="*/ 1951967 h 2239844" name="connsiteY2077"/>
              <a:gd fmla="*/ 1329909 w 4419601" name="connsiteX2078"/>
              <a:gd fmla="*/ 1912766 h 2239844" name="connsiteY2078"/>
              <a:gd fmla="*/ 1323367 w 4419601" name="connsiteX2079"/>
              <a:gd fmla="*/ 1893658 h 2239844" name="connsiteY2079"/>
              <a:gd fmla="*/ 1341987 w 4419601" name="connsiteX2080"/>
              <a:gd fmla="*/ 1920821 h 2239844" name="connsiteY2080"/>
              <a:gd fmla="*/ 1361312 w 4419601" name="connsiteX2081"/>
              <a:gd fmla="*/ 1944178 h 2239844" name="connsiteY2081"/>
              <a:gd fmla="*/ 1387999 w 4419601" name="connsiteX2082"/>
              <a:gd fmla="*/ 1957525 h 2239844" name="connsiteY2082"/>
              <a:gd fmla="*/ 1422588 w 4419601" name="connsiteX2083"/>
              <a:gd fmla="*/ 1958857 h 2239844" name="connsiteY2083"/>
              <a:gd fmla="*/ 1464426 w 4419601" name="connsiteX2084"/>
              <a:gd fmla="*/ 1950800 h 2239844" name="connsiteY2084"/>
              <a:gd fmla="*/ 1502241 w 4419601" name="connsiteX2085"/>
              <a:gd fmla="*/ 1939519 h 2239844" name="connsiteY2085"/>
              <a:gd fmla="*/ 1516130 w 4419601" name="connsiteX2086"/>
              <a:gd fmla="*/ 1930698 h 2239844" name="connsiteY2086"/>
              <a:gd fmla="*/ 1516130 w 4419601" name="connsiteX2087"/>
              <a:gd fmla="*/ 1905561 h 2239844" name="connsiteY2087"/>
              <a:gd fmla="*/ 1593135 w 4419601" name="connsiteX2088"/>
              <a:gd fmla="*/ 1770564 h 2239844" name="connsiteY2088"/>
              <a:gd fmla="*/ 1613189 w 4419601" name="connsiteX2089"/>
              <a:gd fmla="*/ 1736012 h 2239844" name="connsiteY2089"/>
              <a:gd fmla="*/ 1617383 w 4419601" name="connsiteX2090"/>
              <a:gd fmla="*/ 1730997 h 2239844" name="connsiteY2090"/>
              <a:gd fmla="*/ 1616491 w 4419601" name="connsiteX2091"/>
              <a:gd fmla="*/ 1715513 h 2239844" name="connsiteY2091"/>
              <a:gd fmla="*/ 1618905 w 4419601" name="connsiteX2092"/>
              <a:gd fmla="*/ 1673612 h 2239844" name="connsiteY2092"/>
              <a:gd fmla="*/ 1615540 w 4419601" name="connsiteX2093"/>
              <a:gd fmla="*/ 1648583 h 2239844" name="connsiteY2093"/>
              <a:gd fmla="*/ 1595896 w 4419601" name="connsiteX2094"/>
              <a:gd fmla="*/ 1613867 h 2239844" name="connsiteY2094"/>
              <a:gd fmla="*/ 1584588 w 4419601" name="connsiteX2095"/>
              <a:gd fmla="*/ 1600122 h 2239844" name="connsiteY2095"/>
              <a:gd fmla="*/ 1582235 w 4419601" name="connsiteX2096"/>
              <a:gd fmla="*/ 1597667 h 2239844" name="connsiteY2096"/>
              <a:gd fmla="*/ 1548102 w 4419601" name="connsiteX2097"/>
              <a:gd fmla="*/ 1576919 h 2239844" name="connsiteY2097"/>
              <a:gd fmla="*/ 1535938 w 4419601" name="connsiteX2098"/>
              <a:gd fmla="*/ 1575092 h 2239844" name="connsiteY2098"/>
              <a:gd fmla="*/ 1549519 w 4419601" name="connsiteX2099"/>
              <a:gd fmla="*/ 1574154 h 2239844" name="connsiteY2099"/>
              <a:gd fmla="*/ 1567750 w 4419601" name="connsiteX2100"/>
              <a:gd fmla="*/ 1582547 h 2239844" name="connsiteY2100"/>
              <a:gd fmla="*/ 1561504 w 4419601" name="connsiteX2101"/>
              <a:gd fmla="*/ 1576028 h 2239844" name="connsiteY2101"/>
              <a:gd fmla="*/ 1556148 w 4419601" name="connsiteX2102"/>
              <a:gd fmla="*/ 1573696 h 2239844" name="connsiteY2102"/>
              <a:gd fmla="*/ 1549519 w 4419601" name="connsiteX2103"/>
              <a:gd fmla="*/ 1574154 h 2239844" name="connsiteY2103"/>
              <a:gd fmla="*/ 1543274 w 4419601" name="connsiteX2104"/>
              <a:gd fmla="*/ 1571279 h 2239844" name="connsiteY2104"/>
              <a:gd fmla="*/ 1520962 w 4419601" name="connsiteX2105"/>
              <a:gd fmla="*/ 1569266 h 2239844" name="connsiteY2105"/>
              <a:gd fmla="*/ 1528792 w 4419601" name="connsiteX2106"/>
              <a:gd fmla="*/ 1567250 h 2239844" name="connsiteY2106"/>
              <a:gd fmla="*/ 1554529 w 4419601" name="connsiteX2107"/>
              <a:gd fmla="*/ 1569459 h 2239844" name="connsiteY2107"/>
              <a:gd fmla="*/ 1533423 w 4419601" name="connsiteX2108"/>
              <a:gd fmla="*/ 1556568 h 2239844" name="connsiteY2108"/>
              <a:gd fmla="*/ 1509469 w 4419601" name="connsiteX2109"/>
              <a:gd fmla="*/ 1551132 h 2239844" name="connsiteY2109"/>
              <a:gd fmla="*/ 3375828 w 4419601" name="connsiteX2110"/>
              <a:gd fmla="*/ 1550103 h 2239844" name="connsiteY2110"/>
              <a:gd fmla="*/ 3381532 w 4419601" name="connsiteX2111"/>
              <a:gd fmla="*/ 1555337 h 2239844" name="connsiteY2111"/>
              <a:gd fmla="*/ 3383257 w 4419601" name="connsiteX2112"/>
              <a:gd fmla="*/ 1560807 h 2239844" name="connsiteY2112"/>
              <a:gd fmla="*/ 3389453 w 4419601" name="connsiteX2113"/>
              <a:gd fmla="*/ 1565288 h 2239844" name="connsiteY2113"/>
              <a:gd fmla="*/ 3394629 w 4419601" name="connsiteX2114"/>
              <a:gd fmla="*/ 1573062 h 2239844" name="connsiteY2114"/>
              <a:gd fmla="*/ 3391288 w 4419601" name="connsiteX2115"/>
              <a:gd fmla="*/ 1571261 h 2239844" name="connsiteY2115"/>
              <a:gd fmla="*/ 3376029 w 4419601" name="connsiteX2116"/>
              <a:gd fmla="*/ 1555983 h 2239844" name="connsiteY2116"/>
              <a:gd fmla="*/ 3372014 w 4419601" name="connsiteX2117"/>
              <a:gd fmla="*/ 1551962 h 2239844" name="connsiteY2117"/>
              <a:gd fmla="*/ 3396107 w 4419601" name="connsiteX2118"/>
              <a:gd fmla="*/ 1576890 h 2239844" name="connsiteY2118"/>
              <a:gd fmla="*/ 3397461 w 4419601" name="connsiteX2119"/>
              <a:gd fmla="*/ 1577316 h 2239844" name="connsiteY2119"/>
              <a:gd fmla="*/ 3397713 w 4419601" name="connsiteX2120"/>
              <a:gd fmla="*/ 1577694 h 2239844" name="connsiteY2120"/>
              <a:gd fmla="*/ 3404275 w 4419601" name="connsiteX2121"/>
              <a:gd fmla="*/ 1582211 h 2239844" name="connsiteY2121"/>
              <a:gd fmla="*/ 3404941 w 4419601" name="connsiteX2122"/>
              <a:gd fmla="*/ 1583323 h 2239844" name="connsiteY2122"/>
              <a:gd fmla="*/ 3416988 w 4419601" name="connsiteX2123"/>
              <a:gd fmla="*/ 1590560 h 2239844" name="connsiteY2123"/>
              <a:gd fmla="*/ 3419459 w 4419601" name="connsiteX2124"/>
              <a:gd fmla="*/ 1589323 h 2239844" name="connsiteY2124"/>
              <a:gd fmla="*/ 3423413 w 4419601" name="connsiteX2125"/>
              <a:gd fmla="*/ 1590560 h 2239844" name="connsiteY2125"/>
              <a:gd fmla="*/ 3438107 w 4419601" name="connsiteX2126"/>
              <a:gd fmla="*/ 1582638 h 2239844" name="connsiteY2126"/>
              <a:gd fmla="*/ 3437066 w 4419601" name="connsiteX2127"/>
              <a:gd fmla="*/ 1584931 h 2239844" name="connsiteY2127"/>
              <a:gd fmla="*/ 3410563 w 4419601" name="connsiteX2128"/>
              <a:gd fmla="*/ 1596993 h 2239844" name="connsiteY2128"/>
              <a:gd fmla="*/ 3391288 w 4419601" name="connsiteX2129"/>
              <a:gd fmla="*/ 1577694 h 2239844" name="connsiteY2129"/>
              <a:gd fmla="*/ 3381651 w 4419601" name="connsiteX2130"/>
              <a:gd fmla="*/ 1562416 h 2239844" name="connsiteY2130"/>
              <a:gd fmla="*/ 3372013 w 4419601" name="connsiteX2131"/>
              <a:gd fmla="*/ 1551962 h 2239844" name="connsiteY2131"/>
              <a:gd fmla="*/ 3375226 w 4419601" name="connsiteX2132"/>
              <a:gd fmla="*/ 1551158 h 2239844" name="connsiteY2132"/>
              <a:gd fmla="*/ 3520732 w 4419601" name="connsiteX2133"/>
              <a:gd fmla="*/ 1549389 h 2239844" name="connsiteY2133"/>
              <a:gd fmla="*/ 3512058 w 4419601" name="connsiteX2134"/>
              <a:gd fmla="*/ 1554898 h 2239844" name="connsiteY2134"/>
              <a:gd fmla="*/ 3516877 w 4419601" name="connsiteX2135"/>
              <a:gd fmla="*/ 1550548 h 2239844" name="connsiteY2135"/>
              <a:gd fmla="*/ 3257565 w 4419601" name="connsiteX2136"/>
              <a:gd fmla="*/ 1548904 h 2239844" name="connsiteY2136"/>
              <a:gd fmla="*/ 3256712 w 4419601" name="connsiteX2137"/>
              <a:gd fmla="*/ 1551038 h 2239844" name="connsiteY2137"/>
              <a:gd fmla="*/ 3256453 w 4419601" name="connsiteX2138"/>
              <a:gd fmla="*/ 1549230 h 2239844" name="connsiteY2138"/>
              <a:gd fmla="*/ 2654260 w 4419601" name="connsiteX2139"/>
              <a:gd fmla="*/ 1548793 h 2239844" name="connsiteY2139"/>
              <a:gd fmla="*/ 2659887 w 4419601" name="connsiteX2140"/>
              <a:gd fmla="*/ 1551205 h 2239844" name="connsiteY2140"/>
              <a:gd fmla="*/ 2653456 w 4419601" name="connsiteX2141"/>
              <a:gd fmla="*/ 1551205 h 2239844" name="connsiteY2141"/>
              <a:gd fmla="*/ 2654260 w 4419601" name="connsiteX2142"/>
              <a:gd fmla="*/ 1548793 h 2239844" name="connsiteY2142"/>
              <a:gd fmla="*/ 3380135 w 4419601" name="connsiteX2143"/>
              <a:gd fmla="*/ 1548267 h 2239844" name="connsiteY2143"/>
              <a:gd fmla="*/ 3387273 w 4419601" name="connsiteX2144"/>
              <a:gd fmla="*/ 1552766 h 2239844" name="connsiteY2144"/>
              <a:gd fmla="*/ 3404138 w 4419601" name="connsiteX2145"/>
              <a:gd fmla="*/ 1571261 h 2239844" name="connsiteY2145"/>
              <a:gd fmla="*/ 3407351 w 4419601" name="connsiteX2146"/>
              <a:gd fmla="*/ 1573983 h 2239844" name="connsiteY2146"/>
              <a:gd fmla="*/ 3406548 w 4419601" name="connsiteX2147"/>
              <a:gd fmla="*/ 1573674 h 2239844" name="connsiteY2147"/>
              <a:gd fmla="*/ 3391288 w 4419601" name="connsiteX2148"/>
              <a:gd fmla="*/ 1564828 h 2239844" name="connsiteY2148"/>
              <a:gd fmla="*/ 3387534 w 4419601" name="connsiteX2149"/>
              <a:gd fmla="*/ 1560202 h 2239844" name="connsiteY2149"/>
              <a:gd fmla="*/ 3374883 w 4419601" name="connsiteX2150"/>
              <a:gd fmla="*/ 1546933 h 2239844" name="connsiteY2150"/>
              <a:gd fmla="*/ 3376742 w 4419601" name="connsiteX2151"/>
              <a:gd fmla="*/ 1548501 h 2239844" name="connsiteY2151"/>
              <a:gd fmla="*/ 3375828 w 4419601" name="connsiteX2152"/>
              <a:gd fmla="*/ 1550103 h 2239844" name="connsiteY2152"/>
              <a:gd fmla="*/ 3375226 w 4419601" name="connsiteX2153"/>
              <a:gd fmla="*/ 1549550 h 2239844" name="connsiteY2153"/>
              <a:gd fmla="*/ 3373743 w 4419601" name="connsiteX2154"/>
              <a:gd fmla="*/ 1548931 h 2239844" name="connsiteY2154"/>
              <a:gd fmla="*/ 3377738 w 4419601" name="connsiteX2155"/>
              <a:gd fmla="*/ 1546756 h 2239844" name="connsiteY2155"/>
              <a:gd fmla="*/ 3379095 w 4419601" name="connsiteX2156"/>
              <a:gd fmla="*/ 1547611 h 2239844" name="connsiteY2156"/>
              <a:gd fmla="*/ 3380329 w 4419601" name="connsiteX2157"/>
              <a:gd fmla="*/ 1551525 h 2239844" name="connsiteY2157"/>
              <a:gd fmla="*/ 3376742 w 4419601" name="connsiteX2158"/>
              <a:gd fmla="*/ 1548501 h 2239844" name="connsiteY2158"/>
              <a:gd fmla="*/ 3378438 w 4419601" name="connsiteX2159"/>
              <a:gd fmla="*/ 1545529 h 2239844" name="connsiteY2159"/>
              <a:gd fmla="*/ 3377738 w 4419601" name="connsiteX2160"/>
              <a:gd fmla="*/ 1546756 h 2239844" name="connsiteY2160"/>
              <a:gd fmla="*/ 3376545 w 4419601" name="connsiteX2161"/>
              <a:gd fmla="*/ 1546003 h 2239844" name="connsiteY2161"/>
              <a:gd fmla="*/ 3378438 w 4419601" name="connsiteX2162"/>
              <a:gd fmla="*/ 1545529 h 2239844" name="connsiteY2162"/>
              <a:gd fmla="*/ 3380135 w 4419601" name="connsiteX2163"/>
              <a:gd fmla="*/ 1548267 h 2239844" name="connsiteY2163"/>
              <a:gd fmla="*/ 3379095 w 4419601" name="connsiteX2164"/>
              <a:gd fmla="*/ 1547611 h 2239844" name="connsiteY2164"/>
              <a:gd fmla="*/ 3365588 w 4419601" name="connsiteX2165"/>
              <a:gd fmla="*/ 1545529 h 2239844" name="connsiteY2165"/>
              <a:gd fmla="*/ 3373743 w 4419601" name="connsiteX2166"/>
              <a:gd fmla="*/ 1548931 h 2239844" name="connsiteY2166"/>
              <a:gd fmla="*/ 3372013 w 4419601" name="connsiteX2167"/>
              <a:gd fmla="*/ 1551962 h 2239844" name="connsiteY2167"/>
              <a:gd fmla="*/ 2592368 w 4419601" name="connsiteX2168"/>
              <a:gd fmla="*/ 1542359 h 2239844" name="connsiteY2168"/>
              <a:gd fmla="*/ 2595583 w 4419601" name="connsiteX2169"/>
              <a:gd fmla="*/ 1544772 h 2239844" name="connsiteY2169"/>
              <a:gd fmla="*/ 2609490 w 4419601" name="connsiteX2170"/>
              <a:gd fmla="*/ 1557639 h 2239844" name="connsiteY2170"/>
              <a:gd fmla="*/ 2608444 w 4419601" name="connsiteX2171"/>
              <a:gd fmla="*/ 1557639 h 2239844" name="connsiteY2171"/>
              <a:gd fmla="*/ 2650241 w 4419601" name="connsiteX2172"/>
              <a:gd fmla="*/ 1595436 h 2239844" name="connsiteY2172"/>
              <a:gd fmla="*/ 2650937 w 4419601" name="connsiteX2173"/>
              <a:gd fmla="*/ 1595985 h 2239844" name="connsiteY2173"/>
              <a:gd fmla="*/ 2670336 w 4419601" name="connsiteX2174"/>
              <a:gd fmla="*/ 1613932 h 2239844" name="connsiteY2174"/>
              <a:gd fmla="*/ 2749912 w 4419601" name="connsiteX2175"/>
              <a:gd fmla="*/ 1673443 h 2239844" name="connsiteY2175"/>
              <a:gd fmla="*/ 2753058 w 4419601" name="connsiteX2176"/>
              <a:gd fmla="*/ 1675489 h 2239844" name="connsiteY2176"/>
              <a:gd fmla="*/ 2772768 w 4419601" name="connsiteX2177"/>
              <a:gd fmla="*/ 1696170 h 2239844" name="connsiteY2177"/>
              <a:gd fmla="*/ 2756342 w 4419601" name="connsiteX2178"/>
              <a:gd fmla="*/ 1686310 h 2239844" name="connsiteY2178"/>
              <a:gd fmla="*/ 2666317 w 4419601" name="connsiteX2179"/>
              <a:gd fmla="*/ 1621974 h 2239844" name="connsiteY2179"/>
              <a:gd fmla="*/ 2589152 w 4419601" name="connsiteX2180"/>
              <a:gd fmla="*/ 1544772 h 2239844" name="connsiteY2180"/>
              <a:gd fmla="*/ 2592368 w 4419601" name="connsiteX2181"/>
              <a:gd fmla="*/ 1542359 h 2239844" name="connsiteY2181"/>
              <a:gd fmla="*/ 3453649 w 4419601" name="connsiteX2182"/>
              <a:gd fmla="*/ 1541367 h 2239844" name="connsiteY2182"/>
              <a:gd fmla="*/ 3450661 w 4419601" name="connsiteX2183"/>
              <a:gd fmla="*/ 1552582 h 2239844" name="connsiteY2183"/>
              <a:gd fmla="*/ 3443113 w 4419601" name="connsiteX2184"/>
              <a:gd fmla="*/ 1563499 h 2239844" name="connsiteY2184"/>
              <a:gd fmla="*/ 3445467 w 4419601" name="connsiteX2185"/>
              <a:gd fmla="*/ 1556135 h 2239844" name="connsiteY2185"/>
              <a:gd fmla="*/ 3449113 w 4419601" name="connsiteX2186"/>
              <a:gd fmla="*/ 1551962 h 2239844" name="connsiteY2186"/>
              <a:gd fmla="*/ 3260199 w 4419601" name="connsiteX2187"/>
              <a:gd fmla="*/ 1541306 h 2239844" name="connsiteY2187"/>
              <a:gd fmla="*/ 3258036 w 4419601" name="connsiteX2188"/>
              <a:gd fmla="*/ 1542028 h 2239844" name="connsiteY2188"/>
              <a:gd fmla="*/ 3259936 w 4419601" name="connsiteX2189"/>
              <a:gd fmla="*/ 1542978 h 2239844" name="connsiteY2189"/>
              <a:gd fmla="*/ 3260573 w 4419601" name="connsiteX2190"/>
              <a:gd fmla="*/ 1541384 h 2239844" name="connsiteY2190"/>
              <a:gd fmla="*/ 3342117 w 4419601" name="connsiteX2191"/>
              <a:gd fmla="*/ 1539503 h 2239844" name="connsiteY2191"/>
              <a:gd fmla="*/ 3334056 w 4419601" name="connsiteX2192"/>
              <a:gd fmla="*/ 1544688 h 2239844" name="connsiteY2192"/>
              <a:gd fmla="*/ 3332353 w 4419601" name="connsiteX2193"/>
              <a:gd fmla="*/ 1543001 h 2239844" name="connsiteY2193"/>
              <a:gd fmla="*/ 2982531 w 4419601" name="connsiteX2194"/>
              <a:gd fmla="*/ 1539492 h 2239844" name="connsiteY2194"/>
              <a:gd fmla="*/ 2984233 w 4419601" name="connsiteX2195"/>
              <a:gd fmla="*/ 1540710 h 2239844" name="connsiteY2195"/>
              <a:gd fmla="*/ 2994054 w 4419601" name="connsiteX2196"/>
              <a:gd fmla="*/ 1546759 h 2239844" name="connsiteY2196"/>
              <a:gd fmla="*/ 3045341 w 4419601" name="connsiteX2197"/>
              <a:gd fmla="*/ 1583274 h 2239844" name="connsiteY2197"/>
              <a:gd fmla="*/ 3096801 w 4419601" name="connsiteX2198"/>
              <a:gd fmla="*/ 1647521 h 2239844" name="connsiteY2198"/>
              <a:gd fmla="*/ 3096801 w 4419601" name="connsiteX2199"/>
              <a:gd fmla="*/ 1718193 h 2239844" name="connsiteY2199"/>
              <a:gd fmla="*/ 3083936 w 4419601" name="connsiteX2200"/>
              <a:gd fmla="*/ 1743891 h 2239844" name="connsiteY2200"/>
              <a:gd fmla="*/ 3058206 w 4419601" name="connsiteX2201"/>
              <a:gd fmla="*/ 1769590 h 2239844" name="connsiteY2201"/>
              <a:gd fmla="*/ 3038909 w 4419601" name="connsiteX2202"/>
              <a:gd fmla="*/ 1795289 h 2239844" name="connsiteY2202"/>
              <a:gd fmla="*/ 3030868 w 4419601" name="connsiteX2203"/>
              <a:gd fmla="*/ 1802517 h 2239844" name="connsiteY2203"/>
              <a:gd fmla="*/ 3031247 w 4419601" name="connsiteX2204"/>
              <a:gd fmla="*/ 1805358 h 2239844" name="connsiteY2204"/>
              <a:gd fmla="*/ 3026630 w 4419601" name="connsiteX2205"/>
              <a:gd fmla="*/ 1807825 h 2239844" name="connsiteY2205"/>
              <a:gd fmla="*/ 3027652 w 4419601" name="connsiteX2206"/>
              <a:gd fmla="*/ 1796092 h 2239844" name="connsiteY2206"/>
              <a:gd fmla="*/ 3038909 w 4419601" name="connsiteX2207"/>
              <a:gd fmla="*/ 1782440 h 2239844" name="connsiteY2207"/>
              <a:gd fmla="*/ 3083936 w 4419601" name="connsiteX2208"/>
              <a:gd fmla="*/ 1737467 h 2239844" name="connsiteY2208"/>
              <a:gd fmla="*/ 3096801 w 4419601" name="connsiteX2209"/>
              <a:gd fmla="*/ 1666795 h 2239844" name="connsiteY2209"/>
              <a:gd fmla="*/ 3051774 w 4419601" name="connsiteX2210"/>
              <a:gd fmla="*/ 1602548 h 2239844" name="connsiteY2210"/>
              <a:gd fmla="*/ 3018807 w 4419601" name="connsiteX2211"/>
              <a:gd fmla="*/ 1568015 h 2239844" name="connsiteY2211"/>
              <a:gd fmla="*/ 2610599 w 4419601" name="connsiteX2212"/>
              <a:gd fmla="*/ 1539328 h 2239844" name="connsiteY2212"/>
              <a:gd fmla="*/ 2610780 w 4419601" name="connsiteX2213"/>
              <a:gd fmla="*/ 1539458 h 2239844" name="connsiteY2213"/>
              <a:gd fmla="*/ 2659063 w 4419601" name="connsiteX2214"/>
              <a:gd fmla="*/ 1577888 h 2239844" name="connsiteY2214"/>
              <a:gd fmla="*/ 2615131 w 4419601" name="connsiteX2215"/>
              <a:gd fmla="*/ 1549402 h 2239844" name="connsiteY2215"/>
              <a:gd fmla="*/ 2604413 w 4419601" name="connsiteX2216"/>
              <a:gd fmla="*/ 1539954 h 2239844" name="connsiteY2216"/>
              <a:gd fmla="*/ 3365588 w 4419601" name="connsiteX2217"/>
              <a:gd fmla="*/ 1539096 h 2239844" name="connsiteY2217"/>
              <a:gd fmla="*/ 3376545 w 4419601" name="connsiteX2218"/>
              <a:gd fmla="*/ 1546003 h 2239844" name="connsiteY2218"/>
              <a:gd fmla="*/ 3375226 w 4419601" name="connsiteX2219"/>
              <a:gd fmla="*/ 1546333 h 2239844" name="connsiteY2219"/>
              <a:gd fmla="*/ 3374883 w 4419601" name="connsiteX2220"/>
              <a:gd fmla="*/ 1546933 h 2239844" name="connsiteY2220"/>
              <a:gd fmla="*/ 3327645 w 4419601" name="connsiteX2221"/>
              <a:gd fmla="*/ 1538338 h 2239844" name="connsiteY2221"/>
              <a:gd fmla="*/ 3328446 w 4419601" name="connsiteX2222"/>
              <a:gd fmla="*/ 1539132 h 2239844" name="connsiteY2222"/>
              <a:gd fmla="*/ 3332353 w 4419601" name="connsiteX2223"/>
              <a:gd fmla="*/ 1543001 h 2239844" name="connsiteY2223"/>
              <a:gd fmla="*/ 3327645 w 4419601" name="connsiteX2224"/>
              <a:gd fmla="*/ 1544688 h 2239844" name="connsiteY2224"/>
              <a:gd fmla="*/ 3327645 w 4419601" name="connsiteX2225"/>
              <a:gd fmla="*/ 1538338 h 2239844" name="connsiteY2225"/>
              <a:gd fmla="*/ 2979842 w 4419601" name="connsiteX2226"/>
              <a:gd fmla="*/ 1537509 h 2239844" name="connsiteY2226"/>
              <a:gd fmla="*/ 2981016 w 4419601" name="connsiteX2227"/>
              <a:gd fmla="*/ 1538301 h 2239844" name="connsiteY2227"/>
              <a:gd fmla="*/ 2982531 w 4419601" name="connsiteX2228"/>
              <a:gd fmla="*/ 1539492 h 2239844" name="connsiteY2228"/>
              <a:gd fmla="*/ 2980004 w 4419601" name="connsiteX2229"/>
              <a:gd fmla="*/ 1537683 h 2239844" name="connsiteY2229"/>
              <a:gd fmla="*/ 3203886 w 4419601" name="connsiteX2230"/>
              <a:gd fmla="*/ 1537444 h 2239844" name="connsiteY2230"/>
              <a:gd fmla="*/ 3187725 w 4419601" name="connsiteX2231"/>
              <a:gd fmla="*/ 1555459 h 2239844" name="connsiteY2231"/>
              <a:gd fmla="*/ 3183298 w 4419601" name="connsiteX2232"/>
              <a:gd fmla="*/ 1562110 h 2239844" name="connsiteY2232"/>
              <a:gd fmla="*/ 3173214 w 4419601" name="connsiteX2233"/>
              <a:gd fmla="*/ 1570800 h 2239844" name="connsiteY2233"/>
              <a:gd fmla="*/ 3179576 w 4419601" name="connsiteX2234"/>
              <a:gd fmla="*/ 1555059 h 2239844" name="connsiteY2234"/>
              <a:gd fmla="*/ 2608060 w 4419601" name="connsiteX2235"/>
              <a:gd fmla="*/ 1537293 h 2239844" name="connsiteY2235"/>
              <a:gd fmla="*/ 2610614 w 4419601" name="connsiteX2236"/>
              <a:gd fmla="*/ 1539326 h 2239844" name="connsiteY2236"/>
              <a:gd fmla="*/ 2610599 w 4419601" name="connsiteX2237"/>
              <a:gd fmla="*/ 1539328 h 2239844" name="connsiteY2237"/>
              <a:gd fmla="*/ 2608033 w 4419601" name="connsiteX2238"/>
              <a:gd fmla="*/ 1537487 h 2239844" name="connsiteY2238"/>
              <a:gd fmla="*/ 2591509 w 4419601" name="connsiteX2239"/>
              <a:gd fmla="*/ 1537184 h 2239844" name="connsiteY2239"/>
              <a:gd fmla="*/ 2598218 w 4419601" name="connsiteX2240"/>
              <a:gd fmla="*/ 1540582 h 2239844" name="connsiteY2240"/>
              <a:gd fmla="*/ 2601874 w 4419601" name="connsiteX2241"/>
              <a:gd fmla="*/ 1540211 h 2239844" name="connsiteY2241"/>
              <a:gd fmla="*/ 2645083 w 4419601" name="connsiteX2242"/>
              <a:gd fmla="*/ 1577788 h 2239844" name="connsiteY2242"/>
              <a:gd fmla="*/ 2653288 w 4419601" name="connsiteX2243"/>
              <a:gd fmla="*/ 1583261 h 2239844" name="connsiteY2243"/>
              <a:gd fmla="*/ 2655861 w 4419601" name="connsiteX2244"/>
              <a:gd fmla="*/ 1578699 h 2239844" name="connsiteY2244"/>
              <a:gd fmla="*/ 2659063 w 4419601" name="connsiteX2245"/>
              <a:gd fmla="*/ 1577888 h 2239844" name="connsiteY2245"/>
              <a:gd fmla="*/ 2658263 w 4419601" name="connsiteX2246"/>
              <a:gd fmla="*/ 1581132 h 2239844" name="connsiteY2246"/>
              <a:gd fmla="*/ 2653891 w 4419601" name="connsiteX2247"/>
              <a:gd fmla="*/ 1583663 h 2239844" name="connsiteY2247"/>
              <a:gd fmla="*/ 2663102 w 4419601" name="connsiteX2248"/>
              <a:gd fmla="*/ 1589807 h 2239844" name="connsiteY2248"/>
              <a:gd fmla="*/ 2697300 w 4419601" name="connsiteX2249"/>
              <a:gd fmla="*/ 1612616 h 2239844" name="connsiteY2249"/>
              <a:gd fmla="*/ 2700791 w 4419601" name="connsiteX2250"/>
              <a:gd fmla="*/ 1617507 h 2239844" name="connsiteY2250"/>
              <a:gd fmla="*/ 2698469 w 4419601" name="connsiteX2251"/>
              <a:gd fmla="*/ 1615541 h 2239844" name="connsiteY2251"/>
              <a:gd fmla="*/ 2653023 w 4419601" name="connsiteX2252"/>
              <a:gd fmla="*/ 1590110 h 2239844" name="connsiteY2252"/>
              <a:gd fmla="*/ 2652653 w 4419601" name="connsiteX2253"/>
              <a:gd fmla="*/ 1589807 h 2239844" name="connsiteY2253"/>
              <a:gd fmla="*/ 2613346 w 4419601" name="connsiteX2254"/>
              <a:gd fmla="*/ 1561206 h 2239844" name="connsiteY2254"/>
              <a:gd fmla="*/ 2609490 w 4419601" name="connsiteX2255"/>
              <a:gd fmla="*/ 1557639 h 2239844" name="connsiteY2255"/>
              <a:gd fmla="*/ 2613613 w 4419601" name="connsiteX2256"/>
              <a:gd fmla="*/ 1557639 h 2239844" name="connsiteY2256"/>
              <a:gd fmla="*/ 2609726 w 4419601" name="connsiteX2257"/>
              <a:gd fmla="*/ 1554977 h 2239844" name="connsiteY2257"/>
              <a:gd fmla="*/ 2605406 w 4419601" name="connsiteX2258"/>
              <a:gd fmla="*/ 1535602 h 2239844" name="connsiteY2258"/>
              <a:gd fmla="*/ 2608033 w 4419601" name="connsiteX2259"/>
              <a:gd fmla="*/ 1537487 h 2239844" name="connsiteY2259"/>
              <a:gd fmla="*/ 2607825 w 4419601" name="connsiteX2260"/>
              <a:gd fmla="*/ 1538960 h 2239844" name="connsiteY2260"/>
              <a:gd fmla="*/ 2614230 w 4419601" name="connsiteX2261"/>
              <a:gd fmla="*/ 1534446 h 2239844" name="connsiteY2261"/>
              <a:gd fmla="*/ 2646254 w 4419601" name="connsiteX2262"/>
              <a:gd fmla="*/ 1558424 h 2239844" name="connsiteY2262"/>
              <a:gd fmla="*/ 2646254 w 4419601" name="connsiteX2263"/>
              <a:gd fmla="*/ 1564912 h 2239844" name="connsiteY2263"/>
              <a:gd fmla="*/ 2610780 w 4419601" name="connsiteX2264"/>
              <a:gd fmla="*/ 1539458 h 2239844" name="connsiteY2264"/>
              <a:gd fmla="*/ 2610614 w 4419601" name="connsiteX2265"/>
              <a:gd fmla="*/ 1539326 h 2239844" name="connsiteY2265"/>
              <a:gd fmla="*/ 2614230 w 4419601" name="connsiteX2266"/>
              <a:gd fmla="*/ 1538960 h 2239844" name="connsiteY2266"/>
              <a:gd fmla="*/ 2614230 w 4419601" name="connsiteX2267"/>
              <a:gd fmla="*/ 1535716 h 2239844" name="connsiteY2267"/>
              <a:gd fmla="*/ 3566670 w 4419601" name="connsiteX2268"/>
              <a:gd fmla="*/ 1534440 h 2239844" name="connsiteY2268"/>
              <a:gd fmla="*/ 3558639 w 4419601" name="connsiteX2269"/>
              <a:gd fmla="*/ 1539272 h 2239844" name="connsiteY2269"/>
              <a:gd fmla="*/ 3517587 w 4419601" name="connsiteX2270"/>
              <a:gd fmla="*/ 1560649 h 2239844" name="connsiteY2270"/>
              <a:gd fmla="*/ 3513462 w 4419601" name="connsiteX2271"/>
              <a:gd fmla="*/ 1562402 h 2239844" name="connsiteY2271"/>
              <a:gd fmla="*/ 3507446 w 4419601" name="connsiteX2272"/>
              <a:gd fmla="*/ 1564838 h 2239844" name="connsiteY2272"/>
              <a:gd fmla="*/ 3513664 w 4419601" name="connsiteX2273"/>
              <a:gd fmla="*/ 1558603 h 2239844" name="connsiteY2273"/>
              <a:gd fmla="*/ 3520089 w 4419601" name="connsiteX2274"/>
              <a:gd fmla="*/ 1552159 h 2239844" name="connsiteY2274"/>
              <a:gd fmla="*/ 3552214 w 4419601" name="connsiteX2275"/>
              <a:gd fmla="*/ 1539272 h 2239844" name="connsiteY2275"/>
              <a:gd fmla="*/ 2603221 w 4419601" name="connsiteX2276"/>
              <a:gd fmla="*/ 1533442 h 2239844" name="connsiteY2276"/>
              <a:gd fmla="*/ 2604695 w 4419601" name="connsiteX2277"/>
              <a:gd fmla="*/ 1534615 h 2239844" name="connsiteY2277"/>
              <a:gd fmla="*/ 2605406 w 4419601" name="connsiteX2278"/>
              <a:gd fmla="*/ 1535602 h 2239844" name="connsiteY2278"/>
              <a:gd fmla="*/ 2602486 w 4419601" name="connsiteX2279"/>
              <a:gd fmla="*/ 1533506 h 2239844" name="connsiteY2279"/>
              <a:gd fmla="*/ 2611870 w 4419601" name="connsiteX2280"/>
              <a:gd fmla="*/ 1532680 h 2239844" name="connsiteY2280"/>
              <a:gd fmla="*/ 2612020 w 4419601" name="connsiteX2281"/>
              <a:gd fmla="*/ 1532792 h 2239844" name="connsiteY2281"/>
              <a:gd fmla="*/ 2608626 w 4419601" name="connsiteX2282"/>
              <a:gd fmla="*/ 1533283 h 2239844" name="connsiteY2282"/>
              <a:gd fmla="*/ 2608060 w 4419601" name="connsiteX2283"/>
              <a:gd fmla="*/ 1537293 h 2239844" name="connsiteY2283"/>
              <a:gd fmla="*/ 2604695 w 4419601" name="connsiteX2284"/>
              <a:gd fmla="*/ 1534615 h 2239844" name="connsiteY2284"/>
              <a:gd fmla="*/ 2603813 w 4419601" name="connsiteX2285"/>
              <a:gd fmla="*/ 1533389 h 2239844" name="connsiteY2285"/>
              <a:gd fmla="*/ 2614230 w 4419601" name="connsiteX2286"/>
              <a:gd fmla="*/ 1532472 h 2239844" name="connsiteY2286"/>
              <a:gd fmla="*/ 2614230 w 4419601" name="connsiteX2287"/>
              <a:gd fmla="*/ 1534446 h 2239844" name="connsiteY2287"/>
              <a:gd fmla="*/ 2612020 w 4419601" name="connsiteX2288"/>
              <a:gd fmla="*/ 1532792 h 2239844" name="connsiteY2288"/>
              <a:gd fmla="*/ 2592714 w 4419601" name="connsiteX2289"/>
              <a:gd fmla="*/ 1532245 h 2239844" name="connsiteY2289"/>
              <a:gd fmla="*/ 2595816 w 4419601" name="connsiteX2290"/>
              <a:gd fmla="*/ 1534094 h 2239844" name="connsiteY2290"/>
              <a:gd fmla="*/ 2597587 w 4419601" name="connsiteX2291"/>
              <a:gd fmla="*/ 1533938 h 2239844" name="connsiteY2291"/>
              <a:gd fmla="*/ 2604413 w 4419601" name="connsiteX2292"/>
              <a:gd fmla="*/ 1539954 h 2239844" name="connsiteY2292"/>
              <a:gd fmla="*/ 2601874 w 4419601" name="connsiteX2293"/>
              <a:gd fmla="*/ 1540211 h 2239844" name="connsiteY2293"/>
              <a:gd fmla="*/ 3458562 w 4419601" name="connsiteX2294"/>
              <a:gd fmla="*/ 1531906 h 2239844" name="connsiteY2294"/>
              <a:gd fmla="*/ 3457370 w 4419601" name="connsiteX2295"/>
              <a:gd fmla="*/ 1542344 h 2239844" name="connsiteY2295"/>
              <a:gd fmla="*/ 3449884 w 4419601" name="connsiteX2296"/>
              <a:gd fmla="*/ 1558125 h 2239844" name="connsiteY2296"/>
              <a:gd fmla="*/ 3448720 w 4419601" name="connsiteX2297"/>
              <a:gd fmla="*/ 1559262 h 2239844" name="connsiteY2297"/>
              <a:gd fmla="*/ 3449113 w 4419601" name="connsiteX2298"/>
              <a:gd fmla="*/ 1558395 h 2239844" name="connsiteY2298"/>
              <a:gd fmla="*/ 3450661 w 4419601" name="connsiteX2299"/>
              <a:gd fmla="*/ 1552582 h 2239844" name="connsiteY2299"/>
              <a:gd fmla="*/ 3455538 w 4419601" name="connsiteX2300"/>
              <a:gd fmla="*/ 1545529 h 2239844" name="connsiteY2300"/>
              <a:gd fmla="*/ 2974584 w 4419601" name="connsiteX2301"/>
              <a:gd fmla="*/ 1531876 h 2239844" name="connsiteY2301"/>
              <a:gd fmla="*/ 3058206 w 4419601" name="connsiteX2302"/>
              <a:gd fmla="*/ 1583274 h 2239844" name="connsiteY2302"/>
              <a:gd fmla="*/ 3086348 w 4419601" name="connsiteX2303"/>
              <a:gd fmla="*/ 1606563 h 2239844" name="connsiteY2303"/>
              <a:gd fmla="*/ 3092474 w 4419601" name="connsiteX2304"/>
              <a:gd fmla="*/ 1613947 h 2239844" name="connsiteY2304"/>
              <a:gd fmla="*/ 3108722 w 4419601" name="connsiteX2305"/>
              <a:gd fmla="*/ 1603098 h 2239844" name="connsiteY2305"/>
              <a:gd fmla="*/ 3111391 w 4419601" name="connsiteX2306"/>
              <a:gd fmla="*/ 1601316 h 2239844" name="connsiteY2306"/>
              <a:gd fmla="*/ 3111947 w 4419601" name="connsiteX2307"/>
              <a:gd fmla="*/ 1602290 h 2239844" name="connsiteY2307"/>
              <a:gd fmla="*/ 3115171 w 4419601" name="connsiteX2308"/>
              <a:gd fmla="*/ 1603098 h 2239844" name="connsiteY2308"/>
              <a:gd fmla="*/ 3125879 w 4419601" name="connsiteX2309"/>
              <a:gd fmla="*/ 1591641 h 2239844" name="connsiteY2309"/>
              <a:gd fmla="*/ 3128070 w 4419601" name="connsiteX2310"/>
              <a:gd fmla="*/ 1590179 h 2239844" name="connsiteY2310"/>
              <a:gd fmla="*/ 3124039 w 4419601" name="connsiteX2311"/>
              <a:gd fmla="*/ 1603098 h 2239844" name="connsiteY2311"/>
              <a:gd fmla="*/ 3123722 w 4419601" name="connsiteX2312"/>
              <a:gd fmla="*/ 1603559 h 2239844" name="connsiteY2312"/>
              <a:gd fmla="*/ 3114365 w 4419601" name="connsiteX2313"/>
              <a:gd fmla="*/ 1609557 h 2239844" name="connsiteY2313"/>
              <a:gd fmla="*/ 3096495 w 4419601" name="connsiteX2314"/>
              <a:gd fmla="*/ 1618795 h 2239844" name="connsiteY2314"/>
              <a:gd fmla="*/ 3109666 w 4419601" name="connsiteX2315"/>
              <a:gd fmla="*/ 1634671 h 2239844" name="connsiteY2315"/>
              <a:gd fmla="*/ 3122531 w 4419601" name="connsiteX2316"/>
              <a:gd fmla="*/ 1698918 h 2239844" name="connsiteY2316"/>
              <a:gd fmla="*/ 3083936 w 4419601" name="connsiteX2317"/>
              <a:gd fmla="*/ 1769590 h 2239844" name="connsiteY2317"/>
              <a:gd fmla="*/ 3059814 w 4419601" name="connsiteX2318"/>
              <a:gd fmla="*/ 1796895 h 2239844" name="connsiteY2318"/>
              <a:gd fmla="*/ 3032056 w 4419601" name="connsiteX2319"/>
              <a:gd fmla="*/ 1811418 h 2239844" name="connsiteY2319"/>
              <a:gd fmla="*/ 3031247 w 4419601" name="connsiteX2320"/>
              <a:gd fmla="*/ 1805358 h 2239844" name="connsiteY2320"/>
              <a:gd fmla="*/ 3060618 w 4419601" name="connsiteX2321"/>
              <a:gd fmla="*/ 1789667 h 2239844" name="connsiteY2321"/>
              <a:gd fmla="*/ 3090368 w 4419601" name="connsiteX2322"/>
              <a:gd fmla="*/ 1756741 h 2239844" name="connsiteY2322"/>
              <a:gd fmla="*/ 3116098 w 4419601" name="connsiteX2323"/>
              <a:gd fmla="*/ 1686069 h 2239844" name="connsiteY2323"/>
              <a:gd fmla="*/ 3110470 w 4419601" name="connsiteX2324"/>
              <a:gd fmla="*/ 1648324 h 2239844" name="connsiteY2324"/>
              <a:gd fmla="*/ 3093415 w 4419601" name="connsiteX2325"/>
              <a:gd fmla="*/ 1620387 h 2239844" name="connsiteY2325"/>
              <a:gd fmla="*/ 3089374 w 4419601" name="connsiteX2326"/>
              <a:gd fmla="*/ 1622476 h 2239844" name="connsiteY2326"/>
              <a:gd fmla="*/ 3089374 w 4419601" name="connsiteX2327"/>
              <a:gd fmla="*/ 1616017 h 2239844" name="connsiteY2327"/>
              <a:gd fmla="*/ 3090339 w 4419601" name="connsiteX2328"/>
              <a:gd fmla="*/ 1615372 h 2239844" name="connsiteY2328"/>
              <a:gd fmla="*/ 3063834 w 4419601" name="connsiteX2329"/>
              <a:gd fmla="*/ 1592911 h 2239844" name="connsiteY2329"/>
              <a:gd fmla="*/ 3032476 w 4419601" name="connsiteX2330"/>
              <a:gd fmla="*/ 1570424 h 2239844" name="connsiteY2330"/>
              <a:gd fmla="*/ 2994054 w 4419601" name="connsiteX2331"/>
              <a:gd fmla="*/ 1546759 h 2239844" name="connsiteY2331"/>
              <a:gd fmla="*/ 2977425 w 4419601" name="connsiteX2332"/>
              <a:gd fmla="*/ 1534920 h 2239844" name="connsiteY2332"/>
              <a:gd fmla="*/ 3459492 w 4419601" name="connsiteX2333"/>
              <a:gd fmla="*/ 1527715 h 2239844" name="connsiteY2333"/>
              <a:gd fmla="*/ 3458562 w 4419601" name="connsiteX2334"/>
              <a:gd fmla="*/ 1531906 h 2239844" name="connsiteY2334"/>
              <a:gd fmla="*/ 3458751 w 4419601" name="connsiteX2335"/>
              <a:gd fmla="*/ 1530251 h 2239844" name="connsiteY2335"/>
              <a:gd fmla="*/ 3458914 w 4419601" name="connsiteX2336"/>
              <a:gd fmla="*/ 1529065 h 2239844" name="connsiteY2336"/>
              <a:gd fmla="*/ 3243917 w 4419601" name="connsiteX2337"/>
              <a:gd fmla="*/ 1525326 h 2239844" name="connsiteY2337"/>
              <a:gd fmla="*/ 3237490 w 4419601" name="connsiteX2338"/>
              <a:gd fmla="*/ 1531754 h 2239844" name="connsiteY2338"/>
              <a:gd fmla="*/ 3243917 w 4419601" name="connsiteX2339"/>
              <a:gd fmla="*/ 1525326 h 2239844" name="connsiteY2339"/>
              <a:gd fmla="*/ 3194788 w 4419601" name="connsiteX2340"/>
              <a:gd fmla="*/ 1517998 h 2239844" name="connsiteY2340"/>
              <a:gd fmla="*/ 3180470 w 4419601" name="connsiteX2341"/>
              <a:gd fmla="*/ 1536081 h 2239844" name="connsiteY2341"/>
              <a:gd fmla="*/ 3179381 w 4419601" name="connsiteX2342"/>
              <a:gd fmla="*/ 1538327 h 2239844" name="connsiteY2342"/>
              <a:gd fmla="*/ 3150642 w 4419601" name="connsiteX2343"/>
              <a:gd fmla="*/ 1565148 h 2239844" name="connsiteY2343"/>
              <a:gd fmla="*/ 3125879 w 4419601" name="connsiteX2344"/>
              <a:gd fmla="*/ 1591641 h 2239844" name="connsiteY2344"/>
              <a:gd fmla="*/ 3120114 w 4419601" name="connsiteX2345"/>
              <a:gd fmla="*/ 1595491 h 2239844" name="connsiteY2345"/>
              <a:gd fmla="*/ 3135772 w 4419601" name="connsiteX2346"/>
              <a:gd fmla="*/ 1571393 h 2239844" name="connsiteY2346"/>
              <a:gd fmla="*/ 3138592 w 4419601" name="connsiteX2347"/>
              <a:gd fmla="*/ 1568760 h 2239844" name="connsiteY2347"/>
              <a:gd fmla="*/ 3147417 w 4419601" name="connsiteX2348"/>
              <a:gd fmla="*/ 1564341 h 2239844" name="connsiteY2348"/>
              <a:gd fmla="*/ 3186113 w 4419601" name="connsiteX2349"/>
              <a:gd fmla="*/ 1525584 h 2239844" name="connsiteY2349"/>
              <a:gd fmla="*/ 3176872 w 4419601" name="connsiteX2350"/>
              <a:gd fmla="*/ 1517431 h 2239844" name="connsiteY2350"/>
              <a:gd fmla="*/ 3150954 w 4419601" name="connsiteX2351"/>
              <a:gd fmla="*/ 1548913 h 2239844" name="connsiteY2351"/>
              <a:gd fmla="*/ 3147417 w 4419601" name="connsiteX2352"/>
              <a:gd fmla="*/ 1551422 h 2239844" name="connsiteY2352"/>
              <a:gd fmla="*/ 3140382 w 4419601" name="connsiteX2353"/>
              <a:gd fmla="*/ 1557001 h 2239844" name="connsiteY2353"/>
              <a:gd fmla="*/ 3165475 w 4419601" name="connsiteX2354"/>
              <a:gd fmla="*/ 1525584 h 2239844" name="connsiteY2354"/>
              <a:gd fmla="*/ 3169990 w 4419601" name="connsiteX2355"/>
              <a:gd fmla="*/ 1522354 h 2239844" name="connsiteY2355"/>
              <a:gd fmla="*/ 1051653 w 4419601" name="connsiteX2356"/>
              <a:gd fmla="*/ 1514754 h 2239844" name="connsiteY2356"/>
              <a:gd fmla="*/ 1063848 w 4419601" name="connsiteX2357"/>
              <a:gd fmla="*/ 1523740 h 2239844" name="connsiteY2357"/>
              <a:gd fmla="*/ 1123326 w 4419601" name="connsiteX2358"/>
              <a:gd fmla="*/ 1586552 h 2239844" name="connsiteY2358"/>
              <a:gd fmla="*/ 1153169 w 4419601" name="connsiteX2359"/>
              <a:gd fmla="*/ 1620403 h 2239844" name="connsiteY2359"/>
              <a:gd fmla="*/ 1188258 w 4419601" name="connsiteX2360"/>
              <a:gd fmla="*/ 1672966 h 2239844" name="connsiteY2360"/>
              <a:gd fmla="*/ 1182098 w 4419601" name="connsiteX2361"/>
              <a:gd fmla="*/ 1666954 h 2239844" name="connsiteY2361"/>
              <a:gd fmla="*/ 1053283 w 4419601" name="connsiteX2362"/>
              <a:gd fmla="*/ 1519015 h 2239844" name="connsiteY2362"/>
              <a:gd fmla="*/ 1050868 w 4419601" name="connsiteX2363"/>
              <a:gd fmla="*/ 1515799 h 2239844" name="connsiteY2363"/>
              <a:gd fmla="*/ 3461045 w 4419601" name="connsiteX2364"/>
              <a:gd fmla="*/ 1513594 h 2239844" name="connsiteY2364"/>
              <a:gd fmla="*/ 3458914 w 4419601" name="connsiteX2365"/>
              <a:gd fmla="*/ 1529065 h 2239844" name="connsiteY2365"/>
              <a:gd fmla="*/ 3458751 w 4419601" name="connsiteX2366"/>
              <a:gd fmla="*/ 1529447 h 2239844" name="connsiteY2366"/>
              <a:gd fmla="*/ 3453649 w 4419601" name="connsiteX2367"/>
              <a:gd fmla="*/ 1541367 h 2239844" name="connsiteY2367"/>
              <a:gd fmla="*/ 3175251 w 4419601" name="connsiteX2368"/>
              <a:gd fmla="*/ 1513345 h 2239844" name="connsiteY2368"/>
              <a:gd fmla="*/ 3165475 w 4419601" name="connsiteX2369"/>
              <a:gd fmla="*/ 1525584 h 2239844" name="connsiteY2369"/>
              <a:gd fmla="*/ 3147417 w 4419601" name="connsiteX2370"/>
              <a:gd fmla="*/ 1538503 h 2239844" name="connsiteY2370"/>
              <a:gd fmla="*/ 3108722 w 4419601" name="connsiteX2371"/>
              <a:gd fmla="*/ 1577260 h 2239844" name="connsiteY2371"/>
              <a:gd fmla="*/ 3128070 w 4419601" name="connsiteX2372"/>
              <a:gd fmla="*/ 1566763 h 2239844" name="connsiteY2372"/>
              <a:gd fmla="*/ 3140382 w 4419601" name="connsiteX2373"/>
              <a:gd fmla="*/ 1557001 h 2239844" name="connsiteY2373"/>
              <a:gd fmla="*/ 3125920 w 4419601" name="connsiteX2374"/>
              <a:gd fmla="*/ 1575107 h 2239844" name="connsiteY2374"/>
              <a:gd fmla="*/ 3108722 w 4419601" name="connsiteX2375"/>
              <a:gd fmla="*/ 1583719 h 2239844" name="connsiteY2375"/>
              <a:gd fmla="*/ 3102273 w 4419601" name="connsiteX2376"/>
              <a:gd fmla="*/ 1577260 h 2239844" name="connsiteY2376"/>
              <a:gd fmla="*/ 3147417 w 4419601" name="connsiteX2377"/>
              <a:gd fmla="*/ 1532043 h 2239844" name="connsiteY2377"/>
              <a:gd fmla="*/ 3170796 w 4419601" name="connsiteX2378"/>
              <a:gd fmla="*/ 1515895 h 2239844" name="connsiteY2378"/>
              <a:gd fmla="*/ 3398166 w 4419601" name="connsiteX2379"/>
              <a:gd fmla="*/ 1512938 h 2239844" name="connsiteY2379"/>
              <a:gd fmla="*/ 3365310 w 4419601" name="connsiteX2380"/>
              <a:gd fmla="*/ 1531194 h 2239844" name="connsiteY2380"/>
              <a:gd fmla="*/ 3342117 w 4419601" name="connsiteX2381"/>
              <a:gd fmla="*/ 1539503 h 2239844" name="connsiteY2381"/>
              <a:gd fmla="*/ 3361874 w 4419601" name="connsiteX2382"/>
              <a:gd fmla="*/ 1526797 h 2239844" name="connsiteY2382"/>
              <a:gd fmla="*/ 3365310 w 4419601" name="connsiteX2383"/>
              <a:gd fmla="*/ 1525638 h 2239844" name="connsiteY2383"/>
              <a:gd fmla="*/ 3398166 w 4419601" name="connsiteX2384"/>
              <a:gd fmla="*/ 1512938 h 2239844" name="connsiteY2384"/>
              <a:gd fmla="*/ 2573206 w 4419601" name="connsiteX2385"/>
              <a:gd fmla="*/ 1512497 h 2239844" name="connsiteY2385"/>
              <a:gd fmla="*/ 2602486 w 4419601" name="connsiteX2386"/>
              <a:gd fmla="*/ 1533506 h 2239844" name="connsiteY2386"/>
              <a:gd fmla="*/ 2597587 w 4419601" name="connsiteX2387"/>
              <a:gd fmla="*/ 1533938 h 2239844" name="connsiteY2387"/>
              <a:gd fmla="*/ 2576602 w 4419601" name="connsiteX2388"/>
              <a:gd fmla="*/ 1515441 h 2239844" name="connsiteY2388"/>
              <a:gd fmla="*/ 3456540 w 4419601" name="connsiteX2389"/>
              <a:gd fmla="*/ 1510767 h 2239844" name="connsiteY2389"/>
              <a:gd fmla="*/ 3455538 w 4419601" name="connsiteX2390"/>
              <a:gd fmla="*/ 1519797 h 2239844" name="connsiteY2390"/>
              <a:gd fmla="*/ 3449113 w 4419601" name="connsiteX2391"/>
              <a:gd fmla="*/ 1544725 h 2239844" name="connsiteY2391"/>
              <a:gd fmla="*/ 3445467 w 4419601" name="connsiteX2392"/>
              <a:gd fmla="*/ 1556135 h 2239844" name="connsiteY2392"/>
              <a:gd fmla="*/ 3438734 w 4419601" name="connsiteX2393"/>
              <a:gd fmla="*/ 1563838 h 2239844" name="connsiteY2393"/>
              <a:gd fmla="*/ 3449113 w 4419601" name="connsiteX2394"/>
              <a:gd fmla="*/ 1532663 h 2239844" name="connsiteY2394"/>
              <a:gd fmla="*/ 3635177 w 4419601" name="connsiteX2395"/>
              <a:gd fmla="*/ 1509258 h 2239844" name="connsiteY2395"/>
              <a:gd fmla="*/ 3626625 w 4419601" name="connsiteX2396"/>
              <a:gd fmla="*/ 1514172 h 2239844" name="connsiteY2396"/>
              <a:gd fmla="*/ 3610793 w 4419601" name="connsiteX2397"/>
              <a:gd fmla="*/ 1519681 h 2239844" name="connsiteY2397"/>
              <a:gd fmla="*/ 3626190 w 4419601" name="connsiteX2398"/>
              <a:gd fmla="*/ 1512091 h 2239844" name="connsiteY2398"/>
              <a:gd fmla="*/ 3392780 w 4419601" name="connsiteX2399"/>
              <a:gd fmla="*/ 1506919 h 2239844" name="connsiteY2399"/>
              <a:gd fmla="*/ 3361874 w 4419601" name="connsiteX2400"/>
              <a:gd fmla="*/ 1526797 h 2239844" name="connsiteY2400"/>
              <a:gd fmla="*/ 3327645 w 4419601" name="connsiteX2401"/>
              <a:gd fmla="*/ 1538338 h 2239844" name="connsiteY2401"/>
              <a:gd fmla="*/ 3373094 w 4419601" name="connsiteX2402"/>
              <a:gd fmla="*/ 1510550 h 2239844" name="connsiteY2402"/>
              <a:gd fmla="*/ 3373324 w 4419601" name="connsiteX2403"/>
              <a:gd fmla="*/ 1512144 h 2239844" name="connsiteY2403"/>
              <a:gd fmla="*/ 3372522 w 4419601" name="connsiteX2404"/>
              <a:gd fmla="*/ 1512938 h 2239844" name="connsiteY2404"/>
              <a:gd fmla="*/ 3374590 w 4419601" name="connsiteX2405"/>
              <a:gd fmla="*/ 1512324 h 2239844" name="connsiteY2405"/>
              <a:gd fmla="*/ 3378933 w 4419601" name="connsiteX2406"/>
              <a:gd fmla="*/ 1512938 h 2239844" name="connsiteY2406"/>
              <a:gd fmla="*/ 3381681 w 4419601" name="connsiteX2407"/>
              <a:gd fmla="*/ 1510217 h 2239844" name="connsiteY2407"/>
              <a:gd fmla="*/ 3237706 w 4419601" name="connsiteX2408"/>
              <a:gd fmla="*/ 1506205 h 2239844" name="connsiteY2408"/>
              <a:gd fmla="*/ 3153867 w 4419601" name="connsiteX2409"/>
              <a:gd fmla="*/ 1622476 h 2239844" name="connsiteY2409"/>
              <a:gd fmla="*/ 3168377 w 4419601" name="connsiteX2410"/>
              <a:gd fmla="*/ 1593408 h 2239844" name="connsiteY2410"/>
              <a:gd fmla="*/ 3170348 w 4419601" name="connsiteX2411"/>
              <a:gd fmla="*/ 1581566 h 2239844" name="connsiteY2411"/>
              <a:gd fmla="*/ 3183298 w 4419601" name="connsiteX2412"/>
              <a:gd fmla="*/ 1562110 h 2239844" name="connsiteY2412"/>
              <a:gd fmla="*/ 3207879 w 4419601" name="connsiteX2413"/>
              <a:gd fmla="*/ 1540925 h 2239844" name="connsiteY2413"/>
              <a:gd fmla="*/ 3237706 w 4419601" name="connsiteX2414"/>
              <a:gd fmla="*/ 1506205 h 2239844" name="connsiteY2414"/>
              <a:gd fmla="*/ 2936828 w 4419601" name="connsiteX2415"/>
              <a:gd fmla="*/ 1504222 h 2239844" name="connsiteY2415"/>
              <a:gd fmla="*/ 2974584 w 4419601" name="connsiteX2416"/>
              <a:gd fmla="*/ 1531876 h 2239844" name="connsiteY2416"/>
              <a:gd fmla="*/ 2945638 w 4419601" name="connsiteX2417"/>
              <a:gd fmla="*/ 1511799 h 2239844" name="connsiteY2417"/>
              <a:gd fmla="*/ 3381748 w 4419601" name="connsiteX2418"/>
              <a:gd fmla="*/ 1503800 h 2239844" name="connsiteY2418"/>
              <a:gd fmla="*/ 3377899 w 4419601" name="connsiteX2419"/>
              <a:gd fmla="*/ 1507612 h 2239844" name="connsiteY2419"/>
              <a:gd fmla="*/ 3373094 w 4419601" name="connsiteX2420"/>
              <a:gd fmla="*/ 1510550 h 2239844" name="connsiteY2420"/>
              <a:gd fmla="*/ 3372568 w 4419601" name="connsiteX2421"/>
              <a:gd fmla="*/ 1506907 h 2239844" name="connsiteY2421"/>
              <a:gd fmla="*/ 3374340 w 4419601" name="connsiteX2422"/>
              <a:gd fmla="*/ 1506039 h 2239844" name="connsiteY2422"/>
              <a:gd fmla="*/ 2556169 w 4419601" name="connsiteX2423"/>
              <a:gd fmla="*/ 1502091 h 2239844" name="connsiteY2423"/>
              <a:gd fmla="*/ 2567795 w 4419601" name="connsiteX2424"/>
              <a:gd fmla="*/ 1510575 h 2239844" name="connsiteY2424"/>
              <a:gd fmla="*/ 2592714 w 4419601" name="connsiteX2425"/>
              <a:gd fmla="*/ 1532245 h 2239844" name="connsiteY2425"/>
              <a:gd fmla="*/ 2582206 w 4419601" name="connsiteX2426"/>
              <a:gd fmla="*/ 1525984 h 2239844" name="connsiteY2426"/>
              <a:gd fmla="*/ 2575193 w 4419601" name="connsiteX2427"/>
              <a:gd fmla="*/ 1521247 h 2239844" name="connsiteY2427"/>
              <a:gd fmla="*/ 2573400 w 4419601" name="connsiteX2428"/>
              <a:gd fmla="*/ 1519496 h 2239844" name="connsiteY2428"/>
              <a:gd fmla="*/ 3390973 w 4419601" name="connsiteX2429"/>
              <a:gd fmla="*/ 1501013 h 2239844" name="connsiteY2429"/>
              <a:gd fmla="*/ 3381681 w 4419601" name="connsiteX2430"/>
              <a:gd fmla="*/ 1510217 h 2239844" name="connsiteY2430"/>
              <a:gd fmla="*/ 3374590 w 4419601" name="connsiteX2431"/>
              <a:gd fmla="*/ 1512324 h 2239844" name="connsiteY2431"/>
              <a:gd fmla="*/ 3373324 w 4419601" name="connsiteX2432"/>
              <a:gd fmla="*/ 1512144 h 2239844" name="connsiteY2432"/>
              <a:gd fmla="*/ 3377899 w 4419601" name="connsiteX2433"/>
              <a:gd fmla="*/ 1507612 h 2239844" name="connsiteY2433"/>
              <a:gd fmla="*/ 3386466 w 4419601" name="connsiteX2434"/>
              <a:gd fmla="*/ 1502375 h 2239844" name="connsiteY2434"/>
              <a:gd fmla="*/ 3237706 w 4419601" name="connsiteX2435"/>
              <a:gd fmla="*/ 1499746 h 2239844" name="connsiteY2435"/>
              <a:gd fmla="*/ 3204654 w 4419601" name="connsiteX2436"/>
              <a:gd fmla="*/ 1536888 h 2239844" name="connsiteY2436"/>
              <a:gd fmla="*/ 3203886 w 4419601" name="connsiteX2437"/>
              <a:gd fmla="*/ 1537444 h 2239844" name="connsiteY2437"/>
              <a:gd fmla="*/ 3237706 w 4419601" name="connsiteX2438"/>
              <a:gd fmla="*/ 1499746 h 2239844" name="connsiteY2438"/>
              <a:gd fmla="*/ 3237706 w 4419601" name="connsiteX2439"/>
              <a:gd fmla="*/ 1506205 h 2239844" name="connsiteY2439"/>
              <a:gd fmla="*/ 3237706 w 4419601" name="connsiteX2440"/>
              <a:gd fmla="*/ 1499746 h 2239844" name="connsiteY2440"/>
              <a:gd fmla="*/ 3393599 w 4419601" name="connsiteX2441"/>
              <a:gd fmla="*/ 1498200 h 2239844" name="connsiteY2441"/>
              <a:gd fmla="*/ 3392557 w 4419601" name="connsiteX2442"/>
              <a:gd fmla="*/ 1498651 h 2239844" name="connsiteY2442"/>
              <a:gd fmla="*/ 3386466 w 4419601" name="connsiteX2443"/>
              <a:gd fmla="*/ 1502375 h 2239844" name="connsiteY2443"/>
              <a:gd fmla="*/ 3381748 w 4419601" name="connsiteX2444"/>
              <a:gd fmla="*/ 1503800 h 2239844" name="connsiteY2444"/>
              <a:gd fmla="*/ 3384161 w 4419601" name="connsiteX2445"/>
              <a:gd fmla="*/ 1501410 h 2239844" name="connsiteY2445"/>
              <a:gd fmla="*/ 3393979 w 4419601" name="connsiteX2446"/>
              <a:gd fmla="*/ 1498035 h 2239844" name="connsiteY2446"/>
              <a:gd fmla="*/ 3393925 w 4419601" name="connsiteX2447"/>
              <a:gd fmla="*/ 1498089 h 2239844" name="connsiteY2447"/>
              <a:gd fmla="*/ 3393599 w 4419601" name="connsiteX2448"/>
              <a:gd fmla="*/ 1498200 h 2239844" name="connsiteY2448"/>
              <a:gd fmla="*/ 2556476 w 4419601" name="connsiteX2449"/>
              <a:gd fmla="*/ 1496235 h 2239844" name="connsiteY2449"/>
              <a:gd fmla="*/ 2572150 w 4419601" name="connsiteX2450"/>
              <a:gd fmla="*/ 1502940 h 2239844" name="connsiteY2450"/>
              <a:gd fmla="*/ 2572599 w 4419601" name="connsiteX2451"/>
              <a:gd fmla="*/ 1503276 h 2239844" name="connsiteY2451"/>
              <a:gd fmla="*/ 2593267 w 4419601" name="connsiteX2452"/>
              <a:gd fmla="*/ 1518751 h 2239844" name="connsiteY2452"/>
              <a:gd fmla="*/ 2603813 w 4419601" name="connsiteX2453"/>
              <a:gd fmla="*/ 1533389 h 2239844" name="connsiteY2453"/>
              <a:gd fmla="*/ 2603221 w 4419601" name="connsiteX2454"/>
              <a:gd fmla="*/ 1533442 h 2239844" name="connsiteY2454"/>
              <a:gd fmla="*/ 2569397 w 4419601" name="connsiteX2455"/>
              <a:gd fmla="*/ 1506520 h 2239844" name="connsiteY2455"/>
              <a:gd fmla="*/ 3289101 w 4419601" name="connsiteX2456"/>
              <a:gd fmla="*/ 1493565 h 2239844" name="connsiteY2456"/>
              <a:gd fmla="*/ 3275669 w 4419601" name="connsiteX2457"/>
              <a:gd fmla="*/ 1503642 h 2239844" name="connsiteY2457"/>
              <a:gd fmla="*/ 3263441 w 4419601" name="connsiteX2458"/>
              <a:gd fmla="*/ 1534214 h 2239844" name="connsiteY2458"/>
              <a:gd fmla="*/ 3274538 w 4419601" name="connsiteX2459"/>
              <a:gd fmla="*/ 1536527 h 2239844" name="connsiteY2459"/>
              <a:gd fmla="*/ 3278537 w 4419601" name="connsiteX2460"/>
              <a:gd fmla="*/ 1535193 h 2239844" name="connsiteY2460"/>
              <a:gd fmla="*/ 3282484 w 4419601" name="connsiteX2461"/>
              <a:gd fmla="*/ 1525326 h 2239844" name="connsiteY2461"/>
              <a:gd fmla="*/ 2550182 w 4419601" name="connsiteX2462"/>
              <a:gd fmla="*/ 1491226 h 2239844" name="connsiteY2462"/>
              <a:gd fmla="*/ 2556476 w 4419601" name="connsiteX2463"/>
              <a:gd fmla="*/ 1496235 h 2239844" name="connsiteY2463"/>
              <a:gd fmla="*/ 2552468 w 4419601" name="connsiteX2464"/>
              <a:gd fmla="*/ 1494521 h 2239844" name="connsiteY2464"/>
              <a:gd fmla="*/ 2550182 w 4419601" name="connsiteX2465"/>
              <a:gd fmla="*/ 1492540 h 2239844" name="connsiteY2465"/>
              <a:gd fmla="*/ 3219838 w 4419601" name="connsiteX2466"/>
              <a:gd fmla="*/ 1489849 h 2239844" name="connsiteY2466"/>
              <a:gd fmla="*/ 3206622 w 4419601" name="connsiteX2467"/>
              <a:gd fmla="*/ 1504328 h 2239844" name="connsiteY2467"/>
              <a:gd fmla="*/ 3179664 w 4419601" name="connsiteX2468"/>
              <a:gd fmla="*/ 1525584 h 2239844" name="connsiteY2468"/>
              <a:gd fmla="*/ 3144193 w 4419601" name="connsiteX2469"/>
              <a:gd fmla="*/ 1563533 h 2239844" name="connsiteY2469"/>
              <a:gd fmla="*/ 3138592 w 4419601" name="connsiteX2470"/>
              <a:gd fmla="*/ 1568760 h 2239844" name="connsiteY2470"/>
              <a:gd fmla="*/ 3136947 w 4419601" name="connsiteX2471"/>
              <a:gd fmla="*/ 1569584 h 2239844" name="connsiteY2471"/>
              <a:gd fmla="*/ 3148224 w 4419601" name="connsiteX2472"/>
              <a:gd fmla="*/ 1552229 h 2239844" name="connsiteY2472"/>
              <a:gd fmla="*/ 3150954 w 4419601" name="connsiteX2473"/>
              <a:gd fmla="*/ 1548913 h 2239844" name="connsiteY2473"/>
              <a:gd fmla="*/ 3166765 w 4419601" name="connsiteX2474"/>
              <a:gd fmla="*/ 1537695 h 2239844" name="connsiteY2474"/>
              <a:gd fmla="*/ 3186113 w 4419601" name="connsiteX2475"/>
              <a:gd fmla="*/ 1519124 h 2239844" name="connsiteY2475"/>
              <a:gd fmla="*/ 2551767 w 4419601" name="connsiteX2476"/>
              <a:gd fmla="*/ 1487678 h 2239844" name="connsiteY2476"/>
              <a:gd fmla="*/ 2589411 w 4419601" name="connsiteX2477"/>
              <a:gd fmla="*/ 1502465 h 2239844" name="connsiteY2477"/>
              <a:gd fmla="*/ 2614230 w 4419601" name="connsiteX2478"/>
              <a:gd fmla="*/ 1532472 h 2239844" name="connsiteY2478"/>
              <a:gd fmla="*/ 2611870 w 4419601" name="connsiteX2479"/>
              <a:gd fmla="*/ 1532680 h 2239844" name="connsiteY2479"/>
              <a:gd fmla="*/ 2593267 w 4419601" name="connsiteX2480"/>
              <a:gd fmla="*/ 1518751 h 2239844" name="connsiteY2480"/>
              <a:gd fmla="*/ 2586209 w 4419601" name="connsiteX2481"/>
              <a:gd fmla="*/ 1508953 h 2239844" name="connsiteY2481"/>
              <a:gd fmla="*/ 2572150 w 4419601" name="connsiteX2482"/>
              <a:gd fmla="*/ 1502940 h 2239844" name="connsiteY2482"/>
              <a:gd fmla="*/ 3443044 w 4419601" name="connsiteX2483"/>
              <a:gd fmla="*/ 1487538 h 2239844" name="connsiteY2483"/>
              <a:gd fmla="*/ 3435030 w 4419601" name="connsiteX2484"/>
              <a:gd fmla="*/ 1495476 h 2239844" name="connsiteY2484"/>
              <a:gd fmla="*/ 3398166 w 4419601" name="connsiteX2485"/>
              <a:gd fmla="*/ 1512938 h 2239844" name="connsiteY2485"/>
              <a:gd fmla="*/ 3432626 w 4419601" name="connsiteX2486"/>
              <a:gd fmla="*/ 1493094 h 2239844" name="connsiteY2486"/>
              <a:gd fmla="*/ 3433812 w 4419601" name="connsiteX2487"/>
              <a:gd fmla="*/ 1492110 h 2239844" name="connsiteY2487"/>
              <a:gd fmla="*/ 3313892 w 4419601" name="connsiteX2488"/>
              <a:gd fmla="*/ 1485744 h 2239844" name="connsiteY2488"/>
              <a:gd fmla="*/ 3300089 w 4419601" name="connsiteX2489"/>
              <a:gd fmla="*/ 1521314 h 2239844" name="connsiteY2489"/>
              <a:gd fmla="*/ 3285048 w 4419601" name="connsiteX2490"/>
              <a:gd fmla="*/ 1536721 h 2239844" name="connsiteY2490"/>
              <a:gd fmla="*/ 3298353 w 4419601" name="connsiteX2491"/>
              <a:gd fmla="*/ 1529143 h 2239844" name="connsiteY2491"/>
              <a:gd fmla="*/ 3311234 w 4419601" name="connsiteX2492"/>
              <a:gd fmla="*/ 1505414 h 2239844" name="connsiteY2492"/>
              <a:gd fmla="*/ 3433477 w 4419601" name="connsiteX2493"/>
              <a:gd fmla="*/ 1484635 h 2239844" name="connsiteY2493"/>
              <a:gd fmla="*/ 3419804 w 4419601" name="connsiteX2494"/>
              <a:gd fmla="*/ 1492301 h 2239844" name="connsiteY2494"/>
              <a:gd fmla="*/ 3390973 w 4419601" name="connsiteX2495"/>
              <a:gd fmla="*/ 1501013 h 2239844" name="connsiteY2495"/>
              <a:gd fmla="*/ 3393925 w 4419601" name="connsiteX2496"/>
              <a:gd fmla="*/ 1498089 h 2239844" name="connsiteY2496"/>
              <a:gd fmla="*/ 3226420 w 4419601" name="connsiteX2497"/>
              <a:gd fmla="*/ 1484136 h 2239844" name="connsiteY2497"/>
              <a:gd fmla="*/ 3219838 w 4419601" name="connsiteX2498"/>
              <a:gd fmla="*/ 1489849 h 2239844" name="connsiteY2498"/>
              <a:gd fmla="*/ 3224455 w 4419601" name="connsiteX2499"/>
              <a:gd fmla="*/ 1484792 h 2239844" name="connsiteY2499"/>
              <a:gd fmla="*/ 3445406 w 4419601" name="connsiteX2500"/>
              <a:gd fmla="*/ 1482489 h 2239844" name="connsiteY2500"/>
              <a:gd fmla="*/ 3433812 w 4419601" name="connsiteX2501"/>
              <a:gd fmla="*/ 1492110 h 2239844" name="connsiteY2501"/>
              <a:gd fmla="*/ 3420605 w 4419601" name="connsiteX2502"/>
              <a:gd fmla="*/ 1498651 h 2239844" name="connsiteY2502"/>
              <a:gd fmla="*/ 3392780 w 4419601" name="connsiteX2503"/>
              <a:gd fmla="*/ 1506919 h 2239844" name="connsiteY2503"/>
              <a:gd fmla="*/ 3395762 w 4419601" name="connsiteX2504"/>
              <a:gd fmla="*/ 1505001 h 2239844" name="connsiteY2504"/>
              <a:gd fmla="*/ 3236900 w 4419601" name="connsiteX2505"/>
              <a:gd fmla="*/ 1481175 h 2239844" name="connsiteY2505"/>
              <a:gd fmla="*/ 3231257 w 4419601" name="connsiteX2506"/>
              <a:gd fmla="*/ 1486827 h 2239844" name="connsiteY2506"/>
              <a:gd fmla="*/ 3205460 w 4419601" name="connsiteX2507"/>
              <a:gd fmla="*/ 1512665 h 2239844" name="connsiteY2507"/>
              <a:gd fmla="*/ 3186919 w 4419601" name="connsiteX2508"/>
              <a:gd fmla="*/ 1536888 h 2239844" name="connsiteY2508"/>
              <a:gd fmla="*/ 3179576 w 4419601" name="connsiteX2509"/>
              <a:gd fmla="*/ 1555059 h 2239844" name="connsiteY2509"/>
              <a:gd fmla="*/ 3166765 w 4419601" name="connsiteX2510"/>
              <a:gd fmla="*/ 1564341 h 2239844" name="connsiteY2510"/>
              <a:gd fmla="*/ 3179381 w 4419601" name="connsiteX2511"/>
              <a:gd fmla="*/ 1538327 h 2239844" name="connsiteY2511"/>
              <a:gd fmla="*/ 3186113 w 4419601" name="connsiteX2512"/>
              <a:gd fmla="*/ 1532043 h 2239844" name="connsiteY2512"/>
              <a:gd fmla="*/ 3218333 w 4419601" name="connsiteX2513"/>
              <a:gd fmla="*/ 1497410 h 2239844" name="connsiteY2513"/>
              <a:gd fmla="*/ 3236902 w 4419601" name="connsiteX2514"/>
              <a:gd fmla="*/ 1481173 h 2239844" name="connsiteY2514"/>
              <a:gd fmla="*/ 3236900 w 4419601" name="connsiteX2515"/>
              <a:gd fmla="*/ 1481175 h 2239844" name="connsiteY2515"/>
              <a:gd fmla="*/ 3236900 w 4419601" name="connsiteX2516"/>
              <a:gd fmla="*/ 1481175 h 2239844" name="connsiteY2516"/>
              <a:gd fmla="*/ 3235658 w 4419601" name="connsiteX2517"/>
              <a:gd fmla="*/ 1481051 h 2239844" name="connsiteY2517"/>
              <a:gd fmla="*/ 3219165 w 4419601" name="connsiteX2518"/>
              <a:gd fmla="*/ 1496516 h 2239844" name="connsiteY2518"/>
              <a:gd fmla="*/ 3218333 w 4419601" name="connsiteX2519"/>
              <a:gd fmla="*/ 1497410 h 2239844" name="connsiteY2519"/>
              <a:gd fmla="*/ 3194788 w 4419601" name="connsiteX2520"/>
              <a:gd fmla="*/ 1517998 h 2239844" name="connsiteY2520"/>
              <a:gd fmla="*/ 3199011 w 4419601" name="connsiteX2521"/>
              <a:gd fmla="*/ 1512665 h 2239844" name="connsiteY2521"/>
              <a:gd fmla="*/ 3206622 w 4419601" name="connsiteX2522"/>
              <a:gd fmla="*/ 1504328 h 2239844" name="connsiteY2522"/>
              <a:gd fmla="*/ 3217553 w 4419601" name="connsiteX2523"/>
              <a:gd fmla="*/ 1495709 h 2239844" name="connsiteY2523"/>
              <a:gd fmla="*/ 3229572 w 4419601" name="connsiteX2524"/>
              <a:gd fmla="*/ 1483083 h 2239844" name="connsiteY2524"/>
              <a:gd fmla="*/ 3472342 w 4419601" name="connsiteX2525"/>
              <a:gd fmla="*/ 1480704 h 2239844" name="connsiteY2525"/>
              <a:gd fmla="*/ 3474813 w 4419601" name="connsiteX2526"/>
              <a:gd fmla="*/ 1500498 h 2239844" name="connsiteY2526"/>
              <a:gd fmla="*/ 3461963 w 4419601" name="connsiteX2527"/>
              <a:gd fmla="*/ 1546333 h 2239844" name="connsiteY2527"/>
              <a:gd fmla="*/ 3456282 w 4419601" name="connsiteX2528"/>
              <a:gd fmla="*/ 1551879 h 2239844" name="connsiteY2528"/>
              <a:gd fmla="*/ 3457370 w 4419601" name="connsiteX2529"/>
              <a:gd fmla="*/ 1542344 h 2239844" name="connsiteY2529"/>
              <a:gd fmla="*/ 3461963 w 4419601" name="connsiteX2530"/>
              <a:gd fmla="*/ 1532663 h 2239844" name="connsiteY2530"/>
              <a:gd fmla="*/ 3465979 w 4419601" name="connsiteX2531"/>
              <a:gd fmla="*/ 1512560 h 2239844" name="connsiteY2531"/>
              <a:gd fmla="*/ 3468388 w 4419601" name="connsiteX2532"/>
              <a:gd fmla="*/ 1506931 h 2239844" name="connsiteY2532"/>
              <a:gd fmla="*/ 3469031 w 4419601" name="connsiteX2533"/>
              <a:gd fmla="*/ 1497282 h 2239844" name="connsiteY2533"/>
              <a:gd fmla="*/ 3237706 w 4419601" name="connsiteX2534"/>
              <a:gd fmla="*/ 1480368 h 2239844" name="connsiteY2534"/>
              <a:gd fmla="*/ 3237838 w 4419601" name="connsiteX2535"/>
              <a:gd fmla="*/ 1480368 h 2239844" name="connsiteY2535"/>
              <a:gd fmla="*/ 3236902 w 4419601" name="connsiteX2536"/>
              <a:gd fmla="*/ 1481173 h 2239844" name="connsiteY2536"/>
              <a:gd fmla="*/ 3238908 w 4419601" name="connsiteX2537"/>
              <a:gd fmla="*/ 1479446 h 2239844" name="connsiteY2537"/>
              <a:gd fmla="*/ 3238828 w 4419601" name="connsiteX2538"/>
              <a:gd fmla="*/ 1480368 h 2239844" name="connsiteY2538"/>
              <a:gd fmla="*/ 3237838 w 4419601" name="connsiteX2539"/>
              <a:gd fmla="*/ 1480368 h 2239844" name="connsiteY2539"/>
              <a:gd fmla="*/ 3470244 w 4419601" name="connsiteX2540"/>
              <a:gd fmla="*/ 1479055 h 2239844" name="connsiteY2540"/>
              <a:gd fmla="*/ 3469031 w 4419601" name="connsiteX2541"/>
              <a:gd fmla="*/ 1497282 h 2239844" name="connsiteY2541"/>
              <a:gd fmla="*/ 3465979 w 4419601" name="connsiteX2542"/>
              <a:gd fmla="*/ 1512560 h 2239844" name="connsiteY2542"/>
              <a:gd fmla="*/ 3459492 w 4419601" name="connsiteX2543"/>
              <a:gd fmla="*/ 1527715 h 2239844" name="connsiteY2543"/>
              <a:gd fmla="*/ 3468388 w 4419601" name="connsiteX2544"/>
              <a:gd fmla="*/ 1487632 h 2239844" name="connsiteY2544"/>
              <a:gd fmla="*/ 3468242 w 4419601" name="connsiteX2545"/>
              <a:gd fmla="*/ 1486572 h 2239844" name="connsiteY2545"/>
              <a:gd fmla="*/ 3410187 w 4419601" name="connsiteX2546"/>
              <a:gd fmla="*/ 1478807 h 2239844" name="connsiteY2546"/>
              <a:gd fmla="*/ 3410989 w 4419601" name="connsiteX2547"/>
              <a:gd fmla="*/ 1481188 h 2239844" name="connsiteY2547"/>
              <a:gd fmla="*/ 3404856 w 4419601" name="connsiteX2548"/>
              <a:gd fmla="*/ 1487262 h 2239844" name="connsiteY2548"/>
              <a:gd fmla="*/ 3395286 w 4419601" name="connsiteX2549"/>
              <a:gd fmla="*/ 1490391 h 2239844" name="connsiteY2549"/>
              <a:gd fmla="*/ 3404577 w 4419601" name="connsiteX2550"/>
              <a:gd fmla="*/ 1481188 h 2239844" name="connsiteY2550"/>
              <a:gd fmla="*/ 3410187 w 4419601" name="connsiteX2551"/>
              <a:gd fmla="*/ 1478807 h 2239844" name="connsiteY2551"/>
              <a:gd fmla="*/ 3452513 w 4419601" name="connsiteX2552"/>
              <a:gd fmla="*/ 1478160 h 2239844" name="connsiteY2552"/>
              <a:gd fmla="*/ 3450452 w 4419601" name="connsiteX2553"/>
              <a:gd fmla="*/ 1480200 h 2239844" name="connsiteY2553"/>
              <a:gd fmla="*/ 3445406 w 4419601" name="connsiteX2554"/>
              <a:gd fmla="*/ 1482489 h 2239844" name="connsiteY2554"/>
              <a:gd fmla="*/ 3449310 w 4419601" name="connsiteX2555"/>
              <a:gd fmla="*/ 1479249 h 2239844" name="connsiteY2555"/>
              <a:gd fmla="*/ 3239044 w 4419601" name="connsiteX2556"/>
              <a:gd fmla="*/ 1477876 h 2239844" name="connsiteY2556"/>
              <a:gd fmla="*/ 3238935 w 4419601" name="connsiteX2557"/>
              <a:gd fmla="*/ 1479137 h 2239844" name="connsiteY2557"/>
              <a:gd fmla="*/ 3237706 w 4419601" name="connsiteX2558"/>
              <a:gd fmla="*/ 1480368 h 2239844" name="connsiteY2558"/>
              <a:gd fmla="*/ 3235658 w 4419601" name="connsiteX2559"/>
              <a:gd fmla="*/ 1481051 h 2239844" name="connsiteY2559"/>
              <a:gd fmla="*/ 3238800 w 4419601" name="connsiteX2560"/>
              <a:gd fmla="*/ 1473389 h 2239844" name="connsiteY2560"/>
              <a:gd fmla="*/ 3229572 w 4419601" name="connsiteX2561"/>
              <a:gd fmla="*/ 1483083 h 2239844" name="connsiteY2561"/>
              <a:gd fmla="*/ 3228033 w 4419601" name="connsiteX2562"/>
              <a:gd fmla="*/ 1483597 h 2239844" name="connsiteY2562"/>
              <a:gd fmla="*/ 3226420 w 4419601" name="connsiteX2563"/>
              <a:gd fmla="*/ 1484136 h 2239844" name="connsiteY2563"/>
              <a:gd fmla="*/ 3234482 w 4419601" name="connsiteX2564"/>
              <a:gd fmla="*/ 1477138 h 2239844" name="connsiteY2564"/>
              <a:gd fmla="*/ 3245446 w 4419601" name="connsiteX2565"/>
              <a:gd fmla="*/ 1472616 h 2239844" name="connsiteY2565"/>
              <a:gd fmla="*/ 3246526 w 4419601" name="connsiteX2566"/>
              <a:gd fmla="*/ 1472887 h 2239844" name="connsiteY2566"/>
              <a:gd fmla="*/ 3238908 w 4419601" name="connsiteX2567"/>
              <a:gd fmla="*/ 1479446 h 2239844" name="connsiteY2567"/>
              <a:gd fmla="*/ 3238935 w 4419601" name="connsiteX2568"/>
              <a:gd fmla="*/ 1479137 h 2239844" name="connsiteY2568"/>
              <a:gd fmla="*/ 3238320 w 4419601" name="connsiteX2569"/>
              <a:gd fmla="*/ 1472139 h 2239844" name="connsiteY2569"/>
              <a:gd fmla="*/ 3224808 w 4419601" name="connsiteX2570"/>
              <a:gd fmla="*/ 1484405 h 2239844" name="connsiteY2570"/>
              <a:gd fmla="*/ 3224455 w 4419601" name="connsiteX2571"/>
              <a:gd fmla="*/ 1484792 h 2239844" name="connsiteY2571"/>
              <a:gd fmla="*/ 3218359 w 4419601" name="connsiteX2572"/>
              <a:gd fmla="*/ 1486827 h 2239844" name="connsiteY2572"/>
              <a:gd fmla="*/ 3192562 w 4419601" name="connsiteX2573"/>
              <a:gd fmla="*/ 1506205 h 2239844" name="connsiteY2573"/>
              <a:gd fmla="*/ 3176872 w 4419601" name="connsiteX2574"/>
              <a:gd fmla="*/ 1517431 h 2239844" name="connsiteY2574"/>
              <a:gd fmla="*/ 3184676 w 4419601" name="connsiteX2575"/>
              <a:gd fmla="*/ 1507950 h 2239844" name="connsiteY2575"/>
              <a:gd fmla="*/ 3199011 w 4419601" name="connsiteX2576"/>
              <a:gd fmla="*/ 1499746 h 2239844" name="connsiteY2576"/>
              <a:gd fmla="*/ 3231257 w 4419601" name="connsiteX2577"/>
              <a:gd fmla="*/ 1473908 h 2239844" name="connsiteY2577"/>
              <a:gd fmla="*/ 3241796 w 4419601" name="connsiteX2578"/>
              <a:gd fmla="*/ 1471702 h 2239844" name="connsiteY2578"/>
              <a:gd fmla="*/ 3244821 w 4419601" name="connsiteX2579"/>
              <a:gd fmla="*/ 1472460 h 2239844" name="connsiteY2579"/>
              <a:gd fmla="*/ 3239044 w 4419601" name="connsiteX2580"/>
              <a:gd fmla="*/ 1477876 h 2239844" name="connsiteY2580"/>
              <a:gd fmla="*/ 3239319 w 4419601" name="connsiteX2581"/>
              <a:gd fmla="*/ 1474716 h 2239844" name="connsiteY2581"/>
              <a:gd fmla="*/ 3240931 w 4419601" name="connsiteX2582"/>
              <a:gd fmla="*/ 1471486 h 2239844" name="connsiteY2582"/>
              <a:gd fmla="*/ 3240979 w 4419601" name="connsiteX2583"/>
              <a:gd fmla="*/ 1471498 h 2239844" name="connsiteY2583"/>
              <a:gd fmla="*/ 3238800 w 4419601" name="connsiteX2584"/>
              <a:gd fmla="*/ 1473389 h 2239844" name="connsiteY2584"/>
              <a:gd fmla="*/ 3240512 w 4419601" name="connsiteX2585"/>
              <a:gd fmla="*/ 1471591 h 2239844" name="connsiteY2585"/>
              <a:gd fmla="*/ 992455 w 4419601" name="connsiteX2586"/>
              <a:gd fmla="*/ 1471132 h 2239844" name="connsiteY2586"/>
              <a:gd fmla="*/ 1037094 w 4419601" name="connsiteX2587"/>
              <a:gd fmla="*/ 1504025 h 2239844" name="connsiteY2587"/>
              <a:gd fmla="*/ 1072605 w 4419601" name="connsiteX2588"/>
              <a:gd fmla="*/ 1544744 h 2239844" name="connsiteY2588"/>
              <a:gd fmla="*/ 1188538 w 4419601" name="connsiteX2589"/>
              <a:gd fmla="*/ 1699114 h 2239844" name="connsiteY2589"/>
              <a:gd fmla="*/ 1259386 w 4419601" name="connsiteX2590"/>
              <a:gd fmla="*/ 1750571 h 2239844" name="connsiteY2590"/>
              <a:gd fmla="*/ 1270980 w 4419601" name="connsiteX2591"/>
              <a:gd fmla="*/ 1757739 h 2239844" name="connsiteY2591"/>
              <a:gd fmla="*/ 1285149 w 4419601" name="connsiteX2592"/>
              <a:gd fmla="*/ 1769868 h 2239844" name="connsiteY2592"/>
              <a:gd fmla="*/ 1290785 w 4419601" name="connsiteX2593"/>
              <a:gd fmla="*/ 1772280 h 2239844" name="connsiteY2593"/>
              <a:gd fmla="*/ 1291420 w 4419601" name="connsiteX2594"/>
              <a:gd fmla="*/ 1770376 h 2239844" name="connsiteY2594"/>
              <a:gd fmla="*/ 1293200 w 4419601" name="connsiteX2595"/>
              <a:gd fmla="*/ 1771476 h 2239844" name="connsiteY2595"/>
              <a:gd fmla="*/ 1314927 w 4419601" name="connsiteX2596"/>
              <a:gd fmla="*/ 1777101 h 2239844" name="connsiteY2596"/>
              <a:gd fmla="*/ 1314964 w 4419601" name="connsiteX2597"/>
              <a:gd fmla="*/ 1776964 h 2239844" name="connsiteY2597"/>
              <a:gd fmla="*/ 1294005 w 4419601" name="connsiteX2598"/>
              <a:gd fmla="*/ 1760220 h 2239844" name="connsiteY2598"/>
              <a:gd fmla="*/ 1252945 w 4419601" name="connsiteX2599"/>
              <a:gd fmla="*/ 1731275 h 2239844" name="connsiteY2599"/>
              <a:gd fmla="*/ 1219141 w 4419601" name="connsiteX2600"/>
              <a:gd fmla="*/ 1702887 h 2239844" name="connsiteY2600"/>
              <a:gd fmla="*/ 1178411 w 4419601" name="connsiteX2601"/>
              <a:gd fmla="*/ 1649035 h 2239844" name="connsiteY2601"/>
              <a:gd fmla="*/ 1188538 w 4419601" name="connsiteX2602"/>
              <a:gd fmla="*/ 1660522 h 2239844" name="connsiteY2602"/>
              <a:gd fmla="*/ 1259386 w 4419601" name="connsiteX2603"/>
              <a:gd fmla="*/ 1731275 h 2239844" name="connsiteY2603"/>
              <a:gd fmla="*/ 1298031 w 4419601" name="connsiteX2604"/>
              <a:gd fmla="*/ 1757004 h 2239844" name="connsiteY2604"/>
              <a:gd fmla="*/ 1316969 w 4419601" name="connsiteX2605"/>
              <a:gd fmla="*/ 1769612 h 2239844" name="connsiteY2605"/>
              <a:gd fmla="*/ 1329104 w 4419601" name="connsiteX2606"/>
              <a:gd fmla="*/ 1725103 h 2239844" name="connsiteY2606"/>
              <a:gd fmla="*/ 1393520 w 4419601" name="connsiteX2607"/>
              <a:gd fmla="*/ 1609122 h 2239844" name="connsiteY2607"/>
              <a:gd fmla="*/ 1457936 w 4419601" name="connsiteX2608"/>
              <a:gd fmla="*/ 1557575 h 2239844" name="connsiteY2608"/>
              <a:gd fmla="*/ 1499806 w 4419601" name="connsiteX2609"/>
              <a:gd fmla="*/ 1547910 h 2239844" name="connsiteY2609"/>
              <a:gd fmla="*/ 1541677 w 4419601" name="connsiteX2610"/>
              <a:gd fmla="*/ 1557575 h 2239844" name="connsiteY2610"/>
              <a:gd fmla="*/ 1559225 w 4419601" name="connsiteX2611"/>
              <a:gd fmla="*/ 1569862 h 2239844" name="connsiteY2611"/>
              <a:gd fmla="*/ 1571033 w 4419601" name="connsiteX2612"/>
              <a:gd fmla="*/ 1570876 h 2239844" name="connsiteY2612"/>
              <a:gd fmla="*/ 1606032 w 4419601" name="connsiteX2613"/>
              <a:gd fmla="*/ 1596258 h 2239844" name="connsiteY2613"/>
              <a:gd fmla="*/ 1620816 w 4419601" name="connsiteX2614"/>
              <a:gd fmla="*/ 1632216 h 2239844" name="connsiteY2614"/>
              <a:gd fmla="*/ 1621598 w 4419601" name="connsiteX2615"/>
              <a:gd fmla="*/ 1646651 h 2239844" name="connsiteY2615"/>
              <a:gd fmla="*/ 1619911 w 4419601" name="connsiteX2616"/>
              <a:gd fmla="*/ 1641381 h 2239844" name="connsiteY2616"/>
              <a:gd fmla="*/ 1614448 w 4419601" name="connsiteX2617"/>
              <a:gd fmla="*/ 1632714 h 2239844" name="connsiteY2617"/>
              <a:gd fmla="*/ 1621721 w 4419601" name="connsiteX2618"/>
              <a:gd fmla="*/ 1648917 h 2239844" name="connsiteY2618"/>
              <a:gd fmla="*/ 1621598 w 4419601" name="connsiteX2619"/>
              <a:gd fmla="*/ 1646651 h 2239844" name="connsiteY2619"/>
              <a:gd fmla="*/ 1623823 w 4419601" name="connsiteX2620"/>
              <a:gd fmla="*/ 1653602 h 2239844" name="connsiteY2620"/>
              <a:gd fmla="*/ 1630249 w 4419601" name="connsiteX2621"/>
              <a:gd fmla="*/ 1667918 h 2239844" name="connsiteY2621"/>
              <a:gd fmla="*/ 1637371 w 4419601" name="connsiteX2622"/>
              <a:gd fmla="*/ 1707098 h 2239844" name="connsiteY2622"/>
              <a:gd fmla="*/ 1638055 w 4419601" name="connsiteX2623"/>
              <a:gd fmla="*/ 1706280 h 2239844" name="connsiteY2623"/>
              <a:gd fmla="*/ 1702226 w 4419601" name="connsiteX2624"/>
              <a:gd fmla="*/ 1654853 h 2239844" name="connsiteY2624"/>
              <a:gd fmla="*/ 1814124 w 4419601" name="connsiteX2625"/>
              <a:gd fmla="*/ 1609654 h 2239844" name="connsiteY2625"/>
              <a:gd fmla="*/ 1856236 w 4419601" name="connsiteX2626"/>
              <a:gd fmla="*/ 1609855 h 2239844" name="connsiteY2626"/>
              <a:gd fmla="*/ 1873736 w 4419601" name="connsiteX2627"/>
              <a:gd fmla="*/ 1615991 h 2239844" name="connsiteY2627"/>
              <a:gd fmla="*/ 1846610 w 4419601" name="connsiteX2628"/>
              <a:gd fmla="*/ 1611462 h 2239844" name="connsiteY2628"/>
              <a:gd fmla="*/ 1817733 w 4419601" name="connsiteX2629"/>
              <a:gd fmla="*/ 1616283 h 2239844" name="connsiteY2629"/>
              <a:gd fmla="*/ 1815819 w 4419601" name="connsiteX2630"/>
              <a:gd fmla="*/ 1616863 h 2239844" name="connsiteY2630"/>
              <a:gd fmla="*/ 1800387 w 4419601" name="connsiteX2631"/>
              <a:gd fmla="*/ 1617187 h 2239844" name="connsiteY2631"/>
              <a:gd fmla="*/ 1689392 w 4419601" name="connsiteX2632"/>
              <a:gd fmla="*/ 1674138 h 2239844" name="connsiteY2632"/>
              <a:gd fmla="*/ 1636616 w 4419601" name="connsiteX2633"/>
              <a:gd fmla="*/ 1723435 h 2239844" name="connsiteY2633"/>
              <a:gd fmla="*/ 1633469 w 4419601" name="connsiteX2634"/>
              <a:gd fmla="*/ 1744395 h 2239844" name="connsiteY2634"/>
              <a:gd fmla="*/ 1638055 w 4419601" name="connsiteX2635"/>
              <a:gd fmla="*/ 1738422 h 2239844" name="connsiteY2635"/>
              <a:gd fmla="*/ 1753562 w 4419601" name="connsiteX2636"/>
              <a:gd fmla="*/ 1641996 h 2239844" name="connsiteY2636"/>
              <a:gd fmla="*/ 1783241 w 4419601" name="connsiteX2637"/>
              <a:gd fmla="*/ 1626729 h 2239844" name="connsiteY2637"/>
              <a:gd fmla="*/ 1815819 w 4419601" name="connsiteX2638"/>
              <a:gd fmla="*/ 1616863 h 2239844" name="connsiteY2638"/>
              <a:gd fmla="*/ 1843402 w 4419601" name="connsiteX2639"/>
              <a:gd fmla="*/ 1616283 h 2239844" name="connsiteY2639"/>
              <a:gd fmla="*/ 1857667 w 4419601" name="connsiteX2640"/>
              <a:gd fmla="*/ 1619323 h 2239844" name="connsiteY2640"/>
              <a:gd fmla="*/ 1847412 w 4419601" name="connsiteX2641"/>
              <a:gd fmla="*/ 1617890 h 2239844" name="connsiteY2641"/>
              <a:gd fmla="*/ 1817733 w 4419601" name="connsiteX2642"/>
              <a:gd fmla="*/ 1622711 h 2239844" name="connsiteY2642"/>
              <a:gd fmla="*/ 1747145 w 4419601" name="connsiteX2643"/>
              <a:gd fmla="*/ 1654853 h 2239844" name="connsiteY2643"/>
              <a:gd fmla="*/ 1638055 w 4419601" name="connsiteX2644"/>
              <a:gd fmla="*/ 1751279 h 2239844" name="connsiteY2644"/>
              <a:gd fmla="*/ 1629128 w 4419601" name="connsiteX2645"/>
              <a:gd fmla="*/ 1762301 h 2239844" name="connsiteY2645"/>
              <a:gd fmla="*/ 1613340 w 4419601" name="connsiteX2646"/>
              <a:gd fmla="*/ 1795980 h 2239844" name="connsiteY2646"/>
              <a:gd fmla="*/ 1577965 w 4419601" name="connsiteX2647"/>
              <a:gd fmla="*/ 1834757 h 2239844" name="connsiteY2647"/>
              <a:gd fmla="*/ 1573884 w 4419601" name="connsiteX2648"/>
              <a:gd fmla="*/ 1841277 h 2239844" name="connsiteY2648"/>
              <a:gd fmla="*/ 1528964 w 4419601" name="connsiteX2649"/>
              <a:gd fmla="*/ 1911989 h 2239844" name="connsiteY2649"/>
              <a:gd fmla="*/ 1527120 w 4419601" name="connsiteX2650"/>
              <a:gd fmla="*/ 1921021 h 2239844" name="connsiteY2650"/>
              <a:gd fmla="*/ 1525441 w 4419601" name="connsiteX2651"/>
              <a:gd fmla="*/ 1924784 h 2239844" name="connsiteY2651"/>
              <a:gd fmla="*/ 1526487 w 4419601" name="connsiteX2652"/>
              <a:gd fmla="*/ 1924120 h 2239844" name="connsiteY2652"/>
              <a:gd fmla="*/ 1527120 w 4419601" name="connsiteX2653"/>
              <a:gd fmla="*/ 1921021 h 2239844" name="connsiteY2653"/>
              <a:gd fmla="*/ 1539392 w 4419601" name="connsiteX2654"/>
              <a:gd fmla="*/ 1893508 h 2239844" name="connsiteY2654"/>
              <a:gd fmla="*/ 1561049 w 4419601" name="connsiteX2655"/>
              <a:gd fmla="*/ 1860562 h 2239844" name="connsiteY2655"/>
              <a:gd fmla="*/ 1695809 w 4419601" name="connsiteX2656"/>
              <a:gd fmla="*/ 1706280 h 2239844" name="connsiteY2656"/>
              <a:gd fmla="*/ 1747145 w 4419601" name="connsiteX2657"/>
              <a:gd fmla="*/ 1661282 h 2239844" name="connsiteY2657"/>
              <a:gd fmla="*/ 1811316 w 4419601" name="connsiteX2658"/>
              <a:gd fmla="*/ 1629140 h 2239844" name="connsiteY2658"/>
              <a:gd fmla="*/ 1843402 w 4419601" name="connsiteX2659"/>
              <a:gd fmla="*/ 1624318 h 2239844" name="connsiteY2659"/>
              <a:gd fmla="*/ 1875487 w 4419601" name="connsiteX2660"/>
              <a:gd fmla="*/ 1629140 h 2239844" name="connsiteY2660"/>
              <a:gd fmla="*/ 1920407 w 4419601" name="connsiteX2661"/>
              <a:gd fmla="*/ 1686995 h 2239844" name="connsiteY2661"/>
              <a:gd fmla="*/ 1920407 w 4419601" name="connsiteX2662"/>
              <a:gd fmla="*/ 1770564 h 2239844" name="connsiteY2662"/>
              <a:gd fmla="*/ 1920805 w 4419601" name="connsiteX2663"/>
              <a:gd fmla="*/ 1797705 h 2239844" name="connsiteY2663"/>
              <a:gd fmla="*/ 1918803 w 4419601" name="connsiteX2664"/>
              <a:gd fmla="*/ 1813153 h 2239844" name="connsiteY2664"/>
              <a:gd fmla="*/ 1919688 w 4419601" name="connsiteX2665"/>
              <a:gd fmla="*/ 1849948 h 2239844" name="connsiteY2665"/>
              <a:gd fmla="*/ 1923326 w 4419601" name="connsiteX2666"/>
              <a:gd fmla="*/ 1845811 h 2239844" name="connsiteY2666"/>
              <a:gd fmla="*/ 1921209 w 4419601" name="connsiteX2667"/>
              <a:gd fmla="*/ 1825206 h 2239844" name="connsiteY2667"/>
              <a:gd fmla="*/ 1920805 w 4419601" name="connsiteX2668"/>
              <a:gd fmla="*/ 1797705 h 2239844" name="connsiteY2668"/>
              <a:gd fmla="*/ 1926824 w 4419601" name="connsiteX2669"/>
              <a:gd fmla="*/ 1751279 h 2239844" name="connsiteY2669"/>
              <a:gd fmla="*/ 1907873 w 4419601" name="connsiteX2670"/>
              <a:gd fmla="*/ 1644608 h 2239844" name="connsiteY2670"/>
              <a:gd fmla="*/ 1888573 w 4419601" name="connsiteX2671"/>
              <a:gd fmla="*/ 1628334 h 2239844" name="connsiteY2671"/>
              <a:gd fmla="*/ 1903619 w 4419601" name="connsiteX2672"/>
              <a:gd fmla="*/ 1636422 h 2239844" name="connsiteY2672"/>
              <a:gd fmla="*/ 1921209 w 4419601" name="connsiteX2673"/>
              <a:gd fmla="*/ 1664496 h 2239844" name="connsiteY2673"/>
              <a:gd fmla="*/ 1933241 w 4419601" name="connsiteX2674"/>
              <a:gd fmla="*/ 1731994 h 2239844" name="connsiteY2674"/>
              <a:gd fmla="*/ 1926824 w 4419601" name="connsiteX2675"/>
              <a:gd fmla="*/ 1809135 h 2239844" name="connsiteY2675"/>
              <a:gd fmla="*/ 1924417 w 4419601" name="connsiteX2676"/>
              <a:gd fmla="*/ 1844491 h 2239844" name="connsiteY2676"/>
              <a:gd fmla="*/ 1924422 w 4419601" name="connsiteX2677"/>
              <a:gd fmla="*/ 1844564 h 2239844" name="connsiteY2677"/>
              <a:gd fmla="*/ 1925906 w 4419601" name="connsiteX2678"/>
              <a:gd fmla="*/ 1842877 h 2239844" name="connsiteY2678"/>
              <a:gd fmla="*/ 1924440 w 4419601" name="connsiteX2679"/>
              <a:gd fmla="*/ 1844827 h 2239844" name="connsiteY2679"/>
              <a:gd fmla="*/ 1925086 w 4419601" name="connsiteX2680"/>
              <a:gd fmla="*/ 1854319 h 2239844" name="connsiteY2680"/>
              <a:gd fmla="*/ 1938686 w 4419601" name="connsiteX2681"/>
              <a:gd fmla="*/ 1838443 h 2239844" name="connsiteY2681"/>
              <a:gd fmla="*/ 1954071 w 4419601" name="connsiteX2682"/>
              <a:gd fmla="*/ 1827812 h 2239844" name="connsiteY2682"/>
              <a:gd fmla="*/ 1927424 w 4419601" name="connsiteX2683"/>
              <a:gd fmla="*/ 1853736 h 2239844" name="connsiteY2683"/>
              <a:gd fmla="*/ 1925216 w 4419601" name="connsiteX2684"/>
              <a:gd fmla="*/ 1856228 h 2239844" name="connsiteY2684"/>
              <a:gd fmla="*/ 1925544 w 4419601" name="connsiteX2685"/>
              <a:gd fmla="*/ 1861043 h 2239844" name="connsiteY2685"/>
              <a:gd fmla="*/ 1926620 w 4419601" name="connsiteX2686"/>
              <a:gd fmla="*/ 1859371 h 2239844" name="connsiteY2686"/>
              <a:gd fmla="*/ 1978905 w 4419601" name="connsiteX2687"/>
              <a:gd fmla="*/ 1815100 h 2239844" name="connsiteY2687"/>
              <a:gd fmla="*/ 2007863 w 4419601" name="connsiteX2688"/>
              <a:gd fmla="*/ 1801416 h 2239844" name="connsiteY2688"/>
              <a:gd fmla="*/ 2036820 w 4419601" name="connsiteX2689"/>
              <a:gd fmla="*/ 1802221 h 2239844" name="connsiteY2689"/>
              <a:gd fmla="*/ 2039790 w 4419601" name="connsiteX2690"/>
              <a:gd fmla="*/ 1802716 h 2239844" name="connsiteY2690"/>
              <a:gd fmla="*/ 2015102 w 4419601" name="connsiteX2691"/>
              <a:gd fmla="*/ 1806246 h 2239844" name="connsiteY2691"/>
              <a:gd fmla="*/ 1991775 w 4419601" name="connsiteX2692"/>
              <a:gd fmla="*/ 1815100 h 2239844" name="connsiteY2692"/>
              <a:gd fmla="*/ 1933860 w 4419601" name="connsiteX2693"/>
              <a:gd fmla="*/ 1856151 h 2239844" name="connsiteY2693"/>
              <a:gd fmla="*/ 1925982 w 4419601" name="connsiteX2694"/>
              <a:gd fmla="*/ 1867482 h 2239844" name="connsiteY2694"/>
              <a:gd fmla="*/ 1926824 w 4419601" name="connsiteX2695"/>
              <a:gd fmla="*/ 1879847 h 2239844" name="connsiteY2695"/>
              <a:gd fmla="*/ 1925608 w 4419601" name="connsiteX2696"/>
              <a:gd fmla="*/ 1868020 h 2239844" name="connsiteY2696"/>
              <a:gd fmla="*/ 1920407 w 4419601" name="connsiteX2697"/>
              <a:gd fmla="*/ 1875503 h 2239844" name="connsiteY2697"/>
              <a:gd fmla="*/ 1920407 w 4419601" name="connsiteX2698"/>
              <a:gd fmla="*/ 1879847 h 2239844" name="connsiteY2698"/>
              <a:gd fmla="*/ 1920306 w 4419601" name="connsiteX2699"/>
              <a:gd fmla="*/ 1875648 h 2239844" name="connsiteY2699"/>
              <a:gd fmla="*/ 1895249 w 4419601" name="connsiteX2700"/>
              <a:gd fmla="*/ 1911691 h 2239844" name="connsiteY2700"/>
              <a:gd fmla="*/ 1837334 w 4419601" name="connsiteX2701"/>
              <a:gd fmla="*/ 2034041 h 2239844" name="connsiteY2701"/>
              <a:gd fmla="*/ 1821950 w 4419601" name="connsiteX2702"/>
              <a:gd fmla="*/ 2097429 h 2239844" name="connsiteY2702"/>
              <a:gd fmla="*/ 1825368 w 4419601" name="connsiteX2703"/>
              <a:gd fmla="*/ 2105192 h 2239844" name="connsiteY2703"/>
              <a:gd fmla="*/ 1818028 w 4419601" name="connsiteX2704"/>
              <a:gd fmla="*/ 2098435 h 2239844" name="connsiteY2704"/>
              <a:gd fmla="*/ 1815349 w 4419601" name="connsiteX2705"/>
              <a:gd fmla="*/ 2092601 h 2239844" name="connsiteY2705"/>
              <a:gd fmla="*/ 1814811 w 4419601" name="connsiteX2706"/>
              <a:gd fmla="*/ 2075092 h 2239844" name="connsiteY2706"/>
              <a:gd fmla="*/ 1824464 w 4419601" name="connsiteX2707"/>
              <a:gd fmla="*/ 2034041 h 2239844" name="connsiteY2707"/>
              <a:gd fmla="*/ 1888814 w 4419601" name="connsiteX2708"/>
              <a:gd fmla="*/ 1918131 h 2239844" name="connsiteY2708"/>
              <a:gd fmla="*/ 1920156 w 4419601" name="connsiteX2709"/>
              <a:gd fmla="*/ 1869418 h 2239844" name="connsiteY2709"/>
              <a:gd fmla="*/ 1919981 w 4419601" name="connsiteX2710"/>
              <a:gd fmla="*/ 1862136 h 2239844" name="connsiteY2710"/>
              <a:gd fmla="*/ 1904159 w 4419601" name="connsiteX2711"/>
              <a:gd fmla="*/ 1879990 h 2239844" name="connsiteY2711"/>
              <a:gd fmla="*/ 1914554 w 4419601" name="connsiteX2712"/>
              <a:gd fmla="*/ 1866615 h 2239844" name="connsiteY2712"/>
              <a:gd fmla="*/ 1919937 w 4419601" name="connsiteX2713"/>
              <a:gd fmla="*/ 1860331 h 2239844" name="connsiteY2713"/>
              <a:gd fmla="*/ 1919820 w 4419601" name="connsiteX2714"/>
              <a:gd fmla="*/ 1855436 h 2239844" name="connsiteY2714"/>
              <a:gd fmla="*/ 1920328 w 4419601" name="connsiteX2715"/>
              <a:gd fmla="*/ 1859875 h 2239844" name="connsiteY2715"/>
              <a:gd fmla="*/ 1924295 w 4419601" name="connsiteX2716"/>
              <a:gd fmla="*/ 1855243 h 2239844" name="connsiteY2716"/>
              <a:gd fmla="*/ 1923371 w 4419601" name="connsiteX2717"/>
              <a:gd fmla="*/ 1846249 h 2239844" name="connsiteY2717"/>
              <a:gd fmla="*/ 1919716 w 4419601" name="connsiteX2718"/>
              <a:gd fmla="*/ 1851111 h 2239844" name="connsiteY2718"/>
              <a:gd fmla="*/ 1919820 w 4419601" name="connsiteX2719"/>
              <a:gd fmla="*/ 1855436 h 2239844" name="connsiteY2719"/>
              <a:gd fmla="*/ 1919376 w 4419601" name="connsiteX2720"/>
              <a:gd fmla="*/ 1851563 h 2239844" name="connsiteY2720"/>
              <a:gd fmla="*/ 1861465 w 4419601" name="connsiteX2721"/>
              <a:gd fmla="*/ 1928595 h 2239844" name="connsiteY2721"/>
              <a:gd fmla="*/ 1810183 w 4419601" name="connsiteX2722"/>
              <a:gd fmla="*/ 2012901 h 2239844" name="connsiteY2722"/>
              <a:gd fmla="*/ 1811593 w 4419601" name="connsiteX2723"/>
              <a:gd fmla="*/ 2008283 h 2239844" name="connsiteY2723"/>
              <a:gd fmla="*/ 1850204 w 4419601" name="connsiteX2724"/>
              <a:gd fmla="*/ 1943889 h 2239844" name="connsiteY2724"/>
              <a:gd fmla="*/ 1882379 w 4419601" name="connsiteX2725"/>
              <a:gd fmla="*/ 1892373 h 2239844" name="connsiteY2725"/>
              <a:gd fmla="*/ 1919248 w 4419601" name="connsiteX2726"/>
              <a:gd fmla="*/ 1850448 h 2239844" name="connsiteY2726"/>
              <a:gd fmla="*/ 1914792 w 4419601" name="connsiteX2727"/>
              <a:gd fmla="*/ 1811545 h 2239844" name="connsiteY2727"/>
              <a:gd fmla="*/ 1913990 w 4419601" name="connsiteX2728"/>
              <a:gd fmla="*/ 1757708 h 2239844" name="connsiteY2728"/>
              <a:gd fmla="*/ 1907572 w 4419601" name="connsiteX2729"/>
              <a:gd fmla="*/ 1674138 h 2239844" name="connsiteY2729"/>
              <a:gd fmla="*/ 1856236 w 4419601" name="connsiteX2730"/>
              <a:gd fmla="*/ 1629140 h 2239844" name="connsiteY2730"/>
              <a:gd fmla="*/ 1785648 w 4419601" name="connsiteX2731"/>
              <a:gd fmla="*/ 1648425 h 2239844" name="connsiteY2731"/>
              <a:gd fmla="*/ 1721477 w 4419601" name="connsiteX2732"/>
              <a:gd fmla="*/ 1686995 h 2239844" name="connsiteY2732"/>
              <a:gd fmla="*/ 1663723 w 4419601" name="connsiteX2733"/>
              <a:gd fmla="*/ 1751279 h 2239844" name="connsiteY2733"/>
              <a:gd fmla="*/ 1593135 w 4419601" name="connsiteX2734"/>
              <a:gd fmla="*/ 1841277 h 2239844" name="connsiteY2734"/>
              <a:gd fmla="*/ 1541798 w 4419601" name="connsiteX2735"/>
              <a:gd fmla="*/ 1905561 h 2239844" name="connsiteY2735"/>
              <a:gd fmla="*/ 1536257 w 4419601" name="connsiteX2736"/>
              <a:gd fmla="*/ 1917539 h 2239844" name="connsiteY2736"/>
              <a:gd fmla="*/ 1526558 w 4419601" name="connsiteX2737"/>
              <a:gd fmla="*/ 1938506 h 2239844" name="connsiteY2737"/>
              <a:gd fmla="*/ 1526506 w 4419601" name="connsiteX2738"/>
              <a:gd fmla="*/ 1948059 h 2239844" name="connsiteY2738"/>
              <a:gd fmla="*/ 1523307 w 4419601" name="connsiteX2739"/>
              <a:gd fmla="*/ 1939692 h 2239844" name="connsiteY2739"/>
              <a:gd fmla="*/ 1526456 w 4419601" name="connsiteX2740"/>
              <a:gd fmla="*/ 1924272 h 2239844" name="connsiteY2740"/>
              <a:gd fmla="*/ 1525349 w 4419601" name="connsiteX2741"/>
              <a:gd fmla="*/ 1924991 h 2239844" name="connsiteY2741"/>
              <a:gd fmla="*/ 1522547 w 4419601" name="connsiteX2742"/>
              <a:gd fmla="*/ 1931274 h 2239844" name="connsiteY2742"/>
              <a:gd fmla="*/ 1523094 w 4419601" name="connsiteX2743"/>
              <a:gd fmla="*/ 1939135 h 2239844" name="connsiteY2743"/>
              <a:gd fmla="*/ 1522547 w 4419601" name="connsiteX2744"/>
              <a:gd fmla="*/ 1937703 h 2239844" name="connsiteY2744"/>
              <a:gd fmla="*/ 1522323 w 4419601" name="connsiteX2745"/>
              <a:gd fmla="*/ 1926958 h 2239844" name="connsiteY2745"/>
              <a:gd fmla="*/ 1521108 w 4419601" name="connsiteX2746"/>
              <a:gd fmla="*/ 1927748 h 2239844" name="connsiteY2746"/>
              <a:gd fmla="*/ 1520140 w 4419601" name="connsiteX2747"/>
              <a:gd fmla="*/ 1931274 h 2239844" name="connsiteY2747"/>
              <a:gd fmla="*/ 1518195 w 4419601" name="connsiteX2748"/>
              <a:gd fmla="*/ 1946862 h 2239844" name="connsiteY2748"/>
              <a:gd fmla="*/ 1516130 w 4419601" name="connsiteX2749"/>
              <a:gd fmla="*/ 1943327 h 2239844" name="connsiteY2749"/>
              <a:gd fmla="*/ 1516130 w 4419601" name="connsiteX2750"/>
              <a:gd fmla="*/ 1930985 h 2239844" name="connsiteY2750"/>
              <a:gd fmla="*/ 1489368 w 4419601" name="connsiteX2751"/>
              <a:gd fmla="*/ 1948382 h 2239844" name="connsiteY2751"/>
              <a:gd fmla="*/ 1438680 w 4419601" name="connsiteX2752"/>
              <a:gd fmla="*/ 1963692 h 2239844" name="connsiteY2752"/>
              <a:gd fmla="*/ 1407254 w 4419601" name="connsiteX2753"/>
              <a:gd fmla="*/ 1964926 h 2239844" name="connsiteY2753"/>
              <a:gd fmla="*/ 1428949 w 4419601" name="connsiteX2754"/>
              <a:gd fmla="*/ 1969146 h 2239844" name="connsiteY2754"/>
              <a:gd fmla="*/ 1457936 w 4419601" name="connsiteX2755"/>
              <a:gd fmla="*/ 1969951 h 2239844" name="connsiteY2755"/>
              <a:gd fmla="*/ 1517162 w 4419601" name="connsiteX2756"/>
              <a:gd fmla="*/ 1955141 h 2239844" name="connsiteY2756"/>
              <a:gd fmla="*/ 1518195 w 4419601" name="connsiteX2757"/>
              <a:gd fmla="*/ 1946862 h 2239844" name="connsiteY2757"/>
              <a:gd fmla="*/ 1522284 w 4419601" name="connsiteX2758"/>
              <a:gd fmla="*/ 1953860 h 2239844" name="connsiteY2758"/>
              <a:gd fmla="*/ 1523037 w 4419601" name="connsiteX2759"/>
              <a:gd fmla="*/ 1953672 h 2239844" name="connsiteY2759"/>
              <a:gd fmla="*/ 1521745 w 4419601" name="connsiteX2760"/>
              <a:gd fmla="*/ 1947345 h 2239844" name="connsiteY2760"/>
              <a:gd fmla="*/ 1523177 w 4419601" name="connsiteX2761"/>
              <a:gd fmla="*/ 1940329 h 2239844" name="connsiteY2761"/>
              <a:gd fmla="*/ 1524088 w 4419601" name="connsiteX2762"/>
              <a:gd fmla="*/ 1953409 h 2239844" name="connsiteY2762"/>
              <a:gd fmla="*/ 1526480 w 4419601" name="connsiteX2763"/>
              <a:gd fmla="*/ 1952811 h 2239844" name="connsiteY2763"/>
              <a:gd fmla="*/ 1526506 w 4419601" name="connsiteX2764"/>
              <a:gd fmla="*/ 1948059 h 2239844" name="connsiteY2764"/>
              <a:gd fmla="*/ 1528162 w 4419601" name="connsiteX2765"/>
              <a:gd fmla="*/ 1952390 h 2239844" name="connsiteY2765"/>
              <a:gd fmla="*/ 1535235 w 4419601" name="connsiteX2766"/>
              <a:gd fmla="*/ 1950621 h 2239844" name="connsiteY2766"/>
              <a:gd fmla="*/ 1567444 w 4419601" name="connsiteX2767"/>
              <a:gd fmla="*/ 1937735 h 2239844" name="connsiteY2767"/>
              <a:gd fmla="*/ 1586768 w 4419601" name="connsiteX2768"/>
              <a:gd fmla="*/ 1931291 h 2239844" name="connsiteY2768"/>
              <a:gd fmla="*/ 1586768 w 4419601" name="connsiteX2769"/>
              <a:gd fmla="*/ 1937735 h 2239844" name="connsiteY2769"/>
              <a:gd fmla="*/ 1573885 w 4419601" name="connsiteX2770"/>
              <a:gd fmla="*/ 1944178 h 2239844" name="connsiteY2770"/>
              <a:gd fmla="*/ 1548118 w 4419601" name="connsiteX2771"/>
              <a:gd fmla="*/ 1950621 h 2239844" name="connsiteY2771"/>
              <a:gd fmla="*/ 1529008 w 4419601" name="connsiteX2772"/>
              <a:gd fmla="*/ 1954604 h 2239844" name="connsiteY2772"/>
              <a:gd fmla="*/ 1536985 w 4419601" name="connsiteX2773"/>
              <a:gd fmla="*/ 1975469 h 2239844" name="connsiteY2773"/>
              <a:gd fmla="*/ 1545166 w 4419601" name="connsiteX2774"/>
              <a:gd fmla="*/ 1986669 h 2239844" name="connsiteY2774"/>
              <a:gd fmla="*/ 1535381 w 4419601" name="connsiteX2775"/>
              <a:gd fmla="*/ 1976273 h 2239844" name="connsiteY2775"/>
              <a:gd fmla="*/ 1526457 w 4419601" name="connsiteX2776"/>
              <a:gd fmla="*/ 1957089 h 2239844" name="connsiteY2776"/>
              <a:gd fmla="*/ 1526465 w 4419601" name="connsiteX2777"/>
              <a:gd fmla="*/ 1955716 h 2239844" name="connsiteY2777"/>
              <a:gd fmla="*/ 1524318 w 4419601" name="connsiteX2778"/>
              <a:gd fmla="*/ 1956701 h 2239844" name="connsiteY2778"/>
              <a:gd fmla="*/ 1524368 w 4419601" name="connsiteX2779"/>
              <a:gd fmla="*/ 1957426 h 2239844" name="connsiteY2779"/>
              <a:gd fmla="*/ 1524023 w 4419601" name="connsiteX2780"/>
              <a:gd fmla="*/ 1956836 h 2239844" name="connsiteY2780"/>
              <a:gd fmla="*/ 1523712 w 4419601" name="connsiteX2781"/>
              <a:gd fmla="*/ 1956978 h 2239844" name="connsiteY2781"/>
              <a:gd fmla="*/ 1524661 w 4419601" name="connsiteX2782"/>
              <a:gd fmla="*/ 1961626 h 2239844" name="connsiteY2782"/>
              <a:gd fmla="*/ 1524953 w 4419601" name="connsiteX2783"/>
              <a:gd fmla="*/ 1965827 h 2239844" name="connsiteY2783"/>
              <a:gd fmla="*/ 1525837 w 4419601" name="connsiteX2784"/>
              <a:gd fmla="*/ 1967387 h 2239844" name="connsiteY2784"/>
              <a:gd fmla="*/ 1528964 w 4419601" name="connsiteX2785"/>
              <a:gd fmla="*/ 1982702 h 2239844" name="connsiteY2785"/>
              <a:gd fmla="*/ 1541798 w 4419601" name="connsiteX2786"/>
              <a:gd fmla="*/ 1995558 h 2239844" name="connsiteY2786"/>
              <a:gd fmla="*/ 1559445 w 4419601" name="connsiteX2787"/>
              <a:gd fmla="*/ 2013236 h 2239844" name="connsiteY2787"/>
              <a:gd fmla="*/ 1566923 w 4419601" name="connsiteX2788"/>
              <a:gd fmla="*/ 2017132 h 2239844" name="connsiteY2788"/>
              <a:gd fmla="*/ 1586718 w 4419601" name="connsiteX2789"/>
              <a:gd fmla="*/ 2034129 h 2239844" name="connsiteY2789"/>
              <a:gd fmla="*/ 1591891 w 4419601" name="connsiteX2790"/>
              <a:gd fmla="*/ 2037782 h 2239844" name="connsiteY2790"/>
              <a:gd fmla="*/ 1589125 w 4419601" name="connsiteX2791"/>
              <a:gd fmla="*/ 2036539 h 2239844" name="connsiteY2791"/>
              <a:gd fmla="*/ 1561049 w 4419601" name="connsiteX2792"/>
              <a:gd fmla="*/ 2021272 h 2239844" name="connsiteY2792"/>
              <a:gd fmla="*/ 1516130 w 4419601" name="connsiteX2793"/>
              <a:gd fmla="*/ 1963416 h 2239844" name="connsiteY2793"/>
              <a:gd fmla="*/ 1516522 w 4419601" name="connsiteX2794"/>
              <a:gd fmla="*/ 1960275 h 2239844" name="connsiteY2794"/>
              <a:gd fmla="*/ 1509469 w 4419601" name="connsiteX2795"/>
              <a:gd fmla="*/ 1963508 h 2239844" name="connsiteY2795"/>
              <a:gd fmla="*/ 1405296 w 4419601" name="connsiteX2796"/>
              <a:gd fmla="*/ 1970757 h 2239844" name="connsiteY2796"/>
              <a:gd fmla="*/ 1388067 w 4419601" name="connsiteX2797"/>
              <a:gd fmla="*/ 1963172 h 2239844" name="connsiteY2797"/>
              <a:gd fmla="*/ 1361440 w 4419601" name="connsiteX2798"/>
              <a:gd fmla="*/ 1957246 h 2239844" name="connsiteY2798"/>
              <a:gd fmla="*/ 1309948 w 4419601" name="connsiteX2799"/>
              <a:gd fmla="*/ 1905676 h 2239844" name="connsiteY2799"/>
              <a:gd fmla="*/ 1298684 w 4419601" name="connsiteX2800"/>
              <a:gd fmla="*/ 1841214 h 2239844" name="connsiteY2800"/>
              <a:gd fmla="*/ 1311992 w 4419601" name="connsiteX2801"/>
              <a:gd fmla="*/ 1792749 h 2239844" name="connsiteY2801"/>
              <a:gd fmla="*/ 1312195 w 4419601" name="connsiteX2802"/>
              <a:gd fmla="*/ 1787120 h 2239844" name="connsiteY2802"/>
              <a:gd fmla="*/ 1312575 w 4419601" name="connsiteX2803"/>
              <a:gd fmla="*/ 1785726 h 2239844" name="connsiteY2803"/>
              <a:gd fmla="*/ 1308497 w 4419601" name="connsiteX2804"/>
              <a:gd fmla="*/ 1785144 h 2239844" name="connsiteY2804"/>
              <a:gd fmla="*/ 1285149 w 4419601" name="connsiteX2805"/>
              <a:gd fmla="*/ 1776300 h 2239844" name="connsiteY2805"/>
              <a:gd fmla="*/ 1227183 w 4419601" name="connsiteX2806"/>
              <a:gd fmla="*/ 1737707 h 2239844" name="connsiteY2806"/>
              <a:gd fmla="*/ 1175657 w 4419601" name="connsiteX2807"/>
              <a:gd fmla="*/ 1699114 h 2239844" name="connsiteY2807"/>
              <a:gd fmla="*/ 1137013 w 4419601" name="connsiteX2808"/>
              <a:gd fmla="*/ 1654090 h 2239844" name="connsiteY2808"/>
              <a:gd fmla="*/ 1085487 w 4419601" name="connsiteX2809"/>
              <a:gd fmla="*/ 1570472 h 2239844" name="connsiteY2809"/>
              <a:gd fmla="*/ 1021080 w 4419601" name="connsiteX2810"/>
              <a:gd fmla="*/ 1493287 h 2239844" name="connsiteY2810"/>
              <a:gd fmla="*/ 2514499 w 4419601" name="connsiteX2811"/>
              <a:gd fmla="*/ 1470372 h 2239844" name="connsiteY2811"/>
              <a:gd fmla="*/ 2549953 w 4419601" name="connsiteX2812"/>
              <a:gd fmla="*/ 1495812 h 2239844" name="connsiteY2812"/>
              <a:gd fmla="*/ 2556169 w 4419601" name="connsiteX2813"/>
              <a:gd fmla="*/ 1502091 h 2239844" name="connsiteY2813"/>
              <a:gd fmla="*/ 2519129 w 4419601" name="connsiteX2814"/>
              <a:gd fmla="*/ 1475063 h 2239844" name="connsiteY2814"/>
              <a:gd fmla="*/ 3470902 w 4419601" name="connsiteX2815"/>
              <a:gd fmla="*/ 1469172 h 2239844" name="connsiteY2815"/>
              <a:gd fmla="*/ 3471532 w 4419601" name="connsiteX2816"/>
              <a:gd fmla="*/ 1474219 h 2239844" name="connsiteY2816"/>
              <a:gd fmla="*/ 3470244 w 4419601" name="connsiteX2817"/>
              <a:gd fmla="*/ 1479055 h 2239844" name="connsiteY2817"/>
              <a:gd fmla="*/ 3244421 w 4419601" name="connsiteX2818"/>
              <a:gd fmla="*/ 1468511 h 2239844" name="connsiteY2818"/>
              <a:gd fmla="*/ 3241796 w 4419601" name="connsiteX2819"/>
              <a:gd fmla="*/ 1471702 h 2239844" name="connsiteY2819"/>
              <a:gd fmla="*/ 3240979 w 4419601" name="connsiteX2820"/>
              <a:gd fmla="*/ 1471498 h 2239844" name="connsiteY2820"/>
              <a:gd fmla="*/ 1663700 w 4419601" name="connsiteX2821"/>
              <a:gd fmla="*/ 1468488 h 2239844" name="connsiteY2821"/>
              <a:gd fmla="*/ 1663700 w 4419601" name="connsiteX2822"/>
              <a:gd fmla="*/ 1474838 h 2239844" name="connsiteY2822"/>
              <a:gd fmla="*/ 1663700 w 4419601" name="connsiteX2823"/>
              <a:gd fmla="*/ 1468488 h 2239844" name="connsiteY2823"/>
              <a:gd fmla="*/ 3289755 w 4419601" name="connsiteX2824"/>
              <a:gd fmla="*/ 1468423 h 2239844" name="connsiteY2824"/>
              <a:gd fmla="*/ 3278870 w 4419601" name="connsiteX2825"/>
              <a:gd fmla="*/ 1495638 h 2239844" name="connsiteY2825"/>
              <a:gd fmla="*/ 3289794 w 4419601" name="connsiteX2826"/>
              <a:gd fmla="*/ 1488022 h 2239844" name="connsiteY2826"/>
              <a:gd fmla="*/ 3290492 w 4419601" name="connsiteX2827"/>
              <a:gd fmla="*/ 1486111 h 2239844" name="connsiteY2827"/>
              <a:gd fmla="*/ 987699 w 4419601" name="connsiteX2828"/>
              <a:gd fmla="*/ 1467627 h 2239844" name="connsiteY2828"/>
              <a:gd fmla="*/ 988876 w 4419601" name="connsiteX2829"/>
              <a:gd fmla="*/ 1468362 h 2239844" name="connsiteY2829"/>
              <a:gd fmla="*/ 992455 w 4419601" name="connsiteX2830"/>
              <a:gd fmla="*/ 1471132 h 2239844" name="connsiteY2830"/>
              <a:gd fmla="*/ 3256594 w 4419601" name="connsiteX2831"/>
              <a:gd fmla="*/ 1464219 h 2239844" name="connsiteY2831"/>
              <a:gd fmla="*/ 3257054 w 4419601" name="connsiteX2832"/>
              <a:gd fmla="*/ 1467449 h 2239844" name="connsiteY2832"/>
              <a:gd fmla="*/ 3250214 w 4419601" name="connsiteX2833"/>
              <a:gd fmla="*/ 1473810 h 2239844" name="connsiteY2833"/>
              <a:gd fmla="*/ 3246526 w 4419601" name="connsiteX2834"/>
              <a:gd fmla="*/ 1472887 h 2239844" name="connsiteY2834"/>
              <a:gd fmla="*/ 2882036 w 4419601" name="connsiteX2835"/>
              <a:gd fmla="*/ 1464089 h 2239844" name="connsiteY2835"/>
              <a:gd fmla="*/ 2916692 w 4419601" name="connsiteX2836"/>
              <a:gd fmla="*/ 1486903 h 2239844" name="connsiteY2836"/>
              <a:gd fmla="*/ 2936828 w 4419601" name="connsiteX2837"/>
              <a:gd fmla="*/ 1504222 h 2239844" name="connsiteY2837"/>
              <a:gd fmla="*/ 2926341 w 4419601" name="connsiteX2838"/>
              <a:gd fmla="*/ 1496540 h 2239844" name="connsiteY2838"/>
              <a:gd fmla="*/ 3474309 w 4419601" name="connsiteX2839"/>
              <a:gd fmla="*/ 1463792 h 2239844" name="connsiteY2839"/>
              <a:gd fmla="*/ 3474813 w 4419601" name="connsiteX2840"/>
              <a:gd fmla="*/ 1468333 h 2239844" name="connsiteY2840"/>
              <a:gd fmla="*/ 3472342 w 4419601" name="connsiteX2841"/>
              <a:gd fmla="*/ 1480704 h 2239844" name="connsiteY2841"/>
              <a:gd fmla="*/ 3471601 w 4419601" name="connsiteX2842"/>
              <a:gd fmla="*/ 1474766 h 2239844" name="connsiteY2842"/>
              <a:gd fmla="*/ 3471532 w 4419601" name="connsiteX2843"/>
              <a:gd fmla="*/ 1474219 h 2239844" name="connsiteY2843"/>
              <a:gd fmla="*/ 980664 w 4419601" name="connsiteX2844"/>
              <a:gd fmla="*/ 1463236 h 2239844" name="connsiteY2844"/>
              <a:gd fmla="*/ 983241 w 4419601" name="connsiteX2845"/>
              <a:gd fmla="*/ 1464342 h 2239844" name="connsiteY2845"/>
              <a:gd fmla="*/ 987699 w 4419601" name="connsiteX2846"/>
              <a:gd fmla="*/ 1467627 h 2239844" name="connsiteY2846"/>
              <a:gd fmla="*/ 2880449 w 4419601" name="connsiteX2847"/>
              <a:gd fmla="*/ 1462927 h 2239844" name="connsiteY2847"/>
              <a:gd fmla="*/ 2882036 w 4419601" name="connsiteX2848"/>
              <a:gd fmla="*/ 1464089 h 2239844" name="connsiteY2848"/>
              <a:gd fmla="*/ 2881313 w 4419601" name="connsiteX2849"/>
              <a:gd fmla="*/ 1463614 h 2239844" name="connsiteY2849"/>
              <a:gd fmla="*/ 3256200 w 4419601" name="connsiteX2850"/>
              <a:gd fmla="*/ 1461790 h 2239844" name="connsiteY2850"/>
              <a:gd fmla="*/ 3256248 w 4419601" name="connsiteX2851"/>
              <a:gd fmla="*/ 1461797 h 2239844" name="connsiteY2851"/>
              <a:gd fmla="*/ 3245446 w 4419601" name="connsiteX2852"/>
              <a:gd fmla="*/ 1472616 h 2239844" name="connsiteY2852"/>
              <a:gd fmla="*/ 3244821 w 4419601" name="connsiteX2853"/>
              <a:gd fmla="*/ 1472460 h 2239844" name="connsiteY2853"/>
              <a:gd fmla="*/ 3253085 w 4419601" name="connsiteX2854"/>
              <a:gd fmla="*/ 1460989 h 2239844" name="connsiteY2854"/>
              <a:gd fmla="*/ 3257054 w 4419601" name="connsiteX2855"/>
              <a:gd fmla="*/ 1460989 h 2239844" name="connsiteY2855"/>
              <a:gd fmla="*/ 3256200 w 4419601" name="connsiteX2856"/>
              <a:gd fmla="*/ 1461790 h 2239844" name="connsiteY2856"/>
              <a:gd fmla="*/ 3252734 w 4419601" name="connsiteX2857"/>
              <a:gd fmla="*/ 1461294 h 2239844" name="connsiteY2857"/>
              <a:gd fmla="*/ 3250605 w 4419601" name="connsiteX2858"/>
              <a:gd fmla="*/ 1460989 h 2239844" name="connsiteY2858"/>
              <a:gd fmla="*/ 3240512 w 4419601" name="connsiteX2859"/>
              <a:gd fmla="*/ 1471591 h 2239844" name="connsiteY2859"/>
              <a:gd fmla="*/ 3238320 w 4419601" name="connsiteX2860"/>
              <a:gd fmla="*/ 1472139 h 2239844" name="connsiteY2860"/>
              <a:gd fmla="*/ 3250605 w 4419601" name="connsiteX2861"/>
              <a:gd fmla="*/ 1460989 h 2239844" name="connsiteY2861"/>
              <a:gd fmla="*/ 3252734 w 4419601" name="connsiteX2862"/>
              <a:gd fmla="*/ 1461294 h 2239844" name="connsiteY2862"/>
              <a:gd fmla="*/ 3244421 w 4419601" name="connsiteX2863"/>
              <a:gd fmla="*/ 1468511 h 2239844" name="connsiteY2863"/>
              <a:gd fmla="*/ 2862188 w 4419601" name="connsiteX2864"/>
              <a:gd fmla="*/ 1459386 h 2239844" name="connsiteY2864"/>
              <a:gd fmla="*/ 2891728 w 4419601" name="connsiteX2865"/>
              <a:gd fmla="*/ 1478115 h 2239844" name="connsiteY2865"/>
              <a:gd fmla="*/ 2978459 w 4419601" name="connsiteX2866"/>
              <a:gd fmla="*/ 1536577 h 2239844" name="connsiteY2866"/>
              <a:gd fmla="*/ 2980004 w 4419601" name="connsiteX2867"/>
              <a:gd fmla="*/ 1537683 h 2239844" name="connsiteY2867"/>
              <a:gd fmla="*/ 3018807 w 4419601" name="connsiteX2868"/>
              <a:gd fmla="*/ 1579258 h 2239844" name="connsiteY2868"/>
              <a:gd fmla="*/ 3038909 w 4419601" name="connsiteX2869"/>
              <a:gd fmla="*/ 1641096 h 2239844" name="connsiteY2869"/>
              <a:gd fmla="*/ 3032476 w 4419601" name="connsiteX2870"/>
              <a:gd fmla="*/ 1641096 h 2239844" name="connsiteY2870"/>
              <a:gd fmla="*/ 2935989 w 4419601" name="connsiteX2871"/>
              <a:gd fmla="*/ 1512602 h 2239844" name="connsiteY2871"/>
              <a:gd fmla="*/ 2878097 w 4419601" name="connsiteX2872"/>
              <a:gd fmla="*/ 1474054 h 2239844" name="connsiteY2872"/>
              <a:gd fmla="*/ 981308 w 4419601" name="connsiteX2873"/>
              <a:gd fmla="*/ 1458714 h 2239844" name="connsiteY2873"/>
              <a:gd fmla="*/ 1027520 w 4419601" name="connsiteX2874"/>
              <a:gd fmla="*/ 1486854 h 2239844" name="connsiteY2874"/>
              <a:gd fmla="*/ 1104809 w 4419601" name="connsiteX2875"/>
              <a:gd fmla="*/ 1551176 h 2239844" name="connsiteY2875"/>
              <a:gd fmla="*/ 1162775 w 4419601" name="connsiteX2876"/>
              <a:gd fmla="*/ 1628361 h 2239844" name="connsiteY2876"/>
              <a:gd fmla="*/ 1178411 w 4419601" name="connsiteX2877"/>
              <a:gd fmla="*/ 1649035 h 2239844" name="connsiteY2877"/>
              <a:gd fmla="*/ 1153169 w 4419601" name="connsiteX2878"/>
              <a:gd fmla="*/ 1620403 h 2239844" name="connsiteY2878"/>
              <a:gd fmla="*/ 1137013 w 4419601" name="connsiteX2879"/>
              <a:gd fmla="*/ 1596201 h 2239844" name="connsiteY2879"/>
              <a:gd fmla="*/ 1066165 w 4419601" name="connsiteX2880"/>
              <a:gd fmla="*/ 1525447 h 2239844" name="connsiteY2880"/>
              <a:gd fmla="*/ 1063848 w 4419601" name="connsiteX2881"/>
              <a:gd fmla="*/ 1523740 h 2239844" name="connsiteY2881"/>
              <a:gd fmla="*/ 1053283 w 4419601" name="connsiteX2882"/>
              <a:gd fmla="*/ 1512583 h 2239844" name="connsiteY2882"/>
              <a:gd fmla="*/ 1051653 w 4419601" name="connsiteX2883"/>
              <a:gd fmla="*/ 1514754 h 2239844" name="connsiteY2883"/>
              <a:gd fmla="*/ 1037094 w 4419601" name="connsiteX2884"/>
              <a:gd fmla="*/ 1504025 h 2239844" name="connsiteY2884"/>
              <a:gd fmla="*/ 1029131 w 4419601" name="connsiteX2885"/>
              <a:gd fmla="*/ 1494895 h 2239844" name="connsiteY2885"/>
              <a:gd fmla="*/ 3253830 w 4419601" name="connsiteX2886"/>
              <a:gd fmla="*/ 1458567 h 2239844" name="connsiteY2886"/>
              <a:gd fmla="*/ 3254927 w 4419601" name="connsiteX2887"/>
              <a:gd fmla="*/ 1459391 h 2239844" name="connsiteY2887"/>
              <a:gd fmla="*/ 3253085 w 4419601" name="connsiteX2888"/>
              <a:gd fmla="*/ 1460989 h 2239844" name="connsiteY2888"/>
              <a:gd fmla="*/ 3250605 w 4419601" name="connsiteX2889"/>
              <a:gd fmla="*/ 1460989 h 2239844" name="connsiteY2889"/>
              <a:gd fmla="*/ 3253830 w 4419601" name="connsiteX2890"/>
              <a:gd fmla="*/ 1458567 h 2239844" name="connsiteY2890"/>
              <a:gd fmla="*/ 3478170 w 4419601" name="connsiteX2891"/>
              <a:gd fmla="*/ 1451530 h 2239844" name="connsiteY2891"/>
              <a:gd fmla="*/ 3480435 w 4419601" name="connsiteX2892"/>
              <a:gd fmla="*/ 1461900 h 2239844" name="connsiteY2892"/>
              <a:gd fmla="*/ 3481238 w 4419601" name="connsiteX2893"/>
              <a:gd fmla="*/ 1487632 h 2239844" name="connsiteY2893"/>
              <a:gd fmla="*/ 3488466 w 4419601" name="connsiteX2894"/>
              <a:gd fmla="*/ 1529447 h 2239844" name="connsiteY2894"/>
              <a:gd fmla="*/ 3481908 w 4419601" name="connsiteX2895"/>
              <a:gd fmla="*/ 1567386 h 2239844" name="connsiteY2895"/>
              <a:gd fmla="*/ 3502420 w 4419601" name="connsiteX2896"/>
              <a:gd fmla="*/ 1561019 h 2239844" name="connsiteY2896"/>
              <a:gd fmla="*/ 3512058 w 4419601" name="connsiteX2897"/>
              <a:gd fmla="*/ 1554898 h 2239844" name="connsiteY2897"/>
              <a:gd fmla="*/ 3500814 w 4419601" name="connsiteX2898"/>
              <a:gd fmla="*/ 1565046 h 2239844" name="connsiteY2898"/>
              <a:gd fmla="*/ 3502574 w 4419601" name="connsiteX2899"/>
              <a:gd fmla="*/ 1566811 h 2239844" name="connsiteY2899"/>
              <a:gd fmla="*/ 3475113 w 4419601" name="connsiteX2900"/>
              <a:gd fmla="*/ 1577933 h 2239844" name="connsiteY2900"/>
              <a:gd fmla="*/ 3468688 w 4419601" name="connsiteX2901"/>
              <a:gd fmla="*/ 1571489 h 2239844" name="connsiteY2901"/>
              <a:gd fmla="*/ 3475059 w 4419601" name="connsiteX2902"/>
              <a:gd fmla="*/ 1569512 h 2239844" name="connsiteY2902"/>
              <a:gd fmla="*/ 3482041 w 4419601" name="connsiteX2903"/>
              <a:gd fmla="*/ 1519797 h 2239844" name="connsiteY2903"/>
              <a:gd fmla="*/ 3474813 w 4419601" name="connsiteX2904"/>
              <a:gd fmla="*/ 1468333 h 2239844" name="connsiteY2904"/>
              <a:gd fmla="*/ 2494869 w 4419601" name="connsiteX2905"/>
              <a:gd fmla="*/ 1450487 h 2239844" name="connsiteY2905"/>
              <a:gd fmla="*/ 2494941 w 4419601" name="connsiteX2906"/>
              <a:gd fmla="*/ 1450560 h 2239844" name="connsiteY2906"/>
              <a:gd fmla="*/ 2498944 w 4419601" name="connsiteX2907"/>
              <a:gd fmla="*/ 1454615 h 2239844" name="connsiteY2907"/>
              <a:gd fmla="*/ 2498944 w 4419601" name="connsiteX2908"/>
              <a:gd fmla="*/ 1454615 h 2239844" name="connsiteY2908"/>
              <a:gd fmla="*/ 2498945 w 4419601" name="connsiteX2909"/>
              <a:gd fmla="*/ 1454616 h 2239844" name="connsiteY2909"/>
              <a:gd fmla="*/ 2505349 w 4419601" name="connsiteX2910"/>
              <a:gd fmla="*/ 1461103 h 2239844" name="connsiteY2910"/>
              <a:gd fmla="*/ 2514499 w 4419601" name="connsiteX2911"/>
              <a:gd fmla="*/ 1470372 h 2239844" name="connsiteY2911"/>
              <a:gd fmla="*/ 2492540 w 4419601" name="connsiteX2912"/>
              <a:gd fmla="*/ 1454615 h 2239844" name="connsiteY2912"/>
              <a:gd fmla="*/ 2498944 w 4419601" name="connsiteX2913"/>
              <a:gd fmla="*/ 1450444 h 2239844" name="connsiteY2913"/>
              <a:gd fmla="*/ 2531642 w 4419601" name="connsiteX2914"/>
              <a:gd fmla="*/ 1476469 h 2239844" name="connsiteY2914"/>
              <a:gd fmla="*/ 2550182 w 4419601" name="connsiteX2915"/>
              <a:gd fmla="*/ 1492540 h 2239844" name="connsiteY2915"/>
              <a:gd fmla="*/ 2550182 w 4419601" name="connsiteX2916"/>
              <a:gd fmla="*/ 1493544 h 2239844" name="connsiteY2916"/>
              <a:gd fmla="*/ 2552468 w 4419601" name="connsiteX2917"/>
              <a:gd fmla="*/ 1494521 h 2239844" name="connsiteY2917"/>
              <a:gd fmla="*/ 2573206 w 4419601" name="connsiteX2918"/>
              <a:gd fmla="*/ 1512497 h 2239844" name="connsiteY2918"/>
              <a:gd fmla="*/ 2569397 w 4419601" name="connsiteX2919"/>
              <a:gd fmla="*/ 1509764 h 2239844" name="connsiteY2919"/>
              <a:gd fmla="*/ 2549953 w 4419601" name="connsiteX2920"/>
              <a:gd fmla="*/ 1495812 h 2239844" name="connsiteY2920"/>
              <a:gd fmla="*/ 2538274 w 4419601" name="connsiteX2921"/>
              <a:gd fmla="*/ 1484014 h 2239844" name="connsiteY2921"/>
              <a:gd fmla="*/ 2498945 w 4419601" name="connsiteX2922"/>
              <a:gd fmla="*/ 1454616 h 2239844" name="connsiteY2922"/>
              <a:gd fmla="*/ 2498944 w 4419601" name="connsiteX2923"/>
              <a:gd fmla="*/ 1454615 h 2239844" name="connsiteY2923"/>
              <a:gd fmla="*/ 2498944 w 4419601" name="connsiteX2924"/>
              <a:gd fmla="*/ 1448127 h 2239844" name="connsiteY2924"/>
              <a:gd fmla="*/ 2498944 w 4419601" name="connsiteX2925"/>
              <a:gd fmla="*/ 1448938 h 2239844" name="connsiteY2925"/>
              <a:gd fmla="*/ 2498944 w 4419601" name="connsiteX2926"/>
              <a:gd fmla="*/ 1450444 h 2239844" name="connsiteY2926"/>
              <a:gd fmla="*/ 2496736 w 4419601" name="connsiteX2927"/>
              <a:gd fmla="*/ 1448686 h 2239844" name="connsiteY2927"/>
              <a:gd fmla="*/ 2498944 w 4419601" name="connsiteX2928"/>
              <a:gd fmla="*/ 1448127 h 2239844" name="connsiteY2928"/>
              <a:gd fmla="*/ 2551767 w 4419601" name="connsiteX2929"/>
              <a:gd fmla="*/ 1487678 h 2239844" name="connsiteY2929"/>
              <a:gd fmla="*/ 2550182 w 4419601" name="connsiteX2930"/>
              <a:gd fmla="*/ 1487055 h 2239844" name="connsiteY2930"/>
              <a:gd fmla="*/ 2550182 w 4419601" name="connsiteX2931"/>
              <a:gd fmla="*/ 1490299 h 2239844" name="connsiteY2931"/>
              <a:gd fmla="*/ 2550182 w 4419601" name="connsiteX2932"/>
              <a:gd fmla="*/ 1491226 h 2239844" name="connsiteY2932"/>
              <a:gd fmla="*/ 2531642 w 4419601" name="connsiteX2933"/>
              <a:gd fmla="*/ 1476469 h 2239844" name="connsiteY2933"/>
              <a:gd fmla="*/ 3308656 w 4419601" name="connsiteX2934"/>
              <a:gd fmla="*/ 1444527 h 2239844" name="connsiteY2934"/>
              <a:gd fmla="*/ 3308273 w 4419601" name="connsiteX2935"/>
              <a:gd fmla="*/ 1455068 h 2239844" name="connsiteY2935"/>
              <a:gd fmla="*/ 3296632 w 4419601" name="connsiteX2936"/>
              <a:gd fmla="*/ 1485636 h 2239844" name="connsiteY2936"/>
              <a:gd fmla="*/ 3296947 w 4419601" name="connsiteX2937"/>
              <a:gd fmla="*/ 1493186 h 2239844" name="connsiteY2937"/>
              <a:gd fmla="*/ 3288948 w 4419601" name="connsiteX2938"/>
              <a:gd fmla="*/ 1531583 h 2239844" name="connsiteY2938"/>
              <a:gd fmla="*/ 3308122 w 4419601" name="connsiteX2939"/>
              <a:gd fmla="*/ 1499624 h 2239844" name="connsiteY2939"/>
              <a:gd fmla="*/ 3313797 w 4419601" name="connsiteX2940"/>
              <a:gd fmla="*/ 1475374 h 2239844" name="connsiteY2940"/>
              <a:gd fmla="*/ 3468302 w 4419601" name="connsiteX2941"/>
              <a:gd fmla="*/ 1443446 h 2239844" name="connsiteY2941"/>
              <a:gd fmla="*/ 3468388 w 4419601" name="connsiteX2942"/>
              <a:gd fmla="*/ 1449034 h 2239844" name="connsiteY2942"/>
              <a:gd fmla="*/ 3466016 w 4419601" name="connsiteX2943"/>
              <a:gd fmla="*/ 1470411 h 2239844" name="connsiteY2943"/>
              <a:gd fmla="*/ 3465756 w 4419601" name="connsiteX2944"/>
              <a:gd fmla="*/ 1468521 h 2239844" name="connsiteY2944"/>
              <a:gd fmla="*/ 2473325 w 4419601" name="connsiteX2945"/>
              <a:gd fmla="*/ 1441639 h 2239844" name="connsiteY2945"/>
              <a:gd fmla="*/ 2519129 w 4419601" name="connsiteX2946"/>
              <a:gd fmla="*/ 1475063 h 2239844" name="connsiteY2946"/>
              <a:gd fmla="*/ 2543778 w 4419601" name="connsiteX2947"/>
              <a:gd fmla="*/ 1500032 h 2239844" name="connsiteY2947"/>
              <a:gd fmla="*/ 2562992 w 4419601" name="connsiteX2948"/>
              <a:gd fmla="*/ 1513008 h 2239844" name="connsiteY2948"/>
              <a:gd fmla="*/ 2575193 w 4419601" name="connsiteX2949"/>
              <a:gd fmla="*/ 1521247 h 2239844" name="connsiteY2949"/>
              <a:gd fmla="*/ 2591509 w 4419601" name="connsiteX2950"/>
              <a:gd fmla="*/ 1537184 h 2239844" name="connsiteY2950"/>
              <a:gd fmla="*/ 2582206 w 4419601" name="connsiteX2951"/>
              <a:gd fmla="*/ 1532472 h 2239844" name="connsiteY2951"/>
              <a:gd fmla="*/ 2543778 w 4419601" name="connsiteX2952"/>
              <a:gd fmla="*/ 1506520 h 2239844" name="connsiteY2952"/>
              <a:gd fmla="*/ 2505349 w 4419601" name="connsiteX2953"/>
              <a:gd fmla="*/ 1467591 h 2239844" name="connsiteY2953"/>
              <a:gd fmla="*/ 2473325 w 4419601" name="connsiteX2954"/>
              <a:gd fmla="*/ 1441639 h 2239844" name="connsiteY2954"/>
              <a:gd fmla="*/ 2836111 w 4419601" name="connsiteX2955"/>
              <a:gd fmla="*/ 1435344 h 2239844" name="connsiteY2955"/>
              <a:gd fmla="*/ 2857692 w 4419601" name="connsiteX2956"/>
              <a:gd fmla="*/ 1448636 h 2239844" name="connsiteY2956"/>
              <a:gd fmla="*/ 2888550 w 4419601" name="connsiteX2957"/>
              <a:gd fmla="*/ 1471644 h 2239844" name="connsiteY2957"/>
              <a:gd fmla="*/ 2977425 w 4419601" name="connsiteX2958"/>
              <a:gd fmla="*/ 1534920 h 2239844" name="connsiteY2958"/>
              <a:gd fmla="*/ 2979842 w 4419601" name="connsiteX2959"/>
              <a:gd fmla="*/ 1537509 h 2239844" name="connsiteY2959"/>
              <a:gd fmla="*/ 2978459 w 4419601" name="connsiteX2960"/>
              <a:gd fmla="*/ 1536577 h 2239844" name="connsiteY2960"/>
              <a:gd fmla="*/ 2935989 w 4419601" name="connsiteX2961"/>
              <a:gd fmla="*/ 1506177 h 2239844" name="connsiteY2961"/>
              <a:gd fmla="*/ 2891728 w 4419601" name="connsiteX2962"/>
              <a:gd fmla="*/ 1478115 h 2239844" name="connsiteY2962"/>
              <a:gd fmla="*/ 2857416 w 4419601" name="connsiteX2963"/>
              <a:gd fmla="*/ 1454986 h 2239844" name="connsiteY2963"/>
              <a:gd fmla="*/ 2479730 w 4419601" name="connsiteX2964"/>
              <a:gd fmla="*/ 1435151 h 2239844" name="connsiteY2964"/>
              <a:gd fmla="*/ 2473325 w 4419601" name="connsiteX2965"/>
              <a:gd fmla="*/ 1441639 h 2239844" name="connsiteY2965"/>
              <a:gd fmla="*/ 2479730 w 4419601" name="connsiteX2966"/>
              <a:gd fmla="*/ 1435151 h 2239844" name="connsiteY2966"/>
              <a:gd fmla="*/ 2479730 w 4419601" name="connsiteX2967"/>
              <a:gd fmla="*/ 1435151 h 2239844" name="connsiteY2967"/>
              <a:gd fmla="*/ 2496736 w 4419601" name="connsiteX2968"/>
              <a:gd fmla="*/ 1448686 h 2239844" name="connsiteY2968"/>
              <a:gd fmla="*/ 2495742 w 4419601" name="connsiteX2969"/>
              <a:gd fmla="*/ 1448938 h 2239844" name="connsiteY2969"/>
              <a:gd fmla="*/ 2494869 w 4419601" name="connsiteX2970"/>
              <a:gd fmla="*/ 1450487 h 2239844" name="connsiteY2970"/>
              <a:gd fmla="*/ 885825 w 4419601" name="connsiteX2971"/>
              <a:gd fmla="*/ 1422533 h 2239844" name="connsiteY2971"/>
              <a:gd fmla="*/ 903677 w 4419601" name="connsiteX2972"/>
              <a:gd fmla="*/ 1423308 h 2239844" name="connsiteY2972"/>
              <a:gd fmla="*/ 946368 w 4419601" name="connsiteX2973"/>
              <a:gd fmla="*/ 1440543 h 2239844" name="connsiteY2973"/>
              <a:gd fmla="*/ 956673 w 4419601" name="connsiteX2974"/>
              <a:gd fmla="*/ 1448262 h 2239844" name="connsiteY2974"/>
              <a:gd fmla="*/ 980664 w 4419601" name="connsiteX2975"/>
              <a:gd fmla="*/ 1463236 h 2239844" name="connsiteY2975"/>
              <a:gd fmla="*/ 815441 w 4419601" name="connsiteX2976"/>
              <a:gd fmla="*/ 1422296 h 2239844" name="connsiteY2976"/>
              <a:gd fmla="*/ 819252 w 4419601" name="connsiteX2977"/>
              <a:gd fmla="*/ 1424914 h 2239844" name="connsiteY2977"/>
              <a:gd fmla="*/ 815441 w 4419601" name="connsiteX2978"/>
              <a:gd fmla="*/ 1428723 h 2239844" name="connsiteY2978"/>
              <a:gd fmla="*/ 815441 w 4419601" name="connsiteX2979"/>
              <a:gd fmla="*/ 1422296 h 2239844" name="connsiteY2979"/>
              <a:gd fmla="*/ 817031 w 4419601" name="connsiteX2980"/>
              <a:gd fmla="*/ 1420274 h 2239844" name="connsiteY2980"/>
              <a:gd fmla="*/ 817204 w 4419601" name="connsiteX2981"/>
              <a:gd fmla="*/ 1420403 h 2239844" name="connsiteY2981"/>
              <a:gd fmla="*/ 815441 w 4419601" name="connsiteX2982"/>
              <a:gd fmla="*/ 1422296 h 2239844" name="connsiteY2982"/>
              <a:gd fmla="*/ 825248 w 4419601" name="connsiteX2983"/>
              <a:gd fmla="*/ 1418921 h 2239844" name="connsiteY2983"/>
              <a:gd fmla="*/ 828303 w 4419601" name="connsiteX2984"/>
              <a:gd fmla="*/ 1422296 h 2239844" name="connsiteY2984"/>
              <a:gd fmla="*/ 824092 w 4419601" name="connsiteX2985"/>
              <a:gd fmla="*/ 1420077 h 2239844" name="connsiteY2985"/>
              <a:gd fmla="*/ 819675 w 4419601" name="connsiteX2986"/>
              <a:gd fmla="*/ 1417750 h 2239844" name="connsiteY2986"/>
              <a:gd fmla="*/ 824092 w 4419601" name="connsiteX2987"/>
              <a:gd fmla="*/ 1420077 h 2239844" name="connsiteY2987"/>
              <a:gd fmla="*/ 820953 w 4419601" name="connsiteX2988"/>
              <a:gd fmla="*/ 1423214 h 2239844" name="connsiteY2988"/>
              <a:gd fmla="*/ 817204 w 4419601" name="connsiteX2989"/>
              <a:gd fmla="*/ 1420403 h 2239844" name="connsiteY2989"/>
              <a:gd fmla="*/ 818354 w 4419601" name="connsiteX2990"/>
              <a:gd fmla="*/ 1417054 h 2239844" name="connsiteY2990"/>
              <a:gd fmla="*/ 819210 w 4419601" name="connsiteX2991"/>
              <a:gd fmla="*/ 1417505 h 2239844" name="connsiteY2991"/>
              <a:gd fmla="*/ 817031 w 4419601" name="connsiteX2992"/>
              <a:gd fmla="*/ 1420274 h 2239844" name="connsiteY2992"/>
              <a:gd fmla="*/ 816702 w 4419601" name="connsiteX2993"/>
              <a:gd fmla="*/ 1420027 h 2239844" name="connsiteY2993"/>
              <a:gd fmla="*/ 885825 w 4419601" name="connsiteX2994"/>
              <a:gd fmla="*/ 1416101 h 2239844" name="connsiteY2994"/>
              <a:gd fmla="*/ 930910 w 4419601" name="connsiteX2995"/>
              <a:gd fmla="*/ 1422533 h 2239844" name="connsiteY2995"/>
              <a:gd fmla="*/ 975995 w 4419601" name="connsiteX2996"/>
              <a:gd fmla="*/ 1454694 h 2239844" name="connsiteY2996"/>
              <a:gd fmla="*/ 981308 w 4419601" name="connsiteX2997"/>
              <a:gd fmla="*/ 1458714 h 2239844" name="connsiteY2997"/>
              <a:gd fmla="*/ 961503 w 4419601" name="connsiteX2998"/>
              <a:gd fmla="*/ 1446654 h 2239844" name="connsiteY2998"/>
              <a:gd fmla="*/ 946368 w 4419601" name="connsiteX2999"/>
              <a:gd fmla="*/ 1440543 h 2239844" name="connsiteY2999"/>
              <a:gd fmla="*/ 937351 w 4419601" name="connsiteX3000"/>
              <a:gd fmla="*/ 1433789 h 2239844" name="connsiteY3000"/>
              <a:gd fmla="*/ 918028 w 4419601" name="connsiteX3001"/>
              <a:gd fmla="*/ 1428965 h 2239844" name="connsiteY3001"/>
              <a:gd fmla="*/ 904342 w 4419601" name="connsiteX3002"/>
              <a:gd fmla="*/ 1423337 h 2239844" name="connsiteY3002"/>
              <a:gd fmla="*/ 903677 w 4419601" name="connsiteX3003"/>
              <a:gd fmla="*/ 1423308 h 2239844" name="connsiteY3003"/>
              <a:gd fmla="*/ 828303 w 4419601" name="connsiteX3004"/>
              <a:gd fmla="*/ 1415868 h 2239844" name="connsiteY3004"/>
              <a:gd fmla="*/ 828303 w 4419601" name="connsiteX3005"/>
              <a:gd fmla="*/ 1422296 h 2239844" name="connsiteY3005"/>
              <a:gd fmla="*/ 828303 w 4419601" name="connsiteX3006"/>
              <a:gd fmla="*/ 1415868 h 2239844" name="connsiteY3006"/>
              <a:gd fmla="*/ 821422 w 4419601" name="connsiteX3007"/>
              <a:gd fmla="*/ 1414694 h 2239844" name="connsiteY3007"/>
              <a:gd fmla="*/ 821964 w 4419601" name="connsiteX3008"/>
              <a:gd fmla="*/ 1415293 h 2239844" name="connsiteY3008"/>
              <a:gd fmla="*/ 819675 w 4419601" name="connsiteX3009"/>
              <a:gd fmla="*/ 1417750 h 2239844" name="connsiteY3009"/>
              <a:gd fmla="*/ 819210 w 4419601" name="connsiteX3010"/>
              <a:gd fmla="*/ 1417505 h 2239844" name="connsiteY3010"/>
              <a:gd fmla="*/ 823869 w 4419601" name="connsiteX3011"/>
              <a:gd fmla="*/ 1413248 h 2239844" name="connsiteY3011"/>
              <a:gd fmla="*/ 828303 w 4419601" name="connsiteX3012"/>
              <a:gd fmla="*/ 1415868 h 2239844" name="connsiteY3012"/>
              <a:gd fmla="*/ 825248 w 4419601" name="connsiteX3013"/>
              <a:gd fmla="*/ 1418921 h 2239844" name="connsiteY3013"/>
              <a:gd fmla="*/ 821964 w 4419601" name="connsiteX3014"/>
              <a:gd fmla="*/ 1415293 h 2239844" name="connsiteY3014"/>
              <a:gd fmla="*/ 825629 w 4419601" name="connsiteX3015"/>
              <a:gd fmla="*/ 1412834 h 2239844" name="connsiteY3015"/>
              <a:gd fmla="*/ 829911 w 4419601" name="connsiteX3016"/>
              <a:gd fmla="*/ 1414261 h 2239844" name="connsiteY3016"/>
              <a:gd fmla="*/ 828303 w 4419601" name="connsiteX3017"/>
              <a:gd fmla="*/ 1415868 h 2239844" name="connsiteY3017"/>
              <a:gd fmla="*/ 3806007 w 4419601" name="connsiteX3018"/>
              <a:gd fmla="*/ 1412386 h 2239844" name="connsiteY3018"/>
              <a:gd fmla="*/ 3725692 w 4419601" name="connsiteX3019"/>
              <a:gd fmla="*/ 1461952 h 2239844" name="connsiteY3019"/>
              <a:gd fmla="*/ 3642166 w 4419601" name="connsiteX3020"/>
              <a:gd fmla="*/ 1507056 h 2239844" name="connsiteY3020"/>
              <a:gd fmla="*/ 3635177 w 4419601" name="connsiteX3021"/>
              <a:gd fmla="*/ 1509258 h 2239844" name="connsiteY3021"/>
              <a:gd fmla="*/ 3661441 w 4419601" name="connsiteX3022"/>
              <a:gd fmla="*/ 1494169 h 2239844" name="connsiteY3022"/>
              <a:gd fmla="*/ 2810964 w 4419601" name="connsiteX3023"/>
              <a:gd fmla="*/ 1412160 h 2239844" name="connsiteY3023"/>
              <a:gd fmla="*/ 2809973 w 4419601" name="connsiteX3024"/>
              <a:gd fmla="*/ 1413057 h 2239844" name="connsiteY3024"/>
              <a:gd fmla="*/ 2816379 w 4419601" name="connsiteX3025"/>
              <a:gd fmla="*/ 1417833 h 2239844" name="connsiteY3025"/>
              <a:gd fmla="*/ 2816669 w 4419601" name="connsiteX3026"/>
              <a:gd fmla="*/ 1417419 h 2239844" name="connsiteY3026"/>
              <a:gd fmla="*/ 823455 w 4419601" name="connsiteX3027"/>
              <a:gd fmla="*/ 1412110 h 2239844" name="connsiteY3027"/>
              <a:gd fmla="*/ 824580 w 4419601" name="connsiteX3028"/>
              <a:gd fmla="*/ 1412485 h 2239844" name="connsiteY3028"/>
              <a:gd fmla="*/ 823869 w 4419601" name="connsiteX3029"/>
              <a:gd fmla="*/ 1413248 h 2239844" name="connsiteY3029"/>
              <a:gd fmla="*/ 822975 w 4419601" name="connsiteX3030"/>
              <a:gd fmla="*/ 1412720 h 2239844" name="connsiteY3030"/>
              <a:gd fmla="*/ 824960 w 4419601" name="connsiteX3031"/>
              <a:gd fmla="*/ 1412076 h 2239844" name="connsiteY3031"/>
              <a:gd fmla="*/ 825629 w 4419601" name="connsiteX3032"/>
              <a:gd fmla="*/ 1412834 h 2239844" name="connsiteY3032"/>
              <a:gd fmla="*/ 824580 w 4419601" name="connsiteX3033"/>
              <a:gd fmla="*/ 1412485 h 2239844" name="connsiteY3033"/>
              <a:gd fmla="*/ 821310 w 4419601" name="connsiteX3034"/>
              <a:gd fmla="*/ 1411736 h 2239844" name="connsiteY3034"/>
              <a:gd fmla="*/ 822975 w 4419601" name="connsiteX3035"/>
              <a:gd fmla="*/ 1412720 h 2239844" name="connsiteY3035"/>
              <a:gd fmla="*/ 821422 w 4419601" name="connsiteX3036"/>
              <a:gd fmla="*/ 1414694 h 2239844" name="connsiteY3036"/>
              <a:gd fmla="*/ 820334 w 4419601" name="connsiteX3037"/>
              <a:gd fmla="*/ 1413492 h 2239844" name="connsiteY3037"/>
              <a:gd fmla="*/ 819992 w 4419601" name="connsiteX3038"/>
              <a:gd fmla="*/ 1410956 h 2239844" name="connsiteY3038"/>
              <a:gd fmla="*/ 821470 w 4419601" name="connsiteX3039"/>
              <a:gd fmla="*/ 1411449 h 2239844" name="connsiteY3039"/>
              <a:gd fmla="*/ 821310 w 4419601" name="connsiteX3040"/>
              <a:gd fmla="*/ 1411736 h 2239844" name="connsiteY3040"/>
              <a:gd fmla="*/ 3474813 w 4419601" name="connsiteX3041"/>
              <a:gd fmla="*/ 1410436 h 2239844" name="connsiteY3041"/>
              <a:gd fmla="*/ 3474813 w 4419601" name="connsiteX3042"/>
              <a:gd fmla="*/ 1436168 h 2239844" name="connsiteY3042"/>
              <a:gd fmla="*/ 3475557 w 4419601" name="connsiteX3043"/>
              <a:gd fmla="*/ 1439571 h 2239844" name="connsiteY3043"/>
              <a:gd fmla="*/ 3474813 w 4419601" name="connsiteX3044"/>
              <a:gd fmla="*/ 1461900 h 2239844" name="connsiteY3044"/>
              <a:gd fmla="*/ 3474309 w 4419601" name="connsiteX3045"/>
              <a:gd fmla="*/ 1463792 h 2239844" name="connsiteY3045"/>
              <a:gd fmla="*/ 3472404 w 4419601" name="connsiteX3046"/>
              <a:gd fmla="*/ 1446622 h 2239844" name="connsiteY3046"/>
              <a:gd fmla="*/ 2864772 w 4419601" name="connsiteX3047"/>
              <a:gd fmla="*/ 1409592 h 2239844" name="connsiteY3047"/>
              <a:gd fmla="*/ 2871224 w 4419601" name="connsiteX3048"/>
              <a:gd fmla="*/ 1409592 h 2239844" name="connsiteY3048"/>
              <a:gd fmla="*/ 2864772 w 4419601" name="connsiteX3049"/>
              <a:gd fmla="*/ 1409592 h 2239844" name="connsiteY3049"/>
              <a:gd fmla="*/ 822616 w 4419601" name="connsiteX3050"/>
              <a:gd fmla="*/ 1409416 h 2239844" name="connsiteY3050"/>
              <a:gd fmla="*/ 824179 w 4419601" name="connsiteX3051"/>
              <a:gd fmla="*/ 1411190 h 2239844" name="connsiteY3051"/>
              <a:gd fmla="*/ 823455 w 4419601" name="connsiteX3052"/>
              <a:gd fmla="*/ 1412110 h 2239844" name="connsiteY3052"/>
              <a:gd fmla="*/ 821470 w 4419601" name="connsiteX3053"/>
              <a:gd fmla="*/ 1411449 h 2239844" name="connsiteY3053"/>
              <a:gd fmla="*/ 822600 w 4419601" name="connsiteX3054"/>
              <a:gd fmla="*/ 1409416 h 2239844" name="connsiteY3054"/>
              <a:gd fmla="*/ 827590 w 4419601" name="connsiteX3055"/>
              <a:gd fmla="*/ 1409253 h 2239844" name="connsiteY3055"/>
              <a:gd fmla="*/ 824960 w 4419601" name="connsiteX3056"/>
              <a:gd fmla="*/ 1412076 h 2239844" name="connsiteY3056"/>
              <a:gd fmla="*/ 824179 w 4419601" name="connsiteX3057"/>
              <a:gd fmla="*/ 1411190 h 2239844" name="connsiteY3057"/>
              <a:gd fmla="*/ 825653 w 4419601" name="connsiteX3058"/>
              <a:gd fmla="*/ 1409317 h 2239844" name="connsiteY3058"/>
              <a:gd fmla="*/ 815790 w 4419601" name="connsiteX3059"/>
              <a:gd fmla="*/ 1408473 h 2239844" name="connsiteY3059"/>
              <a:gd fmla="*/ 819992 w 4419601" name="connsiteX3060"/>
              <a:gd fmla="*/ 1410956 h 2239844" name="connsiteY3060"/>
              <a:gd fmla="*/ 817195 w 4419601" name="connsiteX3061"/>
              <a:gd fmla="*/ 1410024 h 2239844" name="connsiteY3061"/>
              <a:gd fmla="*/ 3467700 w 4419601" name="connsiteX3062"/>
              <a:gd fmla="*/ 1404233 h 2239844" name="connsiteY3062"/>
              <a:gd fmla="*/ 3468388 w 4419601" name="connsiteX3063"/>
              <a:gd fmla="*/ 1410436 h 2239844" name="connsiteY3063"/>
              <a:gd fmla="*/ 3472404 w 4419601" name="connsiteX3064"/>
              <a:gd fmla="*/ 1446622 h 2239844" name="connsiteY3064"/>
              <a:gd fmla="*/ 3470902 w 4419601" name="connsiteX3065"/>
              <a:gd fmla="*/ 1469172 h 2239844" name="connsiteY3065"/>
              <a:gd fmla="*/ 3468388 w 4419601" name="connsiteX3066"/>
              <a:gd fmla="*/ 1449034 h 2239844" name="connsiteY3066"/>
              <a:gd fmla="*/ 3468388 w 4419601" name="connsiteX3067"/>
              <a:gd fmla="*/ 1442601 h 2239844" name="connsiteY3067"/>
              <a:gd fmla="*/ 3468302 w 4419601" name="connsiteX3068"/>
              <a:gd fmla="*/ 1443446 h 2239844" name="connsiteY3068"/>
              <a:gd fmla="*/ 1946363 w 4419601" name="connsiteX3069"/>
              <a:gd fmla="*/ 1403545 h 2239844" name="connsiteY3069"/>
              <a:gd fmla="*/ 2001088 w 4419601" name="connsiteX3070"/>
              <a:gd fmla="*/ 1431958 h 2239844" name="connsiteY3070"/>
              <a:gd fmla="*/ 2023775 w 4419601" name="connsiteX3071"/>
              <a:gd fmla="*/ 1441718 h 2239844" name="connsiteY3071"/>
              <a:gd fmla="*/ 2024063 w 4419601" name="connsiteX3072"/>
              <a:gd fmla="*/ 1441501 h 2239844" name="connsiteY3072"/>
              <a:gd fmla="*/ 2024166 w 4419601" name="connsiteX3073"/>
              <a:gd fmla="*/ 1441886 h 2239844" name="connsiteY3073"/>
              <a:gd fmla="*/ 2055813 w 4419601" name="connsiteX3074"/>
              <a:gd fmla="*/ 1455500 h 2239844" name="connsiteY3074"/>
              <a:gd fmla="*/ 2049375 w 4419601" name="connsiteX3075"/>
              <a:gd fmla="*/ 1461995 h 2239844" name="connsiteY3075"/>
              <a:gd fmla="*/ 2026332 w 4419601" name="connsiteX3076"/>
              <a:gd fmla="*/ 1450010 h 2239844" name="connsiteY3076"/>
              <a:gd fmla="*/ 2026445 w 4419601" name="connsiteX3077"/>
              <a:gd fmla="*/ 1450431 h 2239844" name="connsiteY3077"/>
              <a:gd fmla="*/ 2024865 w 4419601" name="connsiteX3078"/>
              <a:gd fmla="*/ 1449247 h 2239844" name="connsiteY3078"/>
              <a:gd fmla="*/ 1997869 w 4419601" name="connsiteX3079"/>
              <a:gd fmla="*/ 1435205 h 2239844" name="connsiteY3079"/>
              <a:gd fmla="*/ 1946363 w 4419601" name="connsiteX3080"/>
              <a:gd fmla="*/ 1403545 h 2239844" name="connsiteY3080"/>
              <a:gd fmla="*/ 2847717 w 4419601" name="connsiteX3081"/>
              <a:gd fmla="*/ 1392884 h 2239844" name="connsiteY3081"/>
              <a:gd fmla="*/ 2838429 w 4419601" name="connsiteX3082"/>
              <a:gd fmla="*/ 1410943 h 2239844" name="connsiteY3082"/>
              <a:gd fmla="*/ 2832510 w 4419601" name="connsiteX3083"/>
              <a:gd fmla="*/ 1416022 h 2239844" name="connsiteY3083"/>
              <a:gd fmla="*/ 2841469 w 4419601" name="connsiteX3084"/>
              <a:gd fmla="*/ 1395278 h 2239844" name="connsiteY3084"/>
              <a:gd fmla="*/ 1484313 w 4419601" name="connsiteX3085"/>
              <a:gd fmla="*/ 1390701 h 2239844" name="connsiteY3085"/>
              <a:gd fmla="*/ 1484313 w 4419601" name="connsiteX3086"/>
              <a:gd fmla="*/ 1397051 h 2239844" name="connsiteY3086"/>
              <a:gd fmla="*/ 1484313 w 4419601" name="connsiteX3087"/>
              <a:gd fmla="*/ 1390701 h 2239844" name="connsiteY3087"/>
              <a:gd fmla="*/ 3466772 w 4419601" name="connsiteX3088"/>
              <a:gd fmla="*/ 1388507 h 2239844" name="connsiteY3088"/>
              <a:gd fmla="*/ 3468388 w 4419601" name="connsiteX3089"/>
              <a:gd fmla="*/ 1397570 h 2239844" name="connsiteY3089"/>
              <a:gd fmla="*/ 3466862 w 4419601" name="connsiteX3090"/>
              <a:gd fmla="*/ 1389417 h 2239844" name="connsiteY3090"/>
              <a:gd fmla="*/ 2274292 w 4419601" name="connsiteX3091"/>
              <a:gd fmla="*/ 1388320 h 2239844" name="connsiteY3091"/>
              <a:gd fmla="*/ 2281238 w 4419601" name="connsiteX3092"/>
              <a:gd fmla="*/ 1390701 h 2239844" name="connsiteY3092"/>
              <a:gd fmla="*/ 2273300 w 4419601" name="connsiteX3093"/>
              <a:gd fmla="*/ 1390701 h 2239844" name="connsiteY3093"/>
              <a:gd fmla="*/ 2274292 w 4419601" name="connsiteX3094"/>
              <a:gd fmla="*/ 1388320 h 2239844" name="connsiteY3094"/>
              <a:gd fmla="*/ 1811418 w 4419601" name="connsiteX3095"/>
              <a:gd fmla="*/ 1384351 h 2239844" name="connsiteY3095"/>
              <a:gd fmla="*/ 2055734 w 4419601" name="connsiteX3096"/>
              <a:gd fmla="*/ 1512864 h 2239844" name="connsiteY3096"/>
              <a:gd fmla="*/ 2055734 w 4419601" name="connsiteX3097"/>
              <a:gd fmla="*/ 1519289 h 2239844" name="connsiteY3097"/>
              <a:gd fmla="*/ 1811418 w 4419601" name="connsiteX3098"/>
              <a:gd fmla="*/ 1390777 h 2239844" name="connsiteY3098"/>
              <a:gd fmla="*/ 1811418 w 4419601" name="connsiteX3099"/>
              <a:gd fmla="*/ 1384351 h 2239844" name="connsiteY3099"/>
              <a:gd fmla="*/ 3457653 w 4419601" name="connsiteX3100"/>
              <a:gd fmla="*/ 1382988 h 2239844" name="connsiteY3100"/>
              <a:gd fmla="*/ 3457948 w 4419601" name="connsiteX3101"/>
              <a:gd fmla="*/ 1384704 h 2239844" name="connsiteY3101"/>
              <a:gd fmla="*/ 3461963 w 4419601" name="connsiteX3102"/>
              <a:gd fmla="*/ 1436168 h 2239844" name="connsiteY3102"/>
              <a:gd fmla="*/ 3465176 w 4419601" name="connsiteX3103"/>
              <a:gd fmla="*/ 1464312 h 2239844" name="connsiteY3103"/>
              <a:gd fmla="*/ 3465756 w 4419601" name="connsiteX3104"/>
              <a:gd fmla="*/ 1468521 h 2239844" name="connsiteY3104"/>
              <a:gd fmla="*/ 3465570 w 4419601" name="connsiteX3105"/>
              <a:gd fmla="*/ 1470352 h 2239844" name="connsiteY3105"/>
              <a:gd fmla="*/ 3465996 w 4419601" name="connsiteX3106"/>
              <a:gd fmla="*/ 1470593 h 2239844" name="connsiteY3106"/>
              <a:gd fmla="*/ 3466016 w 4419601" name="connsiteX3107"/>
              <a:gd fmla="*/ 1470411 h 2239844" name="connsiteY3107"/>
              <a:gd fmla="*/ 3466045 w 4419601" name="connsiteX3108"/>
              <a:gd fmla="*/ 1470621 h 2239844" name="connsiteY3108"/>
              <a:gd fmla="*/ 3467887 w 4419601" name="connsiteX3109"/>
              <a:gd fmla="*/ 1471663 h 2239844" name="connsiteY3109"/>
              <a:gd fmla="*/ 3468688 w 4419601" name="connsiteX3110"/>
              <a:gd fmla="*/ 1474838 h 2239844" name="connsiteY3110"/>
              <a:gd fmla="*/ 3466757 w 4419601" name="connsiteX3111"/>
              <a:gd fmla="*/ 1475794 h 2239844" name="connsiteY3111"/>
              <a:gd fmla="*/ 3468242 w 4419601" name="connsiteX3112"/>
              <a:gd fmla="*/ 1486572 h 2239844" name="connsiteY3112"/>
              <a:gd fmla="*/ 3461045 w 4419601" name="connsiteX3113"/>
              <a:gd fmla="*/ 1513594 h 2239844" name="connsiteY3113"/>
              <a:gd fmla="*/ 3461963 w 4419601" name="connsiteX3114"/>
              <a:gd fmla="*/ 1506931 h 2239844" name="connsiteY3114"/>
              <a:gd fmla="*/ 3465341 w 4419601" name="connsiteX3115"/>
              <a:gd fmla="*/ 1476496 h 2239844" name="connsiteY3115"/>
              <a:gd fmla="*/ 3464925 w 4419601" name="connsiteX3116"/>
              <a:gd fmla="*/ 1476702 h 2239844" name="connsiteY3116"/>
              <a:gd fmla="*/ 3463570 w 4419601" name="connsiteX3117"/>
              <a:gd fmla="*/ 1490044 h 2239844" name="connsiteY3117"/>
              <a:gd fmla="*/ 3456540 w 4419601" name="connsiteX3118"/>
              <a:gd fmla="*/ 1510767 h 2239844" name="connsiteY3118"/>
              <a:gd fmla="*/ 3460053 w 4419601" name="connsiteX3119"/>
              <a:gd fmla="*/ 1479115 h 2239844" name="connsiteY3119"/>
              <a:gd fmla="*/ 3443044 w 4419601" name="connsiteX3120"/>
              <a:gd fmla="*/ 1487538 h 2239844" name="connsiteY3120"/>
              <a:gd fmla="*/ 3450452 w 4419601" name="connsiteX3121"/>
              <a:gd fmla="*/ 1480200 h 2239844" name="connsiteY3121"/>
              <a:gd fmla="*/ 3460435 w 4419601" name="connsiteX3122"/>
              <a:gd fmla="*/ 1475674 h 2239844" name="connsiteY3122"/>
              <a:gd fmla="*/ 3460459 w 4419601" name="connsiteX3123"/>
              <a:gd fmla="*/ 1475457 h 2239844" name="connsiteY3123"/>
              <a:gd fmla="*/ 3452513 w 4419601" name="connsiteX3124"/>
              <a:gd fmla="*/ 1478160 h 2239844" name="connsiteY3124"/>
              <a:gd fmla="*/ 3461103 w 4419601" name="connsiteX3125"/>
              <a:gd fmla="*/ 1469651 h 2239844" name="connsiteY3125"/>
              <a:gd fmla="*/ 3461126 w 4419601" name="connsiteX3126"/>
              <a:gd fmla="*/ 1469443 h 2239844" name="connsiteY3126"/>
              <a:gd fmla="*/ 3449310 w 4419601" name="connsiteX3127"/>
              <a:gd fmla="*/ 1479249 h 2239844" name="connsiteY3127"/>
              <a:gd fmla="*/ 3433477 w 4419601" name="connsiteX3128"/>
              <a:gd fmla="*/ 1484635 h 2239844" name="connsiteY3128"/>
              <a:gd fmla="*/ 3461163 w 4419601" name="connsiteX3129"/>
              <a:gd fmla="*/ 1469113 h 2239844" name="connsiteY3129"/>
              <a:gd fmla="*/ 3461179 w 4419601" name="connsiteX3130"/>
              <a:gd fmla="*/ 1468963 h 2239844" name="connsiteY3130"/>
              <a:gd fmla="*/ 3393979 w 4419601" name="connsiteX3131"/>
              <a:gd fmla="*/ 1498035 h 2239844" name="connsiteY3131"/>
              <a:gd fmla="*/ 3394961 w 4419601" name="connsiteX3132"/>
              <a:gd fmla="*/ 1497063 h 2239844" name="connsiteY3132"/>
              <a:gd fmla="*/ 3404856 w 4419601" name="connsiteX3133"/>
              <a:gd fmla="*/ 1487262 h 2239844" name="connsiteY3133"/>
              <a:gd fmla="*/ 3461193 w 4419601" name="connsiteX3134"/>
              <a:gd fmla="*/ 1468843 h 2239844" name="connsiteY3134"/>
              <a:gd fmla="*/ 3461963 w 4419601" name="connsiteX3135"/>
              <a:gd fmla="*/ 1461900 h 2239844" name="connsiteY3135"/>
              <a:gd fmla="*/ 2908380 w 4419601" name="connsiteX3136"/>
              <a:gd fmla="*/ 1379555 h 2239844" name="connsiteY3136"/>
              <a:gd fmla="*/ 2871224 w 4419601" name="connsiteX3137"/>
              <a:gd fmla="*/ 1409592 h 2239844" name="connsiteY3137"/>
              <a:gd fmla="*/ 2898647 w 4419601" name="connsiteX3138"/>
              <a:gd fmla="*/ 1384980 h 2239844" name="connsiteY3138"/>
              <a:gd fmla="*/ 3464884 w 4419601" name="connsiteX3139"/>
              <a:gd fmla="*/ 1378856 h 2239844" name="connsiteY3139"/>
              <a:gd fmla="*/ 3466862 w 4419601" name="connsiteX3140"/>
              <a:gd fmla="*/ 1389417 h 2239844" name="connsiteY3140"/>
              <a:gd fmla="*/ 3467585 w 4419601" name="connsiteX3141"/>
              <a:gd fmla="*/ 1396766 h 2239844" name="connsiteY3141"/>
              <a:gd fmla="*/ 3467700 w 4419601" name="connsiteX3142"/>
              <a:gd fmla="*/ 1404233 h 2239844" name="connsiteY3142"/>
              <a:gd fmla="*/ 3470530 w 4419601" name="connsiteX3143"/>
              <a:gd fmla="*/ 1378271 h 2239844" name="connsiteY3143"/>
              <a:gd fmla="*/ 3474813 w 4419601" name="connsiteX3144"/>
              <a:gd fmla="*/ 1404003 h 2239844" name="connsiteY3144"/>
              <a:gd fmla="*/ 3474813 w 4419601" name="connsiteX3145"/>
              <a:gd fmla="*/ 1410436 h 2239844" name="connsiteY3145"/>
              <a:gd fmla="*/ 765078 w 4419601" name="connsiteX3146"/>
              <a:gd fmla="*/ 1377738 h 2239844" name="connsiteY3146"/>
              <a:gd fmla="*/ 780070 w 4419601" name="connsiteX3147"/>
              <a:gd fmla="*/ 1390157 h 2239844" name="connsiteY3147"/>
              <a:gd fmla="*/ 796016 w 4419601" name="connsiteX3148"/>
              <a:gd fmla="*/ 1403367 h 2239844" name="connsiteY3148"/>
              <a:gd fmla="*/ 802579 w 4419601" name="connsiteX3149"/>
              <a:gd fmla="*/ 1409440 h 2239844" name="connsiteY3149"/>
              <a:gd fmla="*/ 816702 w 4419601" name="connsiteX3150"/>
              <a:gd fmla="*/ 1420027 h 2239844" name="connsiteY3150"/>
              <a:gd fmla="*/ 815441 w 4419601" name="connsiteX3151"/>
              <a:gd fmla="*/ 1422296 h 2239844" name="connsiteY3151"/>
              <a:gd fmla="*/ 783286 w 4419601" name="connsiteX3152"/>
              <a:gd fmla="*/ 1396585 h 2239844" name="connsiteY3152"/>
              <a:gd fmla="*/ 768012 w 4419601" name="connsiteX3153"/>
              <a:gd fmla="*/ 1382926 h 2239844" name="connsiteY3153"/>
              <a:gd fmla="*/ 2884268 w 4419601" name="connsiteX3154"/>
              <a:gd fmla="*/ 1375385 h 2239844" name="connsiteY3154"/>
              <a:gd fmla="*/ 2873272 w 4419601" name="connsiteX3155"/>
              <a:gd fmla="*/ 1382993 h 2239844" name="connsiteY3155"/>
              <a:gd fmla="*/ 2871224 w 4419601" name="connsiteX3156"/>
              <a:gd fmla="*/ 1383875 h 2239844" name="connsiteY3156"/>
              <a:gd fmla="*/ 2847717 w 4419601" name="connsiteX3157"/>
              <a:gd fmla="*/ 1392884 h 2239844" name="connsiteY3157"/>
              <a:gd fmla="*/ 2852834 w 4419601" name="connsiteX3158"/>
              <a:gd fmla="*/ 1382936 h 2239844" name="connsiteY3158"/>
              <a:gd fmla="*/ 2864772 w 4419601" name="connsiteX3159"/>
              <a:gd fmla="*/ 1377445 h 2239844" name="connsiteY3159"/>
              <a:gd fmla="*/ 2868752 w 4419601" name="connsiteX3160"/>
              <a:gd fmla="*/ 1376371 h 2239844" name="connsiteY3160"/>
              <a:gd fmla="*/ 2907299 w 4419601" name="connsiteX3161"/>
              <a:gd fmla="*/ 1374651 h 2239844" name="connsiteY3161"/>
              <a:gd fmla="*/ 2864772 w 4419601" name="connsiteX3162"/>
              <a:gd fmla="*/ 1409592 h 2239844" name="connsiteY3162"/>
              <a:gd fmla="*/ 2893203 w 4419601" name="connsiteX3163"/>
              <a:gd fmla="*/ 1382167 h 2239844" name="connsiteY3163"/>
              <a:gd fmla="*/ 3463989 w 4419601" name="connsiteX3164"/>
              <a:gd fmla="*/ 1374076 h 2239844" name="connsiteY3164"/>
              <a:gd fmla="*/ 3464373 w 4419601" name="connsiteX3165"/>
              <a:gd fmla="*/ 1375054 h 2239844" name="connsiteY3165"/>
              <a:gd fmla="*/ 3464609 w 4419601" name="connsiteX3166"/>
              <a:gd fmla="*/ 1376379 h 2239844" name="connsiteY3166"/>
              <a:gd fmla="*/ 3464884 w 4419601" name="connsiteX3167"/>
              <a:gd fmla="*/ 1378856 h 2239844" name="connsiteY3167"/>
              <a:gd fmla="*/ 2898970 w 4419601" name="connsiteX3168"/>
              <a:gd fmla="*/ 1371936 h 2239844" name="connsiteY3168"/>
              <a:gd fmla="*/ 2890582 w 4419601" name="connsiteX3169"/>
              <a:gd fmla="*/ 1377445 h 2239844" name="connsiteY3169"/>
              <a:gd fmla="*/ 2832510 w 4419601" name="connsiteX3170"/>
              <a:gd fmla="*/ 1422451 h 2239844" name="connsiteY3170"/>
              <a:gd fmla="*/ 2838429 w 4419601" name="connsiteX3171"/>
              <a:gd fmla="*/ 1410943 h 2239844" name="connsiteY3171"/>
              <a:gd fmla="*/ 2861546 w 4419601" name="connsiteX3172"/>
              <a:gd fmla="*/ 1391108 h 2239844" name="connsiteY3172"/>
              <a:gd fmla="*/ 2873272 w 4419601" name="connsiteX3173"/>
              <a:gd fmla="*/ 1382993 h 2239844" name="connsiteY3173"/>
              <a:gd fmla="*/ 764936 w 4419601" name="connsiteX3174"/>
              <a:gd fmla="*/ 1368249 h 2239844" name="connsiteY3174"/>
              <a:gd fmla="*/ 767771 w 4419601" name="connsiteX3175"/>
              <a:gd fmla="*/ 1370020 h 2239844" name="connsiteY3175"/>
              <a:gd fmla="*/ 768397 w 4419601" name="connsiteX3176"/>
              <a:gd fmla="*/ 1370944 h 2239844" name="connsiteY3176"/>
              <a:gd fmla="*/ 767474 w 4419601" name="connsiteX3177"/>
              <a:gd fmla="*/ 1370390 h 2239844" name="connsiteY3177"/>
              <a:gd fmla="*/ 716528 w 4419601" name="connsiteX3178"/>
              <a:gd fmla="*/ 1366075 h 2239844" name="connsiteY3178"/>
              <a:gd fmla="*/ 712307 w 4419601" name="connsiteX3179"/>
              <a:gd fmla="*/ 1371149 h 2239844" name="connsiteY3179"/>
              <a:gd fmla="*/ 698527 w 4419601" name="connsiteX3180"/>
              <a:gd fmla="*/ 1368274 h 2239844" name="connsiteY3180"/>
              <a:gd fmla="*/ 758848 w 4419601" name="connsiteX3181"/>
              <a:gd fmla="*/ 1364446 h 2239844" name="connsiteY3181"/>
              <a:gd fmla="*/ 760021 w 4419601" name="connsiteX3182"/>
              <a:gd fmla="*/ 1364446 h 2239844" name="connsiteY3182"/>
              <a:gd fmla="*/ 761380 w 4419601" name="connsiteX3183"/>
              <a:gd fmla="*/ 1365250 h 2239844" name="connsiteY3183"/>
              <a:gd fmla="*/ 764936 w 4419601" name="connsiteX3184"/>
              <a:gd fmla="*/ 1368249 h 2239844" name="connsiteY3184"/>
              <a:gd fmla="*/ 763993 w 4419601" name="connsiteX3185"/>
              <a:gd fmla="*/ 1367660 h 2239844" name="connsiteY3185"/>
              <a:gd fmla="*/ 757562 w 4419601" name="connsiteX3186"/>
              <a:gd fmla="*/ 1364446 h 2239844" name="connsiteY3186"/>
              <a:gd fmla="*/ 767474 w 4419601" name="connsiteX3187"/>
              <a:gd fmla="*/ 1370390 h 2239844" name="connsiteY3187"/>
              <a:gd fmla="*/ 768753 w 4419601" name="connsiteX3188"/>
              <a:gd fmla="*/ 1371469 h 2239844" name="connsiteY3188"/>
              <a:gd fmla="*/ 773875 w 4419601" name="connsiteX3189"/>
              <a:gd fmla="*/ 1379026 h 2239844" name="connsiteY3189"/>
              <a:gd fmla="*/ 762629 w 4419601" name="connsiteX3190"/>
              <a:gd fmla="*/ 1373406 h 2239844" name="connsiteY3190"/>
              <a:gd fmla="*/ 2911007 w 4419601" name="connsiteX3191"/>
              <a:gd fmla="*/ 1364031 h 2239844" name="connsiteY3191"/>
              <a:gd fmla="*/ 2909867 w 4419601" name="connsiteX3192"/>
              <a:gd fmla="*/ 1364780 h 2239844" name="connsiteY3192"/>
              <a:gd fmla="*/ 2889775 w 4419601" name="connsiteX3193"/>
              <a:gd fmla="*/ 1375034 h 2239844" name="connsiteY3193"/>
              <a:gd fmla="*/ 2884268 w 4419601" name="connsiteX3194"/>
              <a:gd fmla="*/ 1375385 h 2239844" name="connsiteY3194"/>
              <a:gd fmla="*/ 2890582 w 4419601" name="connsiteX3195"/>
              <a:gd fmla="*/ 1371016 h 2239844" name="connsiteY3195"/>
              <a:gd fmla="*/ 2892062 w 4419601" name="connsiteX3196"/>
              <a:gd fmla="*/ 1370081 h 2239844" name="connsiteY3196"/>
              <a:gd fmla="*/ 2903487 w 4419601" name="connsiteX3197"/>
              <a:gd fmla="*/ 1366998 h 2239844" name="connsiteY3197"/>
              <a:gd fmla="*/ 757736 w 4419601" name="connsiteX3198"/>
              <a:gd fmla="*/ 1363751 h 2239844" name="connsiteY3198"/>
              <a:gd fmla="*/ 758848 w 4419601" name="connsiteX3199"/>
              <a:gd fmla="*/ 1364446 h 2239844" name="connsiteY3199"/>
              <a:gd fmla="*/ 757562 w 4419601" name="connsiteX3200"/>
              <a:gd fmla="*/ 1364446 h 2239844" name="connsiteY3200"/>
              <a:gd fmla="*/ 2902680 w 4419601" name="connsiteX3201"/>
              <a:gd fmla="*/ 1363371 h 2239844" name="connsiteY3201"/>
              <a:gd fmla="*/ 2892062 w 4419601" name="connsiteX3202"/>
              <a:gd fmla="*/ 1370081 h 2239844" name="connsiteY3202"/>
              <a:gd fmla="*/ 2868752 w 4419601" name="connsiteX3203"/>
              <a:gd fmla="*/ 1376371 h 2239844" name="connsiteY3203"/>
              <a:gd fmla="*/ 2855786 w 4419601" name="connsiteX3204"/>
              <a:gd fmla="*/ 1377196 h 2239844" name="connsiteY3204"/>
              <a:gd fmla="*/ 2858955 w 4419601" name="connsiteX3205"/>
              <a:gd fmla="*/ 1371036 h 2239844" name="connsiteY3205"/>
              <a:gd fmla="*/ 2877576 w 4419601" name="connsiteX3206"/>
              <a:gd fmla="*/ 1371619 h 2239844" name="connsiteY3206"/>
              <a:gd fmla="*/ 2896227 w 4419601" name="connsiteX3207"/>
              <a:gd fmla="*/ 1366194 h 2239844" name="connsiteY3207"/>
              <a:gd fmla="*/ 724967 w 4419601" name="connsiteX3208"/>
              <a:gd fmla="*/ 1363329 h 2239844" name="connsiteY3208"/>
              <a:gd fmla="*/ 723724 w 4419601" name="connsiteX3209"/>
              <a:gd fmla="*/ 1365196 h 2239844" name="connsiteY3209"/>
              <a:gd fmla="*/ 716528 w 4419601" name="connsiteX3210"/>
              <a:gd fmla="*/ 1366075 h 2239844" name="connsiteY3210"/>
              <a:gd fmla="*/ 718332 w 4419601" name="connsiteX3211"/>
              <a:gd fmla="*/ 1363907 h 2239844" name="connsiteY3211"/>
              <a:gd fmla="*/ 721398 w 4419601" name="connsiteX3212"/>
              <a:gd fmla="*/ 1360221 h 2239844" name="connsiteY3212"/>
              <a:gd fmla="*/ 718332 w 4419601" name="connsiteX3213"/>
              <a:gd fmla="*/ 1363907 h 2239844" name="connsiteY3213"/>
              <a:gd fmla="*/ 706801 w 4419601" name="connsiteX3214"/>
              <a:gd fmla="*/ 1364912 h 2239844" name="connsiteY3214"/>
              <a:gd fmla="*/ 699254 w 4419601" name="connsiteX3215"/>
              <a:gd fmla="*/ 1360926 h 2239844" name="connsiteY3215"/>
              <a:gd fmla="*/ 719134 w 4419601" name="connsiteX3216"/>
              <a:gd fmla="*/ 1360994 h 2239844" name="connsiteY3216"/>
              <a:gd fmla="*/ 2937521 w 4419601" name="connsiteX3217"/>
              <a:gd fmla="*/ 1359535 h 2239844" name="connsiteY3217"/>
              <a:gd fmla="*/ 2927683 w 4419601" name="connsiteX3218"/>
              <a:gd fmla="*/ 1363783 h 2239844" name="connsiteY3218"/>
              <a:gd fmla="*/ 2907299 w 4419601" name="connsiteX3219"/>
              <a:gd fmla="*/ 1374651 h 2239844" name="connsiteY3219"/>
              <a:gd fmla="*/ 2910746 w 4419601" name="connsiteX3220"/>
              <a:gd fmla="*/ 1371820 h 2239844" name="connsiteY3220"/>
              <a:gd fmla="*/ 2923178 w 4419601" name="connsiteX3221"/>
              <a:gd fmla="*/ 1363758 h 2239844" name="connsiteY3221"/>
              <a:gd fmla="*/ 3289944 w 4419601" name="connsiteX3222"/>
              <a:gd fmla="*/ 1358851 h 2239844" name="connsiteY3222"/>
              <a:gd fmla="*/ 3294259 w 4419601" name="connsiteX3223"/>
              <a:gd fmla="*/ 1386469 h 2239844" name="connsiteY3223"/>
              <a:gd fmla="*/ 3295270 w 4419601" name="connsiteX3224"/>
              <a:gd fmla="*/ 1428929 h 2239844" name="connsiteY3224"/>
              <a:gd fmla="*/ 3296052 w 4419601" name="connsiteX3225"/>
              <a:gd fmla="*/ 1429599 h 2239844" name="connsiteY3225"/>
              <a:gd fmla="*/ 3295277 w 4419601" name="connsiteX3226"/>
              <a:gd fmla="*/ 1454389 h 2239844" name="connsiteY3226"/>
              <a:gd fmla="*/ 3295340 w 4419601" name="connsiteX3227"/>
              <a:gd fmla="*/ 1454617 h 2239844" name="connsiteY3227"/>
              <a:gd fmla="*/ 3296022 w 4419601" name="connsiteX3228"/>
              <a:gd fmla="*/ 1470991 h 2239844" name="connsiteY3228"/>
              <a:gd fmla="*/ 3301846 w 4419601" name="connsiteX3229"/>
              <a:gd fmla="*/ 1455068 h 2239844" name="connsiteY3229"/>
              <a:gd fmla="*/ 3303453 w 4419601" name="connsiteX3230"/>
              <a:gd fmla="*/ 1416487 h 2239844" name="connsiteY3230"/>
              <a:gd fmla="*/ 3301349 w 4419601" name="connsiteX3231"/>
              <a:gd fmla="*/ 1406387 h 2239844" name="connsiteY3231"/>
              <a:gd fmla="*/ 3301696 w 4419601" name="connsiteX3232"/>
              <a:gd fmla="*/ 1428929 h 2239844" name="connsiteY3232"/>
              <a:gd fmla="*/ 3300892 w 4419601" name="connsiteX3233"/>
              <a:gd fmla="*/ 1433749 h 2239844" name="connsiteY3233"/>
              <a:gd fmla="*/ 3296052 w 4419601" name="connsiteX3234"/>
              <a:gd fmla="*/ 1429599 h 2239844" name="connsiteY3234"/>
              <a:gd fmla="*/ 3296876 w 4419601" name="connsiteX3235"/>
              <a:gd fmla="*/ 1403221 h 2239844" name="connsiteY3235"/>
              <a:gd fmla="*/ 3294259 w 4419601" name="connsiteX3236"/>
              <a:gd fmla="*/ 1386469 h 2239844" name="connsiteY3236"/>
              <a:gd fmla="*/ 3293960 w 4419601" name="connsiteX3237"/>
              <a:gd fmla="*/ 1373912 h 2239844" name="connsiteY3237"/>
              <a:gd fmla="*/ 763993 w 4419601" name="connsiteX3238"/>
              <a:gd fmla="*/ 1358019 h 2239844" name="connsiteY3238"/>
              <a:gd fmla="*/ 798559 w 4419601" name="connsiteX3239"/>
              <a:gd fmla="*/ 1382123 h 2239844" name="connsiteY3239"/>
              <a:gd fmla="*/ 822606 w 4419601" name="connsiteX3240"/>
              <a:gd fmla="*/ 1409405 h 2239844" name="connsiteY3240"/>
              <a:gd fmla="*/ 822600 w 4419601" name="connsiteX3241"/>
              <a:gd fmla="*/ 1409416 h 2239844" name="connsiteY3241"/>
              <a:gd fmla="*/ 821872 w 4419601" name="connsiteX3242"/>
              <a:gd fmla="*/ 1409440 h 2239844" name="connsiteY3242"/>
              <a:gd fmla="*/ 807824 w 4419601" name="connsiteX3243"/>
              <a:gd fmla="*/ 1399673 h 2239844" name="connsiteY3243"/>
              <a:gd fmla="*/ 797756 w 4419601" name="connsiteX3244"/>
              <a:gd fmla="*/ 1388550 h 2239844" name="connsiteY3244"/>
              <a:gd fmla="*/ 789717 w 4419601" name="connsiteX3245"/>
              <a:gd fmla="*/ 1383730 h 2239844" name="connsiteY3245"/>
              <a:gd fmla="*/ 803383 w 4419601" name="connsiteX3246"/>
              <a:gd fmla="*/ 1396585 h 2239844" name="connsiteY3246"/>
              <a:gd fmla="*/ 807824 w 4419601" name="connsiteX3247"/>
              <a:gd fmla="*/ 1399673 h 2239844" name="connsiteY3247"/>
              <a:gd fmla="*/ 815790 w 4419601" name="connsiteX3248"/>
              <a:gd fmla="*/ 1408473 h 2239844" name="connsiteY3248"/>
              <a:gd fmla="*/ 805191 w 4419601" name="connsiteX3249"/>
              <a:gd fmla="*/ 1402209 h 2239844" name="connsiteY3249"/>
              <a:gd fmla="*/ 783286 w 4419601" name="connsiteX3250"/>
              <a:gd fmla="*/ 1383730 h 2239844" name="connsiteY3250"/>
              <a:gd fmla="*/ 799363 w 4419601" name="connsiteX3251"/>
              <a:gd fmla="*/ 1398995 h 2239844" name="connsiteY3251"/>
              <a:gd fmla="*/ 815441 w 4419601" name="connsiteX3252"/>
              <a:gd fmla="*/ 1409440 h 2239844" name="connsiteY3252"/>
              <a:gd fmla="*/ 817195 w 4419601" name="connsiteX3253"/>
              <a:gd fmla="*/ 1410024 h 2239844" name="connsiteY3253"/>
              <a:gd fmla="*/ 820334 w 4419601" name="connsiteX3254"/>
              <a:gd fmla="*/ 1413492 h 2239844" name="connsiteY3254"/>
              <a:gd fmla="*/ 818354 w 4419601" name="connsiteX3255"/>
              <a:gd fmla="*/ 1417054 h 2239844" name="connsiteY3255"/>
              <a:gd fmla="*/ 802378 w 4419601" name="connsiteX3256"/>
              <a:gd fmla="*/ 1408637 h 2239844" name="connsiteY3256"/>
              <a:gd fmla="*/ 796016 w 4419601" name="connsiteX3257"/>
              <a:gd fmla="*/ 1403367 h 2239844" name="connsiteY3257"/>
              <a:gd fmla="*/ 780874 w 4419601" name="connsiteX3258"/>
              <a:gd fmla="*/ 1389354 h 2239844" name="connsiteY3258"/>
              <a:gd fmla="*/ 773875 w 4419601" name="connsiteX3259"/>
              <a:gd fmla="*/ 1379026 h 2239844" name="connsiteY3259"/>
              <a:gd fmla="*/ 783286 w 4419601" name="connsiteX3260"/>
              <a:gd fmla="*/ 1383729 h 2239844" name="connsiteY3260"/>
              <a:gd fmla="*/ 768753 w 4419601" name="connsiteX3261"/>
              <a:gd fmla="*/ 1371469 h 2239844" name="connsiteY3261"/>
              <a:gd fmla="*/ 768397 w 4419601" name="connsiteX3262"/>
              <a:gd fmla="*/ 1370944 h 2239844" name="connsiteY3262"/>
              <a:gd fmla="*/ 789716 w 4419601" name="connsiteX3263"/>
              <a:gd fmla="*/ 1383729 h 2239844" name="connsiteY3263"/>
              <a:gd fmla="*/ 767771 w 4419601" name="connsiteX3264"/>
              <a:gd fmla="*/ 1370020 h 2239844" name="connsiteY3264"/>
              <a:gd fmla="*/ 763993 w 4419601" name="connsiteX3265"/>
              <a:gd fmla="*/ 1364446 h 2239844" name="connsiteY3265"/>
              <a:gd fmla="*/ 760021 w 4419601" name="connsiteX3266"/>
              <a:gd fmla="*/ 1364446 h 2239844" name="connsiteY3266"/>
              <a:gd fmla="*/ 757878 w 4419601" name="connsiteX3267"/>
              <a:gd fmla="*/ 1363180 h 2239844" name="connsiteY3267"/>
              <a:gd fmla="*/ 758366 w 4419601" name="connsiteX3268"/>
              <a:gd fmla="*/ 1361232 h 2239844" name="connsiteY3268"/>
              <a:gd fmla="*/ 763993 w 4419601" name="connsiteX3269"/>
              <a:gd fmla="*/ 1358019 h 2239844" name="connsiteY3269"/>
              <a:gd fmla="*/ 2941580 w 4419601" name="connsiteX3270"/>
              <a:gd fmla="*/ 1357782 h 2239844" name="connsiteY3270"/>
              <a:gd fmla="*/ 2939893 w 4419601" name="connsiteX3271"/>
              <a:gd fmla="*/ 1358837 h 2239844" name="connsiteY3271"/>
              <a:gd fmla="*/ 2937521 w 4419601" name="connsiteX3272"/>
              <a:gd fmla="*/ 1359535 h 2239844" name="connsiteY3272"/>
              <a:gd fmla="*/ 2942201 w 4419601" name="connsiteX3273"/>
              <a:gd fmla="*/ 1357394 h 2239844" name="connsiteY3273"/>
              <a:gd fmla="*/ 2942201 w 4419601" name="connsiteX3274"/>
              <a:gd fmla="*/ 1357514 h 2239844" name="connsiteY3274"/>
              <a:gd fmla="*/ 2941580 w 4419601" name="connsiteX3275"/>
              <a:gd fmla="*/ 1357782 h 2239844" name="connsiteY3275"/>
              <a:gd fmla="*/ 2119412 w 4419601" name="connsiteX3276"/>
              <a:gd fmla="*/ 1352601 h 2239844" name="connsiteY3276"/>
              <a:gd fmla="*/ 2216151 w 4419601" name="connsiteX3277"/>
              <a:gd fmla="*/ 1416101 h 2239844" name="connsiteY3277"/>
              <a:gd fmla="*/ 2209702 w 4419601" name="connsiteX3278"/>
              <a:gd fmla="*/ 1422451 h 2239844" name="connsiteY3278"/>
              <a:gd fmla="*/ 2119412 w 4419601" name="connsiteX3279"/>
              <a:gd fmla="*/ 1358951 h 2239844" name="connsiteY3279"/>
              <a:gd fmla="*/ 2119412 w 4419601" name="connsiteX3280"/>
              <a:gd fmla="*/ 1352601 h 2239844" name="connsiteY3280"/>
              <a:gd fmla="*/ 2940996 w 4419601" name="connsiteX3281"/>
              <a:gd fmla="*/ 1352203 h 2239844" name="connsiteY3281"/>
              <a:gd fmla="*/ 2923178 w 4419601" name="connsiteX3282"/>
              <a:gd fmla="*/ 1363758 h 2239844" name="connsiteY3282"/>
              <a:gd fmla="*/ 2906713 w 4419601" name="connsiteX3283"/>
              <a:gd fmla="*/ 1368605 h 2239844" name="connsiteY3283"/>
              <a:gd fmla="*/ 2898970 w 4419601" name="connsiteX3284"/>
              <a:gd fmla="*/ 1371936 h 2239844" name="connsiteY3284"/>
              <a:gd fmla="*/ 2909867 w 4419601" name="connsiteX3285"/>
              <a:gd fmla="*/ 1364780 h 2239844" name="connsiteY3285"/>
              <a:gd fmla="*/ 2912446 w 4419601" name="connsiteX3286"/>
              <a:gd fmla="*/ 1363464 h 2239844" name="connsiteY3286"/>
              <a:gd fmla="*/ 738269 w 4419601" name="connsiteX3287"/>
              <a:gd fmla="*/ 1351591 h 2239844" name="connsiteY3287"/>
              <a:gd fmla="*/ 737465 w 4419601" name="connsiteX3288"/>
              <a:gd fmla="*/ 1352394 h 2239844" name="connsiteY3288"/>
              <a:gd fmla="*/ 733910 w 4419601" name="connsiteX3289"/>
              <a:gd fmla="*/ 1355947 h 2239844" name="connsiteY3289"/>
              <a:gd fmla="*/ 734352 w 4419601" name="connsiteX3290"/>
              <a:gd fmla="*/ 1355797 h 2239844" name="connsiteY3290"/>
              <a:gd fmla="*/ 732686 w 4419601" name="connsiteX3291"/>
              <a:gd fmla="*/ 1357171 h 2239844" name="connsiteY3291"/>
              <a:gd fmla="*/ 731838 w 4419601" name="connsiteX3292"/>
              <a:gd fmla="*/ 1358019 h 2239844" name="connsiteY3292"/>
              <a:gd fmla="*/ 731862 w 4419601" name="connsiteX3293"/>
              <a:gd fmla="*/ 1357851 h 2239844" name="connsiteY3293"/>
              <a:gd fmla="*/ 725250 w 4419601" name="connsiteX3294"/>
              <a:gd fmla="*/ 1363305 h 2239844" name="connsiteY3294"/>
              <a:gd fmla="*/ 724967 w 4419601" name="connsiteX3295"/>
              <a:gd fmla="*/ 1363329 h 2239844" name="connsiteY3295"/>
              <a:gd fmla="*/ 728694 w 4419601" name="connsiteX3296"/>
              <a:gd fmla="*/ 1357729 h 2239844" name="connsiteY3296"/>
              <a:gd fmla="*/ 732043 w 4419601" name="connsiteX3297"/>
              <a:gd fmla="*/ 1356585 h 2239844" name="connsiteY3297"/>
              <a:gd fmla="*/ 732642 w 4419601" name="connsiteX3298"/>
              <a:gd fmla="*/ 1352394 h 2239844" name="connsiteY3298"/>
              <a:gd fmla="*/ 738269 w 4419601" name="connsiteX3299"/>
              <a:gd fmla="*/ 1351591 h 2239844" name="connsiteY3299"/>
              <a:gd fmla="*/ 2742512 w 4419601" name="connsiteX3300"/>
              <a:gd fmla="*/ 1351023 h 2239844" name="connsiteY3300"/>
              <a:gd fmla="*/ 2743200 w 4419601" name="connsiteX3301"/>
              <a:gd fmla="*/ 1352500 h 2239844" name="connsiteY3301"/>
              <a:gd fmla="*/ 2741442 w 4419601" name="connsiteX3302"/>
              <a:gd fmla="*/ 1355590 h 2239844" name="connsiteY3302"/>
              <a:gd fmla="*/ 2750252 w 4419601" name="connsiteX3303"/>
              <a:gd fmla="*/ 1364031 h 2239844" name="connsiteY3303"/>
              <a:gd fmla="*/ 2783473 w 4419601" name="connsiteX3304"/>
              <a:gd fmla="*/ 1388765 h 2239844" name="connsiteY3304"/>
              <a:gd fmla="*/ 2809250 w 4419601" name="connsiteX3305"/>
              <a:gd fmla="*/ 1412517 h 2239844" name="connsiteY3305"/>
              <a:gd fmla="*/ 2809432 w 4419601" name="connsiteX3306"/>
              <a:gd fmla="*/ 1412653 h 2239844" name="connsiteY3306"/>
              <a:gd fmla="*/ 2810317 w 4419601" name="connsiteX3307"/>
              <a:gd fmla="*/ 1411563 h 2239844" name="connsiteY3307"/>
              <a:gd fmla="*/ 2794475 w 4419601" name="connsiteX3308"/>
              <a:gd fmla="*/ 1396957 h 2239844" name="connsiteY3308"/>
              <a:gd fmla="*/ 2783473 w 4419601" name="connsiteX3309"/>
              <a:gd fmla="*/ 1388765 h 2239844" name="connsiteY3309"/>
              <a:gd fmla="*/ 2945459 w 4419601" name="connsiteX3310"/>
              <a:gd fmla="*/ 1349309 h 2239844" name="connsiteY3310"/>
              <a:gd fmla="*/ 2944011 w 4419601" name="connsiteX3311"/>
              <a:gd fmla="*/ 1350248 h 2239844" name="connsiteY3311"/>
              <a:gd fmla="*/ 2922844 w 4419601" name="connsiteX3312"/>
              <a:gd fmla="*/ 1358157 h 2239844" name="connsiteY3312"/>
              <a:gd fmla="*/ 2912446 w 4419601" name="connsiteX3313"/>
              <a:gd fmla="*/ 1363464 h 2239844" name="connsiteY3313"/>
              <a:gd fmla="*/ 2911007 w 4419601" name="connsiteX3314"/>
              <a:gd fmla="*/ 1364031 h 2239844" name="connsiteY3314"/>
              <a:gd fmla="*/ 2926070 w 4419601" name="connsiteX3315"/>
              <a:gd fmla="*/ 1354139 h 2239844" name="connsiteY3315"/>
              <a:gd fmla="*/ 2961558 w 4419601" name="connsiteX3316"/>
              <a:gd fmla="*/ 1345298 h 2239844" name="connsiteY3316"/>
              <a:gd fmla="*/ 2942201 w 4419601" name="connsiteX3317"/>
              <a:gd fmla="*/ 1357394 h 2239844" name="connsiteY3317"/>
              <a:gd fmla="*/ 2942201 w 4419601" name="connsiteX3318"/>
              <a:gd fmla="*/ 1354942 h 2239844" name="connsiteY3318"/>
              <a:gd fmla="*/ 2942201 w 4419601" name="connsiteX3319"/>
              <a:gd fmla="*/ 1351728 h 2239844" name="connsiteY3319"/>
              <a:gd fmla="*/ 2940996 w 4419601" name="connsiteX3320"/>
              <a:gd fmla="*/ 1352203 h 2239844" name="connsiteY3320"/>
              <a:gd fmla="*/ 2944011 w 4419601" name="connsiteX3321"/>
              <a:gd fmla="*/ 1350248 h 2239844" name="connsiteY3321"/>
              <a:gd fmla="*/ 2948653 w 4419601" name="connsiteX3322"/>
              <a:gd fmla="*/ 1348513 h 2239844" name="connsiteY3322"/>
              <a:gd fmla="*/ 627872 w 4419601" name="connsiteX3323"/>
              <a:gd fmla="*/ 1344366 h 2239844" name="connsiteY3323"/>
              <a:gd fmla="*/ 629793 w 4419601" name="connsiteX3324"/>
              <a:gd fmla="*/ 1345628 h 2239844" name="connsiteY3324"/>
              <a:gd fmla="*/ 671846 w 4419601" name="connsiteX3325"/>
              <a:gd fmla="*/ 1356299 h 2239844" name="connsiteY3325"/>
              <a:gd fmla="*/ 674714 w 4419601" name="connsiteX3326"/>
              <a:gd fmla="*/ 1358484 h 2239844" name="connsiteY3326"/>
              <a:gd fmla="*/ 693966 w 4419601" name="connsiteX3327"/>
              <a:gd fmla="*/ 1367322 h 2239844" name="connsiteY3327"/>
              <a:gd fmla="*/ 698527 w 4419601" name="connsiteX3328"/>
              <a:gd fmla="*/ 1368274 h 2239844" name="connsiteY3328"/>
              <a:gd fmla="*/ 693164 w 4419601" name="connsiteX3329"/>
              <a:gd fmla="*/ 1368929 h 2239844" name="connsiteY3329"/>
              <a:gd fmla="*/ 655462 w 4419601" name="connsiteX3330"/>
              <a:gd fmla="*/ 1358484 h 2239844" name="connsiteY3330"/>
              <a:gd fmla="*/ 629818 w 4419601" name="connsiteX3331"/>
              <a:gd fmla="*/ 1346433 h 2239844" name="connsiteY3331"/>
              <a:gd fmla="*/ 2944669 w 4419601" name="connsiteX3332"/>
              <a:gd fmla="*/ 1343882 h 2239844" name="connsiteY3332"/>
              <a:gd fmla="*/ 2929296 w 4419601" name="connsiteX3333"/>
              <a:gd fmla="*/ 1351728 h 2239844" name="connsiteY3333"/>
              <a:gd fmla="*/ 2902680 w 4419601" name="connsiteX3334"/>
              <a:gd fmla="*/ 1363371 h 2239844" name="connsiteY3334"/>
              <a:gd fmla="*/ 2923650 w 4419601" name="connsiteX3335"/>
              <a:gd fmla="*/ 1350120 h 2239844" name="connsiteY3335"/>
              <a:gd fmla="*/ 2963092 w 4419601" name="connsiteX3336"/>
              <a:gd fmla="*/ 1343261 h 2239844" name="connsiteY3336"/>
              <a:gd fmla="*/ 2961558 w 4419601" name="connsiteX3337"/>
              <a:gd fmla="*/ 1345298 h 2239844" name="connsiteY3337"/>
              <a:gd fmla="*/ 2961558 w 4419601" name="connsiteX3338"/>
              <a:gd fmla="*/ 1343691 h 2239844" name="connsiteY3338"/>
              <a:gd fmla="*/ 3460725 w 4419601" name="connsiteX3339"/>
              <a:gd fmla="*/ 1341688 h 2239844" name="connsiteY3339"/>
              <a:gd fmla="*/ 3462792 w 4419601" name="connsiteX3340"/>
              <a:gd fmla="*/ 1348084 h 2239844" name="connsiteY3340"/>
              <a:gd fmla="*/ 3466772 w 4419601" name="connsiteX3341"/>
              <a:gd fmla="*/ 1388507 h 2239844" name="connsiteY3341"/>
              <a:gd fmla="*/ 3464609 w 4419601" name="connsiteX3342"/>
              <a:gd fmla="*/ 1376379 h 2239844" name="connsiteY3342"/>
              <a:gd fmla="*/ 3461963 w 4419601" name="connsiteX3343"/>
              <a:gd fmla="*/ 1352539 h 2239844" name="connsiteY3343"/>
              <a:gd fmla="*/ 693665 w 4419601" name="connsiteX3344"/>
              <a:gd fmla="*/ 1339822 h 2239844" name="connsiteY3344"/>
              <a:gd fmla="*/ 693665 w 4419601" name="connsiteX3345"/>
              <a:gd fmla="*/ 1346251 h 2239844" name="connsiteY3345"/>
              <a:gd fmla="*/ 693665 w 4419601" name="connsiteX3346"/>
              <a:gd fmla="*/ 1339822 h 2239844" name="connsiteY3346"/>
              <a:gd fmla="*/ 2961558 w 4419601" name="connsiteX3347"/>
              <a:gd fmla="*/ 1338869 h 2239844" name="connsiteY3347"/>
              <a:gd fmla="*/ 2961558 w 4419601" name="connsiteX3348"/>
              <a:gd fmla="*/ 1342084 h 2239844" name="connsiteY3348"/>
              <a:gd fmla="*/ 2961558 w 4419601" name="connsiteX3349"/>
              <a:gd fmla="*/ 1343691 h 2239844" name="connsiteY3349"/>
              <a:gd fmla="*/ 2948653 w 4419601" name="connsiteX3350"/>
              <a:gd fmla="*/ 1348513 h 2239844" name="connsiteY3350"/>
              <a:gd fmla="*/ 2945459 w 4419601" name="connsiteX3351"/>
              <a:gd fmla="*/ 1349309 h 2239844" name="connsiteY3351"/>
              <a:gd fmla="*/ 2986384 w 4419601" name="connsiteX3352"/>
              <a:gd fmla="*/ 1338436 h 2239844" name="connsiteY3352"/>
              <a:gd fmla="*/ 3000273 w 4419601" name="connsiteX3353"/>
              <a:gd fmla="*/ 1338869 h 2239844" name="connsiteY3353"/>
              <a:gd fmla="*/ 2930909 w 4419601" name="connsiteX3354"/>
              <a:gd fmla="*/ 1366998 h 2239844" name="connsiteY3354"/>
              <a:gd fmla="*/ 2908380 w 4419601" name="connsiteX3355"/>
              <a:gd fmla="*/ 1379555 h 2239844" name="connsiteY3355"/>
              <a:gd fmla="*/ 2913972 w 4419601" name="connsiteX3356"/>
              <a:gd fmla="*/ 1375034 h 2239844" name="connsiteY3356"/>
              <a:gd fmla="*/ 2939893 w 4419601" name="connsiteX3357"/>
              <a:gd fmla="*/ 1358837 h 2239844" name="connsiteY3357"/>
              <a:gd fmla="*/ 2942201 w 4419601" name="connsiteX3358"/>
              <a:gd fmla="*/ 1358157 h 2239844" name="connsiteY3358"/>
              <a:gd fmla="*/ 2942201 w 4419601" name="connsiteX3359"/>
              <a:gd fmla="*/ 1357514 h 2239844" name="connsiteY3359"/>
              <a:gd fmla="*/ 611432 w 4419601" name="connsiteX3360"/>
              <a:gd fmla="*/ 1337793 h 2239844" name="connsiteY3360"/>
              <a:gd fmla="*/ 629818 w 4419601" name="connsiteX3361"/>
              <a:gd fmla="*/ 1346433 h 2239844" name="connsiteY3361"/>
              <a:gd fmla="*/ 643430 w 4419601" name="connsiteX3362"/>
              <a:gd fmla="*/ 1360894 h 2239844" name="connsiteY3362"/>
              <a:gd fmla="*/ 674714 w 4419601" name="connsiteX3363"/>
              <a:gd fmla="*/ 1384195 h 2239844" name="connsiteY3363"/>
              <a:gd fmla="*/ 706801 w 4419601" name="connsiteX3364"/>
              <a:gd fmla="*/ 1377767 h 2239844" name="connsiteY3364"/>
              <a:gd fmla="*/ 712307 w 4419601" name="connsiteX3365"/>
              <a:gd fmla="*/ 1371149 h 2239844" name="connsiteY3365"/>
              <a:gd fmla="*/ 713218 w 4419601" name="connsiteX3366"/>
              <a:gd fmla="*/ 1371339 h 2239844" name="connsiteY3366"/>
              <a:gd fmla="*/ 720919 w 4419601" name="connsiteX3367"/>
              <a:gd fmla="*/ 1369411 h 2239844" name="connsiteY3367"/>
              <a:gd fmla="*/ 719635 w 4419601" name="connsiteX3368"/>
              <a:gd fmla="*/ 1371339 h 2239844" name="connsiteY3368"/>
              <a:gd fmla="*/ 693966 w 4419601" name="connsiteX3369"/>
              <a:gd fmla="*/ 1390623 h 2239844" name="connsiteY3369"/>
              <a:gd fmla="*/ 629793 w 4419601" name="connsiteX3370"/>
              <a:gd fmla="*/ 1358484 h 2239844" name="connsiteY3370"/>
              <a:gd fmla="*/ 3000273 w 4419601" name="connsiteX3371"/>
              <a:gd fmla="*/ 1332440 h 2239844" name="connsiteY3371"/>
              <a:gd fmla="*/ 2986384 w 4419601" name="connsiteX3372"/>
              <a:gd fmla="*/ 1338436 h 2239844" name="connsiteY3372"/>
              <a:gd fmla="*/ 2980916 w 4419601" name="connsiteX3373"/>
              <a:gd fmla="*/ 1338266 h 2239844" name="connsiteY3373"/>
              <a:gd fmla="*/ 2963092 w 4419601" name="connsiteX3374"/>
              <a:gd fmla="*/ 1343261 h 2239844" name="connsiteY3374"/>
              <a:gd fmla="*/ 2963978 w 4419601" name="connsiteX3375"/>
              <a:gd fmla="*/ 1342084 h 2239844" name="connsiteY3375"/>
              <a:gd fmla="*/ 2961558 w 4419601" name="connsiteX3376"/>
              <a:gd fmla="*/ 1338869 h 2239844" name="connsiteY3376"/>
              <a:gd fmla="*/ 2944669 w 4419601" name="connsiteX3377"/>
              <a:gd fmla="*/ 1343882 h 2239844" name="connsiteY3377"/>
              <a:gd fmla="*/ 2962365 w 4419601" name="connsiteX3378"/>
              <a:gd fmla="*/ 1334851 h 2239844" name="connsiteY3378"/>
              <a:gd fmla="*/ 3000273 w 4419601" name="connsiteX3379"/>
              <a:gd fmla="*/ 1332440 h 2239844" name="connsiteY3379"/>
              <a:gd fmla="*/ 3000273 w 4419601" name="connsiteX3380"/>
              <a:gd fmla="*/ 1332440 h 2239844" name="connsiteY3380"/>
              <a:gd fmla="*/ 3000273 w 4419601" name="connsiteX3381"/>
              <a:gd fmla="*/ 1338869 h 2239844" name="connsiteY3381"/>
              <a:gd fmla="*/ 3000273 w 4419601" name="connsiteX3382"/>
              <a:gd fmla="*/ 1332440 h 2239844" name="connsiteY3382"/>
              <a:gd fmla="*/ 3448541 w 4419601" name="connsiteX3383"/>
              <a:gd fmla="*/ 1330891 h 2239844" name="connsiteY3383"/>
              <a:gd fmla="*/ 3454399 w 4419601" name="connsiteX3384"/>
              <a:gd fmla="*/ 1349015 h 2239844" name="connsiteY3384"/>
              <a:gd fmla="*/ 3456341 w 4419601" name="connsiteX3385"/>
              <a:gd fmla="*/ 1358972 h 2239844" name="connsiteY3385"/>
              <a:gd fmla="*/ 3457653 w 4419601" name="connsiteX3386"/>
              <a:gd fmla="*/ 1382988 h 2239844" name="connsiteY3386"/>
              <a:gd fmla="*/ 3449113 w 4419601" name="connsiteX3387"/>
              <a:gd fmla="*/ 1333240 h 2239844" name="connsiteY3387"/>
              <a:gd fmla="*/ 658472 w 4419601" name="connsiteX3388"/>
              <a:gd fmla="*/ 1327959 h 2239844" name="connsiteY3388"/>
              <a:gd fmla="*/ 693665 w 4419601" name="connsiteX3389"/>
              <a:gd fmla="*/ 1346251 h 2239844" name="connsiteY3389"/>
              <a:gd fmla="*/ 651848 w 4419601" name="connsiteX3390"/>
              <a:gd fmla="*/ 1328374 h 2239844" name="connsiteY3390"/>
              <a:gd fmla="*/ 669099 w 4419601" name="connsiteX3391"/>
              <a:gd fmla="*/ 1327294 h 2239844" name="connsiteY3391"/>
              <a:gd fmla="*/ 693665 w 4419601" name="connsiteX3392"/>
              <a:gd fmla="*/ 1339822 h 2239844" name="connsiteY3392"/>
              <a:gd fmla="*/ 665592 w 4419601" name="connsiteX3393"/>
              <a:gd fmla="*/ 1327514 h 2239844" name="connsiteY3393"/>
              <a:gd fmla="*/ 2100357 w 4419601" name="connsiteX3394"/>
              <a:gd fmla="*/ 1327201 h 2239844" name="connsiteY3394"/>
              <a:gd fmla="*/ 2312988 w 4419601" name="connsiteX3395"/>
              <a:gd fmla="*/ 1409751 h 2239844" name="connsiteY3395"/>
              <a:gd fmla="*/ 2306545 w 4419601" name="connsiteX3396"/>
              <a:gd fmla="*/ 1416101 h 2239844" name="connsiteY3396"/>
              <a:gd fmla="*/ 2100357 w 4419601" name="connsiteX3397"/>
              <a:gd fmla="*/ 1333551 h 2239844" name="connsiteY3397"/>
              <a:gd fmla="*/ 2100357 w 4419601" name="connsiteX3398"/>
              <a:gd fmla="*/ 1327201 h 2239844" name="connsiteY3398"/>
              <a:gd fmla="*/ 667715 w 4419601" name="connsiteX3399"/>
              <a:gd fmla="*/ 1326588 h 2239844" name="connsiteY3399"/>
              <a:gd fmla="*/ 668134 w 4419601" name="connsiteX3400"/>
              <a:gd fmla="*/ 1326802 h 2239844" name="connsiteY3400"/>
              <a:gd fmla="*/ 667974 w 4419601" name="connsiteX3401"/>
              <a:gd fmla="*/ 1326963 h 2239844" name="connsiteY3401"/>
              <a:gd fmla="*/ 3253188 w 4419601" name="connsiteX3402"/>
              <a:gd fmla="*/ 1324468 h 2239844" name="connsiteY3402"/>
              <a:gd fmla="*/ 3269629 w 4419601" name="connsiteX3403"/>
              <a:gd fmla="*/ 1371052 h 2239844" name="connsiteY3403"/>
              <a:gd fmla="*/ 3256773 w 4419601" name="connsiteX3404"/>
              <a:gd fmla="*/ 1441761 h 2239844" name="connsiteY3404"/>
              <a:gd fmla="*/ 3250345 w 4419601" name="connsiteX3405"/>
              <a:gd fmla="*/ 1441761 h 2239844" name="connsiteY3405"/>
              <a:gd fmla="*/ 3256773 w 4419601" name="connsiteX3406"/>
              <a:gd fmla="*/ 1364624 h 2239844" name="connsiteY3406"/>
              <a:gd fmla="*/ 665190 w 4419601" name="connsiteX3407"/>
              <a:gd fmla="*/ 1322938 h 2239844" name="connsiteY3407"/>
              <a:gd fmla="*/ 667715 w 4419601" name="connsiteX3408"/>
              <a:gd fmla="*/ 1326588 h 2239844" name="connsiteY3408"/>
              <a:gd fmla="*/ 662125 w 4419601" name="connsiteX3409"/>
              <a:gd fmla="*/ 1323738 h 2239844" name="connsiteY3409"/>
              <a:gd fmla="*/ 674396 w 4419601" name="connsiteX3410"/>
              <a:gd fmla="*/ 1320534 h 2239844" name="connsiteY3410"/>
              <a:gd fmla="*/ 674396 w 4419601" name="connsiteX3411"/>
              <a:gd fmla="*/ 1326963 h 2239844" name="connsiteY3411"/>
              <a:gd fmla="*/ 669099 w 4419601" name="connsiteX3412"/>
              <a:gd fmla="*/ 1327294 h 2239844" name="connsiteY3412"/>
              <a:gd fmla="*/ 668134 w 4419601" name="connsiteX3413"/>
              <a:gd fmla="*/ 1326802 h 2239844" name="connsiteY3413"/>
              <a:gd fmla="*/ 671185 w 4419601" name="connsiteX3414"/>
              <a:gd fmla="*/ 1323748 h 2239844" name="connsiteY3414"/>
              <a:gd fmla="*/ 674396 w 4419601" name="connsiteX3415"/>
              <a:gd fmla="*/ 1320534 h 2239844" name="connsiteY3415"/>
              <a:gd fmla="*/ 641651 w 4419601" name="connsiteX3416"/>
              <a:gd fmla="*/ 1320402 h 2239844" name="connsiteY3416"/>
              <a:gd fmla="*/ 642282 w 4419601" name="connsiteX3417"/>
              <a:gd fmla="*/ 1320534 h 2239844" name="connsiteY3417"/>
              <a:gd fmla="*/ 655931 w 4419601" name="connsiteX3418"/>
              <a:gd fmla="*/ 1325356 h 2239844" name="connsiteY3418"/>
              <a:gd fmla="*/ 658901 w 4419601" name="connsiteX3419"/>
              <a:gd fmla="*/ 1324580 h 2239844" name="connsiteY3419"/>
              <a:gd fmla="*/ 665592 w 4419601" name="connsiteX3420"/>
              <a:gd fmla="*/ 1327514 h 2239844" name="connsiteY3420"/>
              <a:gd fmla="*/ 658472 w 4419601" name="connsiteX3421"/>
              <a:gd fmla="*/ 1327959 h 2239844" name="connsiteY3421"/>
              <a:gd fmla="*/ 651917 w 4419601" name="connsiteX3422"/>
              <a:gd fmla="*/ 1324552 h 2239844" name="connsiteY3422"/>
              <a:gd fmla="*/ 1412988 w 4419601" name="connsiteX3423"/>
              <a:gd fmla="*/ 1312913 h 2239844" name="connsiteY3423"/>
              <a:gd fmla="*/ 1490549 w 4419601" name="connsiteX3424"/>
              <a:gd fmla="*/ 1352374 h 2239844" name="connsiteY3424"/>
              <a:gd fmla="*/ 1490549 w 4419601" name="connsiteX3425"/>
              <a:gd fmla="*/ 1358951 h 2239844" name="connsiteY3425"/>
              <a:gd fmla="*/ 1406525 w 4419601" name="connsiteX3426"/>
              <a:gd fmla="*/ 1319490 h 2239844" name="connsiteY3426"/>
              <a:gd fmla="*/ 1412988 w 4419601" name="connsiteX3427"/>
              <a:gd fmla="*/ 1312913 h 2239844" name="connsiteY3427"/>
              <a:gd fmla="*/ 1471613 w 4419601" name="connsiteX3428"/>
              <a:gd fmla="*/ 1306695 h 2239844" name="connsiteY3428"/>
              <a:gd fmla="*/ 1754188 w 4419601" name="connsiteX3429"/>
              <a:gd fmla="*/ 1442824 h 2239844" name="connsiteY3429"/>
              <a:gd fmla="*/ 1747766 w 4419601" name="connsiteX3430"/>
              <a:gd fmla="*/ 1449306 h 2239844" name="connsiteY3430"/>
              <a:gd fmla="*/ 1471613 w 4419601" name="connsiteX3431"/>
              <a:gd fmla="*/ 1306695 h 2239844" name="connsiteY3431"/>
              <a:gd fmla="*/ 614061 w 4419601" name="connsiteX3432"/>
              <a:gd fmla="*/ 1304921 h 2239844" name="connsiteY3432"/>
              <a:gd fmla="*/ 651114 w 4419601" name="connsiteX3433"/>
              <a:gd fmla="*/ 1318123 h 2239844" name="connsiteY3433"/>
              <a:gd fmla="*/ 662125 w 4419601" name="connsiteX3434"/>
              <a:gd fmla="*/ 1323738 h 2239844" name="connsiteY3434"/>
              <a:gd fmla="*/ 658901 w 4419601" name="connsiteX3435"/>
              <a:gd fmla="*/ 1324580 h 2239844" name="connsiteY3435"/>
              <a:gd fmla="*/ 1412952 w 4419601" name="connsiteX3436"/>
              <a:gd fmla="*/ 1300213 h 2239844" name="connsiteY3436"/>
              <a:gd fmla="*/ 1663623 w 4419601" name="connsiteX3437"/>
              <a:gd fmla="*/ 1416018 h 2239844" name="connsiteY3437"/>
              <a:gd fmla="*/ 1412952 w 4419601" name="connsiteX3438"/>
              <a:gd fmla="*/ 1306647 h 2239844" name="connsiteY3438"/>
              <a:gd fmla="*/ 1412952 w 4419601" name="connsiteX3439"/>
              <a:gd fmla="*/ 1300213 h 2239844" name="connsiteY3439"/>
              <a:gd fmla="*/ 2897034 w 4419601" name="connsiteX3440"/>
              <a:gd fmla="*/ 1293863 h 2239844" name="connsiteY3440"/>
              <a:gd fmla="*/ 2903487 w 4419601" name="connsiteX3441"/>
              <a:gd fmla="*/ 1293863 h 2239844" name="connsiteY3441"/>
              <a:gd fmla="*/ 2865579 w 4419601" name="connsiteX3442"/>
              <a:gd fmla="*/ 1358157 h 2239844" name="connsiteY3442"/>
              <a:gd fmla="*/ 2858955 w 4419601" name="connsiteX3443"/>
              <a:gd fmla="*/ 1371036 h 2239844" name="connsiteY3443"/>
              <a:gd fmla="*/ 2858320 w 4419601" name="connsiteX3444"/>
              <a:gd fmla="*/ 1371016 h 2239844" name="connsiteY3444"/>
              <a:gd fmla="*/ 2851867 w 4419601" name="connsiteX3445"/>
              <a:gd fmla="*/ 1377445 h 2239844" name="connsiteY3445"/>
              <a:gd fmla="*/ 2855786 w 4419601" name="connsiteX3446"/>
              <a:gd fmla="*/ 1377196 h 2239844" name="connsiteY3446"/>
              <a:gd fmla="*/ 2852834 w 4419601" name="connsiteX3447"/>
              <a:gd fmla="*/ 1382936 h 2239844" name="connsiteY3447"/>
              <a:gd fmla="*/ 2845305 w 4419601" name="connsiteX3448"/>
              <a:gd fmla="*/ 1386398 h 2239844" name="connsiteY3448"/>
              <a:gd fmla="*/ 2856577 w 4419601" name="connsiteX3449"/>
              <a:gd fmla="*/ 1360301 h 2239844" name="connsiteY3449"/>
              <a:gd fmla="*/ 2857513 w 4419601" name="connsiteX3450"/>
              <a:gd fmla="*/ 1358961 h 2239844" name="connsiteY3450"/>
              <a:gd fmla="*/ 2897034 w 4419601" name="connsiteX3451"/>
              <a:gd fmla="*/ 1300293 h 2239844" name="connsiteY3451"/>
              <a:gd fmla="*/ 2897034 w 4419601" name="connsiteX3452"/>
              <a:gd fmla="*/ 1293863 h 2239844" name="connsiteY3452"/>
              <a:gd fmla="*/ 3271532 w 4419601" name="connsiteX3453"/>
              <a:gd fmla="*/ 1289805 h 2239844" name="connsiteY3453"/>
              <a:gd fmla="*/ 3279204 w 4419601" name="connsiteX3454"/>
              <a:gd fmla="*/ 1323690 h 2239844" name="connsiteY3454"/>
              <a:gd fmla="*/ 3288615 w 4419601" name="connsiteX3455"/>
              <a:gd fmla="*/ 1369966 h 2239844" name="connsiteY3455"/>
              <a:gd fmla="*/ 3286386 w 4419601" name="connsiteX3456"/>
              <a:gd fmla="*/ 1421787 h 2239844" name="connsiteY3456"/>
              <a:gd fmla="*/ 3290140 w 4419601" name="connsiteX3457"/>
              <a:gd fmla="*/ 1435552 h 2239844" name="connsiteY3457"/>
              <a:gd fmla="*/ 3291253 w 4419601" name="connsiteX3458"/>
              <a:gd fmla="*/ 1413665 h 2239844" name="connsiteY3458"/>
              <a:gd fmla="*/ 3288843 w 4419601" name="connsiteX3459"/>
              <a:gd fmla="*/ 1371087 h 2239844" name="connsiteY3459"/>
              <a:gd fmla="*/ 3288615 w 4419601" name="connsiteX3460"/>
              <a:gd fmla="*/ 1369966 h 2239844" name="connsiteY3460"/>
              <a:gd fmla="*/ 3288843 w 4419601" name="connsiteX3461"/>
              <a:gd fmla="*/ 1364661 h 2239844" name="connsiteY3461"/>
              <a:gd fmla="*/ 3284428 w 4419601" name="connsiteX3462"/>
              <a:gd fmla="*/ 1338164 h 2239844" name="connsiteY3462"/>
              <a:gd fmla="*/ 615802 w 4419601" name="connsiteX3463"/>
              <a:gd fmla="*/ 1288966 h 2239844" name="connsiteY3463"/>
              <a:gd fmla="*/ 629437 w 4419601" name="connsiteX3464"/>
              <a:gd fmla="*/ 1294816 h 2239844" name="connsiteY3464"/>
              <a:gd fmla="*/ 653522 w 4419601" name="connsiteX3465"/>
              <a:gd fmla="*/ 1306067 h 2239844" name="connsiteY3465"/>
              <a:gd fmla="*/ 654100 w 4419601" name="connsiteX3466"/>
              <a:gd fmla="*/ 1306903 h 2239844" name="connsiteY3466"/>
              <a:gd fmla="*/ 648705 w 4419601" name="connsiteX3467"/>
              <a:gd fmla="*/ 1307675 h 2239844" name="connsiteY3467"/>
              <a:gd fmla="*/ 2685123 w 4419601" name="connsiteX3468"/>
              <a:gd fmla="*/ 1287737 h 2239844" name="connsiteY3468"/>
              <a:gd fmla="*/ 2687866 w 4419601" name="connsiteX3469"/>
              <a:gd fmla="*/ 1291705 h 2239844" name="connsiteY3469"/>
              <a:gd fmla="*/ 2683391 w 4419601" name="connsiteX3470"/>
              <a:gd fmla="*/ 1288726 h 2239844" name="connsiteY3470"/>
              <a:gd fmla="*/ 564337 w 4419601" name="connsiteX3471"/>
              <a:gd fmla="*/ 1287322 h 2239844" name="connsiteY3471"/>
              <a:gd fmla="*/ 571044 w 4419601" name="connsiteX3472"/>
              <a:gd fmla="*/ 1293646 h 2239844" name="connsiteY3472"/>
              <a:gd fmla="*/ 590567 w 4419601" name="connsiteX3473"/>
              <a:gd fmla="*/ 1302021 h 2239844" name="connsiteY3473"/>
              <a:gd fmla="*/ 589464 w 4419601" name="connsiteX3474"/>
              <a:gd fmla="*/ 1301703 h 2239844" name="connsiteY3474"/>
              <a:gd fmla="*/ 571399 w 4419601" name="connsiteX3475"/>
              <a:gd fmla="*/ 1293980 h 2239844" name="connsiteY3475"/>
              <a:gd fmla="*/ 575239 w 4419601" name="connsiteX3476"/>
              <a:gd fmla="*/ 1297600 h 2239844" name="connsiteY3476"/>
              <a:gd fmla="*/ 589464 w 4419601" name="connsiteX3477"/>
              <a:gd fmla="*/ 1301703 h 2239844" name="connsiteY3477"/>
              <a:gd fmla="*/ 608024 w 4419601" name="connsiteX3478"/>
              <a:gd fmla="*/ 1309638 h 2239844" name="connsiteY3478"/>
              <a:gd fmla="*/ 614465 w 4419601" name="connsiteX3479"/>
              <a:gd fmla="*/ 1312593 h 2239844" name="connsiteY3479"/>
              <a:gd fmla="*/ 613863 w 4419601" name="connsiteX3480"/>
              <a:gd fmla="*/ 1312134 h 2239844" name="connsiteY3480"/>
              <a:gd fmla="*/ 608024 w 4419601" name="connsiteX3481"/>
              <a:gd fmla="*/ 1309638 h 2239844" name="connsiteY3481"/>
              <a:gd fmla="*/ 603745 w 4419601" name="connsiteX3482"/>
              <a:gd fmla="*/ 1307675 h 2239844" name="connsiteY3482"/>
              <a:gd fmla="*/ 590567 w 4419601" name="connsiteX3483"/>
              <a:gd fmla="*/ 1302021 h 2239844" name="connsiteY3483"/>
              <a:gd fmla="*/ 606692 w 4419601" name="connsiteX3484"/>
              <a:gd fmla="*/ 1306672 h 2239844" name="connsiteY3484"/>
              <a:gd fmla="*/ 597707 w 4419601" name="connsiteX3485"/>
              <a:gd fmla="*/ 1299829 h 2239844" name="connsiteY3485"/>
              <a:gd fmla="*/ 596186 w 4419601" name="connsiteX3486"/>
              <a:gd fmla="*/ 1298575 h 2239844" name="connsiteY3486"/>
              <a:gd fmla="*/ 628320 w 4419601" name="connsiteX3487"/>
              <a:gd fmla="*/ 1286989 h 2239844" name="connsiteY3487"/>
              <a:gd fmla="*/ 650311 w 4419601" name="connsiteX3488"/>
              <a:gd fmla="*/ 1296423 h 2239844" name="connsiteY3488"/>
              <a:gd fmla="*/ 674396 w 4419601" name="connsiteX3489"/>
              <a:gd fmla="*/ 1320534 h 2239844" name="connsiteY3489"/>
              <a:gd fmla="*/ 665190 w 4419601" name="connsiteX3490"/>
              <a:gd fmla="*/ 1322938 h 2239844" name="connsiteY3490"/>
              <a:gd fmla="*/ 654100 w 4419601" name="connsiteX3491"/>
              <a:gd fmla="*/ 1306903 h 2239844" name="connsiteY3491"/>
              <a:gd fmla="*/ 654325 w 4419601" name="connsiteX3492"/>
              <a:gd fmla="*/ 1306871 h 2239844" name="connsiteY3492"/>
              <a:gd fmla="*/ 655128 w 4419601" name="connsiteX3493"/>
              <a:gd fmla="*/ 1301245 h 2239844" name="connsiteY3493"/>
              <a:gd fmla="*/ 527117 w 4419601" name="connsiteX3494"/>
              <a:gd fmla="*/ 1281349 h 2239844" name="connsiteY3494"/>
              <a:gd fmla="*/ 580862 w 4419601" name="connsiteX3495"/>
              <a:gd fmla="*/ 1313488 h 2239844" name="connsiteY3495"/>
              <a:gd fmla="*/ 593209 w 4419601" name="connsiteX3496"/>
              <a:gd fmla="*/ 1321598 h 2239844" name="connsiteY3496"/>
              <a:gd fmla="*/ 610542 w 4419601" name="connsiteX3497"/>
              <a:gd fmla="*/ 1336789 h 2239844" name="connsiteY3497"/>
              <a:gd fmla="*/ 611432 w 4419601" name="connsiteX3498"/>
              <a:gd fmla="*/ 1337793 h 2239844" name="connsiteY3498"/>
              <a:gd fmla="*/ 590488 w 4419601" name="connsiteX3499"/>
              <a:gd fmla="*/ 1327951 h 2239844" name="connsiteY3499"/>
              <a:gd fmla="*/ 520700 w 4419601" name="connsiteX3500"/>
              <a:gd fmla="*/ 1287777 h 2239844" name="connsiteY3500"/>
              <a:gd fmla="*/ 527117 w 4419601" name="connsiteX3501"/>
              <a:gd fmla="*/ 1281349 h 2239844" name="connsiteY3501"/>
              <a:gd fmla="*/ 3441157 w 4419601" name="connsiteX3502"/>
              <a:gd fmla="*/ 1281130 h 2239844" name="connsiteY3502"/>
              <a:gd fmla="*/ 3454062 w 4419601" name="connsiteX3503"/>
              <a:gd fmla="*/ 1321069 h 2239844" name="connsiteY3503"/>
              <a:gd fmla="*/ 3458751 w 4419601" name="connsiteX3504"/>
              <a:gd fmla="*/ 1346106 h 2239844" name="connsiteY3504"/>
              <a:gd fmla="*/ 3463989 w 4419601" name="connsiteX3505"/>
              <a:gd fmla="*/ 1374076 h 2239844" name="connsiteY3505"/>
              <a:gd fmla="*/ 3455538 w 4419601" name="connsiteX3506"/>
              <a:gd fmla="*/ 1352539 h 2239844" name="connsiteY3506"/>
              <a:gd fmla="*/ 3454399 w 4419601" name="connsiteX3507"/>
              <a:gd fmla="*/ 1349015 h 2239844" name="connsiteY3507"/>
              <a:gd fmla="*/ 3967186 w 4419601" name="connsiteX3508"/>
              <a:gd fmla="*/ 1279197 h 2239844" name="connsiteY3508"/>
              <a:gd fmla="*/ 3905594 w 4419601" name="connsiteX3509"/>
              <a:gd fmla="*/ 1320197 h 2239844" name="connsiteY3509"/>
              <a:gd fmla="*/ 3898814 w 4419601" name="connsiteX3510"/>
              <a:gd fmla="*/ 1324617 h 2239844" name="connsiteY3510"/>
              <a:gd fmla="*/ 3900277 w 4419601" name="connsiteX3511"/>
              <a:gd fmla="*/ 1330979 h 2239844" name="connsiteY3511"/>
              <a:gd fmla="*/ 3913187 w 4419601" name="connsiteX3512"/>
              <a:gd fmla="*/ 1322541 h 2239844" name="connsiteY3512"/>
              <a:gd fmla="*/ 3900527 w 4419601" name="connsiteX3513"/>
              <a:gd fmla="*/ 1332063 h 2239844" name="connsiteY3513"/>
              <a:gd fmla="*/ 3904434 w 4419601" name="connsiteX3514"/>
              <a:gd fmla="*/ 1349052 h 2239844" name="connsiteY3514"/>
              <a:gd fmla="*/ 3973737 w 4419601" name="connsiteX3515"/>
              <a:gd fmla="*/ 1300214 h 2239844" name="connsiteY3515"/>
              <a:gd fmla="*/ 3970263 w 4419601" name="connsiteX3516"/>
              <a:gd fmla="*/ 1300214 h 2239844" name="connsiteY3516"/>
              <a:gd fmla="*/ 3968044 w 4419601" name="connsiteX3517"/>
              <a:gd fmla="*/ 1285055 h 2239844" name="connsiteY3517"/>
              <a:gd fmla="*/ 3937720 w 4419601" name="connsiteX3518"/>
              <a:gd fmla="*/ 1306505 h 2239844" name="connsiteY3518"/>
              <a:gd fmla="*/ 3913187 w 4419601" name="connsiteX3519"/>
              <a:gd fmla="*/ 1322541 h 2239844" name="connsiteY3519"/>
              <a:gd fmla="*/ 3967546 w 4419601" name="connsiteX3520"/>
              <a:gd fmla="*/ 1281656 h 2239844" name="connsiteY3520"/>
              <a:gd fmla="*/ 2633663 w 4419601" name="connsiteX3521"/>
              <a:gd fmla="*/ 1274888 h 2239844" name="connsiteY3521"/>
              <a:gd fmla="*/ 2650356 w 4419601" name="connsiteX3522"/>
              <a:gd fmla="*/ 1282916 h 2239844" name="connsiteY3522"/>
              <a:gd fmla="*/ 2671454 w 4419601" name="connsiteX3523"/>
              <a:gd fmla="*/ 1312633 h 2239844" name="connsiteY3523"/>
              <a:gd fmla="*/ 2717285 w 4419601" name="connsiteX3524"/>
              <a:gd fmla="*/ 1351984 h 2239844" name="connsiteY3524"/>
              <a:gd fmla="*/ 2749448 w 4419601" name="connsiteX3525"/>
              <a:gd fmla="*/ 1374471 h 2239844" name="connsiteY3525"/>
              <a:gd fmla="*/ 2774249 w 4419601" name="connsiteX3526"/>
              <a:gd fmla="*/ 1391810 h 2239844" name="connsiteY3526"/>
              <a:gd fmla="*/ 2817793 w 4419601" name="connsiteX3527"/>
              <a:gd fmla="*/ 1428278 h 2239844" name="connsiteY3527"/>
              <a:gd fmla="*/ 2857416 w 4419601" name="connsiteX3528"/>
              <a:gd fmla="*/ 1454986 h 2239844" name="connsiteY3528"/>
              <a:gd fmla="*/ 2862188 w 4419601" name="connsiteX3529"/>
              <a:gd fmla="*/ 1459386 h 2239844" name="connsiteY3529"/>
              <a:gd fmla="*/ 2843523 w 4419601" name="connsiteX3530"/>
              <a:gd fmla="*/ 1447552 h 2239844" name="connsiteY3530"/>
              <a:gd fmla="*/ 2755880 w 4419601" name="connsiteX3531"/>
              <a:gd fmla="*/ 1384108 h 2239844" name="connsiteY3531"/>
              <a:gd fmla="*/ 2685123 w 4419601" name="connsiteX3532"/>
              <a:gd fmla="*/ 1332710 h 2239844" name="connsiteY3532"/>
              <a:gd fmla="*/ 2633663 w 4419601" name="connsiteX3533"/>
              <a:gd fmla="*/ 1274888 h 2239844" name="connsiteY3533"/>
              <a:gd fmla="*/ 1290724 w 4419601" name="connsiteX3534"/>
              <a:gd fmla="*/ 1274813 h 2239844" name="connsiteY3534"/>
              <a:gd fmla="*/ 1438759 w 4419601" name="connsiteX3535"/>
              <a:gd fmla="*/ 1339171 h 2239844" name="connsiteY3535"/>
              <a:gd fmla="*/ 1657593 w 4419601" name="connsiteX3536"/>
              <a:gd fmla="*/ 1422837 h 2239844" name="connsiteY3536"/>
              <a:gd fmla="*/ 1876426 w 4419601" name="connsiteX3537"/>
              <a:gd fmla="*/ 1506502 h 2239844" name="connsiteY3537"/>
              <a:gd fmla="*/ 1869990 w 4419601" name="connsiteX3538"/>
              <a:gd fmla="*/ 1506502 h 2239844" name="connsiteY3538"/>
              <a:gd fmla="*/ 1721955 w 4419601" name="connsiteX3539"/>
              <a:gd fmla="*/ 1455016 h 2239844" name="connsiteY3539"/>
              <a:gd fmla="*/ 1503121 w 4419601" name="connsiteX3540"/>
              <a:gd fmla="*/ 1371350 h 2239844" name="connsiteY3540"/>
              <a:gd fmla="*/ 1284288 w 4419601" name="connsiteX3541"/>
              <a:gd fmla="*/ 1281249 h 2239844" name="connsiteY3541"/>
              <a:gd fmla="*/ 1290724 w 4419601" name="connsiteX3542"/>
              <a:gd fmla="*/ 1274813 h 2239844" name="connsiteY3542"/>
              <a:gd fmla="*/ 3445363 w 4419601" name="connsiteX3543"/>
              <a:gd fmla="*/ 1272546 h 2239844" name="connsiteY3543"/>
              <a:gd fmla="*/ 3449113 w 4419601" name="connsiteX3544"/>
              <a:gd fmla="*/ 1281776 h 2239844" name="connsiteY3544"/>
              <a:gd fmla="*/ 3457541 w 4419601" name="connsiteX3545"/>
              <a:gd fmla="*/ 1299356 h 2239844" name="connsiteY3545"/>
              <a:gd fmla="*/ 3461963 w 4419601" name="connsiteX3546"/>
              <a:gd fmla="*/ 1313941 h 2239844" name="connsiteY3546"/>
              <a:gd fmla="*/ 3470530 w 4419601" name="connsiteX3547"/>
              <a:gd fmla="*/ 1378271 h 2239844" name="connsiteY3547"/>
              <a:gd fmla="*/ 3468388 w 4419601" name="connsiteX3548"/>
              <a:gd fmla="*/ 1365405 h 2239844" name="connsiteY3548"/>
              <a:gd fmla="*/ 3462792 w 4419601" name="connsiteX3549"/>
              <a:gd fmla="*/ 1348084 h 2239844" name="connsiteY3549"/>
              <a:gd fmla="*/ 3461963 w 4419601" name="connsiteX3550"/>
              <a:gd fmla="*/ 1339673 h 2239844" name="connsiteY3550"/>
              <a:gd fmla="*/ 3459236 w 4419601" name="connsiteX3551"/>
              <a:gd fmla="*/ 1328643 h 2239844" name="connsiteY3551"/>
              <a:gd fmla="*/ 3458751 w 4419601" name="connsiteX3552"/>
              <a:gd fmla="*/ 1324395 h 2239844" name="connsiteY3552"/>
              <a:gd fmla="*/ 3455538 w 4419601" name="connsiteX3553"/>
              <a:gd fmla="*/ 1301075 h 2239844" name="connsiteY3553"/>
              <a:gd fmla="*/ 3447921 w 4419601" name="connsiteX3554"/>
              <a:gd fmla="*/ 1282887 h 2239844" name="connsiteY3554"/>
              <a:gd fmla="*/ 518820 w 4419601" name="connsiteX3555"/>
              <a:gd fmla="*/ 1271241 h 2239844" name="connsiteY3555"/>
              <a:gd fmla="*/ 526384 w 4419601" name="connsiteX3556"/>
              <a:gd fmla="*/ 1273914 h 2239844" name="connsiteY3556"/>
              <a:gd fmla="*/ 535761 w 4419601" name="connsiteX3557"/>
              <a:gd fmla="*/ 1278509 h 2239844" name="connsiteY3557"/>
              <a:gd fmla="*/ 3440936 w 4419601" name="connsiteX3558"/>
              <a:gd fmla="*/ 1270664 h 2239844" name="connsiteY3558"/>
              <a:gd fmla="*/ 3445098 w 4419601" name="connsiteX3559"/>
              <a:gd fmla="*/ 1276147 h 2239844" name="connsiteY3559"/>
              <a:gd fmla="*/ 3447921 w 4419601" name="connsiteX3560"/>
              <a:gd fmla="*/ 1282887 h 2239844" name="connsiteY3560"/>
              <a:gd fmla="*/ 3459236 w 4419601" name="connsiteX3561"/>
              <a:gd fmla="*/ 1328643 h 2239844" name="connsiteY3561"/>
              <a:gd fmla="*/ 3460725 w 4419601" name="connsiteX3562"/>
              <a:gd fmla="*/ 1341688 h 2239844" name="connsiteY3562"/>
              <a:gd fmla="*/ 3454062 w 4419601" name="connsiteX3563"/>
              <a:gd fmla="*/ 1321069 h 2239844" name="connsiteY3563"/>
              <a:gd fmla="*/ 3449113 w 4419601" name="connsiteX3564"/>
              <a:gd fmla="*/ 1294642 h 2239844" name="connsiteY3564"/>
              <a:gd fmla="*/ 2641525 w 4419601" name="connsiteX3565"/>
              <a:gd fmla="*/ 1270477 h 2239844" name="connsiteY3565"/>
              <a:gd fmla="*/ 2665022 w 4419601" name="connsiteX3566"/>
              <a:gd fmla="*/ 1276494 h 2239844" name="connsiteY3566"/>
              <a:gd fmla="*/ 2683391 w 4419601" name="connsiteX3567"/>
              <a:gd fmla="*/ 1288726 h 2239844" name="connsiteY3567"/>
              <a:gd fmla="*/ 2679495 w 4419601" name="connsiteX3568"/>
              <a:gd fmla="*/ 1290949 h 2239844" name="connsiteY3568"/>
              <a:gd fmla="*/ 2678691 w 4419601" name="connsiteX3569"/>
              <a:gd fmla="*/ 1294162 h 2239844" name="connsiteY3569"/>
              <a:gd fmla="*/ 2693450 w 4419601" name="connsiteX3570"/>
              <a:gd fmla="*/ 1310559 h 2239844" name="connsiteY3570"/>
              <a:gd fmla="*/ 2677082 w 4419601" name="connsiteX3571"/>
              <a:gd fmla="*/ 1295768 h 2239844" name="connsiteY3571"/>
              <a:gd fmla="*/ 2650356 w 4419601" name="connsiteX3572"/>
              <a:gd fmla="*/ 1282916 h 2239844" name="connsiteY3572"/>
              <a:gd fmla="*/ 2640096 w 4419601" name="connsiteX3573"/>
              <a:gd fmla="*/ 1268463 h 2239844" name="connsiteY3573"/>
              <a:gd fmla="*/ 2641525 w 4419601" name="connsiteX3574"/>
              <a:gd fmla="*/ 1270477 h 2239844" name="connsiteY3574"/>
              <a:gd fmla="*/ 2638783 w 4419601" name="connsiteX3575"/>
              <a:gd fmla="*/ 1269774 h 2239844" name="connsiteY3575"/>
              <a:gd fmla="*/ 2633663 w 4419601" name="connsiteX3576"/>
              <a:gd fmla="*/ 1268463 h 2239844" name="connsiteY3576"/>
              <a:gd fmla="*/ 2638783 w 4419601" name="connsiteX3577"/>
              <a:gd fmla="*/ 1269774 h 2239844" name="connsiteY3577"/>
              <a:gd fmla="*/ 2636879 w 4419601" name="connsiteX3578"/>
              <a:gd fmla="*/ 1271676 h 2239844" name="connsiteY3578"/>
              <a:gd fmla="*/ 2633663 w 4419601" name="connsiteX3579"/>
              <a:gd fmla="*/ 1274888 h 2239844" name="connsiteY3579"/>
              <a:gd fmla="*/ 2633663 w 4419601" name="connsiteX3580"/>
              <a:gd fmla="*/ 1268463 h 2239844" name="connsiteY3580"/>
              <a:gd fmla="*/ 3435432 w 4419601" name="connsiteX3581"/>
              <a:gd fmla="*/ 1263413 h 2239844" name="connsiteY3581"/>
              <a:gd fmla="*/ 3438486 w 4419601" name="connsiteX3582"/>
              <a:gd fmla="*/ 1267436 h 2239844" name="connsiteY3582"/>
              <a:gd fmla="*/ 3441157 w 4419601" name="connsiteX3583"/>
              <a:gd fmla="*/ 1281130 h 2239844" name="connsiteY3583"/>
              <a:gd fmla="*/ 3436682 w 4419601" name="connsiteX3584"/>
              <a:gd fmla="*/ 1258191 h 2239844" name="connsiteY3584"/>
              <a:gd fmla="*/ 3440936 w 4419601" name="connsiteX3585"/>
              <a:gd fmla="*/ 1270664 h 2239844" name="connsiteY3585"/>
              <a:gd fmla="*/ 3438486 w 4419601" name="connsiteX3586"/>
              <a:gd fmla="*/ 1267436 h 2239844" name="connsiteY3586"/>
              <a:gd fmla="*/ 1664032 w 4419601" name="connsiteX3587"/>
              <a:gd fmla="*/ 1255976 h 2239844" name="connsiteY3587"/>
              <a:gd fmla="*/ 1682503 w 4419601" name="connsiteX3588"/>
              <a:gd fmla="*/ 1262019 h 2239844" name="connsiteY3588"/>
              <a:gd fmla="*/ 1701062 w 4419601" name="connsiteX3589"/>
              <a:gd fmla="*/ 1264525 h 2239844" name="connsiteY3589"/>
              <a:gd fmla="*/ 1676078 w 4419601" name="connsiteX3590"/>
              <a:gd fmla="*/ 1262019 h 2239844" name="connsiteY3590"/>
              <a:gd fmla="*/ 535261 w 4419601" name="connsiteX3591"/>
              <a:gd fmla="*/ 1251725 h 2239844" name="connsiteY3591"/>
              <a:gd fmla="*/ 551182 w 4419601" name="connsiteX3592"/>
              <a:gd fmla="*/ 1274921 h 2239844" name="connsiteY3592"/>
              <a:gd fmla="*/ 556004 w 4419601" name="connsiteX3593"/>
              <a:gd fmla="*/ 1279467 h 2239844" name="connsiteY3593"/>
              <a:gd fmla="*/ 592322 w 4419601" name="connsiteX3594"/>
              <a:gd fmla="*/ 1295390 h 2239844" name="connsiteY3594"/>
              <a:gd fmla="*/ 545153 w 4419601" name="connsiteX3595"/>
              <a:gd fmla="*/ 1256509 h 2239844" name="connsiteY3595"/>
              <a:gd fmla="*/ 545105 w 4419601" name="connsiteX3596"/>
              <a:gd fmla="*/ 1256486 h 2239844" name="connsiteY3596"/>
              <a:gd fmla="*/ 542958 w 4419601" name="connsiteX3597"/>
              <a:gd fmla="*/ 1258098 h 2239844" name="connsiteY3597"/>
              <a:gd fmla="*/ 539750 w 4419601" name="connsiteX3598"/>
              <a:gd fmla="*/ 1255689 h 2239844" name="connsiteY3598"/>
              <a:gd fmla="*/ 540561 w 4419601" name="connsiteX3599"/>
              <a:gd fmla="*/ 1254288 h 2239844" name="connsiteY3599"/>
              <a:gd fmla="*/ 3434121 w 4419601" name="connsiteX3600"/>
              <a:gd fmla="*/ 1250682 h 2239844" name="connsiteY3600"/>
              <a:gd fmla="*/ 3436263 w 4419601" name="connsiteX3601"/>
              <a:gd fmla="*/ 1256044 h 2239844" name="connsiteY3601"/>
              <a:gd fmla="*/ 3436682 w 4419601" name="connsiteX3602"/>
              <a:gd fmla="*/ 1258191 h 2239844" name="connsiteY3602"/>
              <a:gd fmla="*/ 1843113 w 4419601" name="connsiteX3603"/>
              <a:gd fmla="*/ 1249128 h 2239844" name="connsiteY3603"/>
              <a:gd fmla="*/ 1766020 w 4419601" name="connsiteX3604"/>
              <a:gd fmla="*/ 1268464 h 2239844" name="connsiteY3604"/>
              <a:gd fmla="*/ 1724262 w 4419601" name="connsiteX3605"/>
              <a:gd fmla="*/ 1267658 h 2239844" name="connsiteY3605"/>
              <a:gd fmla="*/ 1701062 w 4419601" name="connsiteX3606"/>
              <a:gd fmla="*/ 1264525 h 2239844" name="connsiteY3606"/>
              <a:gd fmla="*/ 1724262 w 4419601" name="connsiteX3607"/>
              <a:gd fmla="*/ 1266853 h 2239844" name="connsiteY3607"/>
              <a:gd fmla="*/ 1772445 w 4419601" name="connsiteX3608"/>
              <a:gd fmla="*/ 1262019 h 2239844" name="connsiteY3608"/>
              <a:gd fmla="*/ 1778569 w 4419601" name="connsiteX3609"/>
              <a:gd fmla="*/ 1260189 h 2239844" name="connsiteY3609"/>
              <a:gd fmla="*/ 1801355 w 4419601" name="connsiteX3610"/>
              <a:gd fmla="*/ 1257991 h 2239844" name="connsiteY3610"/>
              <a:gd fmla="*/ 1843113 w 4419601" name="connsiteX3611"/>
              <a:gd fmla="*/ 1249128 h 2239844" name="connsiteY3611"/>
              <a:gd fmla="*/ 454949 w 4419601" name="connsiteX3612"/>
              <a:gd fmla="*/ 1248836 h 2239844" name="connsiteY3612"/>
              <a:gd fmla="*/ 520249 w 4419601" name="connsiteX3613"/>
              <a:gd fmla="*/ 1275528 h 2239844" name="connsiteY3613"/>
              <a:gd fmla="*/ 559835 w 4419601" name="connsiteX3614"/>
              <a:gd fmla="*/ 1292724 h 2239844" name="connsiteY3614"/>
              <a:gd fmla="*/ 480516 w 4419601" name="connsiteX3615"/>
              <a:gd fmla="*/ 1261846 h 2239844" name="connsiteY3615"/>
              <a:gd fmla="*/ 1638737 w 4419601" name="connsiteX3616"/>
              <a:gd fmla="*/ 1243288 h 2239844" name="connsiteY3616"/>
              <a:gd fmla="*/ 1664032 w 4419601" name="connsiteX3617"/>
              <a:gd fmla="*/ 1255976 h 2239844" name="connsiteY3617"/>
              <a:gd fmla="*/ 1645562 w 4419601" name="connsiteX3618"/>
              <a:gd fmla="*/ 1249934 h 2239844" name="connsiteY3618"/>
              <a:gd fmla="*/ 1836013 w 4419601" name="connsiteX3619"/>
              <a:gd fmla="*/ 1243022 h 2239844" name="connsiteY3619"/>
              <a:gd fmla="*/ 1817416 w 4419601" name="connsiteX3620"/>
              <a:gd fmla="*/ 1249128 h 2239844" name="connsiteY3620"/>
              <a:gd fmla="*/ 1814005 w 4419601" name="connsiteX3621"/>
              <a:gd fmla="*/ 1249599 h 2239844" name="connsiteY3621"/>
              <a:gd fmla="*/ 1641979 w 4419601" name="connsiteX3622"/>
              <a:gd fmla="*/ 1241444 h 2239844" name="connsiteY3622"/>
              <a:gd fmla="*/ 1672866 w 4419601" name="connsiteX3623"/>
              <a:gd fmla="*/ 1250740 h 2239844" name="connsiteY3623"/>
              <a:gd fmla="*/ 1721049 w 4419601" name="connsiteX3624"/>
              <a:gd fmla="*/ 1255574 h 2239844" name="connsiteY3624"/>
              <a:gd fmla="*/ 1763310 w 4419601" name="connsiteX3625"/>
              <a:gd fmla="*/ 1255775 h 2239844" name="connsiteY3625"/>
              <a:gd fmla="*/ 1763394 w 4419601" name="connsiteX3626"/>
              <a:gd fmla="*/ 1255758 h 2239844" name="connsiteY3626"/>
              <a:gd fmla="*/ 1768530 w 4419601" name="connsiteX3627"/>
              <a:gd fmla="*/ 1255876 h 2239844" name="connsiteY3627"/>
              <a:gd fmla="*/ 1814005 w 4419601" name="connsiteX3628"/>
              <a:gd fmla="*/ 1249599 h 2239844" name="connsiteY3628"/>
              <a:gd fmla="*/ 1778569 w 4419601" name="connsiteX3629"/>
              <a:gd fmla="*/ 1260189 h 2239844" name="connsiteY3629"/>
              <a:gd fmla="*/ 1759596 w 4419601" name="connsiteX3630"/>
              <a:gd fmla="*/ 1262019 h 2239844" name="connsiteY3630"/>
              <a:gd fmla="*/ 1676078 w 4419601" name="connsiteX3631"/>
              <a:gd fmla="*/ 1255574 h 2239844" name="connsiteY3631"/>
              <a:gd fmla="*/ 1849074 w 4419601" name="connsiteX3632"/>
              <a:gd fmla="*/ 1238734 h 2239844" name="connsiteY3632"/>
              <a:gd fmla="*/ 1847932 w 4419601" name="connsiteX3633"/>
              <a:gd fmla="*/ 1239460 h 2239844" name="connsiteY3633"/>
              <a:gd fmla="*/ 1836013 w 4419601" name="connsiteX3634"/>
              <a:gd fmla="*/ 1243022 h 2239844" name="connsiteY3634"/>
              <a:gd fmla="*/ 3263044 w 4419601" name="connsiteX3635"/>
              <a:gd fmla="*/ 1232523 h 2239844" name="connsiteY3635"/>
              <a:gd fmla="*/ 3266762 w 4419601" name="connsiteX3636"/>
              <a:gd fmla="*/ 1244265 h 2239844" name="connsiteY3636"/>
              <a:gd fmla="*/ 3268677 w 4419601" name="connsiteX3637"/>
              <a:gd fmla="*/ 1248993 h 2239844" name="connsiteY3637"/>
              <a:gd fmla="*/ 3264745 w 4419601" name="connsiteX3638"/>
              <a:gd fmla="*/ 1236124 h 2239844" name="connsiteY3638"/>
              <a:gd fmla="*/ 2478551 w 4419601" name="connsiteX3639"/>
              <a:gd fmla="*/ 1227187 h 2239844" name="connsiteY3639"/>
              <a:gd fmla="*/ 2483194 w 4419601" name="connsiteX3640"/>
              <a:gd fmla="*/ 1228838 h 2239844" name="connsiteY3640"/>
              <a:gd fmla="*/ 2483035 w 4419601" name="connsiteX3641"/>
              <a:gd fmla="*/ 1229118 h 2239844" name="connsiteY3641"/>
              <a:gd fmla="*/ 2479823 w 4419601" name="connsiteX3642"/>
              <a:gd fmla="*/ 1229924 h 2239844" name="connsiteY3642"/>
              <a:gd fmla="*/ 2484481 w 4419601" name="connsiteX3643"/>
              <a:gd fmla="*/ 1226576 h 2239844" name="connsiteY3643"/>
              <a:gd fmla="*/ 2486247 w 4419601" name="connsiteX3644"/>
              <a:gd fmla="*/ 1229924 h 2239844" name="connsiteY3644"/>
              <a:gd fmla="*/ 2483194 w 4419601" name="connsiteX3645"/>
              <a:gd fmla="*/ 1228838 h 2239844" name="connsiteY3645"/>
              <a:gd fmla="*/ 2482040 w 4419601" name="connsiteX3646"/>
              <a:gd fmla="*/ 1221945 h 2239844" name="connsiteY3646"/>
              <a:gd fmla="*/ 2486247 w 4419601" name="connsiteX3647"/>
              <a:gd fmla="*/ 1223473 h 2239844" name="connsiteY3647"/>
              <a:gd fmla="*/ 2484481 w 4419601" name="connsiteX3648"/>
              <a:gd fmla="*/ 1226576 h 2239844" name="connsiteY3648"/>
              <a:gd fmla="*/ 2540652 w 4419601" name="connsiteX3649"/>
              <a:gd fmla="*/ 1213104 h 2239844" name="connsiteY3649"/>
              <a:gd fmla="*/ 2621147 w 4419601" name="connsiteX3650"/>
              <a:gd fmla="*/ 1236376 h 2239844" name="connsiteY3650"/>
              <a:gd fmla="*/ 2659690 w 4419601" name="connsiteX3651"/>
              <a:gd fmla="*/ 1255730 h 2239844" name="connsiteY3651"/>
              <a:gd fmla="*/ 2698233 w 4419601" name="connsiteX3652"/>
              <a:gd fmla="*/ 1281535 h 2239844" name="connsiteY3652"/>
              <a:gd fmla="*/ 2725535 w 4419601" name="connsiteX3653"/>
              <a:gd fmla="*/ 1314598 h 2239844" name="connsiteY3653"/>
              <a:gd fmla="*/ 2737242 w 4419601" name="connsiteX3654"/>
              <a:gd fmla="*/ 1339715 h 2239844" name="connsiteY3654"/>
              <a:gd fmla="*/ 2813839 w 4419601" name="connsiteX3655"/>
              <a:gd fmla="*/ 1407220 h 2239844" name="connsiteY3655"/>
              <a:gd fmla="*/ 2854287 w 4419601" name="connsiteX3656"/>
              <a:gd fmla="*/ 1357353 h 2239844" name="connsiteY3656"/>
              <a:gd fmla="*/ 2897034 w 4419601" name="connsiteX3657"/>
              <a:gd fmla="*/ 1293863 h 2239844" name="connsiteY3657"/>
              <a:gd fmla="*/ 2859933 w 4419601" name="connsiteX3658"/>
              <a:gd fmla="*/ 1352531 h 2239844" name="connsiteY3658"/>
              <a:gd fmla="*/ 2856577 w 4419601" name="connsiteX3659"/>
              <a:gd fmla="*/ 1360301 h 2239844" name="connsiteY3659"/>
              <a:gd fmla="*/ 2835047 w 4419601" name="connsiteX3660"/>
              <a:gd fmla="*/ 1391116 h 2239844" name="connsiteY3660"/>
              <a:gd fmla="*/ 2833317 w 4419601" name="connsiteX3661"/>
              <a:gd fmla="*/ 1391911 h 2239844" name="connsiteY3661"/>
              <a:gd fmla="*/ 2815146 w 4419601" name="connsiteX3662"/>
              <a:gd fmla="*/ 1408371 h 2239844" name="connsiteY3662"/>
              <a:gd fmla="*/ 2820001 w 4419601" name="connsiteX3663"/>
              <a:gd fmla="*/ 1412650 h 2239844" name="connsiteY3663"/>
              <a:gd fmla="*/ 2835047 w 4419601" name="connsiteX3664"/>
              <a:gd fmla="*/ 1391116 h 2239844" name="connsiteY3664"/>
              <a:gd fmla="*/ 2845305 w 4419601" name="connsiteX3665"/>
              <a:gd fmla="*/ 1386398 h 2239844" name="connsiteY3665"/>
              <a:gd fmla="*/ 2841469 w 4419601" name="connsiteX3666"/>
              <a:gd fmla="*/ 1395278 h 2239844" name="connsiteY3666"/>
              <a:gd fmla="*/ 2839769 w 4419601" name="connsiteX3667"/>
              <a:gd fmla="*/ 1395930 h 2239844" name="connsiteY3667"/>
              <a:gd fmla="*/ 2821586 w 4419601" name="connsiteX3668"/>
              <a:gd fmla="*/ 1414048 h 2239844" name="connsiteY3668"/>
              <a:gd fmla="*/ 2830123 w 4419601" name="connsiteX3669"/>
              <a:gd fmla="*/ 1421571 h 2239844" name="connsiteY3669"/>
              <a:gd fmla="*/ 2832510 w 4419601" name="connsiteX3670"/>
              <a:gd fmla="*/ 1416022 h 2239844" name="connsiteY3670"/>
              <a:gd fmla="*/ 2832510 w 4419601" name="connsiteX3671"/>
              <a:gd fmla="*/ 1422451 h 2239844" name="connsiteY3671"/>
              <a:gd fmla="*/ 2830283 w 4419601" name="connsiteX3672"/>
              <a:gd fmla="*/ 1421711 h 2239844" name="connsiteY3672"/>
              <a:gd fmla="*/ 2845935 w 4419601" name="connsiteX3673"/>
              <a:gd fmla="*/ 1435505 h 2239844" name="connsiteY3673"/>
              <a:gd fmla="*/ 2880449 w 4419601" name="connsiteX3674"/>
              <a:gd fmla="*/ 1462927 h 2239844" name="connsiteY3674"/>
              <a:gd fmla="*/ 2878097 w 4419601" name="connsiteX3675"/>
              <a:gd fmla="*/ 1461204 h 2239844" name="connsiteY3675"/>
              <a:gd fmla="*/ 2857692 w 4419601" name="connsiteX3676"/>
              <a:gd fmla="*/ 1448636 h 2239844" name="connsiteY3676"/>
              <a:gd fmla="*/ 2820240 w 4419601" name="connsiteX3677"/>
              <a:gd fmla="*/ 1420712 h 2239844" name="connsiteY3677"/>
              <a:gd fmla="*/ 2817465 w 4419601" name="connsiteX3678"/>
              <a:gd fmla="*/ 1418154 h 2239844" name="connsiteY3678"/>
              <a:gd fmla="*/ 2817185 w 4419601" name="connsiteX3679"/>
              <a:gd fmla="*/ 1418434 h 2239844" name="connsiteY3679"/>
              <a:gd fmla="*/ 2820240 w 4419601" name="connsiteX3680"/>
              <a:gd fmla="*/ 1420712 h 2239844" name="connsiteY3680"/>
              <a:gd fmla="*/ 2836111 w 4419601" name="connsiteX3681"/>
              <a:gd fmla="*/ 1435344 h 2239844" name="connsiteY3681"/>
              <a:gd fmla="*/ 2829854 w 4419601" name="connsiteX3682"/>
              <a:gd fmla="*/ 1431490 h 2239844" name="connsiteY3682"/>
              <a:gd fmla="*/ 2814856 w 4419601" name="connsiteX3683"/>
              <a:gd fmla="*/ 1420754 h 2239844" name="connsiteY3683"/>
              <a:gd fmla="*/ 2813153 w 4419601" name="connsiteX3684"/>
              <a:gd fmla="*/ 1422451 h 2239844" name="connsiteY3684"/>
              <a:gd fmla="*/ 2814511 w 4419601" name="connsiteX3685"/>
              <a:gd fmla="*/ 1420508 h 2239844" name="connsiteY3685"/>
              <a:gd fmla="*/ 2812687 w 4419601" name="connsiteX3686"/>
              <a:gd fmla="*/ 1419202 h 2239844" name="connsiteY3686"/>
              <a:gd fmla="*/ 2813153 w 4419601" name="connsiteX3687"/>
              <a:gd fmla="*/ 1422451 h 2239844" name="connsiteY3687"/>
              <a:gd fmla="*/ 2806700 w 4419601" name="connsiteX3688"/>
              <a:gd fmla="*/ 1416022 h 2239844" name="connsiteY3688"/>
              <a:gd fmla="*/ 2808627 w 4419601" name="connsiteX3689"/>
              <a:gd fmla="*/ 1416296 h 2239844" name="connsiteY3689"/>
              <a:gd fmla="*/ 2807382 w 4419601" name="connsiteX3690"/>
              <a:gd fmla="*/ 1415404 h 2239844" name="connsiteY3690"/>
              <a:gd fmla="*/ 2806700 w 4419601" name="connsiteX3691"/>
              <a:gd fmla="*/ 1416022 h 2239844" name="connsiteY3691"/>
              <a:gd fmla="*/ 2807267 w 4419601" name="connsiteX3692"/>
              <a:gd fmla="*/ 1415323 h 2239844" name="connsiteY3692"/>
              <a:gd fmla="*/ 2781610 w 4419601" name="connsiteX3693"/>
              <a:gd fmla="*/ 1396957 h 2239844" name="connsiteY3693"/>
              <a:gd fmla="*/ 2774249 w 4419601" name="connsiteX3694"/>
              <a:gd fmla="*/ 1391810 h 2239844" name="connsiteY3694"/>
              <a:gd fmla="*/ 2743116 w 4419601" name="connsiteX3695"/>
              <a:gd fmla="*/ 1365737 h 2239844" name="connsiteY3695"/>
              <a:gd fmla="*/ 2736965 w 4419601" name="connsiteX3696"/>
              <a:gd fmla="*/ 1358904 h 2239844" name="connsiteY3696"/>
              <a:gd fmla="*/ 2736776 w 4419601" name="connsiteX3697"/>
              <a:gd fmla="*/ 1358951 h 2239844" name="connsiteY3697"/>
              <a:gd fmla="*/ 2736522 w 4419601" name="connsiteX3698"/>
              <a:gd fmla="*/ 1358412 h 2239844" name="connsiteY3698"/>
              <a:gd fmla="*/ 2693450 w 4419601" name="connsiteX3699"/>
              <a:gd fmla="*/ 1310559 h 2239844" name="connsiteY3699"/>
              <a:gd fmla="*/ 2710853 w 4419601" name="connsiteX3700"/>
              <a:gd fmla="*/ 1326285 h 2239844" name="connsiteY3700"/>
              <a:gd fmla="*/ 2730063 w 4419601" name="connsiteX3701"/>
              <a:gd fmla="*/ 1344689 h 2239844" name="connsiteY3701"/>
              <a:gd fmla="*/ 2726349 w 4419601" name="connsiteX3702"/>
              <a:gd fmla="*/ 1336798 h 2239844" name="connsiteY3702"/>
              <a:gd fmla="*/ 2708441 w 4419601" name="connsiteX3703"/>
              <a:gd fmla="*/ 1321467 h 2239844" name="connsiteY3703"/>
              <a:gd fmla="*/ 2687866 w 4419601" name="connsiteX3704"/>
              <a:gd fmla="*/ 1291705 h 2239844" name="connsiteY3704"/>
              <a:gd fmla="*/ 2691555 w 4419601" name="connsiteX3705"/>
              <a:gd fmla="*/ 1294162 h 2239844" name="connsiteY3705"/>
              <a:gd fmla="*/ 2711657 w 4419601" name="connsiteX3706"/>
              <a:gd fmla="*/ 1316648 h 2239844" name="connsiteY3706"/>
              <a:gd fmla="*/ 2720707 w 4419601" name="connsiteX3707"/>
              <a:gd fmla="*/ 1324813 h 2239844" name="connsiteY3707"/>
              <a:gd fmla="*/ 2715899 w 4419601" name="connsiteX3708"/>
              <a:gd fmla="*/ 1314598 h 2239844" name="connsiteY3708"/>
              <a:gd fmla="*/ 2685386 w 4419601" name="connsiteX3709"/>
              <a:gd fmla="*/ 1275084 h 2239844" name="connsiteY3709"/>
              <a:gd fmla="*/ 2640419 w 4419601" name="connsiteX3710"/>
              <a:gd fmla="*/ 1249278 h 2239844" name="connsiteY3710"/>
              <a:gd fmla="*/ 2595452 w 4419601" name="connsiteX3711"/>
              <a:gd fmla="*/ 1236376 h 2239844" name="connsiteY3711"/>
              <a:gd fmla="*/ 2549993 w 4419601" name="connsiteX3712"/>
              <a:gd fmla="*/ 1220572 h 2239844" name="connsiteY3712"/>
              <a:gd fmla="*/ 2525431 w 4419601" name="connsiteX3713"/>
              <a:gd fmla="*/ 1212034 h 2239844" name="connsiteY3713"/>
              <a:gd fmla="*/ 2549993 w 4419601" name="connsiteX3714"/>
              <a:gd fmla="*/ 1220572 h 2239844" name="connsiteY3714"/>
              <a:gd fmla="*/ 2569757 w 4419601" name="connsiteX3715"/>
              <a:gd fmla="*/ 1236376 h 2239844" name="connsiteY3715"/>
              <a:gd fmla="*/ 2563333 w 4419601" name="connsiteX3716"/>
              <a:gd fmla="*/ 1242827 h 2239844" name="connsiteY3716"/>
              <a:gd fmla="*/ 2563333 w 4419601" name="connsiteX3717"/>
              <a:gd fmla="*/ 1236376 h 2239844" name="connsiteY3717"/>
              <a:gd fmla="*/ 2555512 w 4419601" name="connsiteX3718"/>
              <a:gd fmla="*/ 1234973 h 2239844" name="connsiteY3718"/>
              <a:gd fmla="*/ 2544061 w 4419601" name="connsiteX3719"/>
              <a:gd fmla="*/ 1223473 h 2239844" name="connsiteY3719"/>
              <a:gd fmla="*/ 2470257 w 4419601" name="connsiteX3720"/>
              <a:gd fmla="*/ 1209337 h 2239844" name="connsiteY3720"/>
              <a:gd fmla="*/ 2473399 w 4419601" name="connsiteX3721"/>
              <a:gd fmla="*/ 1210570 h 2239844" name="connsiteY3721"/>
              <a:gd fmla="*/ 2476820 w 4419601" name="connsiteX3722"/>
              <a:gd fmla="*/ 1212043 h 2239844" name="connsiteY3722"/>
              <a:gd fmla="*/ 2482040 w 4419601" name="connsiteX3723"/>
              <a:gd fmla="*/ 1221945 h 2239844" name="connsiteY3723"/>
              <a:gd fmla="*/ 2474912 w 4419601" name="connsiteX3724"/>
              <a:gd fmla="*/ 1219355 h 2239844" name="connsiteY3724"/>
              <a:gd fmla="*/ 3416519 w 4419601" name="connsiteX3725"/>
              <a:gd fmla="*/ 1204883 h 2239844" name="connsiteY3725"/>
              <a:gd fmla="*/ 3424581 w 4419601" name="connsiteX3726"/>
              <a:gd fmla="*/ 1222709 h 2239844" name="connsiteY3726"/>
              <a:gd fmla="*/ 3434121 w 4419601" name="connsiteX3727"/>
              <a:gd fmla="*/ 1250682 h 2239844" name="connsiteY3727"/>
              <a:gd fmla="*/ 3419459 w 4419601" name="connsiteX3728"/>
              <a:gd fmla="*/ 1213982 h 2239844" name="connsiteY3728"/>
              <a:gd fmla="*/ 3418122 w 4419601" name="connsiteX3729"/>
              <a:gd fmla="*/ 1203769 h 2239844" name="connsiteY3729"/>
              <a:gd fmla="*/ 3429004 w 4419601" name="connsiteX3730"/>
              <a:gd fmla="*/ 1222447 h 2239844" name="connsiteY3730"/>
              <a:gd fmla="*/ 3438673 w 4419601" name="connsiteX3731"/>
              <a:gd fmla="*/ 1245490 h 2239844" name="connsiteY3731"/>
              <a:gd fmla="*/ 3445363 w 4419601" name="connsiteX3732"/>
              <a:gd fmla="*/ 1272546 h 2239844" name="connsiteY3732"/>
              <a:gd fmla="*/ 3429838 w 4419601" name="connsiteX3733"/>
              <a:gd fmla="*/ 1234332 h 2239844" name="connsiteY3733"/>
              <a:gd fmla="*/ 3424581 w 4419601" name="connsiteX3734"/>
              <a:gd fmla="*/ 1222709 h 2239844" name="connsiteY3734"/>
              <a:gd fmla="*/ 2472446 w 4419601" name="connsiteX3735"/>
              <a:gd fmla="*/ 1203745 h 2239844" name="connsiteY3735"/>
              <a:gd fmla="*/ 2473399 w 4419601" name="connsiteX3736"/>
              <a:gd fmla="*/ 1204119 h 2239844" name="connsiteY3736"/>
              <a:gd fmla="*/ 2518366 w 4419601" name="connsiteX3737"/>
              <a:gd fmla="*/ 1223473 h 2239844" name="connsiteY3737"/>
              <a:gd fmla="*/ 2540849 w 4419601" name="connsiteX3738"/>
              <a:gd fmla="*/ 1232344 h 2239844" name="connsiteY3738"/>
              <a:gd fmla="*/ 2555512 w 4419601" name="connsiteX3739"/>
              <a:gd fmla="*/ 1234973 h 2239844" name="connsiteY3739"/>
              <a:gd fmla="*/ 2563333 w 4419601" name="connsiteX3740"/>
              <a:gd fmla="*/ 1242827 h 2239844" name="connsiteY3740"/>
              <a:gd fmla="*/ 2518366 w 4419601" name="connsiteX3741"/>
              <a:gd fmla="*/ 1229924 h 2239844" name="connsiteY3741"/>
              <a:gd fmla="*/ 2476820 w 4419601" name="connsiteX3742"/>
              <a:gd fmla="*/ 1212043 h 2239844" name="connsiteY3742"/>
              <a:gd fmla="*/ 363116 w 4419601" name="connsiteX3743"/>
              <a:gd fmla="*/ 1202862 h 2239844" name="connsiteY3743"/>
              <a:gd fmla="*/ 393479 w 4419601" name="connsiteX3744"/>
              <a:gd fmla="*/ 1216677 h 2239844" name="connsiteY3744"/>
              <a:gd fmla="*/ 411061 w 4419601" name="connsiteX3745"/>
              <a:gd fmla="*/ 1226504 h 2239844" name="connsiteY3745"/>
              <a:gd fmla="*/ 454949 w 4419601" name="connsiteX3746"/>
              <a:gd fmla="*/ 1248836 h 2239844" name="connsiteY3746"/>
              <a:gd fmla="*/ 450182 w 4419601" name="connsiteX3747"/>
              <a:gd fmla="*/ 1246888 h 2239844" name="connsiteY3747"/>
              <a:gd fmla="*/ 391792 w 4419601" name="connsiteX3748"/>
              <a:gd fmla="*/ 1217663 h 2239844" name="connsiteY3748"/>
              <a:gd fmla="*/ 342695 w 4419601" name="connsiteX3749"/>
              <a:gd fmla="*/ 1198888 h 2239844" name="connsiteY3749"/>
              <a:gd fmla="*/ 423906 w 4419601" name="connsiteX3750"/>
              <a:gd fmla="*/ 1236148 h 2239844" name="connsiteY3750"/>
              <a:gd fmla="*/ 450182 w 4419601" name="connsiteX3751"/>
              <a:gd fmla="*/ 1246888 h 2239844" name="connsiteY3751"/>
              <a:gd fmla="*/ 478500 w 4419601" name="connsiteX3752"/>
              <a:gd fmla="*/ 1261062 h 2239844" name="connsiteY3752"/>
              <a:gd fmla="*/ 480516 w 4419601" name="connsiteX3753"/>
              <a:gd fmla="*/ 1261846 h 2239844" name="connsiteY3753"/>
              <a:gd fmla="*/ 507403 w 4419601" name="connsiteX3754"/>
              <a:gd fmla="*/ 1275528 h 2239844" name="connsiteY3754"/>
              <a:gd fmla="*/ 507403 w 4419601" name="connsiteX3755"/>
              <a:gd fmla="*/ 1281957 h 2239844" name="connsiteY3755"/>
              <a:gd fmla="*/ 443175 w 4419601" name="connsiteX3756"/>
              <a:gd fmla="*/ 1249810 h 2239844" name="connsiteY3756"/>
              <a:gd fmla="*/ 344424 w 4419601" name="connsiteX3757"/>
              <a:gd fmla="*/ 1199983 h 2239844" name="connsiteY3757"/>
              <a:gd fmla="*/ 1913782 w 4419601" name="connsiteX3758"/>
              <a:gd fmla="*/ 1197567 h 2239844" name="connsiteY3758"/>
              <a:gd fmla="*/ 1911727 w 4419601" name="connsiteX3759"/>
              <a:gd fmla="*/ 1199628 h 2239844" name="connsiteY3759"/>
              <a:gd fmla="*/ 1872560 w 4419601" name="connsiteX3760"/>
              <a:gd fmla="*/ 1227884 h 2239844" name="connsiteY3760"/>
              <a:gd fmla="*/ 1861584 w 4419601" name="connsiteX3761"/>
              <a:gd fmla="*/ 1234627 h 2239844" name="connsiteY3761"/>
              <a:gd fmla="*/ 1849074 w 4419601" name="connsiteX3762"/>
              <a:gd fmla="*/ 1238734 h 2239844" name="connsiteY3762"/>
              <a:gd fmla="*/ 3404917 w 4419601" name="connsiteX3763"/>
              <a:gd fmla="*/ 1195937 h 2239844" name="connsiteY3763"/>
              <a:gd fmla="*/ 3410563 w 4419601" name="connsiteX3764"/>
              <a:gd fmla="*/ 1211013 h 2239844" name="connsiteY3764"/>
              <a:gd fmla="*/ 3429838 w 4419601" name="connsiteX3765"/>
              <a:gd fmla="*/ 1256044 h 2239844" name="connsiteY3765"/>
              <a:gd fmla="*/ 3430509 w 4419601" name="connsiteX3766"/>
              <a:gd fmla="*/ 1256927 h 2239844" name="connsiteY3766"/>
              <a:gd fmla="*/ 3448541 w 4419601" name="connsiteX3767"/>
              <a:gd fmla="*/ 1330891 h 2239844" name="connsiteY3767"/>
              <a:gd fmla="*/ 1909650 w 4419601" name="connsiteX3768"/>
              <a:gd fmla="*/ 1194131 h 2239844" name="connsiteY3768"/>
              <a:gd fmla="*/ 1890493 w 4419601" name="connsiteX3769"/>
              <a:gd fmla="*/ 1212068 h 2239844" name="connsiteY3769"/>
              <a:gd fmla="*/ 1849538 w 4419601" name="connsiteX3770"/>
              <a:gd fmla="*/ 1236238 h 2239844" name="connsiteY3770"/>
              <a:gd fmla="*/ 1814927 w 4419601" name="connsiteX3771"/>
              <a:gd fmla="*/ 1242206 h 2239844" name="connsiteY3771"/>
              <a:gd fmla="*/ 1881660 w 4419601" name="connsiteX3772"/>
              <a:gd fmla="*/ 1210457 h 2239844" name="connsiteY3772"/>
              <a:gd fmla="*/ 1917939 w 4419601" name="connsiteX3773"/>
              <a:gd fmla="*/ 1193396 h 2239844" name="connsiteY3773"/>
              <a:gd fmla="*/ 1916080 w 4419601" name="connsiteX3774"/>
              <a:gd fmla="*/ 1195707 h 2239844" name="connsiteY3774"/>
              <a:gd fmla="*/ 1913782 w 4419601" name="connsiteX3775"/>
              <a:gd fmla="*/ 1197566 h 2239844" name="connsiteY3775"/>
              <a:gd fmla="*/ 1916994 w 4419601" name="connsiteX3776"/>
              <a:gd fmla="*/ 1194344 h 2239844" name="connsiteY3776"/>
              <a:gd fmla="*/ 2517908 w 4419601" name="connsiteX3777"/>
              <a:gd fmla="*/ 1190676 h 2239844" name="connsiteY3777"/>
              <a:gd fmla="*/ 2582731 w 4419601" name="connsiteX3778"/>
              <a:gd fmla="*/ 1190676 h 2239844" name="connsiteY3778"/>
              <a:gd fmla="*/ 2589213 w 4419601" name="connsiteX3779"/>
              <a:gd fmla="*/ 1198614 h 2239844" name="connsiteY3779"/>
              <a:gd fmla="*/ 2517908 w 4419601" name="connsiteX3780"/>
              <a:gd fmla="*/ 1198614 h 2239844" name="connsiteY3780"/>
              <a:gd fmla="*/ 2517908 w 4419601" name="connsiteX3781"/>
              <a:gd fmla="*/ 1190676 h 2239844" name="connsiteY3781"/>
              <a:gd fmla="*/ 3409395 w 4419601" name="connsiteX3782"/>
              <a:gd fmla="*/ 1188789 h 2239844" name="connsiteY3782"/>
              <a:gd fmla="*/ 3413715 w 4419601" name="connsiteX3783"/>
              <a:gd fmla="*/ 1196205 h 2239844" name="connsiteY3783"/>
              <a:gd fmla="*/ 3416519 w 4419601" name="connsiteX3784"/>
              <a:gd fmla="*/ 1204883 h 2239844" name="connsiteY3784"/>
              <a:gd fmla="*/ 3410563 w 4419601" name="connsiteX3785"/>
              <a:gd fmla="*/ 1191714 h 2239844" name="connsiteY3785"/>
              <a:gd fmla="*/ 4092230 w 4419601" name="connsiteX3786"/>
              <a:gd fmla="*/ 1182825 h 2239844" name="connsiteY3786"/>
              <a:gd fmla="*/ 4053371 w 4419601" name="connsiteX3787"/>
              <a:gd fmla="*/ 1217103 h 2239844" name="connsiteY3787"/>
              <a:gd fmla="*/ 3998760 w 4419601" name="connsiteX3788"/>
              <a:gd fmla="*/ 1258178 h 2239844" name="connsiteY3788"/>
              <a:gd fmla="*/ 3998756 w 4419601" name="connsiteX3789"/>
              <a:gd fmla="*/ 1258181 h 2239844" name="connsiteY3789"/>
              <a:gd fmla="*/ 3972557 w 4419601" name="connsiteX3790"/>
              <a:gd fmla="*/ 1275621 h 2239844" name="connsiteY3790"/>
              <a:gd fmla="*/ 3972895 w 4419601" name="connsiteX3791"/>
              <a:gd fmla="*/ 1277632 h 2239844" name="connsiteY3791"/>
              <a:gd fmla="*/ 3998756 w 4419601" name="connsiteX3792"/>
              <a:gd fmla="*/ 1258181 h 2239844" name="connsiteY3792"/>
              <a:gd fmla="*/ 3998758 w 4419601" name="connsiteX3793"/>
              <a:gd fmla="*/ 1258180 h 2239844" name="connsiteY3793"/>
              <a:gd fmla="*/ 3998760 w 4419601" name="connsiteX3794"/>
              <a:gd fmla="*/ 1258178 h 2239844" name="connsiteY3794"/>
              <a:gd fmla="*/ 4091922 w 4419601" name="connsiteX3795"/>
              <a:gd fmla="*/ 1191330 h 2239844" name="connsiteY3795"/>
              <a:gd fmla="*/ 4095332 w 4419601" name="connsiteX3796"/>
              <a:gd fmla="*/ 1188521 h 2239844" name="connsiteY3796"/>
              <a:gd fmla="*/ 4092473 w 4419601" name="connsiteX3797"/>
              <a:gd fmla="*/ 1184250 h 2239844" name="connsiteY3797"/>
              <a:gd fmla="*/ 3409299 w 4419601" name="connsiteX3798"/>
              <a:gd fmla="*/ 1182539 h 2239844" name="connsiteY3798"/>
              <a:gd fmla="*/ 3415382 w 4419601" name="connsiteX3799"/>
              <a:gd fmla="*/ 1195734 h 2239844" name="connsiteY3799"/>
              <a:gd fmla="*/ 3418122 w 4419601" name="connsiteX3800"/>
              <a:gd fmla="*/ 1203769 h 2239844" name="connsiteY3800"/>
              <a:gd fmla="*/ 3413715 w 4419601" name="connsiteX3801"/>
              <a:gd fmla="*/ 1196205 h 2239844" name="connsiteY3801"/>
              <a:gd fmla="*/ 2429030 w 4419601" name="connsiteX3802"/>
              <a:gd fmla="*/ 1178521 h 2239844" name="connsiteY3802"/>
              <a:gd fmla="*/ 2448342 w 4419601" name="connsiteX3803"/>
              <a:gd fmla="*/ 1185235 h 2239844" name="connsiteY3803"/>
              <a:gd fmla="*/ 2471793 w 4419601" name="connsiteX3804"/>
              <a:gd fmla="*/ 1202506 h 2239844" name="connsiteY3804"/>
              <a:gd fmla="*/ 2472446 w 4419601" name="connsiteX3805"/>
              <a:gd fmla="*/ 1203745 h 2239844" name="connsiteY3805"/>
              <a:gd fmla="*/ 2457019 w 4419601" name="connsiteX3806"/>
              <a:gd fmla="*/ 1197693 h 2239844" name="connsiteY3806"/>
              <a:gd fmla="*/ 2447704 w 4419601" name="connsiteX3807"/>
              <a:gd fmla="*/ 1191216 h 2239844" name="connsiteY3807"/>
              <a:gd fmla="*/ 2437426 w 4419601" name="connsiteX3808"/>
              <a:gd fmla="*/ 1176163 h 2239844" name="connsiteY3808"/>
              <a:gd fmla="*/ 2515154 w 4419601" name="connsiteX3809"/>
              <a:gd fmla="*/ 1205732 h 2239844" name="connsiteY3809"/>
              <a:gd fmla="*/ 2515179 w 4419601" name="connsiteX3810"/>
              <a:gd fmla="*/ 1205739 h 2239844" name="connsiteY3810"/>
              <a:gd fmla="*/ 2525431 w 4419601" name="connsiteX3811"/>
              <a:gd fmla="*/ 1212034 h 2239844" name="connsiteY3811"/>
              <a:gd fmla="*/ 2448342 w 4419601" name="connsiteX3812"/>
              <a:gd fmla="*/ 1185235 h 2239844" name="connsiteY3812"/>
              <a:gd fmla="*/ 2447704 w 4419601" name="connsiteX3813"/>
              <a:gd fmla="*/ 1184765 h 2239844" name="connsiteY3813"/>
              <a:gd fmla="*/ 3401881 w 4419601" name="connsiteX3814"/>
              <a:gd fmla="*/ 1175892 h 2239844" name="connsiteY3814"/>
              <a:gd fmla="*/ 3408067 w 4419601" name="connsiteX3815"/>
              <a:gd fmla="*/ 1186510 h 2239844" name="connsiteY3815"/>
              <a:gd fmla="*/ 3410563 w 4419601" name="connsiteX3816"/>
              <a:gd fmla="*/ 1191714 h 2239844" name="connsiteY3816"/>
              <a:gd fmla="*/ 3419459 w 4419601" name="connsiteX3817"/>
              <a:gd fmla="*/ 1213982 h 2239844" name="connsiteY3817"/>
              <a:gd fmla="*/ 3435432 w 4419601" name="connsiteX3818"/>
              <a:gd fmla="*/ 1263413 h 2239844" name="connsiteY3818"/>
              <a:gd fmla="*/ 3430509 w 4419601" name="connsiteX3819"/>
              <a:gd fmla="*/ 1256927 h 2239844" name="connsiteY3819"/>
              <a:gd fmla="*/ 3424216 w 4419601" name="connsiteX3820"/>
              <a:gd fmla="*/ 1231116 h 2239844" name="connsiteY3820"/>
              <a:gd fmla="*/ 1934848 w 4419601" name="connsiteX3821"/>
              <a:gd fmla="*/ 1174633 h 2239844" name="connsiteY3821"/>
              <a:gd fmla="*/ 1933055 w 4419601" name="connsiteX3822"/>
              <a:gd fmla="*/ 1178230 h 2239844" name="connsiteY3822"/>
              <a:gd fmla="*/ 1917939 w 4419601" name="connsiteX3823"/>
              <a:gd fmla="*/ 1193396 h 2239844" name="connsiteY3823"/>
              <a:gd fmla="*/ 1929231 w 4419601" name="connsiteX3824"/>
              <a:gd fmla="*/ 1179355 h 2239844" name="connsiteY3824"/>
              <a:gd fmla="*/ 2871217 w 4419601" name="connsiteX3825"/>
              <a:gd fmla="*/ 1165202 h 2239844" name="connsiteY3825"/>
              <a:gd fmla="*/ 2877639 w 4419601" name="connsiteX3826"/>
              <a:gd fmla="*/ 1165202 h 2239844" name="connsiteY3826"/>
              <a:gd fmla="*/ 2871217 w 4419601" name="connsiteX3827"/>
              <a:gd fmla="*/ 1165202 h 2239844" name="connsiteY3827"/>
              <a:gd fmla="*/ 3404112 w 4419601" name="connsiteX3828"/>
              <a:gd fmla="*/ 1163121 h 2239844" name="connsiteY3828"/>
              <a:gd fmla="*/ 3411366 w 4419601" name="connsiteX3829"/>
              <a:gd fmla="*/ 1174827 h 2239844" name="connsiteY3829"/>
              <a:gd fmla="*/ 3474813 w 4419601" name="connsiteX3830"/>
              <a:gd fmla="*/ 1346106 h 2239844" name="connsiteY3830"/>
              <a:gd fmla="*/ 3481238 w 4419601" name="connsiteX3831"/>
              <a:gd fmla="*/ 1436168 h 2239844" name="connsiteY3831"/>
              <a:gd fmla="*/ 3478170 w 4419601" name="connsiteX3832"/>
              <a:gd fmla="*/ 1451530 h 2239844" name="connsiteY3832"/>
              <a:gd fmla="*/ 3475557 w 4419601" name="connsiteX3833"/>
              <a:gd fmla="*/ 1439571 h 2239844" name="connsiteY3833"/>
              <a:gd fmla="*/ 3476419 w 4419601" name="connsiteX3834"/>
              <a:gd fmla="*/ 1413652 h 2239844" name="connsiteY3834"/>
              <a:gd fmla="*/ 3474813 w 4419601" name="connsiteX3835"/>
              <a:gd fmla="*/ 1404003 h 2239844" name="connsiteY3835"/>
              <a:gd fmla="*/ 3474813 w 4419601" name="connsiteX3836"/>
              <a:gd fmla="*/ 1378271 h 2239844" name="connsiteY3836"/>
              <a:gd fmla="*/ 3468388 w 4419601" name="connsiteX3837"/>
              <a:gd fmla="*/ 1326807 h 2239844" name="connsiteY3837"/>
              <a:gd fmla="*/ 3458751 w 4419601" name="connsiteX3838"/>
              <a:gd fmla="*/ 1301879 h 2239844" name="connsiteY3838"/>
              <a:gd fmla="*/ 3457541 w 4419601" name="connsiteX3839"/>
              <a:gd fmla="*/ 1299356 h 2239844" name="connsiteY3839"/>
              <a:gd fmla="*/ 3448310 w 4419601" name="connsiteX3840"/>
              <a:gd fmla="*/ 1268910 h 2239844" name="connsiteY3840"/>
              <a:gd fmla="*/ 3429838 w 4419601" name="connsiteX3841"/>
              <a:gd fmla="*/ 1223879 h 2239844" name="connsiteY3841"/>
              <a:gd fmla="*/ 3429004 w 4419601" name="connsiteX3842"/>
              <a:gd fmla="*/ 1222447 h 2239844" name="connsiteY3842"/>
              <a:gd fmla="*/ 1612135 w 4419601" name="connsiteX3843"/>
              <a:gd fmla="*/ 1162061 h 2239844" name="connsiteY3843"/>
              <a:gd fmla="*/ 1612628 w 4419601" name="connsiteX3844"/>
              <a:gd fmla="*/ 1167261 h 2239844" name="connsiteY3844"/>
              <a:gd fmla="*/ 1611031 w 4419601" name="connsiteX3845"/>
              <a:gd fmla="*/ 1171785 h 2239844" name="connsiteY3845"/>
              <a:gd fmla="*/ 1611834 w 4419601" name="connsiteX3846"/>
              <a:gd fmla="*/ 1210457 h 2239844" name="connsiteY3846"/>
              <a:gd fmla="*/ 1639138 w 4419601" name="connsiteX3847"/>
              <a:gd fmla="*/ 1240266 h 2239844" name="connsiteY3847"/>
              <a:gd fmla="*/ 1641979 w 4419601" name="connsiteX3848"/>
              <a:gd fmla="*/ 1241444 h 2239844" name="connsiteY3848"/>
              <a:gd fmla="*/ 1634545 w 4419601" name="connsiteX3849"/>
              <a:gd fmla="*/ 1239206 h 2239844" name="connsiteY3849"/>
              <a:gd fmla="*/ 1618259 w 4419601" name="connsiteX3850"/>
              <a:gd fmla="*/ 1223347 h 2239844" name="connsiteY3850"/>
              <a:gd fmla="*/ 1602499 w 4419601" name="connsiteX3851"/>
              <a:gd fmla="*/ 1192329 h 2239844" name="connsiteY3851"/>
              <a:gd fmla="*/ 1605499 w 4419601" name="connsiteX3852"/>
              <a:gd fmla="*/ 1173472 h 2239844" name="connsiteY3852"/>
              <a:gd fmla="*/ 2496283 w 4419601" name="connsiteX3853"/>
              <a:gd fmla="*/ 1160392 h 2239844" name="connsiteY3853"/>
              <a:gd fmla="*/ 2476500 w 4419601" name="connsiteX3854"/>
              <a:gd fmla="*/ 1163689 h 2239844" name="connsiteY3854"/>
              <a:gd fmla="*/ 2473325 w 4419601" name="connsiteX3855"/>
              <a:gd fmla="*/ 1163159 h 2239844" name="connsiteY3855"/>
              <a:gd fmla="*/ 2456540 w 4419601" name="connsiteX3856"/>
              <a:gd fmla="*/ 1168755 h 2239844" name="connsiteY3856"/>
              <a:gd fmla="*/ 2469133 w 4419601" name="connsiteX3857"/>
              <a:gd fmla="*/ 1174067 h 2239844" name="connsiteY3857"/>
              <a:gd fmla="*/ 2471478 w 4419601" name="connsiteX3858"/>
              <a:gd fmla="*/ 1175274 h 2239844" name="connsiteY3858"/>
              <a:gd fmla="*/ 2346658 w 4419601" name="connsiteX3859"/>
              <a:gd fmla="*/ 1157390 h 2239844" name="connsiteY3859"/>
              <a:gd fmla="*/ 2365111 w 4419601" name="connsiteX3860"/>
              <a:gd fmla="*/ 1163568 h 2239844" name="connsiteY3860"/>
              <a:gd fmla="*/ 2415585 w 4419601" name="connsiteX3861"/>
              <a:gd fmla="*/ 1191216 h 2239844" name="connsiteY3861"/>
              <a:gd fmla="*/ 2448507 w 4419601" name="connsiteX3862"/>
              <a:gd fmla="*/ 1209764 h 2239844" name="connsiteY3862"/>
              <a:gd fmla="*/ 2474912 w 4419601" name="connsiteX3863"/>
              <a:gd fmla="*/ 1219355 h 2239844" name="connsiteY3863"/>
              <a:gd fmla="*/ 2478551 w 4419601" name="connsiteX3864"/>
              <a:gd fmla="*/ 1227187 h 2239844" name="connsiteY3864"/>
              <a:gd fmla="*/ 2447704 w 4419601" name="connsiteX3865"/>
              <a:gd fmla="*/ 1216215 h 2239844" name="connsiteY3865"/>
              <a:gd fmla="*/ 2409161 w 4419601" name="connsiteX3866"/>
              <a:gd fmla="*/ 1197668 h 2239844" name="connsiteY3866"/>
              <a:gd fmla="*/ 2376239 w 4419601" name="connsiteX3867"/>
              <a:gd fmla="*/ 1175088 h 2239844" name="connsiteY3867"/>
              <a:gd fmla="*/ 276551 w 4419601" name="connsiteX3868"/>
              <a:gd fmla="*/ 1157010 h 2239844" name="connsiteY3868"/>
              <a:gd fmla="*/ 289027 w 4419601" name="connsiteX3869"/>
              <a:gd fmla="*/ 1164621 h 2239844" name="connsiteY3869"/>
              <a:gd fmla="*/ 363116 w 4419601" name="connsiteX3870"/>
              <a:gd fmla="*/ 1202862 h 2239844" name="connsiteY3870"/>
              <a:gd fmla="*/ 312839 w 4419601" name="connsiteX3871"/>
              <a:gd fmla="*/ 1179986 h 2239844" name="connsiteY3871"/>
              <a:gd fmla="*/ 1609720 w 4419601" name="connsiteX3872"/>
              <a:gd fmla="*/ 1155472 h 2239844" name="connsiteY3872"/>
              <a:gd fmla="*/ 1607819 w 4419601" name="connsiteX3873"/>
              <a:gd fmla="*/ 1158895 h 2239844" name="connsiteY3873"/>
              <a:gd fmla="*/ 1605499 w 4419601" name="connsiteX3874"/>
              <a:gd fmla="*/ 1173472 h 2239844" name="connsiteY3874"/>
              <a:gd fmla="*/ 1598985 w 4419601" name="connsiteX3875"/>
              <a:gd fmla="*/ 1184676 h 2239844" name="connsiteY3875"/>
              <a:gd fmla="*/ 1598985 w 4419601" name="connsiteX3876"/>
              <a:gd fmla="*/ 1210457 h 2239844" name="connsiteY3876"/>
              <a:gd fmla="*/ 1624683 w 4419601" name="connsiteX3877"/>
              <a:gd fmla="*/ 1236238 h 2239844" name="connsiteY3877"/>
              <a:gd fmla="*/ 1634545 w 4419601" name="connsiteX3878"/>
              <a:gd fmla="*/ 1239206 h 2239844" name="connsiteY3878"/>
              <a:gd fmla="*/ 1638737 w 4419601" name="connsiteX3879"/>
              <a:gd fmla="*/ 1243288 h 2239844" name="connsiteY3879"/>
              <a:gd fmla="*/ 1637532 w 4419601" name="connsiteX3880"/>
              <a:gd fmla="*/ 1242683 h 2239844" name="connsiteY3880"/>
              <a:gd fmla="*/ 1598985 w 4419601" name="connsiteX3881"/>
              <a:gd fmla="*/ 1223347 h 2239844" name="connsiteY3881"/>
              <a:gd fmla="*/ 1599788 w 4419601" name="connsiteX3882"/>
              <a:gd fmla="*/ 1166951 h 2239844" name="connsiteY3882"/>
              <a:gd fmla="*/ 1976263 w 4419601" name="connsiteX3883"/>
              <a:gd fmla="*/ 1148694 h 2239844" name="connsiteY3883"/>
              <a:gd fmla="*/ 1985823 w 4419601" name="connsiteX3884"/>
              <a:gd fmla="*/ 1151154 h 2239844" name="connsiteY3884"/>
              <a:gd fmla="*/ 1992970 w 4419601" name="connsiteX3885"/>
              <a:gd fmla="*/ 1150486 h 2239844" name="connsiteY3885"/>
              <a:gd fmla="*/ 1985468 w 4419601" name="connsiteX3886"/>
              <a:gd fmla="*/ 1152757 h 2239844" name="connsiteY3886"/>
              <a:gd fmla="*/ 1965435 w 4419601" name="connsiteX3887"/>
              <a:gd fmla="*/ 1152364 h 2239844" name="connsiteY3887"/>
              <a:gd fmla="*/ 2337956 w 4419601" name="connsiteX3888"/>
              <a:gd fmla="*/ 1147738 h 2239844" name="connsiteY3888"/>
              <a:gd fmla="*/ 2370618 w 4419601" name="connsiteX3889"/>
              <a:gd fmla="*/ 1158960 h 2239844" name="connsiteY3889"/>
              <a:gd fmla="*/ 2422008 w 4419601" name="connsiteX3890"/>
              <a:gd fmla="*/ 1183959 h 2239844" name="connsiteY3890"/>
              <a:gd fmla="*/ 2457019 w 4419601" name="connsiteX3891"/>
              <a:gd fmla="*/ 1197693 h 2239844" name="connsiteY3891"/>
              <a:gd fmla="*/ 2468581 w 4419601" name="connsiteX3892"/>
              <a:gd fmla="*/ 1205732 h 2239844" name="connsiteY3892"/>
              <a:gd fmla="*/ 2470257 w 4419601" name="connsiteX3893"/>
              <a:gd fmla="*/ 1209337 h 2239844" name="connsiteY3893"/>
              <a:gd fmla="*/ 2422008 w 4419601" name="connsiteX3894"/>
              <a:gd fmla="*/ 1190410 h 2239844" name="connsiteY3894"/>
              <a:gd fmla="*/ 2370618 w 4419601" name="connsiteX3895"/>
              <a:gd fmla="*/ 1165411 h 2239844" name="connsiteY3895"/>
              <a:gd fmla="*/ 2365111 w 4419601" name="connsiteX3896"/>
              <a:gd fmla="*/ 1163568 h 2239844" name="connsiteY3896"/>
              <a:gd fmla="*/ 2344922 w 4419601" name="connsiteX3897"/>
              <a:gd fmla="*/ 1152508 h 2239844" name="connsiteY3897"/>
              <a:gd fmla="*/ 1965435 w 4419601" name="connsiteX3898"/>
              <a:gd fmla="*/ 1145909 h 2239844" name="connsiteY3898"/>
              <a:gd fmla="*/ 1965435 w 4419601" name="connsiteX3899"/>
              <a:gd fmla="*/ 1152364 h 2239844" name="connsiteY3899"/>
              <a:gd fmla="*/ 1965435 w 4419601" name="connsiteX3900"/>
              <a:gd fmla="*/ 1145909 h 2239844" name="connsiteY3900"/>
              <a:gd fmla="*/ 1670283 w 4419601" name="connsiteX3901"/>
              <a:gd fmla="*/ 1145231 h 2239844" name="connsiteY3901"/>
              <a:gd fmla="*/ 1670283 w 4419601" name="connsiteX3902"/>
              <a:gd fmla="*/ 1145431 h 2239844" name="connsiteY3902"/>
              <a:gd fmla="*/ 1657428 w 4419601" name="connsiteX3903"/>
              <a:gd fmla="*/ 1146045 h 2239844" name="connsiteY3903"/>
              <a:gd fmla="*/ 2027764 w 4419601" name="connsiteX3904"/>
              <a:gd fmla="*/ 1145186 h 2239844" name="connsiteY3904"/>
              <a:gd fmla="*/ 2013073 w 4419601" name="connsiteX3905"/>
              <a:gd fmla="*/ 1151557 h 2239844" name="connsiteY3905"/>
              <a:gd fmla="*/ 1965435 w 4419601" name="connsiteX3906"/>
              <a:gd fmla="*/ 1165276 h 2239844" name="connsiteY3906"/>
              <a:gd fmla="*/ 1965435 w 4419601" name="connsiteX3907"/>
              <a:gd fmla="*/ 1158820 h 2239844" name="connsiteY3907"/>
              <a:gd fmla="*/ 1985468 w 4419601" name="connsiteX3908"/>
              <a:gd fmla="*/ 1152757 h 2239844" name="connsiteY3908"/>
              <a:gd fmla="*/ 2006614 w 4419601" name="connsiteX3909"/>
              <a:gd fmla="*/ 1153171 h 2239844" name="connsiteY3909"/>
              <a:gd fmla="*/ 269381 w 4419601" name="connsiteX3910"/>
              <a:gd fmla="*/ 1144671 h 2239844" name="connsiteY3910"/>
              <a:gd fmla="*/ 308295 w 4419601" name="connsiteX3911"/>
              <a:gd fmla="*/ 1166228 h 2239844" name="connsiteY3911"/>
              <a:gd fmla="*/ 513826 w 4419601" name="connsiteX3912"/>
              <a:gd fmla="*/ 1269099 h 2239844" name="connsiteY3912"/>
              <a:gd fmla="*/ 518820 w 4419601" name="connsiteX3913"/>
              <a:gd fmla="*/ 1271241 h 2239844" name="connsiteY3913"/>
              <a:gd fmla="*/ 494557 w 4419601" name="connsiteX3914"/>
              <a:gd fmla="*/ 1262669 h 2239844" name="connsiteY3914"/>
              <a:gd fmla="*/ 393479 w 4419601" name="connsiteX3915"/>
              <a:gd fmla="*/ 1216677 h 2239844" name="connsiteY3915"/>
              <a:gd fmla="*/ 314718 w 4419601" name="connsiteX3916"/>
              <a:gd fmla="*/ 1172658 h 2239844" name="connsiteY3916"/>
              <a:gd fmla="*/ 3389181 w 4419601" name="connsiteX3917"/>
              <a:gd fmla="*/ 1144492 h 2239844" name="connsiteY3917"/>
              <a:gd fmla="*/ 3399319 w 4419601" name="connsiteX3918"/>
              <a:gd fmla="*/ 1163569 h 2239844" name="connsiteY3918"/>
              <a:gd fmla="*/ 3409395 w 4419601" name="connsiteX3919"/>
              <a:gd fmla="*/ 1188789 h 2239844" name="connsiteY3919"/>
              <a:gd fmla="*/ 3408067 w 4419601" name="connsiteX3920"/>
              <a:gd fmla="*/ 1186510 h 2239844" name="connsiteY3920"/>
              <a:gd fmla="*/ 3396010 w 4419601" name="connsiteX3921"/>
              <a:gd fmla="*/ 1161377 h 2239844" name="connsiteY3921"/>
              <a:gd fmla="*/ 3393928 w 4419601" name="connsiteX3922"/>
              <a:gd fmla="*/ 1143606 h 2239844" name="connsiteY3922"/>
              <a:gd fmla="*/ 3400926 w 4419601" name="connsiteX3923"/>
              <a:gd fmla="*/ 1155528 h 2239844" name="connsiteY3923"/>
              <a:gd fmla="*/ 3404112 w 4419601" name="connsiteX3924"/>
              <a:gd fmla="*/ 1163121 h 2239844" name="connsiteY3924"/>
              <a:gd fmla="*/ 3397798 w 4419601" name="connsiteX3925"/>
              <a:gd fmla="*/ 1152933 h 2239844" name="connsiteY3925"/>
              <a:gd fmla="*/ 1625260 w 4419601" name="connsiteX3926"/>
              <a:gd fmla="*/ 1143084 h 2239844" name="connsiteY3926"/>
              <a:gd fmla="*/ 1622575 w 4419601" name="connsiteX3927"/>
              <a:gd fmla="*/ 1147112 h 2239844" name="connsiteY3927"/>
              <a:gd fmla="*/ 1618259 w 4419601" name="connsiteX3928"/>
              <a:gd fmla="*/ 1165340 h 2239844" name="connsiteY3928"/>
              <a:gd fmla="*/ 1656805 w 4419601" name="connsiteX3929"/>
              <a:gd fmla="*/ 1223347 h 2239844" name="connsiteY3929"/>
              <a:gd fmla="*/ 1746747 w 4419601" name="connsiteX3930"/>
              <a:gd fmla="*/ 1249128 h 2239844" name="connsiteY3930"/>
              <a:gd fmla="*/ 1798143 w 4419601" name="connsiteX3931"/>
              <a:gd fmla="*/ 1245100 h 2239844" name="connsiteY3931"/>
              <a:gd fmla="*/ 1814927 w 4419601" name="connsiteX3932"/>
              <a:gd fmla="*/ 1242206 h 2239844" name="connsiteY3932"/>
              <a:gd fmla="*/ 1803764 w 4419601" name="connsiteX3933"/>
              <a:gd fmla="*/ 1247517 h 2239844" name="connsiteY3933"/>
              <a:gd fmla="*/ 1763394 w 4419601" name="connsiteX3934"/>
              <a:gd fmla="*/ 1255758 h 2239844" name="connsiteY3934"/>
              <a:gd fmla="*/ 1720246 w 4419601" name="connsiteX3935"/>
              <a:gd fmla="*/ 1254768 h 2239844" name="connsiteY3935"/>
              <a:gd fmla="*/ 1637532 w 4419601" name="connsiteX3936"/>
              <a:gd fmla="*/ 1216902 h 2239844" name="connsiteY3936"/>
              <a:gd fmla="*/ 1615046 w 4419601" name="connsiteX3937"/>
              <a:gd fmla="*/ 1192732 h 2239844" name="connsiteY3937"/>
              <a:gd fmla="*/ 1612628 w 4419601" name="connsiteX3938"/>
              <a:gd fmla="*/ 1167261 h 2239844" name="connsiteY3938"/>
              <a:gd fmla="*/ 1617498 w 4419601" name="connsiteX3939"/>
              <a:gd fmla="*/ 1153467 h 2239844" name="connsiteY3939"/>
              <a:gd fmla="*/ 1738859 w 4419601" name="connsiteX3940"/>
              <a:gd fmla="*/ 1142159 h 2239844" name="connsiteY3940"/>
              <a:gd fmla="*/ 1745232 w 4419601" name="connsiteX3941"/>
              <a:gd fmla="*/ 1142614 h 2239844" name="connsiteY3941"/>
              <a:gd fmla="*/ 1740985 w 4419601" name="connsiteX3942"/>
              <a:gd fmla="*/ 1143629 h 2239844" name="connsiteY3942"/>
              <a:gd fmla="*/ 1670283 w 4419601" name="connsiteX3943"/>
              <a:gd fmla="*/ 1146045 h 2239844" name="connsiteY3943"/>
              <a:gd fmla="*/ 1670283 w 4419601" name="connsiteX3944"/>
              <a:gd fmla="*/ 1145431 h 2239844" name="connsiteY3944"/>
              <a:gd fmla="*/ 1724916 w 4419601" name="connsiteX3945"/>
              <a:gd fmla="*/ 1142824 h 2239844" name="connsiteY3945"/>
              <a:gd fmla="*/ 1621654 w 4419601" name="connsiteX3946"/>
              <a:gd fmla="*/ 1141695 h 2239844" name="connsiteY3946"/>
              <a:gd fmla="*/ 1617498 w 4419601" name="connsiteX3947"/>
              <a:gd fmla="*/ 1153467 h 2239844" name="connsiteY3947"/>
              <a:gd fmla="*/ 1615850 w 4419601" name="connsiteX3948"/>
              <a:gd fmla="*/ 1155672 h 2239844" name="connsiteY3948"/>
              <a:gd fmla="*/ 1612135 w 4419601" name="connsiteX3949"/>
              <a:gd fmla="*/ 1162061 h 2239844" name="connsiteY3949"/>
              <a:gd fmla="*/ 1611834 w 4419601" name="connsiteX3950"/>
              <a:gd fmla="*/ 1158895 h 2239844" name="connsiteY3950"/>
              <a:gd fmla="*/ 1620127 w 4419601" name="connsiteX3951"/>
              <a:gd fmla="*/ 1143443 h 2239844" name="connsiteY3951"/>
              <a:gd fmla="*/ 1621571 w 4419601" name="connsiteX3952"/>
              <a:gd fmla="*/ 1141774 h 2239844" name="connsiteY3952"/>
              <a:gd fmla="*/ 1729444 w 4419601" name="connsiteX3953"/>
              <a:gd fmla="*/ 1141487 h 2239844" name="connsiteY3953"/>
              <a:gd fmla="*/ 1731434 w 4419601" name="connsiteX3954"/>
              <a:gd fmla="*/ 1141629 h 2239844" name="connsiteY3954"/>
              <a:gd fmla="*/ 1727728 w 4419601" name="connsiteX3955"/>
              <a:gd fmla="*/ 1142422 h 2239844" name="connsiteY3955"/>
              <a:gd fmla="*/ 1725026 w 4419601" name="connsiteX3956"/>
              <a:gd fmla="*/ 1141766 h 2239844" name="connsiteY3956"/>
              <a:gd fmla="*/ 1778832 w 4419601" name="connsiteX3957"/>
              <a:gd fmla="*/ 1140252 h 2239844" name="connsiteY3957"/>
              <a:gd fmla="*/ 1759463 w 4419601" name="connsiteX3958"/>
              <a:gd fmla="*/ 1143629 h 2239844" name="connsiteY3958"/>
              <a:gd fmla="*/ 1745232 w 4419601" name="connsiteX3959"/>
              <a:gd fmla="*/ 1142614 h 2239844" name="connsiteY3959"/>
              <a:gd fmla="*/ 1749197 w 4419601" name="connsiteX3960"/>
              <a:gd fmla="*/ 1141666 h 2239844" name="connsiteY3960"/>
              <a:gd fmla="*/ 3380977 w 4419601" name="connsiteX3961"/>
              <a:gd fmla="*/ 1140012 h 2239844" name="connsiteY3961"/>
              <a:gd fmla="*/ 3394146 w 4419601" name="connsiteX3962"/>
              <a:gd fmla="*/ 1162615 h 2239844" name="connsiteY3962"/>
              <a:gd fmla="*/ 3404917 w 4419601" name="connsiteX3963"/>
              <a:gd fmla="*/ 1195937 h 2239844" name="connsiteY3963"/>
              <a:gd fmla="*/ 3400926 w 4419601" name="connsiteX3964"/>
              <a:gd fmla="*/ 1185281 h 2239844" name="connsiteY3964"/>
              <a:gd fmla="*/ 3391288 w 4419601" name="connsiteX3965"/>
              <a:gd fmla="*/ 1159549 h 2239844" name="connsiteY3965"/>
              <a:gd fmla="*/ 1657428 w 4419601" name="connsiteX3966"/>
              <a:gd fmla="*/ 1139604 h 2239844" name="connsiteY3966"/>
              <a:gd fmla="*/ 1657428 w 4419601" name="connsiteX3967"/>
              <a:gd fmla="*/ 1146045 h 2239844" name="connsiteY3967"/>
              <a:gd fmla="*/ 1657428 w 4419601" name="connsiteX3968"/>
              <a:gd fmla="*/ 1139604 h 2239844" name="connsiteY3968"/>
              <a:gd fmla="*/ 1715710 w 4419601" name="connsiteX3969"/>
              <a:gd fmla="*/ 1139506 h 2239844" name="connsiteY3969"/>
              <a:gd fmla="*/ 1725026 w 4419601" name="connsiteX3970"/>
              <a:gd fmla="*/ 1141766 h 2239844" name="connsiteY3970"/>
              <a:gd fmla="*/ 1670283 w 4419601" name="connsiteX3971"/>
              <a:gd fmla="*/ 1145231 h 2239844" name="connsiteY3971"/>
              <a:gd fmla="*/ 1670283 w 4419601" name="connsiteX3972"/>
              <a:gd fmla="*/ 1142824 h 2239844" name="connsiteY3972"/>
              <a:gd fmla="*/ 1670283 w 4419601" name="connsiteX3973"/>
              <a:gd fmla="*/ 1139604 h 2239844" name="connsiteY3973"/>
              <a:gd fmla="*/ 1676710 w 4419601" name="connsiteX3974"/>
              <a:gd fmla="*/ 1139604 h 2239844" name="connsiteY3974"/>
              <a:gd fmla="*/ 3389423 w 4419601" name="connsiteX3975"/>
              <a:gd fmla="*/ 1139420 h 2239844" name="connsiteY3975"/>
              <a:gd fmla="*/ 3397798 w 4419601" name="connsiteX3976"/>
              <a:gd fmla="*/ 1152933 h 2239844" name="connsiteY3976"/>
              <a:gd fmla="*/ 3406548 w 4419601" name="connsiteX3977"/>
              <a:gd fmla="*/ 1174023 h 2239844" name="connsiteY3977"/>
              <a:gd fmla="*/ 3409299 w 4419601" name="connsiteX3978"/>
              <a:gd fmla="*/ 1182539 h 2239844" name="connsiteY3978"/>
              <a:gd fmla="*/ 1714736 w 4419601" name="connsiteX3979"/>
              <a:gd fmla="*/ 1138939 h 2239844" name="connsiteY3979"/>
              <a:gd fmla="*/ 1717029 w 4419601" name="connsiteX3980"/>
              <a:gd fmla="*/ 1139465 h 2239844" name="connsiteY3980"/>
              <a:gd fmla="*/ 1716882 w 4419601" name="connsiteX3981"/>
              <a:gd fmla="*/ 1139503 h 2239844" name="connsiteY3981"/>
              <a:gd fmla="*/ 1715710 w 4419601" name="connsiteX3982"/>
              <a:gd fmla="*/ 1139506 h 2239844" name="connsiteY3982"/>
              <a:gd fmla="*/ 1713451 w 4419601" name="connsiteX3983"/>
              <a:gd fmla="*/ 1138958 h 2239844" name="connsiteY3983"/>
              <a:gd fmla="*/ 1706836 w 4419601" name="connsiteX3984"/>
              <a:gd fmla="*/ 1137353 h 2239844" name="connsiteY3984"/>
              <a:gd fmla="*/ 1713451 w 4419601" name="connsiteX3985"/>
              <a:gd fmla="*/ 1138958 h 2239844" name="connsiteY3985"/>
              <a:gd fmla="*/ 1670283 w 4419601" name="connsiteX3986"/>
              <a:gd fmla="*/ 1139604 h 2239844" name="connsiteY3986"/>
              <a:gd fmla="*/ 1657428 w 4419601" name="connsiteX3987"/>
              <a:gd fmla="*/ 1139604 h 2239844" name="connsiteY3987"/>
              <a:gd fmla="*/ 1743600 w 4419601" name="connsiteX3988"/>
              <a:gd fmla="*/ 1136558 h 2239844" name="connsiteY3988"/>
              <a:gd fmla="*/ 1734068 w 4419601" name="connsiteX3989"/>
              <a:gd fmla="*/ 1141066 h 2239844" name="connsiteY3989"/>
              <a:gd fmla="*/ 1733214 w 4419601" name="connsiteX3990"/>
              <a:gd fmla="*/ 1141248 h 2239844" name="connsiteY3990"/>
              <a:gd fmla="*/ 1729444 w 4419601" name="connsiteX3991"/>
              <a:gd fmla="*/ 1141487 h 2239844" name="connsiteY3991"/>
              <a:gd fmla="*/ 1724213 w 4419601" name="connsiteX3992"/>
              <a:gd fmla="*/ 1141114 h 2239844" name="connsiteY3992"/>
              <a:gd fmla="*/ 1717029 w 4419601" name="connsiteX3993"/>
              <a:gd fmla="*/ 1139465 h 2239844" name="connsiteY3993"/>
              <a:gd fmla="*/ 1719335 w 4419601" name="connsiteX3994"/>
              <a:gd fmla="*/ 1138870 h 2239844" name="connsiteY3994"/>
              <a:gd fmla="*/ 1724112 w 4419601" name="connsiteX3995"/>
              <a:gd fmla="*/ 1138799 h 2239844" name="connsiteY3995"/>
              <a:gd fmla="*/ 1729153 w 4419601" name="connsiteX3996"/>
              <a:gd fmla="*/ 1136337 h 2239844" name="connsiteY3996"/>
              <a:gd fmla="*/ 1719335 w 4419601" name="connsiteX3997"/>
              <a:gd fmla="*/ 1138870 h 2239844" name="connsiteY3997"/>
              <a:gd fmla="*/ 1714736 w 4419601" name="connsiteX3998"/>
              <a:gd fmla="*/ 1138939 h 2239844" name="connsiteY3998"/>
              <a:gd fmla="*/ 1707662 w 4419601" name="connsiteX3999"/>
              <a:gd fmla="*/ 1137316 h 2239844" name="connsiteY3999"/>
              <a:gd fmla="*/ 1713989 w 4419601" name="connsiteX4000"/>
              <a:gd fmla="*/ 1137028 h 2239844" name="connsiteY4000"/>
              <a:gd fmla="*/ 1718488 w 4419601" name="connsiteX4001"/>
              <a:gd fmla="*/ 1137994 h 2239844" name="connsiteY4001"/>
              <a:gd fmla="*/ 1725410 w 4419601" name="connsiteX4002"/>
              <a:gd fmla="*/ 1136508 h 2239844" name="connsiteY4002"/>
              <a:gd fmla="*/ 1728130 w 4419601" name="connsiteX4003"/>
              <a:gd fmla="*/ 1136384 h 2239844" name="connsiteY4003"/>
              <a:gd fmla="*/ 1964358 w 4419601" name="connsiteX4004"/>
              <a:gd fmla="*/ 1135676 h 2239844" name="connsiteY4004"/>
              <a:gd fmla="*/ 1963571 w 4419601" name="connsiteX4005"/>
              <a:gd fmla="*/ 1138753 h 2239844" name="connsiteY4005"/>
              <a:gd fmla="*/ 1945904 w 4419601" name="connsiteX4006"/>
              <a:gd fmla="*/ 1165340 h 2239844" name="connsiteY4006"/>
              <a:gd fmla="*/ 1934848 w 4419601" name="connsiteX4007"/>
              <a:gd fmla="*/ 1174633 h 2239844" name="connsiteY4007"/>
              <a:gd fmla="*/ 1937814 w 4419601" name="connsiteX4008"/>
              <a:gd fmla="*/ 1168682 h 2239844" name="connsiteY4008"/>
              <a:gd fmla="*/ 1750755 w 4419601" name="connsiteX4009"/>
              <a:gd fmla="*/ 1135353 h 2239844" name="connsiteY4009"/>
              <a:gd fmla="*/ 1753290 w 4419601" name="connsiteX4010"/>
              <a:gd fmla="*/ 1135444 h 2239844" name="connsiteY4010"/>
              <a:gd fmla="*/ 1743600 w 4419601" name="connsiteX4011"/>
              <a:gd fmla="*/ 1136558 h 2239844" name="connsiteY4011"/>
              <a:gd fmla="*/ 1745657 w 4419601" name="connsiteX4012"/>
              <a:gd fmla="*/ 1135585 h 2239844" name="connsiteY4012"/>
              <a:gd fmla="*/ 1760473 w 4419601" name="connsiteX4013"/>
              <a:gd fmla="*/ 1134910 h 2239844" name="connsiteY4013"/>
              <a:gd fmla="*/ 1757053 w 4419601" name="connsiteX4014"/>
              <a:gd fmla="*/ 1135578 h 2239844" name="connsiteY4014"/>
              <a:gd fmla="*/ 1753290 w 4419601" name="connsiteX4015"/>
              <a:gd fmla="*/ 1135444 h 2239844" name="connsiteY4015"/>
              <a:gd fmla="*/ 1756258 w 4419601" name="connsiteX4016"/>
              <a:gd fmla="*/ 1135102 h 2239844" name="connsiteY4016"/>
              <a:gd fmla="*/ 1735132 w 4419601" name="connsiteX4017"/>
              <a:gd fmla="*/ 1134794 h 2239844" name="connsiteY4017"/>
              <a:gd fmla="*/ 1746472 w 4419601" name="connsiteX4018"/>
              <a:gd fmla="*/ 1135200 h 2239844" name="connsiteY4018"/>
              <a:gd fmla="*/ 1745657 w 4419601" name="connsiteX4019"/>
              <a:gd fmla="*/ 1135585 h 2239844" name="connsiteY4019"/>
              <a:gd fmla="*/ 1729153 w 4419601" name="connsiteX4020"/>
              <a:gd fmla="*/ 1136337 h 2239844" name="connsiteY4020"/>
              <a:gd fmla="*/ 1764440 w 4419601" name="connsiteX4021"/>
              <a:gd fmla="*/ 1134162 h 2239844" name="connsiteY4021"/>
              <a:gd fmla="*/ 1763480 w 4419601" name="connsiteX4022"/>
              <a:gd fmla="*/ 1134774 h 2239844" name="connsiteY4022"/>
              <a:gd fmla="*/ 1760473 w 4419601" name="connsiteX4023"/>
              <a:gd fmla="*/ 1134910 h 2239844" name="connsiteY4023"/>
              <a:gd fmla="*/ 1764116 w 4419601" name="connsiteX4024"/>
              <a:gd fmla="*/ 1134199 h 2239844" name="connsiteY4024"/>
              <a:gd fmla="*/ 1781439 w 4419601" name="connsiteX4025"/>
              <a:gd fmla="*/ 1133956 h 2239844" name="connsiteY4025"/>
              <a:gd fmla="*/ 1749197 w 4419601" name="connsiteX4026"/>
              <a:gd fmla="*/ 1141666 h 2239844" name="connsiteY4026"/>
              <a:gd fmla="*/ 1738859 w 4419601" name="connsiteX4027"/>
              <a:gd fmla="*/ 1142159 h 2239844" name="connsiteY4027"/>
              <a:gd fmla="*/ 1731434 w 4419601" name="connsiteX4028"/>
              <a:gd fmla="*/ 1141629 h 2239844" name="connsiteY4028"/>
              <a:gd fmla="*/ 1733214 w 4419601" name="connsiteX4029"/>
              <a:gd fmla="*/ 1141248 h 2239844" name="connsiteY4029"/>
              <a:gd fmla="*/ 1733754 w 4419601" name="connsiteX4030"/>
              <a:gd fmla="*/ 1141214 h 2239844" name="connsiteY4030"/>
              <a:gd fmla="*/ 1734068 w 4419601" name="connsiteX4031"/>
              <a:gd fmla="*/ 1141066 h 2239844" name="connsiteY4031"/>
              <a:gd fmla="*/ 1763480 w 4419601" name="connsiteX4032"/>
              <a:gd fmla="*/ 1134774 h 2239844" name="connsiteY4032"/>
              <a:gd fmla="*/ 1781696 w 4419601" name="connsiteX4033"/>
              <a:gd fmla="*/ 1133894 h 2239844" name="connsiteY4033"/>
              <a:gd fmla="*/ 1782438 w 4419601" name="connsiteX4034"/>
              <a:gd fmla="*/ 1133910 h 2239844" name="connsiteY4034"/>
              <a:gd fmla="*/ 1781439 w 4419601" name="connsiteX4035"/>
              <a:gd fmla="*/ 1133956 h 2239844" name="connsiteY4035"/>
              <a:gd fmla="*/ 1785668 w 4419601" name="connsiteX4036"/>
              <a:gd fmla="*/ 1133763 h 2239844" name="connsiteY4036"/>
              <a:gd fmla="*/ 1785173 w 4419601" name="connsiteX4037"/>
              <a:gd fmla="*/ 1133968 h 2239844" name="connsiteY4037"/>
              <a:gd fmla="*/ 1782438 w 4419601" name="connsiteX4038"/>
              <a:gd fmla="*/ 1133910 h 2239844" name="connsiteY4038"/>
              <a:gd fmla="*/ 1767253 w 4419601" name="connsiteX4039"/>
              <a:gd fmla="*/ 1133586 h 2239844" name="connsiteY4039"/>
              <a:gd fmla="*/ 1769101 w 4419601" name="connsiteX4040"/>
              <a:gd fmla="*/ 1133626 h 2239844" name="connsiteY4040"/>
              <a:gd fmla="*/ 1764440 w 4419601" name="connsiteX4041"/>
              <a:gd fmla="*/ 1134162 h 2239844" name="connsiteY4041"/>
              <a:gd fmla="*/ 1764498 w 4419601" name="connsiteX4042"/>
              <a:gd fmla="*/ 1134124 h 2239844" name="connsiteY4042"/>
              <a:gd fmla="*/ 2479675 w 4419601" name="connsiteX4043"/>
              <a:gd fmla="*/ 1133526 h 2239844" name="connsiteY4043"/>
              <a:gd fmla="*/ 2479675 w 4419601" name="connsiteX4044"/>
              <a:gd fmla="*/ 1139876 h 2239844" name="connsiteY4044"/>
              <a:gd fmla="*/ 2422525 w 4419601" name="connsiteX4045"/>
              <a:gd fmla="*/ 1152576 h 2239844" name="connsiteY4045"/>
              <a:gd fmla="*/ 2422525 w 4419601" name="connsiteX4046"/>
              <a:gd fmla="*/ 1146226 h 2239844" name="connsiteY4046"/>
              <a:gd fmla="*/ 2479675 w 4419601" name="connsiteX4047"/>
              <a:gd fmla="*/ 1133526 h 2239844" name="connsiteY4047"/>
              <a:gd fmla="*/ 1697278 w 4419601" name="connsiteX4048"/>
              <a:gd fmla="*/ 1133439 h 2239844" name="connsiteY4048"/>
              <a:gd fmla="*/ 1733639 w 4419601" name="connsiteX4049"/>
              <a:gd fmla="*/ 1134741 h 2239844" name="connsiteY4049"/>
              <a:gd fmla="*/ 1725410 w 4419601" name="connsiteX4050"/>
              <a:gd fmla="*/ 1136508 h 2239844" name="connsiteY4050"/>
              <a:gd fmla="*/ 1713989 w 4419601" name="connsiteX4051"/>
              <a:gd fmla="*/ 1137028 h 2239844" name="connsiteY4051"/>
              <a:gd fmla="*/ 1750633 w 4419601" name="connsiteX4052"/>
              <a:gd fmla="*/ 1133232 h 2239844" name="connsiteY4052"/>
              <a:gd fmla="*/ 1765404 w 4419601" name="connsiteX4053"/>
              <a:gd fmla="*/ 1133547 h 2239844" name="connsiteY4053"/>
              <a:gd fmla="*/ 1764498 w 4419601" name="connsiteX4054"/>
              <a:gd fmla="*/ 1134124 h 2239844" name="connsiteY4054"/>
              <a:gd fmla="*/ 1764116 w 4419601" name="connsiteX4055"/>
              <a:gd fmla="*/ 1134199 h 2239844" name="connsiteY4055"/>
              <a:gd fmla="*/ 1756258 w 4419601" name="connsiteX4056"/>
              <a:gd fmla="*/ 1135102 h 2239844" name="connsiteY4056"/>
              <a:gd fmla="*/ 1750755 w 4419601" name="connsiteX4057"/>
              <a:gd fmla="*/ 1135353 h 2239844" name="connsiteY4057"/>
              <a:gd fmla="*/ 1746472 w 4419601" name="connsiteX4058"/>
              <a:gd fmla="*/ 1135200 h 2239844" name="connsiteY4058"/>
              <a:gd fmla="*/ 1689565 w 4419601" name="connsiteX4059"/>
              <a:gd fmla="*/ 1133163 h 2239844" name="connsiteY4059"/>
              <a:gd fmla="*/ 1707662 w 4419601" name="connsiteX4060"/>
              <a:gd fmla="*/ 1137316 h 2239844" name="connsiteY4060"/>
              <a:gd fmla="*/ 1706836 w 4419601" name="connsiteX4061"/>
              <a:gd fmla="*/ 1137353 h 2239844" name="connsiteY4061"/>
              <a:gd fmla="*/ 1741410 w 4419601" name="connsiteX4062"/>
              <a:gd fmla="*/ 1132996 h 2239844" name="connsiteY4062"/>
              <a:gd fmla="*/ 1742032 w 4419601" name="connsiteX4063"/>
              <a:gd fmla="*/ 1133014 h 2239844" name="connsiteY4063"/>
              <a:gd fmla="*/ 1735132 w 4419601" name="connsiteX4064"/>
              <a:gd fmla="*/ 1134794 h 2239844" name="connsiteY4064"/>
              <a:gd fmla="*/ 1733639 w 4419601" name="connsiteX4065"/>
              <a:gd fmla="*/ 1134741 h 2239844" name="connsiteY4065"/>
              <a:gd fmla="*/ 1740984 w 4419601" name="connsiteX4066"/>
              <a:gd fmla="*/ 1133163 h 2239844" name="connsiteY4066"/>
              <a:gd fmla="*/ 1724273 w 4419601" name="connsiteX4067"/>
              <a:gd fmla="*/ 1132519 h 2239844" name="connsiteY4067"/>
              <a:gd fmla="*/ 1733120 w 4419601" name="connsiteX4068"/>
              <a:gd fmla="*/ 1132766 h 2239844" name="connsiteY4068"/>
              <a:gd fmla="*/ 1728130 w 4419601" name="connsiteX4069"/>
              <a:gd fmla="*/ 1133163 h 2239844" name="connsiteY4069"/>
              <a:gd fmla="*/ 1744264 w 4419601" name="connsiteX4070"/>
              <a:gd fmla="*/ 1131877 h 2239844" name="connsiteY4070"/>
              <a:gd fmla="*/ 1741410 w 4419601" name="connsiteX4071"/>
              <a:gd fmla="*/ 1132996 h 2239844" name="connsiteY4071"/>
              <a:gd fmla="*/ 1733120 w 4419601" name="connsiteX4072"/>
              <a:gd fmla="*/ 1132766 h 2239844" name="connsiteY4072"/>
              <a:gd fmla="*/ 1755370 w 4419601" name="connsiteX4073"/>
              <a:gd fmla="*/ 1130992 h 2239844" name="connsiteY4073"/>
              <a:gd fmla="*/ 1750633 w 4419601" name="connsiteX4074"/>
              <a:gd fmla="*/ 1133232 h 2239844" name="connsiteY4074"/>
              <a:gd fmla="*/ 1747412 w 4419601" name="connsiteX4075"/>
              <a:gd fmla="*/ 1133163 h 2239844" name="connsiteY4075"/>
              <a:gd fmla="*/ 1742032 w 4419601" name="connsiteX4076"/>
              <a:gd fmla="*/ 1133014 h 2239844" name="connsiteY4076"/>
              <a:gd fmla="*/ 1747407 w 4419601" name="connsiteX4077"/>
              <a:gd fmla="*/ 1131627 h 2239844" name="connsiteY4077"/>
              <a:gd fmla="*/ 1690368 w 4419601" name="connsiteX4078"/>
              <a:gd fmla="*/ 1130748 h 2239844" name="connsiteY4078"/>
              <a:gd fmla="*/ 1695992 w 4419601" name="connsiteX4079"/>
              <a:gd fmla="*/ 1133163 h 2239844" name="connsiteY4079"/>
              <a:gd fmla="*/ 1697278 w 4419601" name="connsiteX4080"/>
              <a:gd fmla="*/ 1133439 h 2239844" name="connsiteY4080"/>
              <a:gd fmla="*/ 1689565 w 4419601" name="connsiteX4081"/>
              <a:gd fmla="*/ 1133163 h 2239844" name="connsiteY4081"/>
              <a:gd fmla="*/ 1690368 w 4419601" name="connsiteX4082"/>
              <a:gd fmla="*/ 1130748 h 2239844" name="connsiteY4082"/>
              <a:gd fmla="*/ 1689565 w 4419601" name="connsiteX4083"/>
              <a:gd fmla="*/ 1126723 h 2239844" name="connsiteY4083"/>
              <a:gd fmla="*/ 1689565 w 4419601" name="connsiteX4084"/>
              <a:gd fmla="*/ 1133163 h 2239844" name="connsiteY4084"/>
              <a:gd fmla="*/ 1689565 w 4419601" name="connsiteX4085"/>
              <a:gd fmla="*/ 1126723 h 2239844" name="connsiteY4085"/>
              <a:gd fmla="*/ 1689565 w 4419601" name="connsiteX4086"/>
              <a:gd fmla="*/ 1126723 h 2239844" name="connsiteY4086"/>
              <a:gd fmla="*/ 1708847 w 4419601" name="connsiteX4087"/>
              <a:gd fmla="*/ 1129943 h 2239844" name="connsiteY4087"/>
              <a:gd fmla="*/ 1724273 w 4419601" name="connsiteX4088"/>
              <a:gd fmla="*/ 1132519 h 2239844" name="connsiteY4088"/>
              <a:gd fmla="*/ 1718488 w 4419601" name="connsiteX4089"/>
              <a:gd fmla="*/ 1132358 h 2239844" name="connsiteY4089"/>
              <a:gd fmla="*/ 1689565 w 4419601" name="connsiteX4090"/>
              <a:gd fmla="*/ 1126723 h 2239844" name="connsiteY4090"/>
              <a:gd fmla="*/ 1637531 w 4419601" name="connsiteX4091"/>
              <a:gd fmla="*/ 1126669 h 2239844" name="connsiteY4091"/>
              <a:gd fmla="*/ 1625260 w 4419601" name="connsiteX4092"/>
              <a:gd fmla="*/ 1143084 h 2239844" name="connsiteY4092"/>
              <a:gd fmla="*/ 1633517 w 4419601" name="connsiteX4093"/>
              <a:gd fmla="*/ 1130697 h 2239844" name="connsiteY4093"/>
              <a:gd fmla="*/ 1973896 w 4419601" name="connsiteX4094"/>
              <a:gd fmla="*/ 1126668 h 2239844" name="connsiteY4094"/>
              <a:gd fmla="*/ 1974814 w 4419601" name="connsiteX4095"/>
              <a:gd fmla="*/ 1126668 h 2239844" name="connsiteY4095"/>
              <a:gd fmla="*/ 1978026 w 4419601" name="connsiteX4096"/>
              <a:gd fmla="*/ 1126668 h 2239844" name="connsiteY4096"/>
              <a:gd fmla="*/ 1920206 w 4419601" name="connsiteX4097"/>
              <a:gd fmla="*/ 1204012 h 2239844" name="connsiteY4097"/>
              <a:gd fmla="*/ 1843113 w 4419601" name="connsiteX4098"/>
              <a:gd fmla="*/ 1249128 h 2239844" name="connsiteY4098"/>
              <a:gd fmla="*/ 1872560 w 4419601" name="connsiteX4099"/>
              <a:gd fmla="*/ 1227884 h 2239844" name="connsiteY4099"/>
              <a:gd fmla="*/ 1900933 w 4419601" name="connsiteX4100"/>
              <a:gd fmla="*/ 1210457 h 2239844" name="connsiteY4100"/>
              <a:gd fmla="*/ 1911727 w 4419601" name="connsiteX4101"/>
              <a:gd fmla="*/ 1199628 h 2239844" name="connsiteY4101"/>
              <a:gd fmla="*/ 1914585 w 4419601" name="connsiteX4102"/>
              <a:gd fmla="*/ 1197566 h 2239844" name="connsiteY4102"/>
              <a:gd fmla="*/ 1916080 w 4419601" name="connsiteX4103"/>
              <a:gd fmla="*/ 1195707 h 2239844" name="connsiteY4103"/>
              <a:gd fmla="*/ 1938677 w 4419601" name="connsiteX4104"/>
              <a:gd fmla="*/ 1177425 h 2239844" name="connsiteY4104"/>
              <a:gd fmla="*/ 1958753 w 4419601" name="connsiteX4105"/>
              <a:gd fmla="*/ 1152449 h 2239844" name="connsiteY4105"/>
              <a:gd fmla="*/ 1973208 w 4419601" name="connsiteX4106"/>
              <a:gd fmla="*/ 1129891 h 2239844" name="connsiteY4106"/>
              <a:gd fmla="*/ 1637537 w 4419601" name="connsiteX4107"/>
              <a:gd fmla="*/ 1126663 h 2239844" name="connsiteY4107"/>
              <a:gd fmla="*/ 1637531 w 4419601" name="connsiteX4108"/>
              <a:gd fmla="*/ 1126669 h 2239844" name="connsiteY4108"/>
              <a:gd fmla="*/ 1637532 w 4419601" name="connsiteX4109"/>
              <a:gd fmla="*/ 1126668 h 2239844" name="connsiteY4109"/>
              <a:gd fmla="*/ 1767963 w 4419601" name="connsiteX4110"/>
              <a:gd fmla="*/ 1122585 h 2239844" name="connsiteY4110"/>
              <a:gd fmla="*/ 1757053 w 4419601" name="connsiteX4111"/>
              <a:gd fmla="*/ 1129138 h 2239844" name="connsiteY4111"/>
              <a:gd fmla="*/ 1747407 w 4419601" name="connsiteX4112"/>
              <a:gd fmla="*/ 1131627 h 2239844" name="connsiteY4112"/>
              <a:gd fmla="*/ 1744264 w 4419601" name="connsiteX4113"/>
              <a:gd fmla="*/ 1131877 h 2239844" name="connsiteY4113"/>
              <a:gd fmla="*/ 1824614 w 4419601" name="connsiteX4114"/>
              <a:gd fmla="*/ 1120199 h 2239844" name="connsiteY4114"/>
              <a:gd fmla="*/ 1824541 w 4419601" name="connsiteX4115"/>
              <a:gd fmla="*/ 1120282 h 2239844" name="connsiteY4115"/>
              <a:gd fmla="*/ 1805385 w 4419601" name="connsiteX4116"/>
              <a:gd fmla="*/ 1131029 h 2239844" name="connsiteY4116"/>
              <a:gd fmla="*/ 1798831 w 4419601" name="connsiteX4117"/>
              <a:gd fmla="*/ 1133163 h 2239844" name="connsiteY4117"/>
              <a:gd fmla="*/ 1785668 w 4419601" name="connsiteX4118"/>
              <a:gd fmla="*/ 1133763 h 2239844" name="connsiteY4118"/>
              <a:gd fmla="*/ 1790309 w 4419601" name="connsiteX4119"/>
              <a:gd fmla="*/ 1131835 h 2239844" name="connsiteY4119"/>
              <a:gd fmla="*/ 1811686 w 4419601" name="connsiteX4120"/>
              <a:gd fmla="*/ 1126723 h 2239844" name="connsiteY4120"/>
              <a:gd fmla="*/ 3375688 w 4419601" name="connsiteX4121"/>
              <a:gd fmla="*/ 1119103 h 2239844" name="connsiteY4121"/>
              <a:gd fmla="*/ 3376126 w 4419601" name="connsiteX4122"/>
              <a:gd fmla="*/ 1119928 h 2239844" name="connsiteY4122"/>
              <a:gd fmla="*/ 3396010 w 4419601" name="connsiteX4123"/>
              <a:gd fmla="*/ 1161377 h 2239844" name="connsiteY4123"/>
              <a:gd fmla="*/ 3401881 w 4419601" name="connsiteX4124"/>
              <a:gd fmla="*/ 1175892 h 2239844" name="connsiteY4124"/>
              <a:gd fmla="*/ 3394146 w 4419601" name="connsiteX4125"/>
              <a:gd fmla="*/ 1162615 h 2239844" name="connsiteY4125"/>
              <a:gd fmla="*/ 3392895 w 4419601" name="connsiteX4126"/>
              <a:gd fmla="*/ 1158745 h 2239844" name="connsiteY4126"/>
              <a:gd fmla="*/ 2071942 w 4419601" name="connsiteX4127"/>
              <a:gd fmla="*/ 1118921 h 2239844" name="connsiteY4127"/>
              <a:gd fmla="*/ 2049408 w 4419601" name="connsiteX4128"/>
              <a:gd fmla="*/ 1132997 h 2239844" name="connsiteY4128"/>
              <a:gd fmla="*/ 2007421 w 4419601" name="connsiteX4129"/>
              <a:gd fmla="*/ 1149137 h 2239844" name="connsiteY4129"/>
              <a:gd fmla="*/ 1992970 w 4419601" name="connsiteX4130"/>
              <a:gd fmla="*/ 1150486 h 2239844" name="connsiteY4130"/>
              <a:gd fmla="*/ 2011761 w 4419601" name="connsiteX4131"/>
              <a:gd fmla="*/ 1144799 h 2239844" name="connsiteY4131"/>
              <a:gd fmla="*/ 2051482 w 4419601" name="connsiteX4132"/>
              <a:gd fmla="*/ 1125829 h 2239844" name="connsiteY4132"/>
              <a:gd fmla="*/ 2060712 w 4419601" name="connsiteX4133"/>
              <a:gd fmla="*/ 1123313 h 2239844" name="connsiteY4133"/>
              <a:gd fmla="*/ 3374747 w 4419601" name="connsiteX4134"/>
              <a:gd fmla="*/ 1116935 h 2239844" name="connsiteY4134"/>
              <a:gd fmla="*/ 3384863 w 4419601" name="connsiteX4135"/>
              <a:gd fmla="*/ 1133817 h 2239844" name="connsiteY4135"/>
              <a:gd fmla="*/ 3389181 w 4419601" name="connsiteX4136"/>
              <a:gd fmla="*/ 1144492 h 2239844" name="connsiteY4136"/>
              <a:gd fmla="*/ 3376126 w 4419601" name="connsiteX4137"/>
              <a:gd fmla="*/ 1119928 h 2239844" name="connsiteY4137"/>
              <a:gd fmla="*/ 3375282 w 4419601" name="connsiteX4138"/>
              <a:gd fmla="*/ 1118168 h 2239844" name="connsiteY4138"/>
              <a:gd fmla="*/ 1823872 w 4419601" name="connsiteX4139"/>
              <a:gd fmla="*/ 1114151 h 2239844" name="connsiteY4139"/>
              <a:gd fmla="*/ 1818114 w 4419601" name="connsiteX4140"/>
              <a:gd fmla="*/ 1120282 h 2239844" name="connsiteY4140"/>
              <a:gd fmla="*/ 1790309 w 4419601" name="connsiteX4141"/>
              <a:gd fmla="*/ 1131835 h 2239844" name="connsiteY4141"/>
              <a:gd fmla="*/ 1781696 w 4419601" name="connsiteX4142"/>
              <a:gd fmla="*/ 1133894 h 2239844" name="connsiteY4142"/>
              <a:gd fmla="*/ 1769101 w 4419601" name="connsiteX4143"/>
              <a:gd fmla="*/ 1133626 h 2239844" name="connsiteY4143"/>
              <a:gd fmla="*/ 1773122 w 4419601" name="connsiteX4144"/>
              <a:gd fmla="*/ 1133163 h 2239844" name="connsiteY4144"/>
              <a:gd fmla="*/ 1778647 w 4419601" name="connsiteX4145"/>
              <a:gd fmla="*/ 1131361 h 2239844" name="connsiteY4145"/>
              <a:gd fmla="*/ 1792605 w 4419601" name="connsiteX4146"/>
              <a:gd fmla="*/ 1128635 h 2239844" name="connsiteY4146"/>
              <a:gd fmla="*/ 1805950 w 4419601" name="connsiteX4147"/>
              <a:gd fmla="*/ 1122453 h 2239844" name="connsiteY4147"/>
              <a:gd fmla="*/ 1807669 w 4419601" name="connsiteX4148"/>
              <a:gd fmla="*/ 1121892 h 2239844" name="connsiteY4148"/>
              <a:gd fmla="*/ 1808646 w 4419601" name="connsiteX4149"/>
              <a:gd fmla="*/ 1121204 h 2239844" name="connsiteY4149"/>
              <a:gd fmla="*/ 3372881 w 4419601" name="connsiteX4150"/>
              <a:gd fmla="*/ 1113822 h 2239844" name="connsiteY4150"/>
              <a:gd fmla="*/ 3374465 w 4419601" name="connsiteX4151"/>
              <a:gd fmla="*/ 1116464 h 2239844" name="connsiteY4151"/>
              <a:gd fmla="*/ 3375282 w 4419601" name="connsiteX4152"/>
              <a:gd fmla="*/ 1118168 h 2239844" name="connsiteY4152"/>
              <a:gd fmla="*/ 3375688 w 4419601" name="connsiteX4153"/>
              <a:gd fmla="*/ 1119103 h 2239844" name="connsiteY4153"/>
              <a:gd fmla="*/ 1785283 w 4419601" name="connsiteX4154"/>
              <a:gd fmla="*/ 1112181 h 2239844" name="connsiteY4154"/>
              <a:gd fmla="*/ 1777942 w 4419601" name="connsiteX4155"/>
              <a:gd fmla="*/ 1118672 h 2239844" name="connsiteY4155"/>
              <a:gd fmla="*/ 1767963 w 4419601" name="connsiteX4156"/>
              <a:gd fmla="*/ 1122585 h 2239844" name="connsiteY4156"/>
              <a:gd fmla="*/ 3371958 w 4419601" name="connsiteX4157"/>
              <a:gd fmla="*/ 1111238 h 2239844" name="connsiteY4157"/>
              <a:gd fmla="*/ 3373014 w 4419601" name="connsiteX4158"/>
              <a:gd fmla="*/ 1112942 h 2239844" name="connsiteY4158"/>
              <a:gd fmla="*/ 3374747 w 4419601" name="connsiteX4159"/>
              <a:gd fmla="*/ 1116935 h 2239844" name="connsiteY4159"/>
              <a:gd fmla="*/ 3374465 w 4419601" name="connsiteX4160"/>
              <a:gd fmla="*/ 1116464 h 2239844" name="connsiteY4160"/>
              <a:gd fmla="*/ 1798201 w 4419601" name="connsiteX4161"/>
              <a:gd fmla="*/ 1110738 h 2239844" name="connsiteY4161"/>
              <a:gd fmla="*/ 1794412 w 4419601" name="connsiteX4162"/>
              <a:gd fmla="*/ 1115049 h 2239844" name="connsiteY4162"/>
              <a:gd fmla="*/ 1776024 w 4419601" name="connsiteX4163"/>
              <a:gd fmla="*/ 1126775 h 2239844" name="connsiteY4163"/>
              <a:gd fmla="*/ 1763481 w 4419601" name="connsiteX4164"/>
              <a:gd fmla="*/ 1130346 h 2239844" name="connsiteY4164"/>
              <a:gd fmla="*/ 1755370 w 4419601" name="connsiteX4165"/>
              <a:gd fmla="*/ 1130992 h 2239844" name="connsiteY4165"/>
              <a:gd fmla="*/ 2081160 w 4419601" name="connsiteX4166"/>
              <a:gd fmla="*/ 1108965 h 2239844" name="connsiteY4166"/>
              <a:gd fmla="*/ 2055060 w 4419601" name="connsiteX4167"/>
              <a:gd fmla="*/ 1124120 h 2239844" name="connsiteY4167"/>
              <a:gd fmla="*/ 2051482 w 4419601" name="connsiteX4168"/>
              <a:gd fmla="*/ 1125829 h 2239844" name="connsiteY4168"/>
              <a:gd fmla="*/ 2011862 w 4419601" name="connsiteX4169"/>
              <a:gd fmla="*/ 1136628 h 2239844" name="connsiteY4169"/>
              <a:gd fmla="*/ 1976263 w 4419601" name="connsiteX4170"/>
              <a:gd fmla="*/ 1148694 h 2239844" name="connsiteY4170"/>
              <a:gd fmla="*/ 1965435 w 4419601" name="connsiteX4171"/>
              <a:gd fmla="*/ 1145909 h 2239844" name="connsiteY4171"/>
              <a:gd fmla="*/ 2057482 w 4419601" name="connsiteX4172"/>
              <a:gd fmla="*/ 1117664 h 2239844" name="connsiteY4172"/>
              <a:gd fmla="*/ 1978026 w 4419601" name="connsiteX4173"/>
              <a:gd fmla="*/ 1107333 h 2239844" name="connsiteY4173"/>
              <a:gd fmla="*/ 1973896 w 4419601" name="connsiteX4174"/>
              <a:gd fmla="*/ 1126668 h 2239844" name="connsiteY4174"/>
              <a:gd fmla="*/ 1971602 w 4419601" name="connsiteX4175"/>
              <a:gd fmla="*/ 1126668 h 2239844" name="connsiteY4175"/>
              <a:gd fmla="*/ 1964358 w 4419601" name="connsiteX4176"/>
              <a:gd fmla="*/ 1135676 h 2239844" name="connsiteY4176"/>
              <a:gd fmla="*/ 1969689 w 4419601" name="connsiteX4177"/>
              <a:gd fmla="*/ 1114816 h 2239844" name="connsiteY4177"/>
              <a:gd fmla="*/ 2104063 w 4419601" name="connsiteX4178"/>
              <a:gd fmla="*/ 1106359 h 2239844" name="connsiteY4178"/>
              <a:gd fmla="*/ 2086550 w 4419601" name="connsiteX4179"/>
              <a:gd fmla="*/ 1119278 h 2239844" name="connsiteY4179"/>
              <a:gd fmla="*/ 2042949 w 4419601" name="connsiteX4180"/>
              <a:gd fmla="*/ 1139453 h 2239844" name="connsiteY4180"/>
              <a:gd fmla="*/ 2027764 w 4419601" name="connsiteX4181"/>
              <a:gd fmla="*/ 1145186 h 2239844" name="connsiteY4181"/>
              <a:gd fmla="*/ 2055867 w 4419601" name="connsiteX4182"/>
              <a:gd fmla="*/ 1132997 h 2239844" name="connsiteY4182"/>
              <a:gd fmla="*/ 2089216 w 4419601" name="connsiteX4183"/>
              <a:gd fmla="*/ 1112165 h 2239844" name="connsiteY4183"/>
              <a:gd fmla="*/ 1835064 w 4419601" name="connsiteX4184"/>
              <a:gd fmla="*/ 1102602 h 2239844" name="connsiteY4184"/>
              <a:gd fmla="*/ 1824541 w 4419601" name="connsiteX4185"/>
              <a:gd fmla="*/ 1113841 h 2239844" name="connsiteY4185"/>
              <a:gd fmla="*/ 1823872 w 4419601" name="connsiteX4186"/>
              <a:gd fmla="*/ 1114151 h 2239844" name="connsiteY4186"/>
              <a:gd fmla="*/ 1830969 w 4419601" name="connsiteX4187"/>
              <a:gd fmla="*/ 1106595 h 2239844" name="connsiteY4187"/>
              <a:gd fmla="*/ 1832476 w 4419601" name="connsiteX4188"/>
              <a:gd fmla="*/ 1104424 h 2239844" name="connsiteY4188"/>
              <a:gd fmla="*/ 2016640 w 4419601" name="connsiteX4189"/>
              <a:gd fmla="*/ 1101578 h 2239844" name="connsiteY4189"/>
              <a:gd fmla="*/ 2016640 w 4419601" name="connsiteX4190"/>
              <a:gd fmla="*/ 1108027 h 2239844" name="connsiteY4190"/>
              <a:gd fmla="*/ 2016640 w 4419601" name="connsiteX4191"/>
              <a:gd fmla="*/ 1101578 h 2239844" name="connsiteY4191"/>
              <a:gd fmla="*/ 1997333 w 4419601" name="connsiteX4192"/>
              <a:gd fmla="*/ 1101578 h 2239844" name="connsiteY4192"/>
              <a:gd fmla="*/ 1997333 w 4419601" name="connsiteX4193"/>
              <a:gd fmla="*/ 1108027 h 2239844" name="connsiteY4193"/>
              <a:gd fmla="*/ 1997333 w 4419601" name="connsiteX4194"/>
              <a:gd fmla="*/ 1101578 h 2239844" name="connsiteY4194"/>
              <a:gd fmla="*/ 1797607 w 4419601" name="connsiteX4195"/>
              <a:gd fmla="*/ 1101284 h 2239844" name="connsiteY4195"/>
              <a:gd fmla="*/ 1792404 w 4419601" name="connsiteX4196"/>
              <a:gd fmla="*/ 1107904 h 2239844" name="connsiteY4196"/>
              <a:gd fmla="*/ 1785283 w 4419601" name="connsiteX4197"/>
              <a:gd fmla="*/ 1112181 h 2239844" name="connsiteY4197"/>
              <a:gd fmla="*/ 2319232 w 4419601" name="connsiteX4198"/>
              <a:gd fmla="*/ 1100901 h 2239844" name="connsiteY4198"/>
              <a:gd fmla="*/ 2358573 w 4419601" name="connsiteX4199"/>
              <a:gd fmla="*/ 1125896 h 2239844" name="connsiteY4199"/>
              <a:gd fmla="*/ 2389195 w 4419601" name="connsiteX4200"/>
              <a:gd fmla="*/ 1139875 h 2239844" name="connsiteY4200"/>
              <a:gd fmla="*/ 2442395 w 4419601" name="connsiteX4201"/>
              <a:gd fmla="*/ 1131939 h 2239844" name="connsiteY4201"/>
              <a:gd fmla="*/ 2485927 w 4419601" name="connsiteX4202"/>
              <a:gd fmla="*/ 1114476 h 2239844" name="connsiteY4202"/>
              <a:gd fmla="*/ 2492376 w 4419601" name="connsiteX4203"/>
              <a:gd fmla="*/ 1120826 h 2239844" name="connsiteY4203"/>
              <a:gd fmla="*/ 2443201 w 4419601" name="connsiteX4204"/>
              <a:gd fmla="*/ 1138289 h 2239844" name="connsiteY4204"/>
              <a:gd fmla="*/ 2399718 w 4419601" name="connsiteX4205"/>
              <a:gd fmla="*/ 1144679 h 2239844" name="connsiteY4205"/>
              <a:gd fmla="*/ 2402737 w 4419601" name="connsiteX4206"/>
              <a:gd fmla="*/ 1146057 h 2239844" name="connsiteY4206"/>
              <a:gd fmla="*/ 2448147 w 4419601" name="connsiteX4207"/>
              <a:gd fmla="*/ 1165214 h 2239844" name="connsiteY4207"/>
              <a:gd fmla="*/ 2462102 w 4419601" name="connsiteX4208"/>
              <a:gd fmla="*/ 1161289 h 2239844" name="connsiteY4208"/>
              <a:gd fmla="*/ 2447925 w 4419601" name="connsiteX4209"/>
              <a:gd fmla="*/ 1158926 h 2239844" name="connsiteY4209"/>
              <a:gd fmla="*/ 2447925 w 4419601" name="connsiteX4210"/>
              <a:gd fmla="*/ 1152576 h 2239844" name="connsiteY4210"/>
              <a:gd fmla="*/ 2474256 w 4419601" name="connsiteX4211"/>
              <a:gd fmla="*/ 1157696 h 2239844" name="connsiteY4211"/>
              <a:gd fmla="*/ 2498725 w 4419601" name="connsiteX4212"/>
              <a:gd fmla="*/ 1146226 h 2239844" name="connsiteY4212"/>
              <a:gd fmla="*/ 2505075 w 4419601" name="connsiteX4213"/>
              <a:gd fmla="*/ 1152576 h 2239844" name="connsiteY4213"/>
              <a:gd fmla="*/ 2487491 w 4419601" name="connsiteX4214"/>
              <a:gd fmla="*/ 1158438 h 2239844" name="connsiteY4214"/>
              <a:gd fmla="*/ 2505075 w 4419601" name="connsiteX4215"/>
              <a:gd fmla="*/ 1158926 h 2239844" name="connsiteY4215"/>
              <a:gd fmla="*/ 2500159 w 4419601" name="connsiteX4216"/>
              <a:gd fmla="*/ 1159746 h 2239844" name="connsiteY4216"/>
              <a:gd fmla="*/ 2504282 w 4419601" name="connsiteX4217"/>
              <a:gd fmla="*/ 1162101 h 2239844" name="connsiteY4217"/>
              <a:gd fmla="*/ 2505075 w 4419601" name="connsiteX4218"/>
              <a:gd fmla="*/ 1165276 h 2239844" name="connsiteY4218"/>
              <a:gd fmla="*/ 2480594 w 4419601" name="connsiteX4219"/>
              <a:gd fmla="*/ 1179965 h 2239844" name="connsiteY4219"/>
              <a:gd fmla="*/ 2532820 w 4419601" name="connsiteX4220"/>
              <a:gd fmla="*/ 1206841 h 2239844" name="connsiteY4220"/>
              <a:gd fmla="*/ 2540652 w 4419601" name="connsiteX4221"/>
              <a:gd fmla="*/ 1213104 h 2239844" name="connsiteY4221"/>
              <a:gd fmla="*/ 2515179 w 4419601" name="connsiteX4222"/>
              <a:gd fmla="*/ 1205739 h 2239844" name="connsiteY4222"/>
              <a:gd fmla="*/ 2503511 w 4419601" name="connsiteX4223"/>
              <a:gd fmla="*/ 1198575 h 2239844" name="connsiteY4223"/>
              <a:gd fmla="*/ 2472542 w 4419601" name="connsiteX4224"/>
              <a:gd fmla="*/ 1184550 h 2239844" name="connsiteY4224"/>
              <a:gd fmla="*/ 2467769 w 4419601" name="connsiteX4225"/>
              <a:gd fmla="*/ 1185914 h 2239844" name="connsiteY4225"/>
              <a:gd fmla="*/ 2467400 w 4419601" name="connsiteX4226"/>
              <a:gd fmla="*/ 1182221 h 2239844" name="connsiteY4226"/>
              <a:gd fmla="*/ 2460552 w 4419601" name="connsiteX4227"/>
              <a:gd fmla="*/ 1179120 h 2239844" name="connsiteY4227"/>
              <a:gd fmla="*/ 2390596 w 4419601" name="connsiteX4228"/>
              <a:gd fmla="*/ 1146019 h 2239844" name="connsiteY4228"/>
              <a:gd fmla="*/ 2389991 w 4419601" name="connsiteX4229"/>
              <a:gd fmla="*/ 1146108 h 2239844" name="connsiteY4229"/>
              <a:gd fmla="*/ 2418797 w 4419601" name="connsiteX4230"/>
              <a:gd fmla="*/ 1160572 h 2239844" name="connsiteY4230"/>
              <a:gd fmla="*/ 2437426 w 4419601" name="connsiteX4231"/>
              <a:gd fmla="*/ 1176163 h 2239844" name="connsiteY4231"/>
              <a:gd fmla="*/ 2410487 w 4419601" name="connsiteX4232"/>
              <a:gd fmla="*/ 1165915 h 2239844" name="connsiteY4232"/>
              <a:gd fmla="*/ 2395510 w 4419601" name="connsiteX4233"/>
              <a:gd fmla="*/ 1155734 h 2239844" name="connsiteY4233"/>
              <a:gd fmla="*/ 2338498 w 4419601" name="connsiteX4234"/>
              <a:gd fmla="*/ 1120252 h 2239844" name="connsiteY4234"/>
              <a:gd fmla="*/ 2338497 w 4419601" name="connsiteX4235"/>
              <a:gd fmla="*/ 1120251 h 2239844" name="connsiteY4235"/>
              <a:gd fmla="*/ 2377042 w 4419601" name="connsiteX4236"/>
              <a:gd fmla="*/ 1139606 h 2239844" name="connsiteY4236"/>
              <a:gd fmla="*/ 2387480 w 4419601" name="connsiteX4237"/>
              <a:gd fmla="*/ 1144545 h 2239844" name="connsiteY4237"/>
              <a:gd fmla="*/ 2389188 w 4419601" name="connsiteX4238"/>
              <a:gd fmla="*/ 1145617 h 2239844" name="connsiteY4238"/>
              <a:gd fmla="*/ 2389188 w 4419601" name="connsiteX4239"/>
              <a:gd fmla="*/ 1145353 h 2239844" name="connsiteY4239"/>
              <a:gd fmla="*/ 2387480 w 4419601" name="connsiteX4240"/>
              <a:gd fmla="*/ 1144545 h 2239844" name="connsiteY4240"/>
              <a:gd fmla="*/ 2364194 w 4419601" name="connsiteX4241"/>
              <a:gd fmla="*/ 1129929 h 2239844" name="connsiteY4241"/>
              <a:gd fmla="*/ 2338498 w 4419601" name="connsiteX4242"/>
              <a:gd fmla="*/ 1113800 h 2239844" name="connsiteY4242"/>
              <a:gd fmla="*/ 1663230 w 4419601" name="connsiteX4243"/>
              <a:gd fmla="*/ 1100887 h 2239844" name="connsiteY4243"/>
              <a:gd fmla="*/ 1664033 w 4419601" name="connsiteX4244"/>
              <a:gd fmla="*/ 1100887 h 2239844" name="connsiteY4244"/>
              <a:gd fmla="*/ 1664372 w 4419601" name="connsiteX4245"/>
              <a:gd fmla="*/ 1100887 h 2239844" name="connsiteY4245"/>
              <a:gd fmla="*/ 1637537 w 4419601" name="connsiteX4246"/>
              <a:gd fmla="*/ 1126663 h 2239844" name="connsiteY4246"/>
              <a:gd fmla="*/ 1643956 w 4419601" name="connsiteX4247"/>
              <a:gd fmla="*/ 1120223 h 2239844" name="connsiteY4247"/>
              <a:gd fmla="*/ 2061856 w 4419601" name="connsiteX4248"/>
              <a:gd fmla="*/ 1100384 h 2239844" name="connsiteY4248"/>
              <a:gd fmla="*/ 2029512 w 4419601" name="connsiteX4249"/>
              <a:gd fmla="*/ 1114476 h 2239844" name="connsiteY4249"/>
              <a:gd fmla="*/ 2023076 w 4419601" name="connsiteX4250"/>
              <a:gd fmla="*/ 1108027 h 2239844" name="connsiteY4250"/>
              <a:gd fmla="*/ 2027556 w 4419601" name="connsiteX4251"/>
              <a:gd fmla="*/ 1106182 h 2239844" name="connsiteY4251"/>
              <a:gd fmla="*/ 1666006 w 4419601" name="connsiteX4252"/>
              <a:gd fmla="*/ 1099317 h 2239844" name="connsiteY4252"/>
              <a:gd fmla="*/ 1666442 w 4419601" name="connsiteX4253"/>
              <a:gd fmla="*/ 1100082 h 2239844" name="connsiteY4253"/>
              <a:gd fmla="*/ 1669654 w 4419601" name="connsiteX4254"/>
              <a:gd fmla="*/ 1100887 h 2239844" name="connsiteY4254"/>
              <a:gd fmla="*/ 1664372 w 4419601" name="connsiteX4255"/>
              <a:gd fmla="*/ 1100887 h 2239844" name="connsiteY4255"/>
              <a:gd fmla="*/ 1665330 w 4419601" name="connsiteX4256"/>
              <a:gd fmla="*/ 1098130 h 2239844" name="connsiteY4256"/>
              <a:gd fmla="*/ 1665656 w 4419601" name="connsiteX4257"/>
              <a:gd fmla="*/ 1098702 h 2239844" name="connsiteY4257"/>
              <a:gd fmla="*/ 1663230 w 4419601" name="connsiteX4258"/>
              <a:gd fmla="*/ 1100887 h 2239844" name="connsiteY4258"/>
              <a:gd fmla="*/ 2049176 w 4419601" name="connsiteX4259"/>
              <a:gd fmla="*/ 1097278 h 2239844" name="connsiteY4259"/>
              <a:gd fmla="*/ 2027556 w 4419601" name="connsiteX4260"/>
              <a:gd fmla="*/ 1106182 h 2239844" name="connsiteY4260"/>
              <a:gd fmla="*/ 2016640 w 4419601" name="connsiteX4261"/>
              <a:gd fmla="*/ 1108027 h 2239844" name="connsiteY4261"/>
              <a:gd fmla="*/ 2103223 w 4419601" name="connsiteX4262"/>
              <a:gd fmla="*/ 1096155 h 2239844" name="connsiteY4262"/>
              <a:gd fmla="*/ 2091669 w 4419601" name="connsiteX4263"/>
              <a:gd fmla="*/ 1105105 h 2239844" name="connsiteY4263"/>
              <a:gd fmla="*/ 2081160 w 4419601" name="connsiteX4264"/>
              <a:gd fmla="*/ 1108965 h 2239844" name="connsiteY4264"/>
              <a:gd fmla="*/ 2422367 w 4419601" name="connsiteX4265"/>
              <a:gd fmla="*/ 1095426 h 2239844" name="connsiteY4265"/>
              <a:gd fmla="*/ 2422367 w 4419601" name="connsiteX4266"/>
              <a:gd fmla="*/ 1101776 h 2239844" name="connsiteY4266"/>
              <a:gd fmla="*/ 2411457 w 4419601" name="connsiteX4267"/>
              <a:gd fmla="*/ 1104141 h 2239844" name="connsiteY4267"/>
              <a:gd fmla="*/ 2412083 w 4419601" name="connsiteX4268"/>
              <a:gd fmla="*/ 1104951 h 2239844" name="connsiteY4268"/>
              <a:gd fmla="*/ 2409628 w 4419601" name="connsiteX4269"/>
              <a:gd fmla="*/ 1108126 h 2239844" name="connsiteY4269"/>
              <a:gd fmla="*/ 2389164 w 4419601" name="connsiteX4270"/>
              <a:gd fmla="*/ 1114476 h 2239844" name="connsiteY4270"/>
              <a:gd fmla="*/ 2428717 w 4419601" name="connsiteX4271"/>
              <a:gd fmla="*/ 1114476 h 2239844" name="connsiteY4271"/>
              <a:gd fmla="*/ 2376647 w 4419601" name="connsiteX4272"/>
              <a:gd fmla="*/ 1120826 h 2239844" name="connsiteY4272"/>
              <a:gd fmla="*/ 2373074 w 4419601" name="connsiteX4273"/>
              <a:gd fmla="*/ 1118502 h 2239844" name="connsiteY4273"/>
              <a:gd fmla="*/ 2363788 w 4419601" name="connsiteX4274"/>
              <a:gd fmla="*/ 1120826 h 2239844" name="connsiteY4274"/>
              <a:gd fmla="*/ 2363788 w 4419601" name="connsiteX4275"/>
              <a:gd fmla="*/ 1114476 h 2239844" name="connsiteY4275"/>
              <a:gd fmla="*/ 2363788 w 4419601" name="connsiteX4276"/>
              <a:gd fmla="*/ 1108126 h 2239844" name="connsiteY4276"/>
              <a:gd fmla="*/ 2422367 w 4419601" name="connsiteX4277"/>
              <a:gd fmla="*/ 1095426 h 2239844" name="connsiteY4277"/>
              <a:gd fmla="*/ 2056616 w 4419601" name="connsiteX4278"/>
              <a:gd fmla="*/ 1094821 h 2239844" name="connsiteY4278"/>
              <a:gd fmla="*/ 2049176 w 4419601" name="connsiteX4279"/>
              <a:gd fmla="*/ 1097278 h 2239844" name="connsiteY4279"/>
              <a:gd fmla="*/ 2054120 w 4419601" name="connsiteX4280"/>
              <a:gd fmla="*/ 1095243 h 2239844" name="connsiteY4280"/>
              <a:gd fmla="*/ 2121002 w 4419601" name="connsiteX4281"/>
              <a:gd fmla="*/ 1094443 h 2239844" name="connsiteY4281"/>
              <a:gd fmla="*/ 2107140 w 4419601" name="connsiteX4282"/>
              <a:gd fmla="*/ 1105156 h 2239844" name="connsiteY4282"/>
              <a:gd fmla="*/ 2104063 w 4419601" name="connsiteX4283"/>
              <a:gd fmla="*/ 1106359 h 2239844" name="connsiteY4283"/>
              <a:gd fmla="*/ 2118367 w 4419601" name="connsiteX4284"/>
              <a:gd fmla="*/ 1095807 h 2239844" name="connsiteY4284"/>
              <a:gd fmla="*/ 2248536 w 4419601" name="connsiteX4285"/>
              <a:gd fmla="*/ 1093888 h 2239844" name="connsiteY4285"/>
              <a:gd fmla="*/ 2288312 w 4419601" name="connsiteX4286"/>
              <a:gd fmla="*/ 1118437 h 2239844" name="connsiteY4286"/>
              <a:gd fmla="*/ 2309296 w 4419601" name="connsiteX4287"/>
              <a:gd fmla="*/ 1128114 h 2239844" name="connsiteY4287"/>
              <a:gd fmla="*/ 2337956 w 4419601" name="connsiteX4288"/>
              <a:gd fmla="*/ 1147738 h 2239844" name="connsiteY4288"/>
              <a:gd fmla="*/ 2322697 w 4419601" name="connsiteX4289"/>
              <a:gd fmla="*/ 1142495 h 2239844" name="connsiteY4289"/>
              <a:gd fmla="*/ 2271048 w 4419601" name="connsiteX4290"/>
              <a:gd fmla="*/ 1109768 h 2239844" name="connsiteY4290"/>
              <a:gd fmla="*/ 3364735 w 4419601" name="connsiteX4291"/>
              <a:gd fmla="*/ 1093868 h 2239844" name="connsiteY4291"/>
              <a:gd fmla="*/ 3381929 w 4419601" name="connsiteX4292"/>
              <a:gd fmla="*/ 1123163 h 2239844" name="connsiteY4292"/>
              <a:gd fmla="*/ 3389423 w 4419601" name="connsiteX4293"/>
              <a:gd fmla="*/ 1139420 h 2239844" name="connsiteY4293"/>
              <a:gd fmla="*/ 3373014 w 4419601" name="connsiteX4294"/>
              <a:gd fmla="*/ 1112942 h 2239844" name="connsiteY4294"/>
              <a:gd fmla="*/ 1676356 w 4419601" name="connsiteX4295"/>
              <a:gd fmla="*/ 1089065 h 2239844" name="connsiteY4295"/>
              <a:gd fmla="*/ 1675275 w 4419601" name="connsiteX4296"/>
              <a:gd fmla="*/ 1090414 h 2239844" name="connsiteY4296"/>
              <a:gd fmla="*/ 1666006 w 4419601" name="connsiteX4297"/>
              <a:gd fmla="*/ 1099317 h 2239844" name="connsiteY4297"/>
              <a:gd fmla="*/ 1665656 w 4419601" name="connsiteX4298"/>
              <a:gd fmla="*/ 1098702 h 2239844" name="connsiteY4298"/>
              <a:gd fmla="*/ 2119696 w 4419601" name="connsiteX4299"/>
              <a:gd fmla="*/ 1088902 h 2239844" name="connsiteY4299"/>
              <a:gd fmla="*/ 2120462 w 4419601" name="connsiteX4300"/>
              <a:gd fmla="*/ 1094262 h 2239844" name="connsiteY4300"/>
              <a:gd fmla="*/ 2118367 w 4419601" name="connsiteX4301"/>
              <a:gd fmla="*/ 1095807 h 2239844" name="connsiteY4301"/>
              <a:gd fmla="*/ 2101084 w 4419601" name="connsiteX4302"/>
              <a:gd fmla="*/ 1104752 h 2239844" name="connsiteY4302"/>
              <a:gd fmla="*/ 2089216 w 4419601" name="connsiteX4303"/>
              <a:gd fmla="*/ 1112165 h 2239844" name="connsiteY4303"/>
              <a:gd fmla="*/ 2071942 w 4419601" name="connsiteX4304"/>
              <a:gd fmla="*/ 1118921 h 2239844" name="connsiteY4304"/>
              <a:gd fmla="*/ 2081705 w 4419601" name="connsiteX4305"/>
              <a:gd fmla="*/ 1112822 h 2239844" name="connsiteY4305"/>
              <a:gd fmla="*/ 2091669 w 4419601" name="connsiteX4306"/>
              <a:gd fmla="*/ 1105105 h 2239844" name="connsiteY4306"/>
              <a:gd fmla="*/ 2101689 w 4419601" name="connsiteX4307"/>
              <a:gd fmla="*/ 1101424 h 2239844" name="connsiteY4307"/>
              <a:gd fmla="*/ 2114003 w 4419601" name="connsiteX4308"/>
              <a:gd fmla="*/ 1087806 h 2239844" name="connsiteY4308"/>
              <a:gd fmla="*/ 2116893 w 4419601" name="connsiteX4309"/>
              <a:gd fmla="*/ 1088218 h 2239844" name="connsiteY4309"/>
              <a:gd fmla="*/ 2103223 w 4419601" name="connsiteX4310"/>
              <a:gd fmla="*/ 1096155 h 2239844" name="connsiteY4310"/>
              <a:gd fmla="*/ 1673364 w 4419601" name="connsiteX4311"/>
              <a:gd fmla="*/ 1087587 h 2239844" name="connsiteY4311"/>
              <a:gd fmla="*/ 1665330 w 4419601" name="connsiteX4312"/>
              <a:gd fmla="*/ 1098130 h 2239844" name="connsiteY4312"/>
              <a:gd fmla="*/ 1663805 w 4419601" name="connsiteX4313"/>
              <a:gd fmla="*/ 1095453 h 2239844" name="connsiteY4313"/>
              <a:gd fmla="*/ 1666255 w 4419601" name="connsiteX4314"/>
              <a:gd fmla="*/ 1092396 h 2239844" name="connsiteY4314"/>
              <a:gd fmla="*/ 2261593 w 4419601" name="connsiteX4315"/>
              <a:gd fmla="*/ 1087317 h 2239844" name="connsiteY4315"/>
              <a:gd fmla="*/ 2254356 w 4419601" name="connsiteX4316"/>
              <a:gd fmla="*/ 1089076 h 2239844" name="connsiteY4316"/>
              <a:gd fmla="*/ 2254298 w 4419601" name="connsiteX4317"/>
              <a:gd fmla="*/ 1089056 h 2239844" name="connsiteY4317"/>
              <a:gd fmla="*/ 2275929 w 4419601" name="connsiteX4318"/>
              <a:gd fmla="*/ 1099394 h 2239844" name="connsiteY4318"/>
              <a:gd fmla="*/ 2290558 w 4419601" name="connsiteX4319"/>
              <a:gd fmla="*/ 1111718 h 2239844" name="connsiteY4319"/>
              <a:gd fmla="*/ 2293832 w 4419601" name="connsiteX4320"/>
              <a:gd fmla="*/ 1113681 h 2239844" name="connsiteY4320"/>
              <a:gd fmla="*/ 2293832 w 4419601" name="connsiteX4321"/>
              <a:gd fmla="*/ 1111213 h 2239844" name="connsiteY4321"/>
              <a:gd fmla="*/ 2293832 w 4419601" name="connsiteX4322"/>
              <a:gd fmla="*/ 1107950 h 2239844" name="connsiteY4322"/>
              <a:gd fmla="*/ 2275929 w 4419601" name="connsiteX4323"/>
              <a:gd fmla="*/ 1099394 h 2239844" name="connsiteY4323"/>
              <a:gd fmla="*/ 2274465 w 4419601" name="connsiteX4324"/>
              <a:gd fmla="*/ 1098160 h 2239844" name="connsiteY4324"/>
              <a:gd fmla="*/ 2074036 w 4419601" name="connsiteX4325"/>
              <a:gd fmla="*/ 1087041 h 2239844" name="connsiteY4325"/>
              <a:gd fmla="*/ 2054120 w 4419601" name="connsiteX4326"/>
              <a:gd fmla="*/ 1095243 h 2239844" name="connsiteY4326"/>
              <a:gd fmla="*/ 2016640 w 4419601" name="connsiteX4327"/>
              <a:gd fmla="*/ 1101578 h 2239844" name="connsiteY4327"/>
              <a:gd fmla="*/ 1096241 w 4419601" name="connsiteX4328"/>
              <a:gd fmla="*/ 1085161 h 2239844" name="connsiteY4328"/>
              <a:gd fmla="*/ 1041330 w 4419601" name="connsiteX4329"/>
              <a:gd fmla="*/ 1174829 h 2239844" name="connsiteY4329"/>
              <a:gd fmla="*/ 989078 w 4419601" name="connsiteX4330"/>
              <a:gd fmla="*/ 1268031 h 2239844" name="connsiteY4330"/>
              <a:gd fmla="*/ 879751 w 4419601" name="connsiteX4331"/>
              <a:gd fmla="*/ 1415868 h 2239844" name="connsiteY4331"/>
              <a:gd fmla="*/ 841165 w 4419601" name="connsiteX4332"/>
              <a:gd fmla="*/ 1435151 h 2239844" name="connsiteY4332"/>
              <a:gd fmla="*/ 828303 w 4419601" name="connsiteX4333"/>
              <a:gd fmla="*/ 1431134 h 2239844" name="connsiteY4333"/>
              <a:gd fmla="*/ 819252 w 4419601" name="connsiteX4334"/>
              <a:gd fmla="*/ 1424914 h 2239844" name="connsiteY4334"/>
              <a:gd fmla="*/ 820953 w 4419601" name="connsiteX4335"/>
              <a:gd fmla="*/ 1423214 h 2239844" name="connsiteY4335"/>
              <a:gd fmla="*/ 828303 w 4419601" name="connsiteX4336"/>
              <a:gd fmla="*/ 1428723 h 2239844" name="connsiteY4336"/>
              <a:gd fmla="*/ 847596 w 4419601" name="connsiteX4337"/>
              <a:gd fmla="*/ 1422296 h 2239844" name="connsiteY4337"/>
              <a:gd fmla="*/ 899044 w 4419601" name="connsiteX4338"/>
              <a:gd fmla="*/ 1383729 h 2239844" name="connsiteY4338"/>
              <a:gd fmla="*/ 944061 w 4419601" name="connsiteX4339"/>
              <a:gd fmla="*/ 1332308 h 2239844" name="connsiteY4339"/>
              <a:gd fmla="*/ 989078 w 4419601" name="connsiteX4340"/>
              <a:gd fmla="*/ 1255175 h 2239844" name="connsiteY4340"/>
              <a:gd fmla="*/ 1046957 w 4419601" name="connsiteX4341"/>
              <a:gd fmla="*/ 1165187 h 2239844" name="connsiteY4341"/>
              <a:gd fmla="*/ 1089401 w 4419601" name="connsiteX4342"/>
              <a:gd fmla="*/ 1094482 h 2239844" name="connsiteY4342"/>
              <a:gd fmla="*/ 1851868 w 4419601" name="connsiteX4343"/>
              <a:gd fmla="*/ 1084652 h 2239844" name="connsiteY4343"/>
              <a:gd fmla="*/ 1851012 w 4419601" name="connsiteX4344"/>
              <a:gd fmla="*/ 1086845 h 2239844" name="connsiteY4344"/>
              <a:gd fmla="*/ 1837396 w 4419601" name="connsiteX4345"/>
              <a:gd fmla="*/ 1100960 h 2239844" name="connsiteY4345"/>
              <a:gd fmla="*/ 1835064 w 4419601" name="connsiteX4346"/>
              <a:gd fmla="*/ 1102602 h 2239844" name="connsiteY4346"/>
              <a:gd fmla="*/ 2325688 w 4419601" name="connsiteX4347"/>
              <a:gd fmla="*/ 1082726 h 2239844" name="connsiteY4347"/>
              <a:gd fmla="*/ 2395538 w 4419601" name="connsiteX4348"/>
              <a:gd fmla="*/ 1082726 h 2239844" name="connsiteY4348"/>
              <a:gd fmla="*/ 2395538 w 4419601" name="connsiteX4349"/>
              <a:gd fmla="*/ 1089076 h 2239844" name="connsiteY4349"/>
              <a:gd fmla="*/ 2325688 w 4419601" name="connsiteX4350"/>
              <a:gd fmla="*/ 1089076 h 2239844" name="connsiteY4350"/>
              <a:gd fmla="*/ 2325688 w 4419601" name="connsiteX4351"/>
              <a:gd fmla="*/ 1082726 h 2239844" name="connsiteY4351"/>
              <a:gd fmla="*/ 1674229 w 4419601" name="connsiteX4352"/>
              <a:gd fmla="*/ 1082445 h 2239844" name="connsiteY4352"/>
              <a:gd fmla="*/ 1666255 w 4419601" name="connsiteX4353"/>
              <a:gd fmla="*/ 1092396 h 2239844" name="connsiteY4353"/>
              <a:gd fmla="*/ 1663230 w 4419601" name="connsiteX4354"/>
              <a:gd fmla="*/ 1094442 h 2239844" name="connsiteY4354"/>
              <a:gd fmla="*/ 1663805 w 4419601" name="connsiteX4355"/>
              <a:gd fmla="*/ 1095453 h 2239844" name="connsiteY4355"/>
              <a:gd fmla="*/ 1643956 w 4419601" name="connsiteX4356"/>
              <a:gd fmla="*/ 1120223 h 2239844" name="connsiteY4356"/>
              <a:gd fmla="*/ 1621654 w 4419601" name="connsiteX4357"/>
              <a:gd fmla="*/ 1141695 h 2239844" name="connsiteY4357"/>
              <a:gd fmla="*/ 1622784 w 4419601" name="connsiteX4358"/>
              <a:gd fmla="*/ 1138493 h 2239844" name="connsiteY4358"/>
              <a:gd fmla="*/ 1627664 w 4419601" name="connsiteX4359"/>
              <a:gd fmla="*/ 1129402 h 2239844" name="connsiteY4359"/>
              <a:gd fmla="*/ 1647972 w 4419601" name="connsiteX4360"/>
              <a:gd fmla="*/ 1104110 h 2239844" name="connsiteY4360"/>
              <a:gd fmla="*/ 1653229 w 4419601" name="connsiteX4361"/>
              <a:gd fmla="*/ 1098685 h 2239844" name="connsiteY4361"/>
              <a:gd fmla="*/ 2093889 w 4419601" name="connsiteX4362"/>
              <a:gd fmla="*/ 1081083 h 2239844" name="connsiteY4362"/>
              <a:gd fmla="*/ 2089848 w 4419601" name="connsiteX4363"/>
              <a:gd fmla="*/ 1083036 h 2239844" name="connsiteY4363"/>
              <a:gd fmla="*/ 2074036 w 4419601" name="connsiteX4364"/>
              <a:gd fmla="*/ 1087041 h 2239844" name="connsiteY4364"/>
              <a:gd fmla="*/ 2081803 w 4419601" name="connsiteX4365"/>
              <a:gd fmla="*/ 1083842 h 2239844" name="connsiteY4365"/>
              <a:gd fmla="*/ 3353060 w 4419601" name="connsiteX4366"/>
              <a:gd fmla="*/ 1080745 h 2239844" name="connsiteY4366"/>
              <a:gd fmla="*/ 3368802 w 4419601" name="connsiteX4367"/>
              <a:gd fmla="*/ 1106147 h 2239844" name="connsiteY4367"/>
              <a:gd fmla="*/ 3372881 w 4419601" name="connsiteX4368"/>
              <a:gd fmla="*/ 1113822 h 2239844" name="connsiteY4368"/>
              <a:gd fmla="*/ 1853469 w 4419601" name="connsiteX4369"/>
              <a:gd fmla="*/ 1080552 h 2239844" name="connsiteY4369"/>
              <a:gd fmla="*/ 1851958 w 4419601" name="connsiteX4370"/>
              <a:gd fmla="*/ 1084556 h 2239844" name="connsiteY4370"/>
              <a:gd fmla="*/ 1851868 w 4419601" name="connsiteX4371"/>
              <a:gd fmla="*/ 1084652 h 2239844" name="connsiteY4371"/>
              <a:gd fmla="*/ 1686718 w 4419601" name="connsiteX4372"/>
              <a:gd fmla="*/ 1078553 h 2239844" name="connsiteY4372"/>
              <a:gd fmla="*/ 1683827 w 4419601" name="connsiteX4373"/>
              <a:gd fmla="*/ 1082337 h 2239844" name="connsiteY4373"/>
              <a:gd fmla="*/ 1676356 w 4419601" name="connsiteX4374"/>
              <a:gd fmla="*/ 1089065 h 2239844" name="connsiteY4374"/>
              <a:gd fmla="*/ 1682486 w 4419601" name="connsiteX4375"/>
              <a:gd fmla="*/ 1081416 h 2239844" name="connsiteY4375"/>
              <a:gd fmla="*/ 2142657 w 4419601" name="connsiteX4376"/>
              <a:gd fmla="*/ 1077709 h 2239844" name="connsiteY4376"/>
              <a:gd fmla="*/ 2146300 w 4419601" name="connsiteX4377"/>
              <a:gd fmla="*/ 1081350 h 2239844" name="connsiteY4377"/>
              <a:gd fmla="*/ 2121002 w 4419601" name="connsiteX4378"/>
              <a:gd fmla="*/ 1094443 h 2239844" name="connsiteY4378"/>
              <a:gd fmla="*/ 2219833 w 4419601" name="connsiteX4379"/>
              <a:gd fmla="*/ 1076174 h 2239844" name="connsiteY4379"/>
              <a:gd fmla="*/ 2225702 w 4419601" name="connsiteX4380"/>
              <a:gd fmla="*/ 1079796 h 2239844" name="connsiteY4380"/>
              <a:gd fmla="*/ 2248565 w 4419601" name="connsiteX4381"/>
              <a:gd fmla="*/ 1107349 h 2239844" name="connsiteY4381"/>
              <a:gd fmla="*/ 2309591 w 4419601" name="connsiteX4382"/>
              <a:gd fmla="*/ 1137993 h 2239844" name="connsiteY4382"/>
              <a:gd fmla="*/ 2322697 w 4419601" name="connsiteX4383"/>
              <a:gd fmla="*/ 1142495 h 2239844" name="connsiteY4383"/>
              <a:gd fmla="*/ 2338498 w 4419601" name="connsiteX4384"/>
              <a:gd fmla="*/ 1152508 h 2239844" name="connsiteY4384"/>
              <a:gd fmla="*/ 2346658 w 4419601" name="connsiteX4385"/>
              <a:gd fmla="*/ 1157390 h 2239844" name="connsiteY4385"/>
              <a:gd fmla="*/ 2312803 w 4419601" name="connsiteX4386"/>
              <a:gd fmla="*/ 1146057 h 2239844" name="connsiteY4386"/>
              <a:gd fmla="*/ 2248565 w 4419601" name="connsiteX4387"/>
              <a:gd fmla="*/ 1113800 h 2239844" name="connsiteY4387"/>
              <a:gd fmla="*/ 2227687 w 4419601" name="connsiteX4388"/>
              <a:gd fmla="*/ 1093640 h 2239844" name="connsiteY4388"/>
              <a:gd fmla="*/ 2221671 w 4419601" name="connsiteX4389"/>
              <a:gd fmla="*/ 1074938 h 2239844" name="connsiteY4389"/>
              <a:gd fmla="*/ 2248536 w 4419601" name="connsiteX4390"/>
              <a:gd fmla="*/ 1093888 h 2239844" name="connsiteY4390"/>
              <a:gd fmla="*/ 2225702 w 4419601" name="connsiteX4391"/>
              <a:gd fmla="*/ 1079796 h 2239844" name="connsiteY4391"/>
              <a:gd fmla="*/ 2022827 w 4419601" name="connsiteX4392"/>
              <a:gd fmla="*/ 1074407 h 2239844" name="connsiteY4392"/>
              <a:gd fmla="*/ 1984461 w 4419601" name="connsiteX4393"/>
              <a:gd fmla="*/ 1095128 h 2239844" name="connsiteY4393"/>
              <a:gd fmla="*/ 1982429 w 4419601" name="connsiteX4394"/>
              <a:gd fmla="*/ 1093092 h 2239844" name="connsiteY4394"/>
              <a:gd fmla="*/ 2218957 w 4419601" name="connsiteX4395"/>
              <a:gd fmla="*/ 1074224 h 2239844" name="connsiteY4395"/>
              <a:gd fmla="*/ 2219833 w 4419601" name="connsiteX4396"/>
              <a:gd fmla="*/ 1076174 h 2239844" name="connsiteY4396"/>
              <a:gd fmla="*/ 2217494 w 4419601" name="connsiteX4397"/>
              <a:gd fmla="*/ 1074730 h 2239844" name="connsiteY4397"/>
              <a:gd fmla="*/ 2216446 w 4419601" name="connsiteX4398"/>
              <a:gd fmla="*/ 1074083 h 2239844" name="connsiteY4398"/>
              <a:gd fmla="*/ 2217494 w 4419601" name="connsiteX4399"/>
              <a:gd fmla="*/ 1074730 h 2239844" name="connsiteY4399"/>
              <a:gd fmla="*/ 2216446 w 4419601" name="connsiteX4400"/>
              <a:gd fmla="*/ 1075092 h 2239844" name="connsiteY4400"/>
              <a:gd fmla="*/ 2220606 w 4419601" name="connsiteX4401"/>
              <a:gd fmla="*/ 1073654 h 2239844" name="connsiteY4401"/>
              <a:gd fmla="*/ 2221671 w 4419601" name="connsiteX4402"/>
              <a:gd fmla="*/ 1074938 h 2239844" name="connsiteY4402"/>
              <a:gd fmla="*/ 2220099 w 4419601" name="connsiteX4403"/>
              <a:gd fmla="*/ 1073829 h 2239844" name="connsiteY4403"/>
              <a:gd fmla="*/ 1829880 w 4419601" name="connsiteX4404"/>
              <a:gd fmla="*/ 1073035 h 2239844" name="connsiteY4404"/>
              <a:gd fmla="*/ 1829362 w 4419601" name="connsiteX4405"/>
              <a:gd fmla="*/ 1074392 h 2239844" name="connsiteY4405"/>
              <a:gd fmla="*/ 1805259 w 4419601" name="connsiteX4406"/>
              <a:gd fmla="*/ 1107400 h 2239844" name="connsiteY4406"/>
              <a:gd fmla="*/ 1798201 w 4419601" name="connsiteX4407"/>
              <a:gd fmla="*/ 1110738 h 2239844" name="connsiteY4407"/>
              <a:gd fmla="*/ 1818114 w 4419601" name="connsiteX4408"/>
              <a:gd fmla="*/ 1088078 h 2239844" name="connsiteY4408"/>
              <a:gd fmla="*/ 2218166 w 4419601" name="connsiteX4409"/>
              <a:gd fmla="*/ 1072465 h 2239844" name="connsiteY4409"/>
              <a:gd fmla="*/ 2220099 w 4419601" name="connsiteX4410"/>
              <a:gd fmla="*/ 1073829 h 2239844" name="connsiteY4410"/>
              <a:gd fmla="*/ 2218957 w 4419601" name="connsiteX4411"/>
              <a:gd fmla="*/ 1074224 h 2239844" name="connsiteY4411"/>
              <a:gd fmla="*/ 2224616 w 4419601" name="connsiteX4412"/>
              <a:gd fmla="*/ 1070130 h 2239844" name="connsiteY4412"/>
              <a:gd fmla="*/ 2227983 w 4419601" name="connsiteX4413"/>
              <a:gd fmla="*/ 1071105 h 2239844" name="connsiteY4413"/>
              <a:gd fmla="*/ 2226691 w 4419601" name="connsiteX4414"/>
              <a:gd fmla="*/ 1071551 h 2239844" name="connsiteY4414"/>
              <a:gd fmla="*/ 2145356 w 4419601" name="connsiteX4415"/>
              <a:gd fmla="*/ 1069332 h 2239844" name="connsiteY4415"/>
              <a:gd fmla="*/ 2083412 w 4419601" name="connsiteX4416"/>
              <a:gd fmla="*/ 1090291 h 2239844" name="connsiteY4416"/>
              <a:gd fmla="*/ 2056616 w 4419601" name="connsiteX4417"/>
              <a:gd fmla="*/ 1094821 h 2239844" name="connsiteY4417"/>
              <a:gd fmla="*/ 2089848 w 4419601" name="connsiteX4418"/>
              <a:gd fmla="*/ 1083842 h 2239844" name="connsiteY4418"/>
              <a:gd fmla="*/ 2096731 w 4419601" name="connsiteX4419"/>
              <a:gd fmla="*/ 1080434 h 2239844" name="connsiteY4419"/>
              <a:gd fmla="*/ 2145356 w 4419601" name="connsiteX4420"/>
              <a:gd fmla="*/ 1069332 h 2239844" name="connsiteY4420"/>
              <a:gd fmla="*/ 2147770 w 4419601" name="connsiteX4421"/>
              <a:gd fmla="*/ 1070138 h 2239844" name="connsiteY4421"/>
              <a:gd fmla="*/ 2146053 w 4419601" name="connsiteX4422"/>
              <a:gd fmla="*/ 1074152 h 2239844" name="connsiteY4422"/>
              <a:gd fmla="*/ 2146300 w 4419601" name="connsiteX4423"/>
              <a:gd fmla="*/ 1074894 h 2239844" name="connsiteY4423"/>
              <a:gd fmla="*/ 2145457 w 4419601" name="connsiteX4424"/>
              <a:gd fmla="*/ 1075546 h 2239844" name="connsiteY4424"/>
              <a:gd fmla="*/ 2145356 w 4419601" name="connsiteX4425"/>
              <a:gd fmla="*/ 1075781 h 2239844" name="connsiteY4425"/>
              <a:gd fmla="*/ 2145356 w 4419601" name="connsiteX4426"/>
              <a:gd fmla="*/ 1075623 h 2239844" name="connsiteY4426"/>
              <a:gd fmla="*/ 2145060 w 4419601" name="connsiteX4427"/>
              <a:gd fmla="*/ 1075852 h 2239844" name="connsiteY4427"/>
              <a:gd fmla="*/ 2145356 w 4419601" name="connsiteX4428"/>
              <a:gd fmla="*/ 1075781 h 2239844" name="connsiteY4428"/>
              <a:gd fmla="*/ 2144994 w 4419601" name="connsiteX4429"/>
              <a:gd fmla="*/ 1075904 h 2239844" name="connsiteY4429"/>
              <a:gd fmla="*/ 2142657 w 4419601" name="connsiteX4430"/>
              <a:gd fmla="*/ 1077709 h 2239844" name="connsiteY4430"/>
              <a:gd fmla="*/ 2141899 w 4419601" name="connsiteX4431"/>
              <a:gd fmla="*/ 1076951 h 2239844" name="connsiteY4431"/>
              <a:gd fmla="*/ 2132129 w 4419601" name="connsiteX4432"/>
              <a:gd fmla="*/ 1080256 h 2239844" name="connsiteY4432"/>
              <a:gd fmla="*/ 2119696 w 4419601" name="connsiteX4433"/>
              <a:gd fmla="*/ 1088902 h 2239844" name="connsiteY4433"/>
              <a:gd fmla="*/ 2119655 w 4419601" name="connsiteX4434"/>
              <a:gd fmla="*/ 1088613 h 2239844" name="connsiteY4434"/>
              <a:gd fmla="*/ 2116893 w 4419601" name="connsiteX4435"/>
              <a:gd fmla="*/ 1088218 h 2239844" name="connsiteY4435"/>
              <a:gd fmla="*/ 2128476 w 4419601" name="connsiteX4436"/>
              <a:gd fmla="*/ 1081493 h 2239844" name="connsiteY4436"/>
              <a:gd fmla="*/ 2083412 w 4419601" name="connsiteX4437"/>
              <a:gd fmla="*/ 1096741 h 2239844" name="connsiteY4437"/>
              <a:gd fmla="*/ 2061856 w 4419601" name="connsiteX4438"/>
              <a:gd fmla="*/ 1100384 h 2239844" name="connsiteY4438"/>
              <a:gd fmla="*/ 2085021 w 4419601" name="connsiteX4439"/>
              <a:gd fmla="*/ 1090292 h 2239844" name="connsiteY4439"/>
              <a:gd fmla="*/ 2133333 w 4419601" name="connsiteX4440"/>
              <a:gd fmla="*/ 1078672 h 2239844" name="connsiteY4440"/>
              <a:gd fmla="*/ 2139841 w 4419601" name="connsiteX4441"/>
              <a:gd fmla="*/ 1074894 h 2239844" name="connsiteY4441"/>
              <a:gd fmla="*/ 2134975 w 4419601" name="connsiteX4442"/>
              <a:gd fmla="*/ 1078278 h 2239844" name="connsiteY4442"/>
              <a:gd fmla="*/ 2141626 w 4419601" name="connsiteX4443"/>
              <a:gd fmla="*/ 1076678 h 2239844" name="connsiteY4443"/>
              <a:gd fmla="*/ 2140648 w 4419601" name="connsiteX4444"/>
              <a:gd fmla="*/ 1075701 h 2239844" name="connsiteY4444"/>
              <a:gd fmla="*/ 2139841 w 4419601" name="connsiteX4445"/>
              <a:gd fmla="*/ 1074894 h 2239844" name="connsiteY4445"/>
              <a:gd fmla="*/ 2145356 w 4419601" name="connsiteX4446"/>
              <a:gd fmla="*/ 1072531 h 2239844" name="connsiteY4446"/>
              <a:gd fmla="*/ 2145356 w 4419601" name="connsiteX4447"/>
              <a:gd fmla="*/ 1070138 h 2239844" name="connsiteY4447"/>
              <a:gd fmla="*/ 2145356 w 4419601" name="connsiteX4448"/>
              <a:gd fmla="*/ 1069332 h 2239844" name="connsiteY4448"/>
              <a:gd fmla="*/ 1850251 w 4419601" name="connsiteX4449"/>
              <a:gd fmla="*/ 1068756 h 2239844" name="connsiteY4449"/>
              <a:gd fmla="*/ 1843823 w 4419601" name="connsiteX4450"/>
              <a:gd fmla="*/ 1088078 h 2239844" name="connsiteY4450"/>
              <a:gd fmla="*/ 1832476 w 4419601" name="connsiteX4451"/>
              <a:gd fmla="*/ 1104424 h 2239844" name="connsiteY4451"/>
              <a:gd fmla="*/ 1808646 w 4419601" name="connsiteX4452"/>
              <a:gd fmla="*/ 1121204 h 2239844" name="connsiteY4452"/>
              <a:gd fmla="*/ 1805950 w 4419601" name="connsiteX4453"/>
              <a:gd fmla="*/ 1122453 h 2239844" name="connsiteY4453"/>
              <a:gd fmla="*/ 1778647 w 4419601" name="connsiteX4454"/>
              <a:gd fmla="*/ 1131361 h 2239844" name="connsiteY4454"/>
              <a:gd fmla="*/ 1767253 w 4419601" name="connsiteX4455"/>
              <a:gd fmla="*/ 1133586 h 2239844" name="connsiteY4455"/>
              <a:gd fmla="*/ 1765404 w 4419601" name="connsiteX4456"/>
              <a:gd fmla="*/ 1133547 h 2239844" name="connsiteY4456"/>
              <a:gd fmla="*/ 1776024 w 4419601" name="connsiteX4457"/>
              <a:gd fmla="*/ 1126775 h 2239844" name="connsiteY4457"/>
              <a:gd fmla="*/ 1798832 w 4419601" name="connsiteX4458"/>
              <a:gd fmla="*/ 1120282 h 2239844" name="connsiteY4458"/>
              <a:gd fmla="*/ 1829362 w 4419601" name="connsiteX4459"/>
              <a:gd fmla="*/ 1100557 h 2239844" name="connsiteY4459"/>
              <a:gd fmla="*/ 168763 w 4419601" name="connsiteX4460"/>
              <a:gd fmla="*/ 1068297 h 2239844" name="connsiteY4460"/>
              <a:gd fmla="*/ 179839 w 4419601" name="connsiteX4461"/>
              <a:gd fmla="*/ 1076217 h 2239844" name="connsiteY4461"/>
              <a:gd fmla="*/ 203046 w 4419601" name="connsiteX4462"/>
              <a:gd fmla="*/ 1089215 h 2239844" name="connsiteY4462"/>
              <a:gd fmla="*/ 289027 w 4419601" name="connsiteX4463"/>
              <a:gd fmla="*/ 1143725 h 2239844" name="connsiteY4463"/>
              <a:gd fmla="*/ 296702 w 4419601" name="connsiteX4464"/>
              <a:gd fmla="*/ 1148591 h 2239844" name="connsiteY4464"/>
              <a:gd fmla="*/ 231222 w 4419601" name="connsiteX4465"/>
              <a:gd fmla="*/ 1114793 h 2239844" name="connsiteY4465"/>
              <a:gd fmla="*/ 192684 w 4419601" name="connsiteX4466"/>
              <a:gd fmla="*/ 1088086 h 2239844" name="connsiteY4466"/>
              <a:gd fmla="*/ 176628 w 4419601" name="connsiteX4467"/>
              <a:gd fmla="*/ 1075413 h 2239844" name="connsiteY4467"/>
              <a:gd fmla="*/ 164486 w 4419601" name="connsiteX4468"/>
              <a:gd fmla="*/ 1065239 h 2239844" name="connsiteY4468"/>
              <a:gd fmla="*/ 167309 w 4419601" name="connsiteX4469"/>
              <a:gd fmla="*/ 1066982 h 2239844" name="connsiteY4469"/>
              <a:gd fmla="*/ 168763 w 4419601" name="connsiteX4470"/>
              <a:gd fmla="*/ 1068297 h 2239844" name="connsiteY4470"/>
              <a:gd fmla="*/ 1695512 w 4419601" name="connsiteX4471"/>
              <a:gd fmla="*/ 1065160 h 2239844" name="connsiteY4471"/>
              <a:gd fmla="*/ 1682486 w 4419601" name="connsiteX4472"/>
              <a:gd fmla="*/ 1081416 h 2239844" name="connsiteY4472"/>
              <a:gd fmla="*/ 1673364 w 4419601" name="connsiteX4473"/>
              <a:gd fmla="*/ 1087587 h 2239844" name="connsiteY4473"/>
              <a:gd fmla="*/ 1681660 w 4419601" name="connsiteX4474"/>
              <a:gd fmla="*/ 1076698 h 2239844" name="connsiteY4474"/>
              <a:gd fmla="*/ 1688927 w 4419601" name="connsiteX4475"/>
              <a:gd fmla="*/ 1071078 h 2239844" name="connsiteY4475"/>
              <a:gd fmla="*/ 2044577 w 4419601" name="connsiteX4476"/>
              <a:gd fmla="*/ 1064348 h 2239844" name="connsiteY4476"/>
              <a:gd fmla="*/ 2022827 w 4419601" name="connsiteX4477"/>
              <a:gd fmla="*/ 1074407 h 2239844" name="connsiteY4477"/>
              <a:gd fmla="*/ 2030920 w 4419601" name="connsiteX4478"/>
              <a:gd fmla="*/ 1070037 h 2239844" name="connsiteY4478"/>
              <a:gd fmla="*/ 2140750 w 4419601" name="connsiteX4479"/>
              <a:gd fmla="*/ 1058638 h 2239844" name="connsiteY4479"/>
              <a:gd fmla="*/ 2096731 w 4419601" name="connsiteX4480"/>
              <a:gd fmla="*/ 1080434 h 2239844" name="connsiteY4480"/>
              <a:gd fmla="*/ 2093889 w 4419601" name="connsiteX4481"/>
              <a:gd fmla="*/ 1081083 h 2239844" name="connsiteY4481"/>
              <a:gd fmla="*/ 2140173 w 4419601" name="connsiteX4482"/>
              <a:gd fmla="*/ 1058711 h 2239844" name="connsiteY4482"/>
              <a:gd fmla="*/ 3344264 w 4419601" name="connsiteX4483"/>
              <a:gd fmla="*/ 1058292 h 2239844" name="connsiteY4483"/>
              <a:gd fmla="*/ 3359892 w 4419601" name="connsiteX4484"/>
              <a:gd fmla="*/ 1082712 h 2239844" name="connsiteY4484"/>
              <a:gd fmla="*/ 3364735 w 4419601" name="connsiteX4485"/>
              <a:gd fmla="*/ 1093868 h 2239844" name="connsiteY4485"/>
              <a:gd fmla="*/ 3350960 w 4419601" name="connsiteX4486"/>
              <a:gd fmla="*/ 1070399 h 2239844" name="connsiteY4486"/>
              <a:gd fmla="*/ 2206076 w 4419601" name="connsiteX4487"/>
              <a:gd fmla="*/ 1057842 h 2239844" name="connsiteY4487"/>
              <a:gd fmla="*/ 2212049 w 4419601" name="connsiteX4488"/>
              <a:gd fmla="*/ 1062627 h 2239844" name="connsiteY4488"/>
              <a:gd fmla="*/ 2208410 w 4419601" name="connsiteX4489"/>
              <a:gd fmla="*/ 1062474 h 2239844" name="connsiteY4489"/>
              <a:gd fmla="*/ 2217587 w 4419601" name="connsiteX4490"/>
              <a:gd fmla="*/ 1067974 h 2239844" name="connsiteY4490"/>
              <a:gd fmla="*/ 2218532 w 4419601" name="connsiteX4491"/>
              <a:gd fmla="*/ 1067920 h 2239844" name="connsiteY4491"/>
              <a:gd fmla="*/ 2218619 w 4419601" name="connsiteX4492"/>
              <a:gd fmla="*/ 1067890 h 2239844" name="connsiteY4492"/>
              <a:gd fmla="*/ 2212049 w 4419601" name="connsiteX4493"/>
              <a:gd fmla="*/ 1062627 h 2239844" name="connsiteY4493"/>
              <a:gd fmla="*/ 2213764 w 4419601" name="connsiteX4494"/>
              <a:gd fmla="*/ 1062699 h 2239844" name="connsiteY4494"/>
              <a:gd fmla="*/ 2206983 w 4419601" name="connsiteX4495"/>
              <a:gd fmla="*/ 1058056 h 2239844" name="connsiteY4495"/>
              <a:gd fmla="*/ 2208155 w 4419601" name="connsiteX4496"/>
              <a:gd fmla="*/ 1058333 h 2239844" name="connsiteY4496"/>
              <a:gd fmla="*/ 2206953 w 4419601" name="connsiteX4497"/>
              <a:gd fmla="*/ 1058035 h 2239844" name="connsiteY4497"/>
              <a:gd fmla="*/ 2206983 w 4419601" name="connsiteX4498"/>
              <a:gd fmla="*/ 1058056 h 2239844" name="connsiteY4498"/>
              <a:gd fmla="*/ 2197174 w 4419601" name="connsiteX4499"/>
              <a:gd fmla="*/ 1055738 h 2239844" name="connsiteY4499"/>
              <a:gd fmla="*/ 2197174 w 4419601" name="connsiteX4500"/>
              <a:gd fmla="*/ 1062189 h 2239844" name="connsiteY4500"/>
              <a:gd fmla="*/ 2197174 w 4419601" name="connsiteX4501"/>
              <a:gd fmla="*/ 1055738 h 2239844" name="connsiteY4501"/>
              <a:gd fmla="*/ 2197174 w 4419601" name="connsiteX4502"/>
              <a:gd fmla="*/ 1055738 h 2239844" name="connsiteY4502"/>
              <a:gd fmla="*/ 2201256 w 4419601" name="connsiteX4503"/>
              <a:gd fmla="*/ 1056703 h 2239844" name="connsiteY4503"/>
              <a:gd fmla="*/ 2202107 w 4419601" name="connsiteX4504"/>
              <a:gd fmla="*/ 1058695 h 2239844" name="connsiteY4504"/>
              <a:gd fmla="*/ 1863005 w 4419601" name="connsiteX4505"/>
              <a:gd fmla="*/ 1055284 h 2239844" name="connsiteY4505"/>
              <a:gd fmla="*/ 1863106 w 4419601" name="connsiteX4506"/>
              <a:gd fmla="*/ 1055875 h 2239844" name="connsiteY4506"/>
              <a:gd fmla="*/ 1853469 w 4419601" name="connsiteX4507"/>
              <a:gd fmla="*/ 1080552 h 2239844" name="connsiteY4507"/>
              <a:gd fmla="*/ 2069301 w 4419601" name="connsiteX4508"/>
              <a:gd fmla="*/ 1054050 h 2239844" name="connsiteY4508"/>
              <a:gd fmla="*/ 2044577 w 4419601" name="connsiteX4509"/>
              <a:gd fmla="*/ 1064348 h 2239844" name="connsiteY4509"/>
              <a:gd fmla="*/ 2061691 w 4419601" name="connsiteX4510"/>
              <a:gd fmla="*/ 1056433 h 2239844" name="connsiteY4510"/>
              <a:gd fmla="*/ 151671 w 4419601" name="connsiteX4511"/>
              <a:gd fmla="*/ 1052834 h 2239844" name="connsiteY4511"/>
              <a:gd fmla="*/ 218376 w 4419601" name="connsiteX4512"/>
              <a:gd fmla="*/ 1092291 h 2239844" name="connsiteY4512"/>
              <a:gd fmla="*/ 289027 w 4419601" name="connsiteX4513"/>
              <a:gd fmla="*/ 1134081 h 2239844" name="connsiteY4513"/>
              <a:gd fmla="*/ 292309 w 4419601" name="connsiteX4514"/>
              <a:gd fmla="*/ 1135991 h 2239844" name="connsiteY4514"/>
              <a:gd fmla="*/ 247279 w 4419601" name="connsiteX4515"/>
              <a:gd fmla="*/ 1113990 h 2239844" name="connsiteY4515"/>
              <a:gd fmla="*/ 203046 w 4419601" name="connsiteX4516"/>
              <a:gd fmla="*/ 1089215 h 2239844" name="connsiteY4516"/>
              <a:gd fmla="*/ 192685 w 4419601" name="connsiteX4517"/>
              <a:gd fmla="*/ 1082646 h 2239844" name="connsiteY4517"/>
              <a:gd fmla="*/ 167309 w 4419601" name="connsiteX4518"/>
              <a:gd fmla="*/ 1066982 h 2239844" name="connsiteY4518"/>
              <a:gd fmla="*/ 2186990 w 4419601" name="connsiteX4519"/>
              <a:gd fmla="*/ 1051860 h 2239844" name="connsiteY4519"/>
              <a:gd fmla="*/ 2189655 w 4419601" name="connsiteX4520"/>
              <a:gd fmla="*/ 1052960 h 2239844" name="connsiteY4520"/>
              <a:gd fmla="*/ 2178431 w 4419601" name="connsiteX4521"/>
              <a:gd fmla="*/ 1055738 h 2239844" name="connsiteY4521"/>
              <a:gd fmla="*/ 139283 w 4419601" name="connsiteX4522"/>
              <a:gd fmla="*/ 1051535 h 2239844" name="connsiteY4522"/>
              <a:gd fmla="*/ 147725 w 4419601" name="connsiteX4523"/>
              <a:gd fmla="*/ 1056929 h 2239844" name="connsiteY4523"/>
              <a:gd fmla="*/ 192684 w 4419601" name="connsiteX4524"/>
              <a:gd fmla="*/ 1088086 h 2239844" name="connsiteY4524"/>
              <a:gd fmla="*/ 218376 w 4419601" name="connsiteX4525"/>
              <a:gd fmla="*/ 1108364 h 2239844" name="connsiteY4525"/>
              <a:gd fmla="*/ 266547 w 4419601" name="connsiteX4526"/>
              <a:gd fmla="*/ 1142922 h 2239844" name="connsiteY4526"/>
              <a:gd fmla="*/ 269381 w 4419601" name="connsiteX4527"/>
              <a:gd fmla="*/ 1144671 h 2239844" name="connsiteY4527"/>
              <a:gd fmla="*/ 225602 w 4419601" name="connsiteX4528"/>
              <a:gd fmla="*/ 1120419 h 2239844" name="connsiteY4528"/>
              <a:gd fmla="*/ 222089 w 4419601" name="connsiteX4529"/>
              <a:gd fmla="*/ 1118136 h 2239844" name="connsiteY4529"/>
              <a:gd fmla="*/ 163782 w 4419601" name="connsiteX4530"/>
              <a:gd fmla="*/ 1072199 h 2239844" name="connsiteY4530"/>
              <a:gd fmla="*/ 2211922 w 4419601" name="connsiteX4531"/>
              <a:gd fmla="*/ 1050797 h 2239844" name="connsiteY4531"/>
              <a:gd fmla="*/ 2208276 w 4419601" name="connsiteX4532"/>
              <a:gd fmla="*/ 1052013 h 2239844" name="connsiteY4532"/>
              <a:gd fmla="*/ 2214774 w 4419601" name="connsiteX4533"/>
              <a:gd fmla="*/ 1053621 h 2239844" name="connsiteY4533"/>
              <a:gd fmla="*/ 2216767 w 4419601" name="connsiteX4534"/>
              <a:gd fmla="*/ 1055595 h 2239844" name="connsiteY4534"/>
              <a:gd fmla="*/ 2219489 w 4419601" name="connsiteX4535"/>
              <a:gd fmla="*/ 1054788 h 2239844" name="connsiteY4535"/>
              <a:gd fmla="*/ 2214774 w 4419601" name="connsiteX4536"/>
              <a:gd fmla="*/ 1053621 h 2239844" name="connsiteY4536"/>
              <a:gd fmla="*/ 2213706 w 4419601" name="connsiteX4537"/>
              <a:gd fmla="*/ 1052563 h 2239844" name="connsiteY4537"/>
              <a:gd fmla="*/ 1116412 w 4419601" name="connsiteX4538"/>
              <a:gd fmla="*/ 1049488 h 2239844" name="connsiteY4538"/>
              <a:gd fmla="*/ 1089401 w 4419601" name="connsiteX4539"/>
              <a:gd fmla="*/ 1094482 h 2239844" name="connsiteY4539"/>
              <a:gd fmla="*/ 1046957 w 4419601" name="connsiteX4540"/>
              <a:gd fmla="*/ 1152332 h 2239844" name="connsiteY4540"/>
              <a:gd fmla="*/ 982647 w 4419601" name="connsiteX4541"/>
              <a:gd fmla="*/ 1242320 h 2239844" name="connsiteY4541"/>
              <a:gd fmla="*/ 924768 w 4419601" name="connsiteX4542"/>
              <a:gd fmla="*/ 1332308 h 2239844" name="connsiteY4542"/>
              <a:gd fmla="*/ 899044 w 4419601" name="connsiteX4543"/>
              <a:gd fmla="*/ 1364446 h 2239844" name="connsiteY4543"/>
              <a:gd fmla="*/ 873320 w 4419601" name="connsiteX4544"/>
              <a:gd fmla="*/ 1390157 h 2239844" name="connsiteY4544"/>
              <a:gd fmla="*/ 830815 w 4419601" name="connsiteX4545"/>
              <a:gd fmla="*/ 1414562 h 2239844" name="connsiteY4545"/>
              <a:gd fmla="*/ 829911 w 4419601" name="connsiteX4546"/>
              <a:gd fmla="*/ 1414261 h 2239844" name="connsiteY4546"/>
              <a:gd fmla="*/ 831518 w 4419601" name="connsiteX4547"/>
              <a:gd fmla="*/ 1412654 h 2239844" name="connsiteY4547"/>
              <a:gd fmla="*/ 835168 w 4419601" name="connsiteX4548"/>
              <a:gd fmla="*/ 1409006 h 2239844" name="connsiteY4548"/>
              <a:gd fmla="*/ 837246 w 4419601" name="connsiteX4549"/>
              <a:gd fmla="*/ 1408938 h 2239844" name="connsiteY4549"/>
              <a:gd fmla="*/ 879751 w 4419601" name="connsiteX4550"/>
              <a:gd fmla="*/ 1377302 h 2239844" name="connsiteY4550"/>
              <a:gd fmla="*/ 995509 w 4419601" name="connsiteX4551"/>
              <a:gd fmla="*/ 1216609 h 2239844" name="connsiteY4551"/>
              <a:gd fmla="*/ 1059819 w 4419601" name="connsiteX4552"/>
              <a:gd fmla="*/ 1126621 h 2239844" name="connsiteY4552"/>
              <a:gd fmla="*/ 2178431 w 4419601" name="connsiteX4553"/>
              <a:gd fmla="*/ 1049388 h 2239844" name="connsiteY4553"/>
              <a:gd fmla="*/ 2178431 w 4419601" name="connsiteX4554"/>
              <a:gd fmla="*/ 1055738 h 2239844" name="connsiteY4554"/>
              <a:gd fmla="*/ 2178431 w 4419601" name="connsiteX4555"/>
              <a:gd fmla="*/ 1049388 h 2239844" name="connsiteY4555"/>
              <a:gd fmla="*/ 2179746 w 4419601" name="connsiteX4556"/>
              <a:gd fmla="*/ 1048872 h 2239844" name="connsiteY4556"/>
              <a:gd fmla="*/ 2180035 w 4419601" name="connsiteX4557"/>
              <a:gd fmla="*/ 1048991 h 2239844" name="connsiteY4557"/>
              <a:gd fmla="*/ 2178431 w 4419601" name="connsiteX4558"/>
              <a:gd fmla="*/ 1049388 h 2239844" name="connsiteY4558"/>
              <a:gd fmla="*/ 2189655 w 4419601" name="connsiteX4559"/>
              <a:gd fmla="*/ 1046610 h 2239844" name="connsiteY4559"/>
              <a:gd fmla="*/ 2194325 w 4419601" name="connsiteX4560"/>
              <a:gd fmla="*/ 1048537 h 2239844" name="connsiteY4560"/>
              <a:gd fmla="*/ 2186990 w 4419601" name="connsiteX4561"/>
              <a:gd fmla="*/ 1051860 h 2239844" name="connsiteY4561"/>
              <a:gd fmla="*/ 2180035 w 4419601" name="connsiteX4562"/>
              <a:gd fmla="*/ 1048991 h 2239844" name="connsiteY4562"/>
              <a:gd fmla="*/ 3163272 w 4419601" name="connsiteX4563"/>
              <a:gd fmla="*/ 1046172 h 2239844" name="connsiteY4563"/>
              <a:gd fmla="*/ 3172354 w 4419601" name="connsiteX4564"/>
              <a:gd fmla="*/ 1059280 h 2239844" name="connsiteY4564"/>
              <a:gd fmla="*/ 3171563 w 4419601" name="connsiteX4565"/>
              <a:gd fmla="*/ 1057780 h 2239844" name="connsiteY4565"/>
              <a:gd fmla="*/ 2108887 w 4419601" name="connsiteX4566"/>
              <a:gd fmla="*/ 1045684 h 2239844" name="connsiteY4566"/>
              <a:gd fmla="*/ 2113177 w 4419601" name="connsiteX4567"/>
              <a:gd fmla="*/ 1046759 h 2239844" name="connsiteY4567"/>
              <a:gd fmla="*/ 2114809 w 4419601" name="connsiteX4568"/>
              <a:gd fmla="*/ 1047168 h 2239844" name="connsiteY4568"/>
              <a:gd fmla="*/ 2112272 w 4419601" name="connsiteX4569"/>
              <a:gd fmla="*/ 1049077 h 2239844" name="connsiteY4569"/>
              <a:gd fmla="*/ 2073758 w 4419601" name="connsiteX4570"/>
              <a:gd fmla="*/ 1068525 h 2239844" name="connsiteY4570"/>
              <a:gd fmla="*/ 2066453 w 4419601" name="connsiteX4571"/>
              <a:gd fmla="*/ 1072301 h 2239844" name="connsiteY4571"/>
              <a:gd fmla="*/ 1997333 w 4419601" name="connsiteX4572"/>
              <a:gd fmla="*/ 1101578 h 2239844" name="connsiteY4572"/>
              <a:gd fmla="*/ 2071345 w 4419601" name="connsiteX4573"/>
              <a:gd fmla="*/ 1064495 h 2239844" name="connsiteY4573"/>
              <a:gd fmla="*/ 1726046 w 4419601" name="connsiteX4574"/>
              <a:gd fmla="*/ 1044313 h 2239844" name="connsiteY4574"/>
              <a:gd fmla="*/ 1669654 w 4419601" name="connsiteX4575"/>
              <a:gd fmla="*/ 1100887 h 2239844" name="connsiteY4575"/>
              <a:gd fmla="*/ 1683827 w 4419601" name="connsiteX4576"/>
              <a:gd fmla="*/ 1082337 h 2239844" name="connsiteY4576"/>
              <a:gd fmla="*/ 1691982 w 4419601" name="connsiteX4577"/>
              <a:gd fmla="*/ 1074992 h 2239844" name="connsiteY4577"/>
              <a:gd fmla="*/ 1698363 w 4419601" name="connsiteX4578"/>
              <a:gd fmla="*/ 1070675 h 2239844" name="connsiteY4578"/>
              <a:gd fmla="*/ 1707039 w 4419601" name="connsiteX4579"/>
              <a:gd fmla="*/ 1061431 h 2239844" name="connsiteY4579"/>
              <a:gd fmla="*/ 2096711 w 4419601" name="connsiteX4580"/>
              <a:gd fmla="*/ 1044202 h 2239844" name="connsiteY4580"/>
              <a:gd fmla="*/ 2090652 w 4419601" name="connsiteX4581"/>
              <a:gd fmla="*/ 1047364 h 2239844" name="connsiteY4581"/>
              <a:gd fmla="*/ 2069301 w 4419601" name="connsiteX4582"/>
              <a:gd fmla="*/ 1054050 h 2239844" name="connsiteY4582"/>
              <a:gd fmla="*/ 2080998 w 4419601" name="connsiteX4583"/>
              <a:gd fmla="*/ 1049178 h 2239844" name="connsiteY4583"/>
              <a:gd fmla="*/ 2089074 w 4419601" name="connsiteX4584"/>
              <a:gd fmla="*/ 1045619 h 2239844" name="connsiteY4584"/>
              <a:gd fmla="*/ 1855166 w 4419601" name="connsiteX4585"/>
              <a:gd fmla="*/ 1044130 h 2239844" name="connsiteY4585"/>
              <a:gd fmla="*/ 1856678 w 4419601" name="connsiteX4586"/>
              <a:gd fmla="*/ 1049434 h 2239844" name="connsiteY4586"/>
              <a:gd fmla="*/ 1850251 w 4419601" name="connsiteX4587"/>
              <a:gd fmla="*/ 1068756 h 2239844" name="connsiteY4587"/>
              <a:gd fmla="*/ 2183171 w 4419601" name="connsiteX4588"/>
              <a:gd fmla="*/ 1043935 h 2239844" name="connsiteY4588"/>
              <a:gd fmla="*/ 2187636 w 4419601" name="connsiteX4589"/>
              <a:gd fmla="*/ 1045777 h 2239844" name="connsiteY4589"/>
              <a:gd fmla="*/ 2179746 w 4419601" name="connsiteX4590"/>
              <a:gd fmla="*/ 1048872 h 2239844" name="connsiteY4590"/>
              <a:gd fmla="*/ 2174438 w 4419601" name="connsiteX4591"/>
              <a:gd fmla="*/ 1046682 h 2239844" name="connsiteY4591"/>
              <a:gd fmla="*/ 2181137 w 4419601" name="connsiteX4592"/>
              <a:gd fmla="*/ 1044923 h 2239844" name="connsiteY4592"/>
              <a:gd fmla="*/ 2216912 w 4419601" name="connsiteX4593"/>
              <a:gd fmla="*/ 1043038 h 2239844" name="connsiteY4593"/>
              <a:gd fmla="*/ 2216377 w 4419601" name="connsiteX4594"/>
              <a:gd fmla="*/ 1043341 h 2239844" name="connsiteY4594"/>
              <a:gd fmla="*/ 2217019 w 4419601" name="connsiteX4595"/>
              <a:gd fmla="*/ 1044196 h 2239844" name="connsiteY4595"/>
              <a:gd fmla="*/ 2165604 w 4419601" name="connsiteX4596"/>
              <a:gd fmla="*/ 1042652 h 2239844" name="connsiteY4596"/>
              <a:gd fmla="*/ 2165604 w 4419601" name="connsiteX4597"/>
              <a:gd fmla="*/ 1043038 h 2239844" name="connsiteY4597"/>
              <a:gd fmla="*/ 2165186 w 4419601" name="connsiteX4598"/>
              <a:gd fmla="*/ 1042762 h 2239844" name="connsiteY4598"/>
              <a:gd fmla="*/ 3328568 w 4419601" name="connsiteX4599"/>
              <a:gd fmla="*/ 1041225 h 2239844" name="connsiteY4599"/>
              <a:gd fmla="*/ 3331857 w 4419601" name="connsiteX4600"/>
              <a:gd fmla="*/ 1045363 h 2239844" name="connsiteY4600"/>
              <a:gd fmla="*/ 3353060 w 4419601" name="connsiteX4601"/>
              <a:gd fmla="*/ 1080745 h 2239844" name="connsiteY4601"/>
              <a:gd fmla="*/ 2106680 w 4419601" name="connsiteX4602"/>
              <a:gd fmla="*/ 1038999 h 2239844" name="connsiteY4602"/>
              <a:gd fmla="*/ 2114317 w 4419601" name="connsiteX4603"/>
              <a:gd fmla="*/ 1041677 h 2239844" name="connsiteY4603"/>
              <a:gd fmla="*/ 2109557 w 4419601" name="connsiteX4604"/>
              <a:gd fmla="*/ 1045349 h 2239844" name="connsiteY4604"/>
              <a:gd fmla="*/ 2108887 w 4419601" name="connsiteX4605"/>
              <a:gd fmla="*/ 1045684 h 2239844" name="connsiteY4605"/>
              <a:gd fmla="*/ 2100306 w 4419601" name="connsiteX4606"/>
              <a:gd fmla="*/ 1043535 h 2239844" name="connsiteY4606"/>
              <a:gd fmla="*/ 2096711 w 4419601" name="connsiteX4607"/>
              <a:gd fmla="*/ 1044202 h 2239844" name="connsiteY4607"/>
              <a:gd fmla="*/ 2193883 w 4419601" name="connsiteX4608"/>
              <a:gd fmla="*/ 1038729 h 2239844" name="connsiteY4608"/>
              <a:gd fmla="*/ 2183171 w 4419601" name="connsiteX4609"/>
              <a:gd fmla="*/ 1043935 h 2239844" name="connsiteY4609"/>
              <a:gd fmla="*/ 2180248 w 4419601" name="connsiteX4610"/>
              <a:gd fmla="*/ 1042729 h 2239844" name="connsiteY4610"/>
              <a:gd fmla="*/ 2185647 w 4419601" name="connsiteX4611"/>
              <a:gd fmla="*/ 1040657 h 2239844" name="connsiteY4611"/>
              <a:gd fmla="*/ 2183279 w 4419601" name="connsiteX4612"/>
              <a:gd fmla="*/ 1038266 h 2239844" name="connsiteY4612"/>
              <a:gd fmla="*/ 2177741 w 4419601" name="connsiteX4613"/>
              <a:gd fmla="*/ 1039761 h 2239844" name="connsiteY4613"/>
              <a:gd fmla="*/ 2176711 w 4419601" name="connsiteX4614"/>
              <a:gd fmla="*/ 1041270 h 2239844" name="connsiteY4614"/>
              <a:gd fmla="*/ 2179241 w 4419601" name="connsiteX4615"/>
              <a:gd fmla="*/ 1042314 h 2239844" name="connsiteY4615"/>
              <a:gd fmla="*/ 2183167 w 4419601" name="connsiteX4616"/>
              <a:gd fmla="*/ 1039504 h 2239844" name="connsiteY4616"/>
              <a:gd fmla="*/ 2097161 w 4419601" name="connsiteX4617"/>
              <a:gd fmla="*/ 1037573 h 2239844" name="connsiteY4617"/>
              <a:gd fmla="*/ 2103524 w 4419601" name="connsiteX4618"/>
              <a:gd fmla="*/ 1037892 h 2239844" name="connsiteY4618"/>
              <a:gd fmla="*/ 2105242 w 4419601" name="connsiteX4619"/>
              <a:gd fmla="*/ 1038494 h 2239844" name="connsiteY4619"/>
              <a:gd fmla="*/ 2089074 w 4419601" name="connsiteX4620"/>
              <a:gd fmla="*/ 1045619 h 2239844" name="connsiteY4620"/>
              <a:gd fmla="*/ 2078585 w 4419601" name="connsiteX4621"/>
              <a:gd fmla="*/ 1047565 h 2239844" name="connsiteY4621"/>
              <a:gd fmla="*/ 2061691 w 4419601" name="connsiteX4622"/>
              <a:gd fmla="*/ 1056433 h 2239844" name="connsiteY4622"/>
              <a:gd fmla="*/ 2093006 w 4419601" name="connsiteX4623"/>
              <a:gd fmla="*/ 1037365 h 2239844" name="connsiteY4623"/>
              <a:gd fmla="*/ 2096355 w 4419601" name="connsiteX4624"/>
              <a:gd fmla="*/ 1037533 h 2239844" name="connsiteY4624"/>
              <a:gd fmla="*/ 2061691 w 4419601" name="connsiteX4625"/>
              <a:gd fmla="*/ 1056433 h 2239844" name="connsiteY4625"/>
              <a:gd fmla="*/ 2055255 w 4419601" name="connsiteX4626"/>
              <a:gd fmla="*/ 1056433 h 2239844" name="connsiteY4626"/>
              <a:gd fmla="*/ 2065981 w 4419601" name="connsiteX4627"/>
              <a:gd fmla="*/ 1049984 h 2239844" name="connsiteY4627"/>
              <a:gd fmla="*/ 2076976 w 4419601" name="connsiteX4628"/>
              <a:gd fmla="*/ 1045147 h 2239844" name="connsiteY4628"/>
              <a:gd fmla="*/ 822242 w 4419601" name="connsiteX4629"/>
              <a:gd fmla="*/ 1036791 h 2239844" name="connsiteY4629"/>
              <a:gd fmla="*/ 712871 w 4419601" name="connsiteX4630"/>
              <a:gd fmla="*/ 1230363 h 2239844" name="connsiteY4630"/>
              <a:gd fmla="*/ 706438 w 4419601" name="connsiteX4631"/>
              <a:gd fmla="*/ 1223911 h 2239844" name="connsiteY4631"/>
              <a:gd fmla="*/ 822242 w 4419601" name="connsiteX4632"/>
              <a:gd fmla="*/ 1036791 h 2239844" name="connsiteY4632"/>
              <a:gd fmla="*/ 4292246 w 4419601" name="connsiteX4633"/>
              <a:gd fmla="*/ 1035419 h 2239844" name="connsiteY4633"/>
              <a:gd fmla="*/ 4262187 w 4419601" name="connsiteX4634"/>
              <a:gd fmla="*/ 1064878 h 2239844" name="connsiteY4634"/>
              <a:gd fmla="*/ 4226849 w 4419601" name="connsiteX4635"/>
              <a:gd fmla="*/ 1094679 h 2239844" name="connsiteY4635"/>
              <a:gd fmla="*/ 4194242 w 4419601" name="connsiteX4636"/>
              <a:gd fmla="*/ 1123835 h 2239844" name="connsiteY4636"/>
              <a:gd fmla="*/ 4175448 w 4419601" name="connsiteX4637"/>
              <a:gd fmla="*/ 1139783 h 2239844" name="connsiteY4637"/>
              <a:gd fmla="*/ 4091922 w 4419601" name="connsiteX4638"/>
              <a:gd fmla="*/ 1210660 h 2239844" name="connsiteY4638"/>
              <a:gd fmla="*/ 4068946 w 4419601" name="connsiteX4639"/>
              <a:gd fmla="*/ 1228097 h 2239844" name="connsiteY4639"/>
              <a:gd fmla="*/ 4114409 w 4419601" name="connsiteX4640"/>
              <a:gd fmla="*/ 1190524 h 2239844" name="connsiteY4640"/>
              <a:gd fmla="*/ 4201148 w 4419601" name="connsiteX4641"/>
              <a:gd fmla="*/ 1114009 h 2239844" name="connsiteY4641"/>
              <a:gd fmla="*/ 4233426 w 4419601" name="connsiteX4642"/>
              <a:gd fmla="*/ 1084337 h 2239844" name="connsiteY4642"/>
              <a:gd fmla="*/ 4266202 w 4419601" name="connsiteX4643"/>
              <a:gd fmla="*/ 1056019 h 2239844" name="connsiteY4643"/>
              <a:gd fmla="*/ 2183625 w 4419601" name="connsiteX4644"/>
              <a:gd fmla="*/ 1034450 h 2239844" name="connsiteY4644"/>
              <a:gd fmla="*/ 2180679 w 4419601" name="connsiteX4645"/>
              <a:gd fmla="*/ 1035457 h 2239844" name="connsiteY4645"/>
              <a:gd fmla="*/ 2177987 w 4419601" name="connsiteX4646"/>
              <a:gd fmla="*/ 1039400 h 2239844" name="connsiteY4646"/>
              <a:gd fmla="*/ 2181137 w 4419601" name="connsiteX4647"/>
              <a:gd fmla="*/ 1038573 h 2239844" name="connsiteY4647"/>
              <a:gd fmla="*/ 2183349 w 4419601" name="connsiteX4648"/>
              <a:gd fmla="*/ 1037499 h 2239844" name="connsiteY4648"/>
              <a:gd fmla="*/ 789772 w 4419601" name="connsiteX4649"/>
              <a:gd fmla="*/ 1034369 h 2239844" name="connsiteY4649"/>
              <a:gd fmla="*/ 790576 w 4419601" name="connsiteX4650"/>
              <a:gd fmla="*/ 1036787 h 2239844" name="connsiteY4650"/>
              <a:gd fmla="*/ 674771 w 4419601" name="connsiteX4651"/>
              <a:gd fmla="*/ 1230264 h 2239844" name="connsiteY4651"/>
              <a:gd fmla="*/ 668338 w 4419601" name="connsiteX4652"/>
              <a:gd fmla="*/ 1230264 h 2239844" name="connsiteY4652"/>
              <a:gd fmla="*/ 784142 w 4419601" name="connsiteX4653"/>
              <a:gd fmla="*/ 1036787 h 2239844" name="connsiteY4653"/>
              <a:gd fmla="*/ 789772 w 4419601" name="connsiteX4654"/>
              <a:gd fmla="*/ 1034369 h 2239844" name="connsiteY4654"/>
              <a:gd fmla="*/ 2120221 w 4419601" name="connsiteX4655"/>
              <a:gd fmla="*/ 1031893 h 2239844" name="connsiteY4655"/>
              <a:gd fmla="*/ 2119613 w 4419601" name="connsiteX4656"/>
              <a:gd fmla="*/ 1032249 h 2239844" name="connsiteY4656"/>
              <a:gd fmla="*/ 2106680 w 4419601" name="connsiteX4657"/>
              <a:gd fmla="*/ 1038999 h 2239844" name="connsiteY4657"/>
              <a:gd fmla="*/ 2105242 w 4419601" name="connsiteX4658"/>
              <a:gd fmla="*/ 1038494 h 2239844" name="connsiteY4658"/>
              <a:gd fmla="*/ 2127197 w 4419601" name="connsiteX4659"/>
              <a:gd fmla="*/ 1028819 h 2239844" name="connsiteY4659"/>
              <a:gd fmla="*/ 2120221 w 4419601" name="connsiteX4660"/>
              <a:gd fmla="*/ 1031893 h 2239844" name="connsiteY4660"/>
              <a:gd fmla="*/ 2124151 w 4419601" name="connsiteX4661"/>
              <a:gd fmla="*/ 1029596 h 2239844" name="connsiteY4661"/>
              <a:gd fmla="*/ 1734904 w 4419601" name="connsiteX4662"/>
              <a:gd fmla="*/ 1027412 h 2239844" name="connsiteY4662"/>
              <a:gd fmla="*/ 1727474 w 4419601" name="connsiteX4663"/>
              <a:gd fmla="*/ 1039657 h 2239844" name="connsiteY4663"/>
              <a:gd fmla="*/ 1707039 w 4419601" name="connsiteX4664"/>
              <a:gd fmla="*/ 1061431 h 2239844" name="connsiteY4664"/>
              <a:gd fmla="*/ 1691982 w 4419601" name="connsiteX4665"/>
              <a:gd fmla="*/ 1074992 h 2239844" name="connsiteY4665"/>
              <a:gd fmla="*/ 1686718 w 4419601" name="connsiteX4666"/>
              <a:gd fmla="*/ 1078553 h 2239844" name="connsiteY4666"/>
              <a:gd fmla="*/ 1697661 w 4419601" name="connsiteX4667"/>
              <a:gd fmla="*/ 1064230 h 2239844" name="connsiteY4667"/>
              <a:gd fmla="*/ 1703768 w 4419601" name="connsiteX4668"/>
              <a:gd fmla="*/ 1057740 h 2239844" name="connsiteY4668"/>
              <a:gd fmla="*/ 1727474 w 4419601" name="connsiteX4669"/>
              <a:gd fmla="*/ 1036435 h 2239844" name="connsiteY4669"/>
              <a:gd fmla="*/ 2249544 w 4419601" name="connsiteX4670"/>
              <a:gd fmla="*/ 1024965 h 2239844" name="connsiteY4670"/>
              <a:gd fmla="*/ 2242567 w 4419601" name="connsiteX4671"/>
              <a:gd fmla="*/ 1030338 h 2239844" name="connsiteY4671"/>
              <a:gd fmla="*/ 2217048 w 4419601" name="connsiteX4672"/>
              <a:gd fmla="*/ 1044235 h 2239844" name="connsiteY4672"/>
              <a:gd fmla="*/ 2218531 w 4419601" name="connsiteX4673"/>
              <a:gd fmla="*/ 1046213 h 2239844" name="connsiteY4673"/>
              <a:gd fmla="*/ 2217349 w 4419601" name="connsiteX4674"/>
              <a:gd fmla="*/ 1047790 h 2239844" name="connsiteY4674"/>
              <a:gd fmla="*/ 2217714 w 4419601" name="connsiteX4675"/>
              <a:gd fmla="*/ 1051769 h 2239844" name="connsiteY4675"/>
              <a:gd fmla="*/ 2221247 w 4419601" name="connsiteX4676"/>
              <a:gd fmla="*/ 1054268 h 2239844" name="connsiteY4676"/>
              <a:gd fmla="*/ 2251125 w 4419601" name="connsiteX4677"/>
              <a:gd fmla="*/ 1045419 h 2239844" name="connsiteY4677"/>
              <a:gd fmla="*/ 2255859 w 4419601" name="connsiteX4678"/>
              <a:gd fmla="*/ 1043038 h 2239844" name="connsiteY4678"/>
              <a:gd fmla="*/ 2241672 w 4419601" name="connsiteX4679"/>
              <a:gd fmla="*/ 1043038 h 2239844" name="connsiteY4679"/>
              <a:gd fmla="*/ 2241672 w 4419601" name="connsiteX4680"/>
              <a:gd fmla="*/ 1036688 h 2239844" name="connsiteY4680"/>
              <a:gd fmla="*/ 2268482 w 4419601" name="connsiteX4681"/>
              <a:gd fmla="*/ 1036688 h 2239844" name="connsiteY4681"/>
              <a:gd fmla="*/ 2281106 w 4419601" name="connsiteX4682"/>
              <a:gd fmla="*/ 1030338 h 2239844" name="connsiteY4682"/>
              <a:gd fmla="*/ 2281106 w 4419601" name="connsiteX4683"/>
              <a:gd fmla="*/ 1036688 h 2239844" name="connsiteY4683"/>
              <a:gd fmla="*/ 2319338 w 4419601" name="connsiteX4684"/>
              <a:gd fmla="*/ 1036688 h 2239844" name="connsiteY4684"/>
              <a:gd fmla="*/ 2319338 w 4419601" name="connsiteX4685"/>
              <a:gd fmla="*/ 1043038 h 2239844" name="connsiteY4685"/>
              <a:gd fmla="*/ 2268482 w 4419601" name="connsiteX4686"/>
              <a:gd fmla="*/ 1043038 h 2239844" name="connsiteY4686"/>
              <a:gd fmla="*/ 2251125 w 4419601" name="connsiteX4687"/>
              <a:gd fmla="*/ 1051769 h 2239844" name="connsiteY4687"/>
              <a:gd fmla="*/ 2228907 w 4419601" name="connsiteX4688"/>
              <a:gd fmla="*/ 1058349 h 2239844" name="connsiteY4688"/>
              <a:gd fmla="*/ 2242185 w 4419601" name="connsiteX4689"/>
              <a:gd fmla="*/ 1062265 h 2239844" name="connsiteY4689"/>
              <a:gd fmla="*/ 2242952 w 4419601" name="connsiteX4690"/>
              <a:gd fmla="*/ 1064848 h 2239844" name="connsiteY4690"/>
              <a:gd fmla="*/ 2256971 w 4419601" name="connsiteX4691"/>
              <a:gd fmla="*/ 1066814 h 2239844" name="connsiteY4691"/>
              <a:gd fmla="*/ 2280684 w 4419601" name="connsiteX4692"/>
              <a:gd fmla="*/ 1075092 h 2239844" name="connsiteY4692"/>
              <a:gd fmla="*/ 2280797 w 4419601" name="connsiteX4693"/>
              <a:gd fmla="*/ 1075168 h 2239844" name="connsiteY4693"/>
              <a:gd fmla="*/ 2296319 w 4419601" name="connsiteX4694"/>
              <a:gd fmla="*/ 1070886 h 2239844" name="connsiteY4694"/>
              <a:gd fmla="*/ 2313492 w 4419601" name="connsiteX4695"/>
              <a:gd fmla="*/ 1062088 h 2239844" name="connsiteY4695"/>
              <a:gd fmla="*/ 2281238 w 4419601" name="connsiteX4696"/>
              <a:gd fmla="*/ 1062088 h 2239844" name="connsiteY4696"/>
              <a:gd fmla="*/ 2309020 w 4419601" name="connsiteX4697"/>
              <a:gd fmla="*/ 1056532 h 2239844" name="connsiteY4697"/>
              <a:gd fmla="*/ 2325443 w 4419601" name="connsiteX4698"/>
              <a:gd fmla="*/ 1055966 h 2239844" name="connsiteY4698"/>
              <a:gd fmla="*/ 2338282 w 4419601" name="connsiteX4699"/>
              <a:gd fmla="*/ 1049388 h 2239844" name="connsiteY4699"/>
              <a:gd fmla="*/ 2344738 w 4419601" name="connsiteX4700"/>
              <a:gd fmla="*/ 1056003 h 2239844" name="connsiteY4700"/>
              <a:gd fmla="*/ 2301968 w 4419601" name="connsiteX4701"/>
              <a:gd fmla="*/ 1077500 h 2239844" name="connsiteY4701"/>
              <a:gd fmla="*/ 2288993 w 4419601" name="connsiteX4702"/>
              <a:gd fmla="*/ 1080655 h 2239844" name="connsiteY4702"/>
              <a:gd fmla="*/ 2293319 w 4419601" name="connsiteX4703"/>
              <a:gd fmla="*/ 1083552 h 2239844" name="connsiteY4703"/>
              <a:gd fmla="*/ 2293938 w 4419601" name="connsiteX4704"/>
              <a:gd fmla="*/ 1082726 h 2239844" name="connsiteY4704"/>
              <a:gd fmla="*/ 2298701 w 4419601" name="connsiteX4705"/>
              <a:gd fmla="*/ 1085901 h 2239844" name="connsiteY4705"/>
              <a:gd fmla="*/ 2297763 w 4419601" name="connsiteX4706"/>
              <a:gd fmla="*/ 1086527 h 2239844" name="connsiteY4706"/>
              <a:gd fmla="*/ 2319232 w 4419601" name="connsiteX4707"/>
              <a:gd fmla="*/ 1100901 h 2239844" name="connsiteY4707"/>
              <a:gd fmla="*/ 2319227 w 4419601" name="connsiteX4708"/>
              <a:gd fmla="*/ 1100898 h 2239844" name="connsiteY4708"/>
              <a:gd fmla="*/ 2292247 w 4419601" name="connsiteX4709"/>
              <a:gd fmla="*/ 1089285 h 2239844" name="connsiteY4709"/>
              <a:gd fmla="*/ 2281924 w 4419601" name="connsiteX4710"/>
              <a:gd fmla="*/ 1082374 h 2239844" name="connsiteY4710"/>
              <a:gd fmla="*/ 2278259 w 4419601" name="connsiteX4711"/>
              <a:gd fmla="*/ 1083265 h 2239844" name="connsiteY4711"/>
              <a:gd fmla="*/ 2292247 w 4419601" name="connsiteX4712"/>
              <a:gd fmla="*/ 1089285 h 2239844" name="connsiteY4712"/>
              <a:gd fmla="*/ 2338497 w 4419601" name="connsiteX4713"/>
              <a:gd fmla="*/ 1120251 h 2239844" name="connsiteY4713"/>
              <a:gd fmla="*/ 2332075 w 4419601" name="connsiteX4714"/>
              <a:gd fmla="*/ 1117026 h 2239844" name="connsiteY4714"/>
              <a:gd fmla="*/ 2287108 w 4419601" name="connsiteX4715"/>
              <a:gd fmla="*/ 1094446 h 2239844" name="connsiteY4715"/>
              <a:gd fmla="*/ 2268982 w 4419601" name="connsiteX4716"/>
              <a:gd fmla="*/ 1086547 h 2239844" name="connsiteY4716"/>
              <a:gd fmla="*/ 2275272 w 4419601" name="connsiteX4717"/>
              <a:gd fmla="*/ 1091634 h 2239844" name="connsiteY4717"/>
              <a:gd fmla="*/ 2300288 w 4419601" name="connsiteX4718"/>
              <a:gd fmla="*/ 1107950 h 2239844" name="connsiteY4718"/>
              <a:gd fmla="*/ 2299481 w 4419601" name="connsiteX4719"/>
              <a:gd fmla="*/ 1113660 h 2239844" name="connsiteY4719"/>
              <a:gd fmla="*/ 2294902 w 4419601" name="connsiteX4720"/>
              <a:gd fmla="*/ 1114322 h 2239844" name="connsiteY4720"/>
              <a:gd fmla="*/ 2300758 w 4419601" name="connsiteX4721"/>
              <a:gd fmla="*/ 1117832 h 2239844" name="connsiteY4721"/>
              <a:gd fmla="*/ 2409161 w 4419601" name="connsiteX4722"/>
              <a:gd fmla="*/ 1165411 h 2239844" name="connsiteY4722"/>
              <a:gd fmla="*/ 2410487 w 4419601" name="connsiteX4723"/>
              <a:gd fmla="*/ 1165915 h 2239844" name="connsiteY4723"/>
              <a:gd fmla="*/ 2429030 w 4419601" name="connsiteX4724"/>
              <a:gd fmla="*/ 1178521 h 2239844" name="connsiteY4724"/>
              <a:gd fmla="*/ 2386677 w 4419601" name="connsiteX4725"/>
              <a:gd fmla="*/ 1163798 h 2239844" name="connsiteY4725"/>
              <a:gd fmla="*/ 2309296 w 4419601" name="connsiteX4726"/>
              <a:gd fmla="*/ 1128114 h 2239844" name="connsiteY4726"/>
              <a:gd fmla="*/ 2275971 w 4419601" name="connsiteX4727"/>
              <a:gd fmla="*/ 1105295 h 2239844" name="connsiteY4727"/>
              <a:gd fmla="*/ 2246220 w 4419601" name="connsiteX4728"/>
              <a:gd fmla="*/ 1090002 h 2239844" name="connsiteY4728"/>
              <a:gd fmla="*/ 2225525 w 4419601" name="connsiteX4729"/>
              <a:gd fmla="*/ 1073423 h 2239844" name="connsiteY4729"/>
              <a:gd fmla="*/ 2229274 w 4419601" name="connsiteX4730"/>
              <a:gd fmla="*/ 1075317 h 2239844" name="connsiteY4730"/>
              <a:gd fmla="*/ 2230443 w 4419601" name="connsiteX4731"/>
              <a:gd fmla="*/ 1075681 h 2239844" name="connsiteY4731"/>
              <a:gd fmla="*/ 2224701 w 4419601" name="connsiteX4732"/>
              <a:gd fmla="*/ 1072239 h 2239844" name="connsiteY4732"/>
              <a:gd fmla="*/ 2226691 w 4419601" name="connsiteX4733"/>
              <a:gd fmla="*/ 1071551 h 2239844" name="connsiteY4733"/>
              <a:gd fmla="*/ 2234621 w 4419601" name="connsiteX4734"/>
              <a:gd fmla="*/ 1076981 h 2239844" name="connsiteY4734"/>
              <a:gd fmla="*/ 2238568 w 4419601" name="connsiteX4735"/>
              <a:gd fmla="*/ 1078208 h 2239844" name="connsiteY4735"/>
              <a:gd fmla="*/ 2249448 w 4419601" name="connsiteX4736"/>
              <a:gd fmla="*/ 1086739 h 2239844" name="connsiteY4736"/>
              <a:gd fmla="*/ 2252048 w 4419601" name="connsiteX4737"/>
              <a:gd fmla="*/ 1087981 h 2239844" name="connsiteY4737"/>
              <a:gd fmla="*/ 2254356 w 4419601" name="connsiteX4738"/>
              <a:gd fmla="*/ 1082461 h 2239844" name="connsiteY4738"/>
              <a:gd fmla="*/ 2255467 w 4419601" name="connsiteX4739"/>
              <a:gd fmla="*/ 1082155 h 2239844" name="connsiteY4739"/>
              <a:gd fmla="*/ 2255097 w 4419601" name="connsiteX4740"/>
              <a:gd fmla="*/ 1081844 h 2239844" name="connsiteY4740"/>
              <a:gd fmla="*/ 2239764 w 4419601" name="connsiteX4741"/>
              <a:gd fmla="*/ 1078581 h 2239844" name="connsiteY4741"/>
              <a:gd fmla="*/ 2238568 w 4419601" name="connsiteX4742"/>
              <a:gd fmla="*/ 1078208 h 2239844" name="connsiteY4742"/>
              <a:gd fmla="*/ 2230398 w 4419601" name="connsiteX4743"/>
              <a:gd fmla="*/ 1071804 h 2239844" name="connsiteY4743"/>
              <a:gd fmla="*/ 2227983 w 4419601" name="connsiteX4744"/>
              <a:gd fmla="*/ 1071105 h 2239844" name="connsiteY4744"/>
              <a:gd fmla="*/ 2229040 w 4419601" name="connsiteX4745"/>
              <a:gd fmla="*/ 1070739 h 2239844" name="connsiteY4745"/>
              <a:gd fmla="*/ 2224970 w 4419601" name="connsiteX4746"/>
              <a:gd fmla="*/ 1067548 h 2239844" name="connsiteY4746"/>
              <a:gd fmla="*/ 2231695 w 4419601" name="connsiteX4747"/>
              <a:gd fmla="*/ 1067159 h 2239844" name="connsiteY4747"/>
              <a:gd fmla="*/ 2241229 w 4419601" name="connsiteX4748"/>
              <a:gd fmla="*/ 1070483 h 2239844" name="connsiteY4748"/>
              <a:gd fmla="*/ 2248565 w 4419601" name="connsiteX4749"/>
              <a:gd fmla="*/ 1071060 h 2239844" name="connsiteY4749"/>
              <a:gd fmla="*/ 2254102 w 4419601" name="connsiteX4750"/>
              <a:gd fmla="*/ 1072867 h 2239844" name="connsiteY4750"/>
              <a:gd fmla="*/ 2267786 w 4419601" name="connsiteX4751"/>
              <a:gd fmla="*/ 1078757 h 2239844" name="connsiteY4751"/>
              <a:gd fmla="*/ 2270149 w 4419601" name="connsiteX4752"/>
              <a:gd fmla="*/ 1078105 h 2239844" name="connsiteY4752"/>
              <a:gd fmla="*/ 2254102 w 4419601" name="connsiteX4753"/>
              <a:gd fmla="*/ 1072867 h 2239844" name="connsiteY4753"/>
              <a:gd fmla="*/ 2244047 w 4419601" name="connsiteX4754"/>
              <a:gd fmla="*/ 1068540 h 2239844" name="connsiteY4754"/>
              <a:gd fmla="*/ 2244606 w 4419601" name="connsiteX4755"/>
              <a:gd fmla="*/ 1070423 h 2239844" name="connsiteY4755"/>
              <a:gd fmla="*/ 2242185 w 4419601" name="connsiteX4756"/>
              <a:gd fmla="*/ 1068791 h 2239844" name="connsiteY4756"/>
              <a:gd fmla="*/ 2228061 w 4419601" name="connsiteX4757"/>
              <a:gd fmla="*/ 1064626 h 2239844" name="connsiteY4757"/>
              <a:gd fmla="*/ 2223329 w 4419601" name="connsiteX4758"/>
              <a:gd fmla="*/ 1066262 h 2239844" name="connsiteY4758"/>
              <a:gd fmla="*/ 2224970 w 4419601" name="connsiteX4759"/>
              <a:gd fmla="*/ 1067548 h 2239844" name="connsiteY4759"/>
              <a:gd fmla="*/ 2221166 w 4419601" name="connsiteX4760"/>
              <a:gd fmla="*/ 1067768 h 2239844" name="connsiteY4760"/>
              <a:gd fmla="*/ 2224616 w 4419601" name="connsiteX4761"/>
              <a:gd fmla="*/ 1070130 h 2239844" name="connsiteY4761"/>
              <a:gd fmla="*/ 2219605 w 4419601" name="connsiteX4762"/>
              <a:gd fmla="*/ 1068680 h 2239844" name="connsiteY4762"/>
              <a:gd fmla="*/ 2222106 w 4419601" name="connsiteX4763"/>
              <a:gd fmla="*/ 1070683 h 2239844" name="connsiteY4763"/>
              <a:gd fmla="*/ 2224701 w 4419601" name="connsiteX4764"/>
              <a:gd fmla="*/ 1072239 h 2239844" name="connsiteY4764"/>
              <a:gd fmla="*/ 2224244 w 4419601" name="connsiteX4765"/>
              <a:gd fmla="*/ 1072397 h 2239844" name="connsiteY4765"/>
              <a:gd fmla="*/ 2225525 w 4419601" name="connsiteX4766"/>
              <a:gd fmla="*/ 1073423 h 2239844" name="connsiteY4766"/>
              <a:gd fmla="*/ 2223799 w 4419601" name="connsiteX4767"/>
              <a:gd fmla="*/ 1072550 h 2239844" name="connsiteY4767"/>
              <a:gd fmla="*/ 2220606 w 4419601" name="connsiteX4768"/>
              <a:gd fmla="*/ 1073654 h 2239844" name="connsiteY4768"/>
              <a:gd fmla="*/ 2218416 w 4419601" name="connsiteX4769"/>
              <a:gd fmla="*/ 1071016 h 2239844" name="connsiteY4769"/>
              <a:gd fmla="*/ 2217681 w 4419601" name="connsiteX4770"/>
              <a:gd fmla="*/ 1071388 h 2239844" name="connsiteY4770"/>
              <a:gd fmla="*/ 2218166 w 4419601" name="connsiteX4771"/>
              <a:gd fmla="*/ 1072465 h 2239844" name="connsiteY4771"/>
              <a:gd fmla="*/ 2217073 w 4419601" name="connsiteX4772"/>
              <a:gd fmla="*/ 1071695 h 2239844" name="connsiteY4772"/>
              <a:gd fmla="*/ 2216446 w 4419601" name="connsiteX4773"/>
              <a:gd fmla="*/ 1072012 h 2239844" name="connsiteY4773"/>
              <a:gd fmla="*/ 2216446 w 4419601" name="connsiteX4774"/>
              <a:gd fmla="*/ 1074083 h 2239844" name="connsiteY4774"/>
              <a:gd fmla="*/ 2214601 w 4419601" name="connsiteX4775"/>
              <a:gd fmla="*/ 1072944 h 2239844" name="connsiteY4775"/>
              <a:gd fmla="*/ 2209906 w 4419601" name="connsiteX4776"/>
              <a:gd fmla="*/ 1075317 h 2239844" name="connsiteY4776"/>
              <a:gd fmla="*/ 2203450 w 4419601" name="connsiteX4777"/>
              <a:gd fmla="*/ 1068791 h 2239844" name="connsiteY4777"/>
              <a:gd fmla="*/ 2207493 w 4419601" name="connsiteX4778"/>
              <a:gd fmla="*/ 1068558 h 2239844" name="connsiteY4778"/>
              <a:gd fmla="*/ 2197174 w 4419601" name="connsiteX4779"/>
              <a:gd fmla="*/ 1062189 h 2239844" name="connsiteY4779"/>
              <a:gd fmla="*/ 2208066 w 4419601" name="connsiteX4780"/>
              <a:gd fmla="*/ 1065341 h 2239844" name="connsiteY4780"/>
              <a:gd fmla="*/ 2212237 w 4419601" name="connsiteX4781"/>
              <a:gd fmla="*/ 1068284 h 2239844" name="connsiteY4781"/>
              <a:gd fmla="*/ 2217236 w 4419601" name="connsiteX4782"/>
              <a:gd fmla="*/ 1067995 h 2239844" name="connsiteY4782"/>
              <a:gd fmla="*/ 2208066 w 4419601" name="connsiteX4783"/>
              <a:gd fmla="*/ 1065341 h 2239844" name="connsiteY4783"/>
              <a:gd fmla="*/ 2203721 w 4419601" name="connsiteX4784"/>
              <a:gd fmla="*/ 1062276 h 2239844" name="connsiteY4784"/>
              <a:gd fmla="*/ 2203450 w 4419601" name="connsiteX4785"/>
              <a:gd fmla="*/ 1062265 h 2239844" name="connsiteY4785"/>
              <a:gd fmla="*/ 2203495 w 4419601" name="connsiteX4786"/>
              <a:gd fmla="*/ 1061948 h 2239844" name="connsiteY4786"/>
              <a:gd fmla="*/ 2202107 w 4419601" name="connsiteX4787"/>
              <a:gd fmla="*/ 1058695 h 2239844" name="connsiteY4787"/>
              <a:gd fmla="*/ 2203810 w 4419601" name="connsiteX4788"/>
              <a:gd fmla="*/ 1059716 h 2239844" name="connsiteY4788"/>
              <a:gd fmla="*/ 2204140 w 4419601" name="connsiteX4789"/>
              <a:gd fmla="*/ 1057384 h 2239844" name="connsiteY4789"/>
              <a:gd fmla="*/ 2201256 w 4419601" name="connsiteX4790"/>
              <a:gd fmla="*/ 1056703 h 2239844" name="connsiteY4790"/>
              <a:gd fmla="*/ 2201219 w 4419601" name="connsiteX4791"/>
              <a:gd fmla="*/ 1056616 h 2239844" name="connsiteY4791"/>
              <a:gd fmla="*/ 2197344 w 4419601" name="connsiteX4792"/>
              <a:gd fmla="*/ 1055657 h 2239844" name="connsiteY4792"/>
              <a:gd fmla="*/ 2197100 w 4419601" name="connsiteX4793"/>
              <a:gd fmla="*/ 1055738 h 2239844" name="connsiteY4793"/>
              <a:gd fmla="*/ 2197100 w 4419601" name="connsiteX4794"/>
              <a:gd fmla="*/ 1055597 h 2239844" name="connsiteY4794"/>
              <a:gd fmla="*/ 2194465 w 4419601" name="connsiteX4795"/>
              <a:gd fmla="*/ 1054944 h 2239844" name="connsiteY4795"/>
              <a:gd fmla="*/ 2189655 w 4419601" name="connsiteX4796"/>
              <a:gd fmla="*/ 1052960 h 2239844" name="connsiteY4796"/>
              <a:gd fmla="*/ 2197100 w 4419601" name="connsiteX4797"/>
              <a:gd fmla="*/ 1051117 h 2239844" name="connsiteY4797"/>
              <a:gd fmla="*/ 2197100 w 4419601" name="connsiteX4798"/>
              <a:gd fmla="*/ 1049388 h 2239844" name="connsiteY4798"/>
              <a:gd fmla="*/ 2197528 w 4419601" name="connsiteX4799"/>
              <a:gd fmla="*/ 1049353 h 2239844" name="connsiteY4799"/>
              <a:gd fmla="*/ 2194465 w 4419601" name="connsiteX4800"/>
              <a:gd fmla="*/ 1048594 h 2239844" name="connsiteY4800"/>
              <a:gd fmla="*/ 2194325 w 4419601" name="connsiteX4801"/>
              <a:gd fmla="*/ 1048537 h 2239844" name="connsiteY4801"/>
              <a:gd fmla="*/ 2209321 w 4419601" name="connsiteX4802"/>
              <a:gd fmla="*/ 1041742 h 2239844" name="connsiteY4802"/>
              <a:gd fmla="*/ 2210499 w 4419601" name="connsiteX4803"/>
              <a:gd fmla="*/ 1041451 h 2239844" name="connsiteY4803"/>
              <a:gd fmla="*/ 2213147 w 4419601" name="connsiteX4804"/>
              <a:gd fmla="*/ 1040009 h 2239844" name="connsiteY4804"/>
              <a:gd fmla="*/ 2225731 w 4419601" name="connsiteX4805"/>
              <a:gd fmla="*/ 1034307 h 2239844" name="connsiteY4805"/>
              <a:gd fmla="*/ 2145356 w 4419601" name="connsiteX4806"/>
              <a:gd fmla="*/ 1024187 h 2239844" name="connsiteY4806"/>
              <a:gd fmla="*/ 2119633 w 4419601" name="connsiteX4807"/>
              <a:gd fmla="*/ 1043539 h 2239844" name="connsiteY4807"/>
              <a:gd fmla="*/ 2119613 w 4419601" name="connsiteX4808"/>
              <a:gd fmla="*/ 1043535 h 2239844" name="connsiteY4808"/>
              <a:gd fmla="*/ 2114317 w 4419601" name="connsiteX4809"/>
              <a:gd fmla="*/ 1041677 h 2239844" name="connsiteY4809"/>
              <a:gd fmla="*/ 2132862 w 4419601" name="connsiteX4810"/>
              <a:gd fmla="*/ 1027374 h 2239844" name="connsiteY4810"/>
              <a:gd fmla="*/ 2120923 w 4419601" name="connsiteX4811"/>
              <a:gd fmla="*/ 1023736 h 2239844" name="connsiteY4811"/>
              <a:gd fmla="*/ 2120416 w 4419601" name="connsiteX4812"/>
              <a:gd fmla="*/ 1024058 h 2239844" name="connsiteY4812"/>
              <a:gd fmla="*/ 2093006 w 4419601" name="connsiteX4813"/>
              <a:gd fmla="*/ 1037365 h 2239844" name="connsiteY4813"/>
              <a:gd fmla="*/ 2087434 w 4419601" name="connsiteX4814"/>
              <a:gd fmla="*/ 1037086 h 2239844" name="connsiteY4814"/>
              <a:gd fmla="*/ 2065981 w 4419601" name="connsiteX4815"/>
              <a:gd fmla="*/ 1049984 h 2239844" name="connsiteY4815"/>
              <a:gd fmla="*/ 1979745 w 4419601" name="connsiteX4816"/>
              <a:gd fmla="*/ 1087923 h 2239844" name="connsiteY4816"/>
              <a:gd fmla="*/ 1979004 w 4419601" name="connsiteX4817"/>
              <a:gd fmla="*/ 1089660 h 2239844" name="connsiteY4817"/>
              <a:gd fmla="*/ 1982429 w 4419601" name="connsiteX4818"/>
              <a:gd fmla="*/ 1093092 h 2239844" name="connsiteY4818"/>
              <a:gd fmla="*/ 1978025 w 4419601" name="connsiteX4819"/>
              <a:gd fmla="*/ 1095128 h 2239844" name="connsiteY4819"/>
              <a:gd fmla="*/ 1978025 w 4419601" name="connsiteX4820"/>
              <a:gd fmla="*/ 1091953 h 2239844" name="connsiteY4820"/>
              <a:gd fmla="*/ 1973961 w 4419601" name="connsiteX4821"/>
              <a:gd fmla="*/ 1101479 h 2239844" name="connsiteY4821"/>
              <a:gd fmla="*/ 1974814 w 4419601" name="connsiteX4822"/>
              <a:gd fmla="*/ 1101693 h 2239844" name="connsiteY4822"/>
              <a:gd fmla="*/ 1978026 w 4419601" name="connsiteX4823"/>
              <a:gd fmla="*/ 1107333 h 2239844" name="connsiteY4823"/>
              <a:gd fmla="*/ 1971602 w 4419601" name="connsiteX4824"/>
              <a:gd fmla="*/ 1107333 h 2239844" name="connsiteY4824"/>
              <a:gd fmla="*/ 1969689 w 4419601" name="connsiteX4825"/>
              <a:gd fmla="*/ 1114816 h 2239844" name="connsiteY4825"/>
              <a:gd fmla="*/ 1964561 w 4419601" name="connsiteX4826"/>
              <a:gd fmla="*/ 1119420 h 2239844" name="connsiteY4826"/>
              <a:gd fmla="*/ 1955383 w 4419601" name="connsiteX4827"/>
              <a:gd fmla="*/ 1134138 h 2239844" name="connsiteY4827"/>
              <a:gd fmla="*/ 1952329 w 4419601" name="connsiteX4828"/>
              <a:gd fmla="*/ 1139559 h 2239844" name="connsiteY4828"/>
              <a:gd fmla="*/ 1937814 w 4419601" name="connsiteX4829"/>
              <a:gd fmla="*/ 1168682 h 2239844" name="connsiteY4829"/>
              <a:gd fmla="*/ 1929231 w 4419601" name="connsiteX4830"/>
              <a:gd fmla="*/ 1179355 h 2239844" name="connsiteY4830"/>
              <a:gd fmla="*/ 1916191 w 4419601" name="connsiteX4831"/>
              <a:gd fmla="*/ 1190315 h 2239844" name="connsiteY4831"/>
              <a:gd fmla="*/ 1909650 w 4419601" name="connsiteX4832"/>
              <a:gd fmla="*/ 1194131 h 2239844" name="connsiteY4832"/>
              <a:gd fmla="*/ 1926631 w 4419601" name="connsiteX4833"/>
              <a:gd fmla="*/ 1178230 h 2239844" name="connsiteY4833"/>
              <a:gd fmla="*/ 1935929 w 4419601" name="connsiteX4834"/>
              <a:gd fmla="*/ 1156607 h 2239844" name="connsiteY4834"/>
              <a:gd fmla="*/ 1934369 w 4419601" name="connsiteX4835"/>
              <a:gd fmla="*/ 1155702 h 2239844" name="connsiteY4835"/>
              <a:gd fmla="*/ 1933575 w 4419601" name="connsiteX4836"/>
              <a:gd fmla="*/ 1152477 h 2239844" name="connsiteY4836"/>
              <a:gd fmla="*/ 1943732 w 4419601" name="connsiteX4837"/>
              <a:gd fmla="*/ 1138458 h 2239844" name="connsiteY4837"/>
              <a:gd fmla="*/ 1944298 w 4419601" name="connsiteX4838"/>
              <a:gd fmla="*/ 1137142 h 2239844" name="connsiteY4838"/>
              <a:gd fmla="*/ 1954513 w 4419601" name="connsiteX4839"/>
              <a:gd fmla="*/ 1123578 h 2239844" name="connsiteY4839"/>
              <a:gd fmla="*/ 1964531 w 4419601" name="connsiteX4840"/>
              <a:gd fmla="*/ 1109751 h 2239844" name="connsiteY4840"/>
              <a:gd fmla="*/ 1990725 w 4419601" name="connsiteX4841"/>
              <a:gd fmla="*/ 1062187 h 2239844" name="connsiteY4841"/>
              <a:gd fmla="*/ 1979746 w 4419601" name="connsiteX4842"/>
              <a:gd fmla="*/ 1087919 h 2239844" name="connsiteY4842"/>
              <a:gd fmla="*/ 2019556 w 4419601" name="connsiteX4843"/>
              <a:gd fmla="*/ 1070339 h 2239844" name="connsiteY4843"/>
              <a:gd fmla="*/ 2100205 w 4419601" name="connsiteX4844"/>
              <a:gd fmla="*/ 1028822 h 2239844" name="connsiteY4844"/>
              <a:gd fmla="*/ 2244094 w 4419601" name="connsiteX4845"/>
              <a:gd fmla="*/ 1022779 h 2239844" name="connsiteY4845"/>
              <a:gd fmla="*/ 2242567 w 4419601" name="connsiteX4846"/>
              <a:gd fmla="*/ 1023988 h 2239844" name="connsiteY4846"/>
              <a:gd fmla="*/ 2213147 w 4419601" name="connsiteX4847"/>
              <a:gd fmla="*/ 1040009 h 2239844" name="connsiteY4847"/>
              <a:gd fmla="*/ 2209321 w 4419601" name="connsiteX4848"/>
              <a:gd fmla="*/ 1041742 h 2239844" name="connsiteY4848"/>
              <a:gd fmla="*/ 2189655 w 4419601" name="connsiteX4849"/>
              <a:gd fmla="*/ 1046610 h 2239844" name="connsiteY4849"/>
              <a:gd fmla="*/ 2187636 w 4419601" name="connsiteX4850"/>
              <a:gd fmla="*/ 1045777 h 2239844" name="connsiteY4850"/>
              <a:gd fmla="*/ 2220921 w 4419601" name="connsiteX4851"/>
              <a:gd fmla="*/ 1032719 h 2239844" name="connsiteY4851"/>
              <a:gd fmla="*/ 2222370 w 4419601" name="connsiteX4852"/>
              <a:gd fmla="*/ 1032063 h 2239844" name="connsiteY4852"/>
              <a:gd fmla="*/ 2229740 w 4419601" name="connsiteX4853"/>
              <a:gd fmla="*/ 1030338 h 2239844" name="connsiteY4853"/>
              <a:gd fmla="*/ 2170403 w 4419601" name="connsiteX4854"/>
              <a:gd fmla="*/ 1020950 h 2239844" name="connsiteY4854"/>
              <a:gd fmla="*/ 2167077 w 4419601" name="connsiteX4855"/>
              <a:gd fmla="*/ 1036279 h 2239844" name="connsiteY4855"/>
              <a:gd fmla="*/ 2166986 w 4419601" name="connsiteX4856"/>
              <a:gd fmla="*/ 1036421 h 2239844" name="connsiteY4856"/>
              <a:gd fmla="*/ 2179488 w 4419601" name="connsiteX4857"/>
              <a:gd fmla="*/ 1034006 h 2239844" name="connsiteY4857"/>
              <a:gd fmla="*/ 2183971 w 4419601" name="connsiteX4858"/>
              <a:gd fmla="*/ 1030636 h 2239844" name="connsiteY4858"/>
              <a:gd fmla="*/ 2182002 w 4419601" name="connsiteX4859"/>
              <a:gd fmla="*/ 1033520 h 2239844" name="connsiteY4859"/>
              <a:gd fmla="*/ 2183740 w 4419601" name="connsiteX4860"/>
              <a:gd fmla="*/ 1033184 h 2239844" name="connsiteY4860"/>
              <a:gd fmla="*/ 2183971 w 4419601" name="connsiteX4861"/>
              <a:gd fmla="*/ 1030636 h 2239844" name="connsiteY4861"/>
              <a:gd fmla="*/ 2186385 w 4419601" name="connsiteX4862"/>
              <a:gd fmla="*/ 1031443 h 2239844" name="connsiteY4862"/>
              <a:gd fmla="*/ 2185811 w 4419601" name="connsiteX4863"/>
              <a:gd fmla="*/ 1032784 h 2239844" name="connsiteY4863"/>
              <a:gd fmla="*/ 2197826 w 4419601" name="connsiteX4864"/>
              <a:gd fmla="*/ 1030463 h 2239844" name="connsiteY4864"/>
              <a:gd fmla="*/ 2196826 w 4419601" name="connsiteX4865"/>
              <a:gd fmla="*/ 1030949 h 2239844" name="connsiteY4865"/>
              <a:gd fmla="*/ 2185301 w 4419601" name="connsiteX4866"/>
              <a:gd fmla="*/ 1033976 h 2239844" name="connsiteY4866"/>
              <a:gd fmla="*/ 2183971 w 4419601" name="connsiteX4867"/>
              <a:gd fmla="*/ 1037086 h 2239844" name="connsiteY4867"/>
              <a:gd fmla="*/ 2183940 w 4419601" name="connsiteX4868"/>
              <a:gd fmla="*/ 1037211 h 2239844" name="connsiteY4868"/>
              <a:gd fmla="*/ 2196826 w 4419601" name="connsiteX4869"/>
              <a:gd fmla="*/ 1030949 h 2239844" name="connsiteY4869"/>
              <a:gd fmla="*/ 2200366 w 4419601" name="connsiteX4870"/>
              <a:gd fmla="*/ 1030019 h 2239844" name="connsiteY4870"/>
              <a:gd fmla="*/ 2217881 w 4419601" name="connsiteX4871"/>
              <a:gd fmla="*/ 1027067 h 2239844" name="connsiteY4871"/>
              <a:gd fmla="*/ 2209292 w 4419601" name="connsiteX4872"/>
              <a:gd fmla="*/ 1031241 h 2239844" name="connsiteY4872"/>
              <a:gd fmla="*/ 2183706 w 4419601" name="connsiteX4873"/>
              <a:gd fmla="*/ 1038150 h 2239844" name="connsiteY4873"/>
              <a:gd fmla="*/ 2183167 w 4419601" name="connsiteX4874"/>
              <a:gd fmla="*/ 1040310 h 2239844" name="connsiteY4874"/>
              <a:gd fmla="*/ 2179489 w 4419601" name="connsiteX4875"/>
              <a:gd fmla="*/ 1042416 h 2239844" name="connsiteY4875"/>
              <a:gd fmla="*/ 2180248 w 4419601" name="connsiteX4876"/>
              <a:gd fmla="*/ 1042729 h 2239844" name="connsiteY4876"/>
              <a:gd fmla="*/ 2176893 w 4419601" name="connsiteX4877"/>
              <a:gd fmla="*/ 1044018 h 2239844" name="connsiteY4877"/>
              <a:gd fmla="*/ 2174318 w 4419601" name="connsiteX4878"/>
              <a:gd fmla="*/ 1045953 h 2239844" name="connsiteY4878"/>
              <a:gd fmla="*/ 2173786 w 4419601" name="connsiteX4879"/>
              <a:gd fmla="*/ 1045554 h 2239844" name="connsiteY4879"/>
              <a:gd fmla="*/ 2174103 w 4419601" name="connsiteX4880"/>
              <a:gd fmla="*/ 1045088 h 2239844" name="connsiteY4880"/>
              <a:gd fmla="*/ 2173484 w 4419601" name="connsiteX4881"/>
              <a:gd fmla="*/ 1045326 h 2239844" name="connsiteY4881"/>
              <a:gd fmla="*/ 2173786 w 4419601" name="connsiteX4882"/>
              <a:gd fmla="*/ 1045554 h 2239844" name="connsiteY4882"/>
              <a:gd fmla="*/ 2173513 w 4419601" name="connsiteX4883"/>
              <a:gd fmla="*/ 1045953 h 2239844" name="connsiteY4883"/>
              <a:gd fmla="*/ 2173197 w 4419601" name="connsiteX4884"/>
              <a:gd fmla="*/ 1046170 h 2239844" name="connsiteY4884"/>
              <a:gd fmla="*/ 2174438 w 4419601" name="connsiteX4885"/>
              <a:gd fmla="*/ 1046682 h 2239844" name="connsiteY4885"/>
              <a:gd fmla="*/ 2171216 w 4419601" name="connsiteX4886"/>
              <a:gd fmla="*/ 1047528 h 2239844" name="connsiteY4886"/>
              <a:gd fmla="*/ 2158228 w 4419601" name="connsiteX4887"/>
              <a:gd fmla="*/ 1056433 h 2239844" name="connsiteY4887"/>
              <a:gd fmla="*/ 2158228 w 4419601" name="connsiteX4888"/>
              <a:gd fmla="*/ 1051183 h 2239844" name="connsiteY4888"/>
              <a:gd fmla="*/ 2156968 w 4419601" name="connsiteX4889"/>
              <a:gd fmla="*/ 1051667 h 2239844" name="connsiteY4889"/>
              <a:gd fmla="*/ 2155814 w 4419601" name="connsiteX4890"/>
              <a:gd fmla="*/ 1053209 h 2239844" name="connsiteY4890"/>
              <a:gd fmla="*/ 2158228 w 4419601" name="connsiteX4891"/>
              <a:gd fmla="*/ 1056433 h 2239844" name="connsiteY4891"/>
              <a:gd fmla="*/ 2140750 w 4419601" name="connsiteX4892"/>
              <a:gd fmla="*/ 1058638 h 2239844" name="connsiteY4892"/>
              <a:gd fmla="*/ 2147445 w 4419601" name="connsiteX4893"/>
              <a:gd fmla="*/ 1055323 h 2239844" name="connsiteY4893"/>
              <a:gd fmla="*/ 2146364 w 4419601" name="connsiteX4894"/>
              <a:gd fmla="*/ 1055738 h 2239844" name="connsiteY4894"/>
              <a:gd fmla="*/ 2146350 w 4419601" name="connsiteX4895"/>
              <a:gd fmla="*/ 1055725 h 2239844" name="connsiteY4895"/>
              <a:gd fmla="*/ 2140173 w 4419601" name="connsiteX4896"/>
              <a:gd fmla="*/ 1058711 h 2239844" name="connsiteY4896"/>
              <a:gd fmla="*/ 2115892 w 4419601" name="connsiteX4897"/>
              <a:gd fmla="*/ 1061774 h 2239844" name="connsiteY4897"/>
              <a:gd fmla="*/ 1997333 w 4419601" name="connsiteX4898"/>
              <a:gd fmla="*/ 1108027 h 2239844" name="connsiteY4898"/>
              <a:gd fmla="*/ 2066453 w 4419601" name="connsiteX4899"/>
              <a:gd fmla="*/ 1072301 h 2239844" name="connsiteY4899"/>
              <a:gd fmla="*/ 2075367 w 4419601" name="connsiteX4900"/>
              <a:gd fmla="*/ 1068525 h 2239844" name="connsiteY4900"/>
              <a:gd fmla="*/ 2115892 w 4419601" name="connsiteX4901"/>
              <a:gd fmla="*/ 1055325 h 2239844" name="connsiteY4901"/>
              <a:gd fmla="*/ 2139950 w 4419601" name="connsiteX4902"/>
              <a:gd fmla="*/ 1052290 h 2239844" name="connsiteY4902"/>
              <a:gd fmla="*/ 2139950 w 4419601" name="connsiteX4903"/>
              <a:gd fmla="*/ 1049388 h 2239844" name="connsiteY4903"/>
              <a:gd fmla="*/ 2140752 w 4419601" name="connsiteX4904"/>
              <a:gd fmla="*/ 1050182 h 2239844" name="connsiteY4904"/>
              <a:gd fmla="*/ 2142550 w 4419601" name="connsiteX4905"/>
              <a:gd fmla="*/ 1051962 h 2239844" name="connsiteY4905"/>
              <a:gd fmla="*/ 2158228 w 4419601" name="connsiteX4906"/>
              <a:gd fmla="*/ 1049984 h 2239844" name="connsiteY4906"/>
              <a:gd fmla="*/ 2153903 w 4419601" name="connsiteX4907"/>
              <a:gd fmla="*/ 1052075 h 2239844" name="connsiteY4907"/>
              <a:gd fmla="*/ 2154122 w 4419601" name="connsiteX4908"/>
              <a:gd fmla="*/ 1052017 h 2239844" name="connsiteY4908"/>
              <a:gd fmla="*/ 2158228 w 4419601" name="connsiteX4909"/>
              <a:gd fmla="*/ 1049984 h 2239844" name="connsiteY4909"/>
              <a:gd fmla="*/ 2157338 w 4419601" name="connsiteX4910"/>
              <a:gd fmla="*/ 1051172 h 2239844" name="connsiteY4910"/>
              <a:gd fmla="*/ 2158228 w 4419601" name="connsiteX4911"/>
              <a:gd fmla="*/ 1050939 h 2239844" name="connsiteY4911"/>
              <a:gd fmla="*/ 2158228 w 4419601" name="connsiteX4912"/>
              <a:gd fmla="*/ 1050790 h 2239844" name="connsiteY4912"/>
              <a:gd fmla="*/ 2158228 w 4419601" name="connsiteX4913"/>
              <a:gd fmla="*/ 1049984 h 2239844" name="connsiteY4913"/>
              <a:gd fmla="*/ 2166809 w 4419601" name="connsiteX4914"/>
              <a:gd fmla="*/ 1043535 h 2239844" name="connsiteY4914"/>
              <a:gd fmla="*/ 2165604 w 4419601" name="connsiteX4915"/>
              <a:gd fmla="*/ 1043038 h 2239844" name="connsiteY4915"/>
              <a:gd fmla="*/ 2168516 w 4419601" name="connsiteX4916"/>
              <a:gd fmla="*/ 1042252 h 2239844" name="connsiteY4916"/>
              <a:gd fmla="*/ 2169261 w 4419601" name="connsiteX4917"/>
              <a:gd fmla="*/ 1041692 h 2239844" name="connsiteY4917"/>
              <a:gd fmla="*/ 2165604 w 4419601" name="connsiteX4918"/>
              <a:gd fmla="*/ 1042652 h 2239844" name="connsiteY4918"/>
              <a:gd fmla="*/ 2165604 w 4419601" name="connsiteX4919"/>
              <a:gd fmla="*/ 1042244 h 2239844" name="connsiteY4919"/>
              <a:gd fmla="*/ 2165604 w 4419601" name="connsiteX4920"/>
              <a:gd fmla="*/ 1040614 h 2239844" name="connsiteY4920"/>
              <a:gd fmla="*/ 2170806 w 4419601" name="connsiteX4921"/>
              <a:gd fmla="*/ 1038834 h 2239844" name="connsiteY4921"/>
              <a:gd fmla="*/ 2172263 w 4419601" name="connsiteX4922"/>
              <a:gd fmla="*/ 1039435 h 2239844" name="connsiteY4922"/>
              <a:gd fmla="*/ 2174948 w 4419601" name="connsiteX4923"/>
              <a:gd fmla="*/ 1037418 h 2239844" name="connsiteY4923"/>
              <a:gd fmla="*/ 2170806 w 4419601" name="connsiteX4924"/>
              <a:gd fmla="*/ 1038834 h 2239844" name="connsiteY4924"/>
              <a:gd fmla="*/ 2166559 w 4419601" name="connsiteX4925"/>
              <a:gd fmla="*/ 1037082 h 2239844" name="connsiteY4925"/>
              <a:gd fmla="*/ 2165604 w 4419601" name="connsiteX4926"/>
              <a:gd fmla="*/ 1038561 h 2239844" name="connsiteY4926"/>
              <a:gd fmla="*/ 2165604 w 4419601" name="connsiteX4927"/>
              <a:gd fmla="*/ 1040614 h 2239844" name="connsiteY4927"/>
              <a:gd fmla="*/ 2163903 w 4419601" name="connsiteX4928"/>
              <a:gd fmla="*/ 1041196 h 2239844" name="connsiteY4928"/>
              <a:gd fmla="*/ 2163577 w 4419601" name="connsiteX4929"/>
              <a:gd fmla="*/ 1041700 h 2239844" name="connsiteY4929"/>
              <a:gd fmla="*/ 2165186 w 4419601" name="connsiteX4930"/>
              <a:gd fmla="*/ 1042762 h 2239844" name="connsiteY4930"/>
              <a:gd fmla="*/ 2162423 w 4419601" name="connsiteX4931"/>
              <a:gd fmla="*/ 1043487 h 2239844" name="connsiteY4931"/>
              <a:gd fmla="*/ 2158228 w 4419601" name="connsiteX4932"/>
              <a:gd fmla="*/ 1049984 h 2239844" name="connsiteY4932"/>
              <a:gd fmla="*/ 2159166 w 4419601" name="connsiteX4933"/>
              <a:gd fmla="*/ 1044342 h 2239844" name="connsiteY4933"/>
              <a:gd fmla="*/ 2139950 w 4419601" name="connsiteX4934"/>
              <a:gd fmla="*/ 1049388 h 2239844" name="connsiteY4934"/>
              <a:gd fmla="*/ 2159435 w 4419601" name="connsiteX4935"/>
              <a:gd fmla="*/ 1042724 h 2239844" name="connsiteY4935"/>
              <a:gd fmla="*/ 2160927 w 4419601" name="connsiteX4936"/>
              <a:gd fmla="*/ 1033757 h 2239844" name="connsiteY4936"/>
              <a:gd fmla="*/ 2164664 w 4419601" name="connsiteX4937"/>
              <a:gd fmla="*/ 1030636 h 2239844" name="connsiteY4937"/>
              <a:gd fmla="*/ 2141801 w 4419601" name="connsiteX4938"/>
              <a:gd fmla="*/ 1020480 h 2239844" name="connsiteY4938"/>
              <a:gd fmla="*/ 2132862 w 4419601" name="connsiteX4939"/>
              <a:gd fmla="*/ 1027374 h 2239844" name="connsiteY4939"/>
              <a:gd fmla="*/ 2127197 w 4419601" name="connsiteX4940"/>
              <a:gd fmla="*/ 1028819 h 2239844" name="connsiteY4940"/>
              <a:gd fmla="*/ 2131077 w 4419601" name="connsiteX4941"/>
              <a:gd fmla="*/ 1027109 h 2239844" name="connsiteY4941"/>
              <a:gd fmla="*/ 2247148 w 4419601" name="connsiteX4942"/>
              <a:gd fmla="*/ 1020360 h 2239844" name="connsiteY4942"/>
              <a:gd fmla="*/ 2245742 w 4419601" name="connsiteX4943"/>
              <a:gd fmla="*/ 1021473 h 2239844" name="connsiteY4943"/>
              <a:gd fmla="*/ 2222370 w 4419601" name="connsiteX4944"/>
              <a:gd fmla="*/ 1032063 h 2239844" name="connsiteY4944"/>
              <a:gd fmla="*/ 2193883 w 4419601" name="connsiteX4945"/>
              <a:gd fmla="*/ 1038729 h 2239844" name="connsiteY4945"/>
              <a:gd fmla="*/ 2209292 w 4419601" name="connsiteX4946"/>
              <a:gd fmla="*/ 1031241 h 2239844" name="connsiteY4946"/>
              <a:gd fmla="*/ 2236153 w 4419601" name="connsiteX4947"/>
              <a:gd fmla="*/ 1023988 h 2239844" name="connsiteY4947"/>
              <a:gd fmla="*/ 761957 w 4419601" name="connsiteX4948"/>
              <a:gd fmla="*/ 1019251 h 2239844" name="connsiteY4948"/>
              <a:gd fmla="*/ 765176 w 4419601" name="connsiteX4949"/>
              <a:gd fmla="*/ 1024091 h 2239844" name="connsiteY4949"/>
              <a:gd fmla="*/ 739423 w 4419601" name="connsiteX4950"/>
              <a:gd fmla="*/ 1069257 h 2239844" name="connsiteY4950"/>
              <a:gd fmla="*/ 707232 w 4419601" name="connsiteX4951"/>
              <a:gd fmla="*/ 1114424 h 2239844" name="connsiteY4951"/>
              <a:gd fmla="*/ 655726 w 4419601" name="connsiteX4952"/>
              <a:gd fmla="*/ 1211211 h 2239844" name="connsiteY4952"/>
              <a:gd fmla="*/ 649288 w 4419601" name="connsiteX4953"/>
              <a:gd fmla="*/ 1211211 h 2239844" name="connsiteY4953"/>
              <a:gd fmla="*/ 700794 w 4419601" name="connsiteX4954"/>
              <a:gd fmla="*/ 1114424 h 2239844" name="connsiteY4954"/>
              <a:gd fmla="*/ 732985 w 4419601" name="connsiteX4955"/>
              <a:gd fmla="*/ 1069257 h 2239844" name="connsiteY4955"/>
              <a:gd fmla="*/ 758738 w 4419601" name="connsiteX4956"/>
              <a:gd fmla="*/ 1024091 h 2239844" name="connsiteY4956"/>
              <a:gd fmla="*/ 761957 w 4419601" name="connsiteX4957"/>
              <a:gd fmla="*/ 1019251 h 2239844" name="connsiteY4957"/>
              <a:gd fmla="*/ 850870 w 4419601" name="connsiteX4958"/>
              <a:gd fmla="*/ 1019243 h 2239844" name="connsiteY4958"/>
              <a:gd fmla="*/ 854076 w 4419601" name="connsiteX4959"/>
              <a:gd fmla="*/ 1024056 h 2239844" name="connsiteY4959"/>
              <a:gd fmla="*/ 693799 w 4419601" name="connsiteX4960"/>
              <a:gd fmla="*/ 1312846 h 2239844" name="connsiteY4960"/>
              <a:gd fmla="*/ 687388 w 4419601" name="connsiteX4961"/>
              <a:gd fmla="*/ 1312846 h 2239844" name="connsiteY4961"/>
              <a:gd fmla="*/ 847665 w 4419601" name="connsiteX4962"/>
              <a:gd fmla="*/ 1024056 h 2239844" name="connsiteY4962"/>
              <a:gd fmla="*/ 850870 w 4419601" name="connsiteX4963"/>
              <a:gd fmla="*/ 1019243 h 2239844" name="connsiteY4963"/>
              <a:gd fmla="*/ 2251271 w 4419601" name="connsiteX4964"/>
              <a:gd fmla="*/ 1018999 h 2239844" name="connsiteY4964"/>
              <a:gd fmla="*/ 2244094 w 4419601" name="connsiteX4965"/>
              <a:gd fmla="*/ 1022779 h 2239844" name="connsiteY4965"/>
              <a:gd fmla="*/ 2245742 w 4419601" name="connsiteX4966"/>
              <a:gd fmla="*/ 1021473 h 2239844" name="connsiteY4966"/>
              <a:gd fmla="*/ 2251021 w 4419601" name="connsiteX4967"/>
              <a:gd fmla="*/ 1019081 h 2239844" name="connsiteY4967"/>
              <a:gd fmla="*/ 2143771 w 4419601" name="connsiteX4968"/>
              <a:gd fmla="*/ 1018127 h 2239844" name="connsiteY4968"/>
              <a:gd fmla="*/ 2124151 w 4419601" name="connsiteX4969"/>
              <a:gd fmla="*/ 1029596 h 2239844" name="connsiteY4969"/>
              <a:gd fmla="*/ 2101110 w 4419601" name="connsiteX4970"/>
              <a:gd fmla="*/ 1035473 h 2239844" name="connsiteY4970"/>
              <a:gd fmla="*/ 2097161 w 4419601" name="connsiteX4971"/>
              <a:gd fmla="*/ 1037573 h 2239844" name="connsiteY4971"/>
              <a:gd fmla="*/ 2096355 w 4419601" name="connsiteX4972"/>
              <a:gd fmla="*/ 1037533 h 2239844" name="connsiteY4972"/>
              <a:gd fmla="*/ 2116395 w 4419601" name="connsiteX4973"/>
              <a:gd fmla="*/ 1026605 h 2239844" name="connsiteY4973"/>
              <a:gd fmla="*/ 2120416 w 4419601" name="connsiteX4974"/>
              <a:gd fmla="*/ 1024058 h 2239844" name="connsiteY4974"/>
              <a:gd fmla="*/ 2121237 w 4419601" name="connsiteX4975"/>
              <a:gd fmla="*/ 1023659 h 2239844" name="connsiteY4975"/>
              <a:gd fmla="*/ 2145635 w 4419601" name="connsiteX4976"/>
              <a:gd fmla="*/ 1018110 h 2239844" name="connsiteY4976"/>
              <a:gd fmla="*/ 2147770 w 4419601" name="connsiteX4977"/>
              <a:gd fmla="*/ 1020962 h 2239844" name="connsiteY4977"/>
              <a:gd fmla="*/ 2145356 w 4419601" name="connsiteX4978"/>
              <a:gd fmla="*/ 1024187 h 2239844" name="connsiteY4978"/>
              <a:gd fmla="*/ 2145356 w 4419601" name="connsiteX4979"/>
              <a:gd fmla="*/ 1023381 h 2239844" name="connsiteY4979"/>
              <a:gd fmla="*/ 2145356 w 4419601" name="connsiteX4980"/>
              <a:gd fmla="*/ 1018282 h 2239844" name="connsiteY4980"/>
              <a:gd fmla="*/ 2145356 w 4419601" name="connsiteX4981"/>
              <a:gd fmla="*/ 1017738 h 2239844" name="connsiteY4981"/>
              <a:gd fmla="*/ 2145356 w 4419601" name="connsiteX4982"/>
              <a:gd fmla="*/ 1018282 h 2239844" name="connsiteY4982"/>
              <a:gd fmla="*/ 2141801 w 4419601" name="connsiteX4983"/>
              <a:gd fmla="*/ 1020480 h 2239844" name="connsiteY4983"/>
              <a:gd fmla="*/ 95183 w 4419601" name="connsiteX4984"/>
              <a:gd fmla="*/ 1017634 h 2239844" name="connsiteY4984"/>
              <a:gd fmla="*/ 96342 w 4419601" name="connsiteX4985"/>
              <a:gd fmla="*/ 1018353 h 2239844" name="connsiteY4985"/>
              <a:gd fmla="*/ 120429 w 4419601" name="connsiteX4986"/>
              <a:gd fmla="*/ 1035632 h 2239844" name="connsiteY4986"/>
              <a:gd fmla="*/ 139283 w 4419601" name="connsiteX4987"/>
              <a:gd fmla="*/ 1051535 h 2239844" name="connsiteY4987"/>
              <a:gd fmla="*/ 109991 w 4419601" name="connsiteX4988"/>
              <a:gd fmla="*/ 1032819 h 2239844" name="connsiteY4988"/>
              <a:gd fmla="*/ 2163824 w 4419601" name="connsiteX4989"/>
              <a:gd fmla="*/ 1016336 h 2239844" name="connsiteY4989"/>
              <a:gd fmla="*/ 2160927 w 4419601" name="connsiteX4990"/>
              <a:gd fmla="*/ 1033757 h 2239844" name="connsiteY4990"/>
              <a:gd fmla="*/ 2150183 w 4419601" name="connsiteX4991"/>
              <a:gd fmla="*/ 1042729 h 2239844" name="connsiteY4991"/>
              <a:gd fmla="*/ 2126049 w 4419601" name="connsiteX4992"/>
              <a:gd fmla="*/ 1049984 h 2239844" name="connsiteY4992"/>
              <a:gd fmla="*/ 2114809 w 4419601" name="connsiteX4993"/>
              <a:gd fmla="*/ 1047168 h 2239844" name="connsiteY4993"/>
              <a:gd fmla="*/ 2119633 w 4419601" name="connsiteX4994"/>
              <a:gd fmla="*/ 1043539 h 2239844" name="connsiteY4994"/>
              <a:gd fmla="*/ 2130071 w 4419601" name="connsiteX4995"/>
              <a:gd fmla="*/ 1045953 h 2239844" name="connsiteY4995"/>
              <a:gd fmla="*/ 2145356 w 4419601" name="connsiteX4996"/>
              <a:gd fmla="*/ 1043535 h 2239844" name="connsiteY4996"/>
              <a:gd fmla="*/ 2158228 w 4419601" name="connsiteX4997"/>
              <a:gd fmla="*/ 1024187 h 2239844" name="connsiteY4997"/>
              <a:gd fmla="*/ 1843123 w 4419601" name="connsiteX4998"/>
              <a:gd fmla="*/ 1013963 h 2239844" name="connsiteY4998"/>
              <a:gd fmla="*/ 1848644 w 4419601" name="connsiteX4999"/>
              <a:gd fmla="*/ 1021256 h 2239844" name="connsiteY4999"/>
              <a:gd fmla="*/ 1849817 w 4419601" name="connsiteX5000"/>
              <a:gd fmla="*/ 1025370 h 2239844" name="connsiteY5000"/>
              <a:gd fmla="*/ 1841413 w 4419601" name="connsiteX5001"/>
              <a:gd fmla="*/ 1058290 h 2239844" name="connsiteY5001"/>
              <a:gd fmla="*/ 1829880 w 4419601" name="connsiteX5002"/>
              <a:gd fmla="*/ 1073035 h 2239844" name="connsiteY5002"/>
              <a:gd fmla="*/ 1843823 w 4419601" name="connsiteX5003"/>
              <a:gd fmla="*/ 1036553 h 2239844" name="connsiteY5003"/>
              <a:gd fmla="*/ 1843168 w 4419601" name="connsiteX5004"/>
              <a:gd fmla="*/ 1031863 h 2239844" name="connsiteY5004"/>
              <a:gd fmla="*/ 1843823 w 4419601" name="connsiteX5005"/>
              <a:gd fmla="*/ 1030112 h 2239844" name="connsiteY5005"/>
              <a:gd fmla="*/ 3306470 w 4419601" name="connsiteX5006"/>
              <a:gd fmla="*/ 1013427 h 2239844" name="connsiteY5006"/>
              <a:gd fmla="*/ 3323304 w 4419601" name="connsiteX5007"/>
              <a:gd fmla="*/ 1034604 h 2239844" name="connsiteY5007"/>
              <a:gd fmla="*/ 3339085 w 4419601" name="connsiteX5008"/>
              <a:gd fmla="*/ 1060641 h 2239844" name="connsiteY5008"/>
              <a:gd fmla="*/ 3380977 w 4419601" name="connsiteX5009"/>
              <a:gd fmla="*/ 1140012 h 2239844" name="connsiteY5009"/>
              <a:gd fmla="*/ 3339888 w 4419601" name="connsiteX5010"/>
              <a:gd fmla="*/ 1069487 h 2239844" name="connsiteY5010"/>
              <a:gd fmla="*/ 3314188 w 4419601" name="connsiteX5011"/>
              <a:gd fmla="*/ 1025260 h 2239844" name="connsiteY5011"/>
              <a:gd fmla="*/ 2270359 w 4419601" name="connsiteX5012"/>
              <a:gd fmla="*/ 1012699 h 2239844" name="connsiteY5012"/>
              <a:gd fmla="*/ 2268221 w 4419601" name="connsiteX5013"/>
              <a:gd fmla="*/ 1017638 h 2239844" name="connsiteY5013"/>
              <a:gd fmla="*/ 2249544 w 4419601" name="connsiteX5014"/>
              <a:gd fmla="*/ 1024965 h 2239844" name="connsiteY5014"/>
              <a:gd fmla="*/ 2261807 w 4419601" name="connsiteX5015"/>
              <a:gd fmla="*/ 1015521 h 2239844" name="connsiteY5015"/>
              <a:gd fmla="*/ 2265995 w 4419601" name="connsiteX5016"/>
              <a:gd fmla="*/ 1012297 h 2239844" name="connsiteY5016"/>
              <a:gd fmla="*/ 2261807 w 4419601" name="connsiteX5017"/>
              <a:gd fmla="*/ 1015521 h 2239844" name="connsiteY5017"/>
              <a:gd fmla="*/ 2251271 w 4419601" name="connsiteX5018"/>
              <a:gd fmla="*/ 1018999 h 2239844" name="connsiteY5018"/>
              <a:gd fmla="*/ 2251689 w 4419601" name="connsiteX5019"/>
              <a:gd fmla="*/ 1018778 h 2239844" name="connsiteY5019"/>
              <a:gd fmla="*/ 2164511 w 4419601" name="connsiteX5020"/>
              <a:gd fmla="*/ 1012210 h 2239844" name="connsiteY5020"/>
              <a:gd fmla="*/ 2164595 w 4419601" name="connsiteX5021"/>
              <a:gd fmla="*/ 1015255 h 2239844" name="connsiteY5021"/>
              <a:gd fmla="*/ 2163824 w 4419601" name="connsiteX5022"/>
              <a:gd fmla="*/ 1016336 h 2239844" name="connsiteY5022"/>
              <a:gd fmla="*/ 3648790 w 4419601" name="connsiteX5023"/>
              <a:gd fmla="*/ 1011169 h 2239844" name="connsiteY5023"/>
              <a:gd fmla="*/ 3700225 w 4419601" name="connsiteX5024"/>
              <a:gd fmla="*/ 1204070 h 2239844" name="connsiteY5024"/>
              <a:gd fmla="*/ 3719513 w 4419601" name="connsiteX5025"/>
              <a:gd fmla="*/ 1403401 h 2239844" name="connsiteY5025"/>
              <a:gd fmla="*/ 3713084 w 4419601" name="connsiteX5026"/>
              <a:gd fmla="*/ 1403401 h 2239844" name="connsiteY5026"/>
              <a:gd fmla="*/ 3693796 w 4419601" name="connsiteX5027"/>
              <a:gd fmla="*/ 1204070 h 2239844" name="connsiteY5027"/>
              <a:gd fmla="*/ 3648790 w 4419601" name="connsiteX5028"/>
              <a:gd fmla="*/ 1011169 h 2239844" name="connsiteY5028"/>
              <a:gd fmla="*/ 1847082 w 4419601" name="connsiteX5029"/>
              <a:gd fmla="*/ 1009610 h 2239844" name="connsiteY5029"/>
              <a:gd fmla="*/ 1858285 w 4419601" name="connsiteX5030"/>
              <a:gd fmla="*/ 1027697 h 2239844" name="connsiteY5030"/>
              <a:gd fmla="*/ 1858359 w 4419601" name="connsiteX5031"/>
              <a:gd fmla="*/ 1028130 h 2239844" name="connsiteY5031"/>
              <a:gd fmla="*/ 1855166 w 4419601" name="connsiteX5032"/>
              <a:gd fmla="*/ 1044130 h 2239844" name="connsiteY5032"/>
              <a:gd fmla="*/ 1849817 w 4419601" name="connsiteX5033"/>
              <a:gd fmla="*/ 1025370 h 2239844" name="connsiteY5033"/>
              <a:gd fmla="*/ 1850251 w 4419601" name="connsiteX5034"/>
              <a:gd fmla="*/ 1023671 h 2239844" name="connsiteY5034"/>
              <a:gd fmla="*/ 3311495 w 4419601" name="connsiteX5035"/>
              <a:gd fmla="*/ 1009473 h 2239844" name="connsiteY5035"/>
              <a:gd fmla="*/ 3319007 w 4419601" name="connsiteX5036"/>
              <a:gd fmla="*/ 1018827 h 2239844" name="connsiteY5036"/>
              <a:gd fmla="*/ 3339309 w 4419601" name="connsiteX5037"/>
              <a:gd fmla="*/ 1050549 h 2239844" name="connsiteY5037"/>
              <a:gd fmla="*/ 3350960 w 4419601" name="connsiteX5038"/>
              <a:gd fmla="*/ 1070399 h 2239844" name="connsiteY5038"/>
              <a:gd fmla="*/ 3361573 w 4419601" name="connsiteX5039"/>
              <a:gd fmla="*/ 1089590 h 2239844" name="connsiteY5039"/>
              <a:gd fmla="*/ 3371958 w 4419601" name="connsiteX5040"/>
              <a:gd fmla="*/ 1111238 h 2239844" name="connsiteY5040"/>
              <a:gd fmla="*/ 3368802 w 4419601" name="connsiteX5041"/>
              <a:gd fmla="*/ 1106147 h 2239844" name="connsiteY5041"/>
              <a:gd fmla="*/ 3352738 w 4419601" name="connsiteX5042"/>
              <a:gd fmla="*/ 1075920 h 2239844" name="connsiteY5042"/>
              <a:gd fmla="*/ 3324629 w 4419601" name="connsiteX5043"/>
              <a:gd fmla="*/ 1031693 h 2239844" name="connsiteY5043"/>
              <a:gd fmla="*/ 88779 w 4419601" name="connsiteX5044"/>
              <a:gd fmla="*/ 1008937 h 2239844" name="connsiteY5044"/>
              <a:gd fmla="*/ 109866 w 4419601" name="connsiteX5045"/>
              <a:gd fmla="*/ 1022682 h 2239844" name="connsiteY5045"/>
              <a:gd fmla="*/ 129259 w 4419601" name="connsiteX5046"/>
              <a:gd fmla="*/ 1040052 h 2239844" name="connsiteY5046"/>
              <a:gd fmla="*/ 164486 w 4419601" name="connsiteX5047"/>
              <a:gd fmla="*/ 1065239 h 2239844" name="connsiteY5047"/>
              <a:gd fmla="*/ 144514 w 4419601" name="connsiteX5048"/>
              <a:gd fmla="*/ 1052911 h 2239844" name="connsiteY5048"/>
              <a:gd fmla="*/ 120429 w 4419601" name="connsiteX5049"/>
              <a:gd fmla="*/ 1035632 h 2239844" name="connsiteY5049"/>
              <a:gd fmla="*/ 4289357 w 4419601" name="connsiteX5050"/>
              <a:gd fmla="*/ 1006923 h 2239844" name="connsiteY5050"/>
              <a:gd fmla="*/ 4284674 w 4419601" name="connsiteX5051"/>
              <a:gd fmla="*/ 1010915 h 2239844" name="connsiteY5051"/>
              <a:gd fmla="*/ 4226849 w 4419601" name="connsiteX5052"/>
              <a:gd fmla="*/ 1068906 h 2239844" name="connsiteY5052"/>
              <a:gd fmla="*/ 4140110 w 4419601" name="connsiteX5053"/>
              <a:gd fmla="*/ 1140588 h 2239844" name="connsiteY5053"/>
              <a:gd fmla="*/ 4097648 w 4419601" name="connsiteX5054"/>
              <a:gd fmla="*/ 1178045 h 2239844" name="connsiteY5054"/>
              <a:gd fmla="*/ 4098925 w 4419601" name="connsiteX5055"/>
              <a:gd fmla="*/ 1184250 h 2239844" name="connsiteY5055"/>
              <a:gd fmla="*/ 4096969 w 4419601" name="connsiteX5056"/>
              <a:gd fmla="*/ 1187172 h 2239844" name="connsiteY5056"/>
              <a:gd fmla="*/ 4181873 w 4419601" name="connsiteX5057"/>
              <a:gd fmla="*/ 1117231 h 2239844" name="connsiteY5057"/>
              <a:gd fmla="*/ 4271824 w 4419601" name="connsiteX5058"/>
              <a:gd fmla="*/ 1043132 h 2239844" name="connsiteY5058"/>
              <a:gd fmla="*/ 4295053 w 4419601" name="connsiteX5059"/>
              <a:gd fmla="*/ 1023543 h 2239844" name="connsiteY5059"/>
              <a:gd fmla="*/ 2164341 w 4419601" name="connsiteX5060"/>
              <a:gd fmla="*/ 1006103 h 2239844" name="connsiteY5060"/>
              <a:gd fmla="*/ 2164353 w 4419601" name="connsiteX5061"/>
              <a:gd fmla="*/ 1006539 h 2239844" name="connsiteY5061"/>
              <a:gd fmla="*/ 2145635 w 4419601" name="connsiteX5062"/>
              <a:gd fmla="*/ 1018110 h 2239844" name="connsiteY5062"/>
              <a:gd fmla="*/ 2145356 w 4419601" name="connsiteX5063"/>
              <a:gd fmla="*/ 1017738 h 2239844" name="connsiteY5063"/>
              <a:gd fmla="*/ 2143771 w 4419601" name="connsiteX5064"/>
              <a:gd fmla="*/ 1018127 h 2239844" name="connsiteY5064"/>
              <a:gd fmla="*/ 2169361 w 4419601" name="connsiteX5065"/>
              <a:gd fmla="*/ 1003443 h 2239844" name="connsiteY5065"/>
              <a:gd fmla="*/ 2164664 w 4419601" name="connsiteX5066"/>
              <a:gd fmla="*/ 1011289 h 2239844" name="connsiteY5066"/>
              <a:gd fmla="*/ 2164511 w 4419601" name="connsiteX5067"/>
              <a:gd fmla="*/ 1012210 h 2239844" name="connsiteY5067"/>
              <a:gd fmla="*/ 2164353 w 4419601" name="connsiteX5068"/>
              <a:gd fmla="*/ 1006539 h 2239844" name="connsiteY5068"/>
              <a:gd fmla="*/ 2169902 w 4419601" name="connsiteX5069"/>
              <a:gd fmla="*/ 1002852 h 2239844" name="connsiteY5069"/>
              <a:gd fmla="*/ 2169644 w 4419601" name="connsiteX5070"/>
              <a:gd fmla="*/ 1003268 h 2239844" name="connsiteY5070"/>
              <a:gd fmla="*/ 2169361 w 4419601" name="connsiteX5071"/>
              <a:gd fmla="*/ 1003443 h 2239844" name="connsiteY5071"/>
              <a:gd fmla="*/ 2169614 w 4419601" name="connsiteX5072"/>
              <a:gd fmla="*/ 1003020 h 2239844" name="connsiteY5072"/>
              <a:gd fmla="*/ 2171678 w 4419601" name="connsiteX5073"/>
              <a:gd fmla="*/ 1002011 h 2239844" name="connsiteY5073"/>
              <a:gd fmla="*/ 2171452 w 4419601" name="connsiteX5074"/>
              <a:gd fmla="*/ 1005634 h 2239844" name="connsiteY5074"/>
              <a:gd fmla="*/ 2167422 w 4419601" name="connsiteX5075"/>
              <a:gd fmla="*/ 1011289 h 2239844" name="connsiteY5075"/>
              <a:gd fmla="*/ 2164664 w 4419601" name="connsiteX5076"/>
              <a:gd fmla="*/ 1011289 h 2239844" name="connsiteY5076"/>
              <a:gd fmla="*/ 2169644 w 4419601" name="connsiteX5077"/>
              <a:gd fmla="*/ 1003268 h 2239844" name="connsiteY5077"/>
              <a:gd fmla="*/ 2771290 w 4419601" name="connsiteX5078"/>
              <a:gd fmla="*/ 1001895 h 2239844" name="connsiteY5078"/>
              <a:gd fmla="*/ 2777305 w 4419601" name="connsiteX5079"/>
              <a:gd fmla="*/ 1005394 h 2239844" name="connsiteY5079"/>
              <a:gd fmla="*/ 2807004 w 4419601" name="connsiteX5080"/>
              <a:gd fmla="*/ 1030289 h 2239844" name="connsiteY5080"/>
              <a:gd fmla="*/ 2877639 w 4419601" name="connsiteX5081"/>
              <a:gd fmla="*/ 1165202 h 2239844" name="connsiteY5081"/>
              <a:gd fmla="*/ 2868075 w 4419601" name="connsiteX5082"/>
              <a:gd fmla="*/ 1148226 h 2239844" name="connsiteY5082"/>
              <a:gd fmla="*/ 2861184 w 4419601" name="connsiteX5083"/>
              <a:gd fmla="*/ 1110996 h 2239844" name="connsiteY5083"/>
              <a:gd fmla="*/ 2795365 w 4419601" name="connsiteX5084"/>
              <a:gd fmla="*/ 1024266 h 2239844" name="connsiteY5084"/>
              <a:gd fmla="*/ 2780004 w 4419601" name="connsiteX5085"/>
              <a:gd fmla="*/ 1013441 h 2239844" name="connsiteY5085"/>
              <a:gd fmla="*/ 1838954 w 4419601" name="connsiteX5086"/>
              <a:gd fmla="*/ 1001701 h 2239844" name="connsiteY5086"/>
              <a:gd fmla="*/ 1843020 w 4419601" name="connsiteX5087"/>
              <a:gd fmla="*/ 1011595 h 2239844" name="connsiteY5087"/>
              <a:gd fmla="*/ 1843123 w 4419601" name="connsiteX5088"/>
              <a:gd fmla="*/ 1013963 h 2239844" name="connsiteY5088"/>
              <a:gd fmla="*/ 1840112 w 4419601" name="connsiteX5089"/>
              <a:gd fmla="*/ 1009985 h 2239844" name="connsiteY5089"/>
              <a:gd fmla="*/ 2271715 w 4419601" name="connsiteX5090"/>
              <a:gd fmla="*/ 1000722 h 2239844" name="connsiteY5090"/>
              <a:gd fmla="*/ 2270626 w 4419601" name="connsiteX5091"/>
              <a:gd fmla="*/ 1001763 h 2239844" name="connsiteY5091"/>
              <a:gd fmla="*/ 2251877 w 4419601" name="connsiteX5092"/>
              <a:gd fmla="*/ 1016614 h 2239844" name="connsiteY5092"/>
              <a:gd fmla="*/ 2236153 w 4419601" name="connsiteX5093"/>
              <a:gd fmla="*/ 1023988 h 2239844" name="connsiteY5093"/>
              <a:gd fmla="*/ 2217881 w 4419601" name="connsiteX5094"/>
              <a:gd fmla="*/ 1027067 h 2239844" name="connsiteY5094"/>
              <a:gd fmla="*/ 2219318 w 4419601" name="connsiteX5095"/>
              <a:gd fmla="*/ 1026369 h 2239844" name="connsiteY5095"/>
              <a:gd fmla="*/ 2256287 w 4419601" name="connsiteX5096"/>
              <a:gd fmla="*/ 1006630 h 2239844" name="connsiteY5096"/>
              <a:gd fmla="*/ 2256296 w 4419601" name="connsiteX5097"/>
              <a:gd fmla="*/ 1006625 h 2239844" name="connsiteY5097"/>
              <a:gd fmla="*/ 1838270 w 4419601" name="connsiteX5098"/>
              <a:gd fmla="*/ 1000036 h 2239844" name="connsiteY5098"/>
              <a:gd fmla="*/ 1838777 w 4419601" name="connsiteX5099"/>
              <a:gd fmla="*/ 1000430 h 2239844" name="connsiteY5099"/>
              <a:gd fmla="*/ 1838954 w 4419601" name="connsiteX5100"/>
              <a:gd fmla="*/ 1001701 h 2239844" name="connsiteY5100"/>
              <a:gd fmla="*/ 2171818 w 4419601" name="connsiteX5101"/>
              <a:gd fmla="*/ 999766 h 2239844" name="connsiteY5101"/>
              <a:gd fmla="*/ 2171691 w 4419601" name="connsiteX5102"/>
              <a:gd fmla="*/ 1001806 h 2239844" name="connsiteY5102"/>
              <a:gd fmla="*/ 2169902 w 4419601" name="connsiteX5103"/>
              <a:gd fmla="*/ 1002852 h 2239844" name="connsiteY5103"/>
              <a:gd fmla="*/ 2282651 w 4419601" name="connsiteX5104"/>
              <a:gd fmla="*/ 999470 h 2239844" name="connsiteY5104"/>
              <a:gd fmla="*/ 2272229 w 4419601" name="connsiteX5105"/>
              <a:gd fmla="*/ 1012082 h 2239844" name="connsiteY5105"/>
              <a:gd fmla="*/ 2270359 w 4419601" name="connsiteX5106"/>
              <a:gd fmla="*/ 1012699 h 2239844" name="connsiteY5106"/>
              <a:gd fmla="*/ 2270626 w 4419601" name="connsiteX5107"/>
              <a:gd fmla="*/ 1012082 h 2239844" name="connsiteY5107"/>
              <a:gd fmla="*/ 2268221 w 4419601" name="connsiteX5108"/>
              <a:gd fmla="*/ 1011288 h 2239844" name="connsiteY5108"/>
              <a:gd fmla="*/ 2265995 w 4419601" name="connsiteX5109"/>
              <a:gd fmla="*/ 1012297 h 2239844" name="connsiteY5109"/>
              <a:gd fmla="*/ 2271428 w 4419601" name="connsiteX5110"/>
              <a:gd fmla="*/ 1008113 h 2239844" name="connsiteY5110"/>
              <a:gd fmla="*/ 2175960 w 4419601" name="connsiteX5111"/>
              <a:gd fmla="*/ 999311 h 2239844" name="connsiteY5111"/>
              <a:gd fmla="*/ 2175892 w 4419601" name="connsiteX5112"/>
              <a:gd fmla="*/ 999406 h 2239844" name="connsiteY5112"/>
              <a:gd fmla="*/ 2171678 w 4419601" name="connsiteX5113"/>
              <a:gd fmla="*/ 1002011 h 2239844" name="connsiteY5113"/>
              <a:gd fmla="*/ 2171691 w 4419601" name="connsiteX5114"/>
              <a:gd fmla="*/ 1001806 h 2239844" name="connsiteY5114"/>
              <a:gd fmla="*/ 1832021 w 4419601" name="connsiteX5115"/>
              <a:gd fmla="*/ 999298 h 2239844" name="connsiteY5115"/>
              <a:gd fmla="*/ 1840112 w 4419601" name="connsiteX5116"/>
              <a:gd fmla="*/ 1009985 h 2239844" name="connsiteY5116"/>
              <a:gd fmla="*/ 1843168 w 4419601" name="connsiteX5117"/>
              <a:gd fmla="*/ 1031863 h 2239844" name="connsiteY5117"/>
              <a:gd fmla="*/ 1831772 w 4419601" name="connsiteX5118"/>
              <a:gd fmla="*/ 1062315 h 2239844" name="connsiteY5118"/>
              <a:gd fmla="*/ 1805259 w 4419601" name="connsiteX5119"/>
              <a:gd fmla="*/ 1094519 h 2239844" name="connsiteY5119"/>
              <a:gd fmla="*/ 1797607 w 4419601" name="connsiteX5120"/>
              <a:gd fmla="*/ 1101284 h 2239844" name="connsiteY5120"/>
              <a:gd fmla="*/ 1818114 w 4419601" name="connsiteX5121"/>
              <a:gd fmla="*/ 1075197 h 2239844" name="connsiteY5121"/>
              <a:gd fmla="*/ 1836592 w 4419601" name="connsiteX5122"/>
              <a:gd fmla="*/ 1033332 h 2239844" name="connsiteY5122"/>
              <a:gd fmla="*/ 83497 w 4419601" name="connsiteX5123"/>
              <a:gd fmla="*/ 999064 h 2239844" name="connsiteY5123"/>
              <a:gd fmla="*/ 134879 w 4419601" name="connsiteX5124"/>
              <a:gd fmla="*/ 1037641 h 2239844" name="connsiteY5124"/>
              <a:gd fmla="*/ 151671 w 4419601" name="connsiteX5125"/>
              <a:gd fmla="*/ 1052834 h 2239844" name="connsiteY5125"/>
              <a:gd fmla="*/ 147725 w 4419601" name="connsiteX5126"/>
              <a:gd fmla="*/ 1050499 h 2239844" name="connsiteY5126"/>
              <a:gd fmla="*/ 118019 w 4419601" name="connsiteX5127"/>
              <a:gd fmla="*/ 1027997 h 2239844" name="connsiteY5127"/>
              <a:gd fmla="*/ 109866 w 4419601" name="connsiteX5128"/>
              <a:gd fmla="*/ 1022682 h 2239844" name="connsiteY5128"/>
              <a:gd fmla="*/ 77074 w 4419601" name="connsiteX5129"/>
              <a:gd fmla="*/ 999064 h 2239844" name="connsiteY5129"/>
              <a:gd fmla="*/ 88779 w 4419601" name="connsiteX5130"/>
              <a:gd fmla="*/ 1008937 h 2239844" name="connsiteY5130"/>
              <a:gd fmla="*/ 83497 w 4419601" name="connsiteX5131"/>
              <a:gd fmla="*/ 1005494 h 2239844" name="connsiteY5131"/>
              <a:gd fmla="*/ 83059 w 4419601" name="connsiteX5132"/>
              <a:gd fmla="*/ 1005202 h 2239844" name="connsiteY5132"/>
              <a:gd fmla="*/ 1758353 w 4419601" name="connsiteX5133"/>
              <a:gd fmla="*/ 998561 h 2239844" name="connsiteY5133"/>
              <a:gd fmla="*/ 1757990 w 4419601" name="connsiteX5134"/>
              <a:gd fmla="*/ 999374 h 2239844" name="connsiteY5134"/>
              <a:gd fmla="*/ 1734904 w 4419601" name="connsiteX5135"/>
              <a:gd fmla="*/ 1027412 h 2239844" name="connsiteY5135"/>
              <a:gd fmla="*/ 1740350 w 4419601" name="connsiteX5136"/>
              <a:gd fmla="*/ 1018435 h 2239844" name="connsiteY5136"/>
              <a:gd fmla="*/ 3301382 w 4419601" name="connsiteX5137"/>
              <a:gd fmla="*/ 998432 h 2239844" name="connsiteY5137"/>
              <a:gd fmla="*/ 3314188 w 4419601" name="connsiteX5138"/>
              <a:gd fmla="*/ 1018023 h 2239844" name="connsiteY5138"/>
              <a:gd fmla="*/ 3328568 w 4419601" name="connsiteX5139"/>
              <a:gd fmla="*/ 1041225 h 2239844" name="connsiteY5139"/>
              <a:gd fmla="*/ 3323304 w 4419601" name="connsiteX5140"/>
              <a:gd fmla="*/ 1034604 h 2239844" name="connsiteY5140"/>
              <a:gd fmla="*/ 1848899 w 4419601" name="connsiteX5141"/>
              <a:gd fmla="*/ 998144 h 2239844" name="connsiteY5141"/>
              <a:gd fmla="*/ 1860695 w 4419601" name="connsiteX5142"/>
              <a:gd fmla="*/ 1011595 h 2239844" name="connsiteY5142"/>
              <a:gd fmla="*/ 1864100 w 4419601" name="connsiteX5143"/>
              <a:gd fmla="*/ 1023689 h 2239844" name="connsiteY5143"/>
              <a:gd fmla="*/ 1865516 w 4419601" name="connsiteX5144"/>
              <a:gd fmla="*/ 1048629 h 2239844" name="connsiteY5144"/>
              <a:gd fmla="*/ 1863005 w 4419601" name="connsiteX5145"/>
              <a:gd fmla="*/ 1055284 h 2239844" name="connsiteY5145"/>
              <a:gd fmla="*/ 1858359 w 4419601" name="connsiteX5146"/>
              <a:gd fmla="*/ 1028130 h 2239844" name="connsiteY5146"/>
              <a:gd fmla="*/ 1859089 w 4419601" name="connsiteX5147"/>
              <a:gd fmla="*/ 1024476 h 2239844" name="connsiteY5147"/>
              <a:gd fmla="*/ 2176999 w 4419601" name="connsiteX5148"/>
              <a:gd fmla="*/ 997853 h 2239844" name="connsiteY5148"/>
              <a:gd fmla="*/ 2177535 w 4419601" name="connsiteX5149"/>
              <a:gd fmla="*/ 998390 h 2239844" name="connsiteY5149"/>
              <a:gd fmla="*/ 2175960 w 4419601" name="connsiteX5150"/>
              <a:gd fmla="*/ 999311 h 2239844" name="connsiteY5150"/>
              <a:gd fmla="*/ 2183025 w 4419601" name="connsiteX5151"/>
              <a:gd fmla="*/ 997252 h 2239844" name="connsiteY5151"/>
              <a:gd fmla="*/ 2179949 w 4419601" name="connsiteX5152"/>
              <a:gd fmla="*/ 1004839 h 2239844" name="connsiteY5152"/>
              <a:gd fmla="*/ 2170403 w 4419601" name="connsiteX5153"/>
              <a:gd fmla="*/ 1020950 h 2239844" name="connsiteY5153"/>
              <a:gd fmla="*/ 2171100 w 4419601" name="connsiteX5154"/>
              <a:gd fmla="*/ 1017738 h 2239844" name="connsiteY5154"/>
              <a:gd fmla="*/ 80285 w 4419601" name="connsiteX5155"/>
              <a:gd fmla="*/ 996653 h 2239844" name="connsiteY5155"/>
              <a:gd fmla="*/ 83497 w 4419601" name="connsiteX5156"/>
              <a:gd fmla="*/ 999064 h 2239844" name="connsiteY5156"/>
              <a:gd fmla="*/ 77074 w 4419601" name="connsiteX5157"/>
              <a:gd fmla="*/ 999064 h 2239844" name="connsiteY5157"/>
              <a:gd fmla="*/ 80285 w 4419601" name="connsiteX5158"/>
              <a:gd fmla="*/ 996653 h 2239844" name="connsiteY5158"/>
              <a:gd fmla="*/ 2164072 w 4419601" name="connsiteX5159"/>
              <a:gd fmla="*/ 996394 h 2239844" name="connsiteY5159"/>
              <a:gd fmla="*/ 2164075 w 4419601" name="connsiteX5160"/>
              <a:gd fmla="*/ 996509 h 2239844" name="connsiteY5160"/>
              <a:gd fmla="*/ 2125546 w 4419601" name="connsiteX5161"/>
              <a:gd fmla="*/ 1021567 h 2239844" name="connsiteY5161"/>
              <a:gd fmla="*/ 2121237 w 4419601" name="connsiteX5162"/>
              <a:gd fmla="*/ 1023659 h 2239844" name="connsiteY5162"/>
              <a:gd fmla="*/ 2120923 w 4419601" name="connsiteX5163"/>
              <a:gd fmla="*/ 1023736 h 2239844" name="connsiteY5163"/>
              <a:gd fmla="*/ 2286199 w 4419601" name="connsiteX5164"/>
              <a:gd fmla="*/ 995177 h 2239844" name="connsiteY5164"/>
              <a:gd fmla="*/ 2283471 w 4419601" name="connsiteX5165"/>
              <a:gd fmla="*/ 998477 h 2239844" name="connsiteY5165"/>
              <a:gd fmla="*/ 2267419 w 4419601" name="connsiteX5166"/>
              <a:gd fmla="*/ 1010494 h 2239844" name="connsiteY5166"/>
              <a:gd fmla="*/ 2251689 w 4419601" name="connsiteX5167"/>
              <a:gd fmla="*/ 1018778 h 2239844" name="connsiteY5167"/>
              <a:gd fmla="*/ 2251021 w 4419601" name="connsiteX5168"/>
              <a:gd fmla="*/ 1019081 h 2239844" name="connsiteY5168"/>
              <a:gd fmla="*/ 2247148 w 4419601" name="connsiteX5169"/>
              <a:gd fmla="*/ 1020360 h 2239844" name="connsiteY5169"/>
              <a:gd fmla="*/ 2251877 w 4419601" name="connsiteX5170"/>
              <a:gd fmla="*/ 1016614 h 2239844" name="connsiteY5170"/>
              <a:gd fmla="*/ 2266617 w 4419601" name="connsiteX5171"/>
              <a:gd fmla="*/ 1009701 h 2239844" name="connsiteY5171"/>
              <a:gd fmla="*/ 2275869 w 4419601" name="connsiteX5172"/>
              <a:gd fmla="*/ 999131 h 2239844" name="connsiteY5172"/>
              <a:gd fmla="*/ 2174318 w 4419601" name="connsiteX5173"/>
              <a:gd fmla="*/ 995166 h 2239844" name="connsiteY5173"/>
              <a:gd fmla="*/ 2174538 w 4419601" name="connsiteX5174"/>
              <a:gd fmla="*/ 995386 h 2239844" name="connsiteY5174"/>
              <a:gd fmla="*/ 2171818 w 4419601" name="connsiteX5175"/>
              <a:gd fmla="*/ 999766 h 2239844" name="connsiteY5175"/>
              <a:gd fmla="*/ 2171848 w 4419601" name="connsiteX5176"/>
              <a:gd fmla="*/ 999290 h 2239844" name="connsiteY5176"/>
              <a:gd fmla="*/ 2175214 w 4419601" name="connsiteX5177"/>
              <a:gd fmla="*/ 994297 h 2239844" name="connsiteY5177"/>
              <a:gd fmla="*/ 2176731 w 4419601" name="connsiteX5178"/>
              <a:gd fmla="*/ 995165 h 2239844" name="connsiteY5178"/>
              <a:gd fmla="*/ 2177297 w 4419601" name="connsiteX5179"/>
              <a:gd fmla="*/ 997435 h 2239844" name="connsiteY5179"/>
              <a:gd fmla="*/ 2176999 w 4419601" name="connsiteX5180"/>
              <a:gd fmla="*/ 997853 h 2239844" name="connsiteY5180"/>
              <a:gd fmla="*/ 2174538 w 4419601" name="connsiteX5181"/>
              <a:gd fmla="*/ 995386 h 2239844" name="connsiteY5181"/>
              <a:gd fmla="*/ 2290231 w 4419601" name="connsiteX5182"/>
              <a:gd fmla="*/ 993633 h 2239844" name="connsiteY5182"/>
              <a:gd fmla="*/ 2282651 w 4419601" name="connsiteX5183"/>
              <a:gd fmla="*/ 999470 h 2239844" name="connsiteY5183"/>
              <a:gd fmla="*/ 2283471 w 4419601" name="connsiteX5184"/>
              <a:gd fmla="*/ 998477 h 2239844" name="connsiteY5184"/>
              <a:gd fmla="*/ 2289641 w 4419601" name="connsiteX5185"/>
              <a:gd fmla="*/ 993859 h 2239844" name="connsiteY5185"/>
              <a:gd fmla="*/ 2172265 w 4419601" name="connsiteX5186"/>
              <a:gd fmla="*/ 992608 h 2239844" name="connsiteY5186"/>
              <a:gd fmla="*/ 2174934 w 4419601" name="connsiteX5187"/>
              <a:gd fmla="*/ 994136 h 2239844" name="connsiteY5187"/>
              <a:gd fmla="*/ 2174318 w 4419601" name="connsiteX5188"/>
              <a:gd fmla="*/ 995166 h 2239844" name="connsiteY5188"/>
              <a:gd fmla="*/ 2174318 w 4419601" name="connsiteX5189"/>
              <a:gd fmla="*/ 995165 h 2239844" name="connsiteY5189"/>
              <a:gd fmla="*/ 2172235 w 4419601" name="connsiteX5190"/>
              <a:gd fmla="*/ 993079 h 2239844" name="connsiteY5190"/>
              <a:gd fmla="*/ 2276514 w 4419601" name="connsiteX5191"/>
              <a:gd fmla="*/ 992534 h 2239844" name="connsiteY5191"/>
              <a:gd fmla="*/ 2261006 w 4419601" name="connsiteX5192"/>
              <a:gd fmla="*/ 1004144 h 2239844" name="connsiteY5192"/>
              <a:gd fmla="*/ 2256296 w 4419601" name="connsiteX5193"/>
              <a:gd fmla="*/ 1006625 h 2239844" name="connsiteY5193"/>
              <a:gd fmla="*/ 2256296 w 4419601" name="connsiteX5194"/>
              <a:gd fmla="*/ 1006625 h 2239844" name="connsiteY5194"/>
              <a:gd fmla="*/ 2256287 w 4419601" name="connsiteX5195"/>
              <a:gd fmla="*/ 1006630 h 2239844" name="connsiteY5195"/>
              <a:gd fmla="*/ 2223326 w 4419601" name="connsiteX5196"/>
              <a:gd fmla="*/ 1023988 h 2239844" name="connsiteY5196"/>
              <a:gd fmla="*/ 2200366 w 4419601" name="connsiteX5197"/>
              <a:gd fmla="*/ 1030019 h 2239844" name="connsiteY5197"/>
              <a:gd fmla="*/ 2198473 w 4419601" name="connsiteX5198"/>
              <a:gd fmla="*/ 1030338 h 2239844" name="connsiteY5198"/>
              <a:gd fmla="*/ 2197826 w 4419601" name="connsiteX5199"/>
              <a:gd fmla="*/ 1030463 h 2239844" name="connsiteY5199"/>
              <a:gd fmla="*/ 2219318 w 4419601" name="connsiteX5200"/>
              <a:gd fmla="*/ 1020019 h 2239844" name="connsiteY5200"/>
              <a:gd fmla="*/ 2256296 w 4419601" name="connsiteX5201"/>
              <a:gd fmla="*/ 1000275 h 2239844" name="connsiteY5201"/>
              <a:gd fmla="*/ 526952 w 4419601" name="connsiteX5202"/>
              <a:gd fmla="*/ 992307 h 2239844" name="connsiteY5202"/>
              <a:gd fmla="*/ 436662 w 4419601" name="connsiteX5203"/>
              <a:gd fmla="*/ 1133526 h 2239844" name="connsiteY5203"/>
              <a:gd fmla="*/ 430213 w 4419601" name="connsiteX5204"/>
              <a:gd fmla="*/ 1127107 h 2239844" name="connsiteY5204"/>
              <a:gd fmla="*/ 526952 w 4419601" name="connsiteX5205"/>
              <a:gd fmla="*/ 992307 h 2239844" name="connsiteY5205"/>
              <a:gd fmla="*/ 565075 w 4419601" name="connsiteX5206"/>
              <a:gd fmla="*/ 992238 h 2239844" name="connsiteY5206"/>
              <a:gd fmla="*/ 565075 w 4419601" name="connsiteX5207"/>
              <a:gd fmla="*/ 998639 h 2239844" name="connsiteY5207"/>
              <a:gd fmla="*/ 442988 w 4419601" name="connsiteX5208"/>
              <a:gd fmla="*/ 1184275 h 2239844" name="connsiteY5208"/>
              <a:gd fmla="*/ 565075 w 4419601" name="connsiteX5209"/>
              <a:gd fmla="*/ 992238 h 2239844" name="connsiteY5209"/>
              <a:gd fmla="*/ 2171100 w 4419601" name="connsiteX5210"/>
              <a:gd fmla="*/ 991941 h 2239844" name="connsiteY5210"/>
              <a:gd fmla="*/ 2172235 w 4419601" name="connsiteX5211"/>
              <a:gd fmla="*/ 993079 h 2239844" name="connsiteY5211"/>
              <a:gd fmla="*/ 2171848 w 4419601" name="connsiteX5212"/>
              <a:gd fmla="*/ 999290 h 2239844" name="connsiteY5212"/>
              <a:gd fmla="*/ 2169614 w 4419601" name="connsiteX5213"/>
              <a:gd fmla="*/ 1003020 h 2239844" name="connsiteY5213"/>
              <a:gd fmla="*/ 2164341 w 4419601" name="connsiteX5214"/>
              <a:gd fmla="*/ 1006103 h 2239844" name="connsiteY5214"/>
              <a:gd fmla="*/ 2164075 w 4419601" name="connsiteX5215"/>
              <a:gd fmla="*/ 996509 h 2239844" name="connsiteY5215"/>
              <a:gd fmla="*/ 1830969 w 4419601" name="connsiteX5216"/>
              <a:gd fmla="*/ 991468 h 2239844" name="connsiteY5216"/>
              <a:gd fmla="*/ 1837396 w 4419601" name="connsiteX5217"/>
              <a:gd fmla="*/ 997908 h 2239844" name="connsiteY5217"/>
              <a:gd fmla="*/ 1838270 w 4419601" name="connsiteX5218"/>
              <a:gd fmla="*/ 1000036 h 2239844" name="connsiteY5218"/>
              <a:gd fmla="*/ 1831403 w 4419601" name="connsiteX5219"/>
              <a:gd fmla="*/ 994704 h 2239844" name="connsiteY5219"/>
              <a:gd fmla="*/ 2293692 w 4419601" name="connsiteX5220"/>
              <a:gd fmla="*/ 990968 h 2239844" name="connsiteY5220"/>
              <a:gd fmla="*/ 2293875 w 4419601" name="connsiteX5221"/>
              <a:gd fmla="*/ 992238 h 2239844" name="connsiteY5221"/>
              <a:gd fmla="*/ 2290231 w 4419601" name="connsiteX5222"/>
              <a:gd fmla="*/ 993633 h 2239844" name="connsiteY5222"/>
              <a:gd fmla="*/ 3295928 w 4419601" name="connsiteX5223"/>
              <a:gd fmla="*/ 990089 h 2239844" name="connsiteY5223"/>
              <a:gd fmla="*/ 3297548 w 4419601" name="connsiteX5224"/>
              <a:gd fmla="*/ 992107 h 2239844" name="connsiteY5224"/>
              <a:gd fmla="*/ 3301382 w 4419601" name="connsiteX5225"/>
              <a:gd fmla="*/ 998432 h 2239844" name="connsiteY5225"/>
              <a:gd fmla="*/ 2182684 w 4419601" name="connsiteX5226"/>
              <a:gd fmla="*/ 989878 h 2239844" name="connsiteY5226"/>
              <a:gd fmla="*/ 2179949 w 4419601" name="connsiteX5227"/>
              <a:gd fmla="*/ 999196 h 2239844" name="connsiteY5227"/>
              <a:gd fmla="*/ 2171100 w 4419601" name="connsiteX5228"/>
              <a:gd fmla="*/ 1017738 h 2239844" name="connsiteY5228"/>
              <a:gd fmla="*/ 2164664 w 4419601" name="connsiteX5229"/>
              <a:gd fmla="*/ 1017738 h 2239844" name="connsiteY5229"/>
              <a:gd fmla="*/ 2164595 w 4419601" name="connsiteX5230"/>
              <a:gd fmla="*/ 1015255 h 2239844" name="connsiteY5230"/>
              <a:gd fmla="*/ 2167422 w 4419601" name="connsiteX5231"/>
              <a:gd fmla="*/ 1011289 h 2239844" name="connsiteY5231"/>
              <a:gd fmla="*/ 2171100 w 4419601" name="connsiteX5232"/>
              <a:gd fmla="*/ 1011289 h 2239844" name="connsiteY5232"/>
              <a:gd fmla="*/ 2171452 w 4419601" name="connsiteX5233"/>
              <a:gd fmla="*/ 1005634 h 2239844" name="connsiteY5233"/>
              <a:gd fmla="*/ 2174318 w 4419601" name="connsiteX5234"/>
              <a:gd fmla="*/ 1001615 h 2239844" name="connsiteY5234"/>
              <a:gd fmla="*/ 2175892 w 4419601" name="connsiteX5235"/>
              <a:gd fmla="*/ 999406 h 2239844" name="connsiteY5235"/>
              <a:gd fmla="*/ 2177535 w 4419601" name="connsiteX5236"/>
              <a:gd fmla="*/ 998390 h 2239844" name="connsiteY5236"/>
              <a:gd fmla="*/ 2177297 w 4419601" name="connsiteX5237"/>
              <a:gd fmla="*/ 997435 h 2239844" name="connsiteY5237"/>
              <a:gd fmla="*/ 2284229 w 4419601" name="connsiteX5238"/>
              <a:gd fmla="*/ 989581 h 2239844" name="connsiteY5238"/>
              <a:gd fmla="*/ 2275869 w 4419601" name="connsiteX5239"/>
              <a:gd fmla="*/ 999131 h 2239844" name="connsiteY5239"/>
              <a:gd fmla="*/ 2271715 w 4419601" name="connsiteX5240"/>
              <a:gd fmla="*/ 1000722 h 2239844" name="connsiteY5240"/>
              <a:gd fmla="*/ 2282795 w 4419601" name="connsiteX5241"/>
              <a:gd fmla="*/ 990130 h 2239844" name="connsiteY5241"/>
              <a:gd fmla="*/ 8404 w 4419601" name="connsiteX5242"/>
              <a:gd fmla="*/ 989360 h 2239844" name="connsiteY5242"/>
              <a:gd fmla="*/ 38537 w 4419601" name="connsiteX5243"/>
              <a:gd fmla="*/ 1000672 h 2239844" name="connsiteY5243"/>
              <a:gd fmla="*/ 77074 w 4419601" name="connsiteX5244"/>
              <a:gd fmla="*/ 1024782 h 2239844" name="connsiteY5244"/>
              <a:gd fmla="*/ 147725 w 4419601" name="connsiteX5245"/>
              <a:gd fmla="*/ 1069788 h 2239844" name="connsiteY5245"/>
              <a:gd fmla="*/ 222089 w 4419601" name="connsiteX5246"/>
              <a:gd fmla="*/ 1118136 h 2239844" name="connsiteY5246"/>
              <a:gd fmla="*/ 250490 w 4419601" name="connsiteX5247"/>
              <a:gd fmla="*/ 1140511 h 2239844" name="connsiteY5247"/>
              <a:gd fmla="*/ 276551 w 4419601" name="connsiteX5248"/>
              <a:gd fmla="*/ 1157010 h 2239844" name="connsiteY5248"/>
              <a:gd fmla="*/ 186262 w 4419601" name="connsiteX5249"/>
              <a:gd fmla="*/ 1101935 h 2239844" name="connsiteY5249"/>
              <a:gd fmla="*/ 89919 w 4419601" name="connsiteX5250"/>
              <a:gd fmla="*/ 1044070 h 2239844" name="connsiteY5250"/>
              <a:gd fmla="*/ 47368 w 4419601" name="connsiteX5251"/>
              <a:gd fmla="*/ 1012727 h 2239844" name="connsiteY5251"/>
              <a:gd fmla="*/ 9905 w 4419601" name="connsiteX5252"/>
              <a:gd fmla="*/ 991751 h 2239844" name="connsiteY5252"/>
              <a:gd fmla="*/ 1850009 w 4419601" name="connsiteX5253"/>
              <a:gd fmla="*/ 988980 h 2239844" name="connsiteY5253"/>
              <a:gd fmla="*/ 1858285 w 4419601" name="connsiteX5254"/>
              <a:gd fmla="*/ 996298 h 2239844" name="connsiteY5254"/>
              <a:gd fmla="*/ 1875961 w 4419601" name="connsiteX5255"/>
              <a:gd fmla="*/ 1030112 h 2239844" name="connsiteY5255"/>
              <a:gd fmla="*/ 1839806 w 4419601" name="connsiteX5256"/>
              <a:gd fmla="*/ 1112533 h 2239844" name="connsiteY5256"/>
              <a:gd fmla="*/ 1824614 w 4419601" name="connsiteX5257"/>
              <a:gd fmla="*/ 1120199 h 2239844" name="connsiteY5257"/>
              <a:gd fmla="*/ 1848644 w 4419601" name="connsiteX5258"/>
              <a:gd fmla="*/ 1092909 h 2239844" name="connsiteY5258"/>
              <a:gd fmla="*/ 1851012 w 4419601" name="connsiteX5259"/>
              <a:gd fmla="*/ 1086845 h 2239844" name="connsiteY5259"/>
              <a:gd fmla="*/ 1860695 w 4419601" name="connsiteX5260"/>
              <a:gd fmla="*/ 1076807 h 2239844" name="connsiteY5260"/>
              <a:gd fmla="*/ 1869533 w 4419601" name="connsiteX5261"/>
              <a:gd fmla="*/ 1042993 h 2239844" name="connsiteY5261"/>
              <a:gd fmla="*/ 1864100 w 4419601" name="connsiteX5262"/>
              <a:gd fmla="*/ 1023689 h 2239844" name="connsiteY5262"/>
              <a:gd fmla="*/ 1863407 w 4419601" name="connsiteX5263"/>
              <a:gd fmla="*/ 1011494 h 2239844" name="connsiteY5263"/>
              <a:gd fmla="*/ 2293095 w 4419601" name="connsiteX5264"/>
              <a:gd fmla="*/ 986832 h 2239844" name="connsiteY5264"/>
              <a:gd fmla="*/ 2293673 w 4419601" name="connsiteX5265"/>
              <a:gd fmla="*/ 990840 h 2239844" name="connsiteY5265"/>
              <a:gd fmla="*/ 2289641 w 4419601" name="connsiteX5266"/>
              <a:gd fmla="*/ 993859 h 2239844" name="connsiteY5266"/>
              <a:gd fmla="*/ 2286199 w 4419601" name="connsiteX5267"/>
              <a:gd fmla="*/ 995177 h 2239844" name="connsiteY5267"/>
              <a:gd fmla="*/ 0 w 4419601" name="connsiteX5268"/>
              <a:gd fmla="*/ 986206 h 2239844" name="connsiteY5268"/>
              <a:gd fmla="*/ 9905 w 4419601" name="connsiteX5269"/>
              <a:gd fmla="*/ 991751 h 2239844" name="connsiteY5269"/>
              <a:gd fmla="*/ 24086 w 4419601" name="connsiteX5270"/>
              <a:gd fmla="*/ 1014334 h 2239844" name="connsiteY5270"/>
              <a:gd fmla="*/ 51382 w 4419601" name="connsiteX5271"/>
              <a:gd fmla="*/ 1037641 h 2239844" name="connsiteY5271"/>
              <a:gd fmla="*/ 115611 w 4419601" name="connsiteX5272"/>
              <a:gd fmla="*/ 1076217 h 2239844" name="connsiteY5272"/>
              <a:gd fmla="*/ 282604 w 4419601" name="connsiteX5273"/>
              <a:gd fmla="*/ 1166228 h 2239844" name="connsiteY5273"/>
              <a:gd fmla="*/ 312839 w 4419601" name="connsiteX5274"/>
              <a:gd fmla="*/ 1179986 h 2239844" name="connsiteY5274"/>
              <a:gd fmla="*/ 342695 w 4419601" name="connsiteX5275"/>
              <a:gd fmla="*/ 1198888 h 2239844" name="connsiteY5275"/>
              <a:gd fmla="*/ 327564 w 4419601" name="connsiteX5276"/>
              <a:gd fmla="*/ 1191946 h 2239844" name="connsiteY5276"/>
              <a:gd fmla="*/ 128456 w 4419601" name="connsiteX5277"/>
              <a:gd fmla="*/ 1095505 h 2239844" name="connsiteY5277"/>
              <a:gd fmla="*/ 57805 w 4419601" name="connsiteX5278"/>
              <a:gd fmla="*/ 1044070 h 2239844" name="connsiteY5278"/>
              <a:gd fmla="*/ 0 w 4419601" name="connsiteX5279"/>
              <a:gd fmla="*/ 986206 h 2239844" name="connsiteY5279"/>
              <a:gd fmla="*/ 0 w 4419601" name="connsiteX5280"/>
              <a:gd fmla="*/ 986206 h 2239844" name="connsiteY5280"/>
              <a:gd fmla="*/ 6423 w 4419601" name="connsiteX5281"/>
              <a:gd fmla="*/ 986206 h 2239844" name="connsiteY5281"/>
              <a:gd fmla="*/ 8404 w 4419601" name="connsiteX5282"/>
              <a:gd fmla="*/ 989360 h 2239844" name="connsiteY5282"/>
              <a:gd fmla="*/ 2300288 w 4419601" name="connsiteX5283"/>
              <a:gd fmla="*/ 985888 h 2239844" name="connsiteY5283"/>
              <a:gd fmla="*/ 2293692 w 4419601" name="connsiteX5284"/>
              <a:gd fmla="*/ 990968 h 2239844" name="connsiteY5284"/>
              <a:gd fmla="*/ 2293673 w 4419601" name="connsiteX5285"/>
              <a:gd fmla="*/ 990840 h 2239844" name="connsiteY5285"/>
              <a:gd fmla="*/ 2293875 w 4419601" name="connsiteX5286"/>
              <a:gd fmla="*/ 985888 h 2239844" name="connsiteY5286"/>
              <a:gd fmla="*/ 2293095 w 4419601" name="connsiteX5287"/>
              <a:gd fmla="*/ 986832 h 2239844" name="connsiteY5287"/>
              <a:gd fmla="*/ 2293073 w 4419601" name="connsiteX5288"/>
              <a:gd fmla="*/ 986682 h 2239844" name="connsiteY5288"/>
              <a:gd fmla="*/ 2292144 w 4419601" name="connsiteX5289"/>
              <a:gd fmla="*/ 986551 h 2239844" name="connsiteY5289"/>
              <a:gd fmla="*/ 2287461 w 4419601" name="connsiteX5290"/>
              <a:gd fmla="*/ 985888 h 2239844" name="connsiteY5290"/>
              <a:gd fmla="*/ 2292144 w 4419601" name="connsiteX5291"/>
              <a:gd fmla="*/ 986551 h 2239844" name="connsiteY5291"/>
              <a:gd fmla="*/ 2284229 w 4419601" name="connsiteX5292"/>
              <a:gd fmla="*/ 989581 h 2239844" name="connsiteY5292"/>
              <a:gd fmla="*/ 649216 w 4419601" name="connsiteX5293"/>
              <a:gd fmla="*/ 985888 h 2239844" name="connsiteY5293"/>
              <a:gd fmla="*/ 655638 w 4419601" name="connsiteX5294"/>
              <a:gd fmla="*/ 992326 h 2239844" name="connsiteY5294"/>
              <a:gd fmla="*/ 520772 w 4419601" name="connsiteX5295"/>
              <a:gd fmla="*/ 1217663 h 2239844" name="connsiteY5295"/>
              <a:gd fmla="*/ 514350 w 4419601" name="connsiteX5296"/>
              <a:gd fmla="*/ 1211225 h 2239844" name="connsiteY5296"/>
              <a:gd fmla="*/ 649216 w 4419601" name="connsiteX5297"/>
              <a:gd fmla="*/ 985888 h 2239844" name="connsiteY5297"/>
              <a:gd fmla="*/ 3896497 w 4419601" name="connsiteX5298"/>
              <a:gd fmla="*/ 985470 h 2239844" name="connsiteY5298"/>
              <a:gd fmla="*/ 3899581 w 4419601" name="connsiteX5299"/>
              <a:gd fmla="*/ 991642 h 2239844" name="connsiteY5299"/>
              <a:gd fmla="*/ 3902580 w 4419601" name="connsiteX5300"/>
              <a:gd fmla="*/ 1001101 h 2239844" name="connsiteY5300"/>
              <a:gd fmla="*/ 1156285 w 4419601" name="connsiteX5301"/>
              <a:gd fmla="*/ 985210 h 2239844" name="connsiteY5301"/>
              <a:gd fmla="*/ 1123486 w 4419601" name="connsiteX5302"/>
              <a:gd fmla="*/ 1039847 h 2239844" name="connsiteY5302"/>
              <a:gd fmla="*/ 1116412 w 4419601" name="connsiteX5303"/>
              <a:gd fmla="*/ 1049488 h 2239844" name="connsiteY5303"/>
              <a:gd fmla="*/ 1149210 w 4419601" name="connsiteX5304"/>
              <a:gd fmla="*/ 994852 h 2239844" name="connsiteY5304"/>
              <a:gd fmla="*/ 1156284 w 4419601" name="connsiteX5305"/>
              <a:gd fmla="*/ 985211 h 2239844" name="connsiteY5305"/>
              <a:gd fmla="*/ 1830474 w 4419601" name="connsiteX5306"/>
              <a:gd fmla="*/ 984531 h 2239844" name="connsiteY5306"/>
              <a:gd fmla="*/ 1844627 w 4419601" name="connsiteX5307"/>
              <a:gd fmla="*/ 998713 h 2239844" name="connsiteY5307"/>
              <a:gd fmla="*/ 1847082 w 4419601" name="connsiteX5308"/>
              <a:gd fmla="*/ 1009610 h 2239844" name="connsiteY5308"/>
              <a:gd fmla="*/ 1843823 w 4419601" name="connsiteX5309"/>
              <a:gd fmla="*/ 1004349 h 2239844" name="connsiteY5309"/>
              <a:gd fmla="*/ 1838777 w 4419601" name="connsiteX5310"/>
              <a:gd fmla="*/ 1000430 h 2239844" name="connsiteY5310"/>
              <a:gd fmla="*/ 1838199 w 4419601" name="connsiteX5311"/>
              <a:gd fmla="*/ 996298 h 2239844" name="connsiteY5311"/>
              <a:gd fmla="*/ 1744131 w 4419601" name="connsiteX5312"/>
              <a:gd fmla="*/ 981965 h 2239844" name="connsiteY5312"/>
              <a:gd fmla="*/ 1709807 w 4419601" name="connsiteX5313"/>
              <a:gd fmla="*/ 1038046 h 2239844" name="connsiteY5313"/>
              <a:gd fmla="*/ 1696637 w 4419601" name="connsiteX5314"/>
              <a:gd fmla="*/ 1054481 h 2239844" name="connsiteY5314"/>
              <a:gd fmla="*/ 1676078 w 4419601" name="connsiteX5315"/>
              <a:gd fmla="*/ 1075106 h 2239844" name="connsiteY5315"/>
              <a:gd fmla="*/ 1653229 w 4419601" name="connsiteX5316"/>
              <a:gd fmla="*/ 1098685 h 2239844" name="connsiteY5316"/>
              <a:gd fmla="*/ 1650381 w 4419601" name="connsiteX5317"/>
              <a:gd fmla="*/ 1100887 h 2239844" name="connsiteY5317"/>
              <a:gd fmla="*/ 1628698 w 4419601" name="connsiteX5318"/>
              <a:gd fmla="*/ 1127474 h 2239844" name="connsiteY5318"/>
              <a:gd fmla="*/ 1627664 w 4419601" name="connsiteX5319"/>
              <a:gd fmla="*/ 1129402 h 2239844" name="connsiteY5319"/>
              <a:gd fmla="*/ 1624683 w 4419601" name="connsiteX5320"/>
              <a:gd fmla="*/ 1133114 h 2239844" name="connsiteY5320"/>
              <a:gd fmla="*/ 1622784 w 4419601" name="connsiteX5321"/>
              <a:gd fmla="*/ 1138493 h 2239844" name="connsiteY5321"/>
              <a:gd fmla="*/ 1620127 w 4419601" name="connsiteX5322"/>
              <a:gd fmla="*/ 1143443 h 2239844" name="connsiteY5322"/>
              <a:gd fmla="*/ 1609720 w 4419601" name="connsiteX5323"/>
              <a:gd fmla="*/ 1155472 h 2239844" name="connsiteY5323"/>
              <a:gd fmla="*/ 1626390 w 4419601" name="connsiteX5324"/>
              <a:gd fmla="*/ 1125460 h 2239844" name="connsiteY5324"/>
              <a:gd fmla="*/ 1650381 w 4419601" name="connsiteX5325"/>
              <a:gd fmla="*/ 1094442 h 2239844" name="connsiteY5325"/>
              <a:gd fmla="*/ 1714625 w 4419601" name="connsiteX5326"/>
              <a:gd fmla="*/ 1023544 h 2239844" name="connsiteY5326"/>
              <a:gd fmla="*/ 1728277 w 4419601" name="connsiteX5327"/>
              <a:gd fmla="*/ 1003403 h 2239844" name="connsiteY5327"/>
              <a:gd fmla="*/ 2293875 w 4419601" name="connsiteX5328"/>
              <a:gd fmla="*/ 979538 h 2239844" name="connsiteY5328"/>
              <a:gd fmla="*/ 2282795 w 4419601" name="connsiteX5329"/>
              <a:gd fmla="*/ 990130 h 2239844" name="connsiteY5329"/>
              <a:gd fmla="*/ 2276514 w 4419601" name="connsiteX5330"/>
              <a:gd fmla="*/ 992534 h 2239844" name="connsiteY5330"/>
              <a:gd fmla="*/ 980560 w 4419601" name="connsiteX5331"/>
              <a:gd fmla="*/ 978129 h 2239844" name="connsiteY5331"/>
              <a:gd fmla="*/ 976326 w 4419601" name="connsiteX5332"/>
              <a:gd fmla="*/ 984861 h 2239844" name="connsiteY5332"/>
              <a:gd fmla="*/ 912153 w 4419601" name="connsiteX5333"/>
              <a:gd fmla="*/ 1082083 h 2239844" name="connsiteY5333"/>
              <a:gd fmla="*/ 790225 w 4419601" name="connsiteX5334"/>
              <a:gd fmla="*/ 1281349 h 2239844" name="connsiteY5334"/>
              <a:gd fmla="*/ 764556 w 4419601" name="connsiteX5335"/>
              <a:gd fmla="*/ 1326344 h 2239844" name="connsiteY5335"/>
              <a:gd fmla="*/ 756964 w 4419601" name="connsiteX5336"/>
              <a:gd fmla="*/ 1340920 h 2239844" name="connsiteY5336"/>
              <a:gd fmla="*/ 745304 w 4419601" name="connsiteX5337"/>
              <a:gd fmla="*/ 1352056 h 2239844" name="connsiteY5337"/>
              <a:gd fmla="*/ 741344 w 4419601" name="connsiteX5338"/>
              <a:gd fmla="*/ 1353408 h 2239844" name="connsiteY5338"/>
              <a:gd fmla="*/ 743803 w 4419601" name="connsiteX5339"/>
              <a:gd fmla="*/ 1354862 h 2239844" name="connsiteY5339"/>
              <a:gd fmla="*/ 750547 w 4419601" name="connsiteX5340"/>
              <a:gd fmla="*/ 1351044 h 2239844" name="connsiteY5340"/>
              <a:gd fmla="*/ 746665 w 4419601" name="connsiteX5341"/>
              <a:gd fmla="*/ 1356553 h 2239844" name="connsiteY5341"/>
              <a:gd fmla="*/ 757878 w 4419601" name="connsiteX5342"/>
              <a:gd fmla="*/ 1363180 h 2239844" name="connsiteY5342"/>
              <a:gd fmla="*/ 757736 w 4419601" name="connsiteX5343"/>
              <a:gd fmla="*/ 1363751 h 2239844" name="connsiteY5343"/>
              <a:gd fmla="*/ 746527 w 4419601" name="connsiteX5344"/>
              <a:gd fmla="*/ 1356749 h 2239844" name="connsiteY5344"/>
              <a:gd fmla="*/ 745304 w 4419601" name="connsiteX5345"/>
              <a:gd fmla="*/ 1358484 h 2239844" name="connsiteY5345"/>
              <a:gd fmla="*/ 739342 w 4419601" name="connsiteX5346"/>
              <a:gd fmla="*/ 1361769 h 2239844" name="connsiteY5346"/>
              <a:gd fmla="*/ 757562 w 4419601" name="connsiteX5347"/>
              <a:gd fmla="*/ 1370874 h 2239844" name="connsiteY5347"/>
              <a:gd fmla="*/ 762629 w 4419601" name="connsiteX5348"/>
              <a:gd fmla="*/ 1373406 h 2239844" name="connsiteY5348"/>
              <a:gd fmla="*/ 765078 w 4419601" name="connsiteX5349"/>
              <a:gd fmla="*/ 1377738 h 2239844" name="connsiteY5349"/>
              <a:gd fmla="*/ 757763 w 4419601" name="connsiteX5350"/>
              <a:gd fmla="*/ 1371678 h 2239844" name="connsiteY5350"/>
              <a:gd fmla="*/ 739153 w 4419601" name="connsiteX5351"/>
              <a:gd fmla="*/ 1361873 h 2239844" name="connsiteY5351"/>
              <a:gd fmla="*/ 729261 w 4419601" name="connsiteX5352"/>
              <a:gd fmla="*/ 1367322 h 2239844" name="connsiteY5352"/>
              <a:gd fmla="*/ 720919 w 4419601" name="connsiteX5353"/>
              <a:gd fmla="*/ 1369411 h 2239844" name="connsiteY5353"/>
              <a:gd fmla="*/ 723724 w 4419601" name="connsiteX5354"/>
              <a:gd fmla="*/ 1365196 h 2239844" name="connsiteY5354"/>
              <a:gd fmla="*/ 726052 w 4419601" name="connsiteX5355"/>
              <a:gd fmla="*/ 1364912 h 2239844" name="connsiteY5355"/>
              <a:gd fmla="*/ 735147 w 4419601" name="connsiteX5356"/>
              <a:gd fmla="*/ 1359762 h 2239844" name="connsiteY5356"/>
              <a:gd fmla="*/ 731838 w 4419601" name="connsiteX5357"/>
              <a:gd fmla="*/ 1358019 h 2239844" name="connsiteY5357"/>
              <a:gd fmla="*/ 735232 w 4419601" name="connsiteX5358"/>
              <a:gd fmla="*/ 1359715 h 2239844" name="connsiteY5358"/>
              <a:gd fmla="*/ 743647 w 4419601" name="connsiteX5359"/>
              <a:gd fmla="*/ 1354950 h 2239844" name="connsiteY5359"/>
              <a:gd fmla="*/ 741237 w 4419601" name="connsiteX5360"/>
              <a:gd fmla="*/ 1353445 h 2239844" name="connsiteY5360"/>
              <a:gd fmla="*/ 734352 w 4419601" name="connsiteX5361"/>
              <a:gd fmla="*/ 1355797 h 2239844" name="connsiteY5361"/>
              <a:gd fmla="*/ 738887 w 4419601" name="connsiteX5362"/>
              <a:gd fmla="*/ 1352056 h 2239844" name="connsiteY5362"/>
              <a:gd fmla="*/ 738921 w 4419601" name="connsiteX5363"/>
              <a:gd fmla="*/ 1351998 h 2239844" name="connsiteY5363"/>
              <a:gd fmla="*/ 738269 w 4419601" name="connsiteX5364"/>
              <a:gd fmla="*/ 1351591 h 2239844" name="connsiteY5364"/>
              <a:gd fmla="*/ 738931 w 4419601" name="connsiteX5365"/>
              <a:gd fmla="*/ 1351982 h 2239844" name="connsiteY5365"/>
              <a:gd fmla="*/ 748513 w 4419601" name="connsiteX5366"/>
              <a:gd fmla="*/ 1335986 h 2239844" name="connsiteY5366"/>
              <a:gd fmla="*/ 758139 w 4419601" name="connsiteX5367"/>
              <a:gd fmla="*/ 1319916 h 2239844" name="connsiteY5367"/>
              <a:gd fmla="*/ 822312 w 4419601" name="connsiteX5368"/>
              <a:gd fmla="*/ 1217070 h 2239844" name="connsiteY5368"/>
              <a:gd fmla="*/ 927983 w 4419601" name="connsiteX5369"/>
              <a:gd fmla="*/ 1049944 h 2239844" name="connsiteY5369"/>
              <a:gd fmla="*/ 2299487 w 4419601" name="connsiteX5370"/>
              <a:gd fmla="*/ 977951 h 2239844" name="connsiteY5370"/>
              <a:gd fmla="*/ 2300288 w 4419601" name="connsiteX5371"/>
              <a:gd fmla="*/ 985888 h 2239844" name="connsiteY5371"/>
              <a:gd fmla="*/ 2293875 w 4419601" name="connsiteX5372"/>
              <a:gd fmla="*/ 979538 h 2239844" name="connsiteY5372"/>
              <a:gd fmla="*/ 2299487 w 4419601" name="connsiteX5373"/>
              <a:gd fmla="*/ 977951 h 2239844" name="connsiteY5373"/>
              <a:gd fmla="*/ 46002 w 4419601" name="connsiteX5374"/>
              <a:gd fmla="*/ 976383 h 2239844" name="connsiteY5374"/>
              <a:gd fmla="*/ 53794 w 4419601" name="connsiteX5375"/>
              <a:gd fmla="*/ 979552 h 2239844" name="connsiteY5375"/>
              <a:gd fmla="*/ 61820 w 4419601" name="connsiteX5376"/>
              <a:gd fmla="*/ 991028 h 2239844" name="connsiteY5376"/>
              <a:gd fmla="*/ 83059 w 4419601" name="connsiteX5377"/>
              <a:gd fmla="*/ 1005202 h 2239844" name="connsiteY5377"/>
              <a:gd fmla="*/ 95183 w 4419601" name="connsiteX5378"/>
              <a:gd fmla="*/ 1017634 h 2239844" name="connsiteY5378"/>
              <a:gd fmla="*/ 62623 w 4419601" name="connsiteX5379"/>
              <a:gd fmla="*/ 997457 h 2239844" name="connsiteY5379"/>
              <a:gd fmla="*/ 1747984 w 4419601" name="connsiteX5380"/>
              <a:gd fmla="*/ 975669 h 2239844" name="connsiteY5380"/>
              <a:gd fmla="*/ 1746747 w 4419601" name="connsiteX5381"/>
              <a:gd fmla="*/ 978427 h 2239844" name="connsiteY5381"/>
              <a:gd fmla="*/ 1744131 w 4419601" name="connsiteX5382"/>
              <a:gd fmla="*/ 981965 h 2239844" name="connsiteY5382"/>
              <a:gd fmla="*/ 1748980 w 4419601" name="connsiteX5383"/>
              <a:gd fmla="*/ 974756 h 2239844" name="connsiteY5383"/>
              <a:gd fmla="*/ 1749524 w 4419601" name="connsiteX5384"/>
              <a:gd fmla="*/ 975572 h 2239844" name="connsiteY5384"/>
              <a:gd fmla="*/ 1747838 w 4419601" name="connsiteX5385"/>
              <a:gd fmla="*/ 979466 h 2239844" name="connsiteY5385"/>
              <a:gd fmla="*/ 974968 w 4419601" name="connsiteX5386"/>
              <a:gd fmla="*/ 974752 h 2239844" name="connsiteY5386"/>
              <a:gd fmla="*/ 944240 w 4419601" name="connsiteX5387"/>
              <a:gd fmla="*/ 1024232 h 2239844" name="connsiteY5387"/>
              <a:gd fmla="*/ 927983 w 4419601" name="connsiteX5388"/>
              <a:gd fmla="*/ 1049944 h 2239844" name="connsiteY5388"/>
              <a:gd fmla="*/ 918571 w 4419601" name="connsiteX5389"/>
              <a:gd fmla="*/ 1062800 h 2239844" name="connsiteY5389"/>
              <a:gd fmla="*/ 854398 w 4419601" name="connsiteX5390"/>
              <a:gd fmla="*/ 1159218 h 2239844" name="connsiteY5390"/>
              <a:gd fmla="*/ 790225 w 4419601" name="connsiteX5391"/>
              <a:gd fmla="*/ 1249209 h 2239844" name="connsiteY5391"/>
              <a:gd fmla="*/ 745304 w 4419601" name="connsiteX5392"/>
              <a:gd fmla="*/ 1332772 h 2239844" name="connsiteY5392"/>
              <a:gd fmla="*/ 728694 w 4419601" name="connsiteX5393"/>
              <a:gd fmla="*/ 1357729 h 2239844" name="connsiteY5393"/>
              <a:gd fmla="*/ 721398 w 4419601" name="connsiteX5394"/>
              <a:gd fmla="*/ 1360221 h 2239844" name="connsiteY5394"/>
              <a:gd fmla="*/ 738887 w 4419601" name="connsiteX5395"/>
              <a:gd fmla="*/ 1339200 h 2239844" name="connsiteY5395"/>
              <a:gd fmla="*/ 783808 w 4419601" name="connsiteX5396"/>
              <a:gd fmla="*/ 1255637 h 2239844" name="connsiteY5396"/>
              <a:gd fmla="*/ 841563 w 4419601" name="connsiteX5397"/>
              <a:gd fmla="*/ 1165646 h 2239844" name="connsiteY5397"/>
              <a:gd fmla="*/ 1817892 w 4419601" name="connsiteX5398"/>
              <a:gd fmla="*/ 972590 h 2239844" name="connsiteY5398"/>
              <a:gd fmla="*/ 1826049 w 4419601" name="connsiteX5399"/>
              <a:gd fmla="*/ 977791 h 2239844" name="connsiteY5399"/>
              <a:gd fmla="*/ 1830474 w 4419601" name="connsiteX5400"/>
              <a:gd fmla="*/ 984531 h 2239844" name="connsiteY5400"/>
              <a:gd fmla="*/ 1824541 w 4419601" name="connsiteX5401"/>
              <a:gd fmla="*/ 978586 h 2239844" name="connsiteY5401"/>
              <a:gd fmla="*/ 1820898 w 4419601" name="connsiteX5402"/>
              <a:gd fmla="*/ 975943 h 2239844" name="connsiteY5402"/>
              <a:gd fmla="*/ 1820524 w 4419601" name="connsiteX5403"/>
              <a:gd fmla="*/ 975366 h 2239844" name="connsiteY5403"/>
              <a:gd fmla="*/ 1778496 w 4419601" name="connsiteX5404"/>
              <a:gd fmla="*/ 972501 h 2239844" name="connsiteY5404"/>
              <a:gd fmla="*/ 1764414 w 4419601" name="connsiteX5405"/>
              <a:gd fmla="*/ 1000281 h 2239844" name="connsiteY5405"/>
              <a:gd fmla="*/ 1733898 w 4419601" name="connsiteX5406"/>
              <a:gd fmla="*/ 1037240 h 2239844" name="connsiteY5406"/>
              <a:gd fmla="*/ 1726046 w 4419601" name="connsiteX5407"/>
              <a:gd fmla="*/ 1044313 h 2239844" name="connsiteY5407"/>
              <a:gd fmla="*/ 1729080 w 4419601" name="connsiteX5408"/>
              <a:gd fmla="*/ 1041269 h 2239844" name="connsiteY5408"/>
              <a:gd fmla="*/ 1778811 w 4419601" name="connsiteX5409"/>
              <a:gd fmla="*/ 971880 h 2239844" name="connsiteY5409"/>
              <a:gd fmla="*/ 1778869 w 4419601" name="connsiteX5410"/>
              <a:gd fmla="*/ 971982 h 2239844" name="connsiteY5410"/>
              <a:gd fmla="*/ 1778496 w 4419601" name="connsiteX5411"/>
              <a:gd fmla="*/ 972501 h 2239844" name="connsiteY5411"/>
              <a:gd fmla="*/ 40666 w 4419601" name="connsiteX5412"/>
              <a:gd fmla="*/ 969617 h 2239844" name="connsiteY5412"/>
              <a:gd fmla="*/ 46002 w 4419601" name="connsiteX5413"/>
              <a:gd fmla="*/ 976383 h 2239844" name="connsiteY5413"/>
              <a:gd fmla="*/ 38537 w 4419601" name="connsiteX5414"/>
              <a:gd fmla="*/ 973347 h 2239844" name="connsiteY5414"/>
              <a:gd fmla="*/ 1797140 w 4419601" name="connsiteX5415"/>
              <a:gd fmla="*/ 967061 h 2239844" name="connsiteY5415"/>
              <a:gd fmla="*/ 1810027 w 4419601" name="connsiteX5416"/>
              <a:gd fmla="*/ 968054 h 2239844" name="connsiteY5416"/>
              <a:gd fmla="*/ 1820898 w 4419601" name="connsiteX5417"/>
              <a:gd fmla="*/ 975943 h 2239844" name="connsiteY5417"/>
              <a:gd fmla="*/ 1830969 w 4419601" name="connsiteX5418"/>
              <a:gd fmla="*/ 991468 h 2239844" name="connsiteY5418"/>
              <a:gd fmla="*/ 1830969 w 4419601" name="connsiteX5419"/>
              <a:gd fmla="*/ 991468 h 2239844" name="connsiteY5419"/>
              <a:gd fmla="*/ 1818114 w 4419601" name="connsiteX5420"/>
              <a:gd fmla="*/ 978586 h 2239844" name="connsiteY5420"/>
              <a:gd fmla="*/ 1822005 w 4419601" name="connsiteX5421"/>
              <a:gd fmla="*/ 967055 h 2239844" name="connsiteY5421"/>
              <a:gd fmla="*/ 1828330 w 4419601" name="connsiteX5422"/>
              <a:gd fmla="*/ 967256 h 2239844" name="connsiteY5422"/>
              <a:gd fmla="*/ 1843823 w 4419601" name="connsiteX5423"/>
              <a:gd fmla="*/ 978586 h 2239844" name="connsiteY5423"/>
              <a:gd fmla="*/ 1850009 w 4419601" name="connsiteX5424"/>
              <a:gd fmla="*/ 988980 h 2239844" name="connsiteY5424"/>
              <a:gd fmla="*/ 1830969 w 4419601" name="connsiteX5425"/>
              <a:gd fmla="*/ 972145 h 2239844" name="connsiteY5425"/>
              <a:gd fmla="*/ 1818936 w 4419601" name="connsiteX5426"/>
              <a:gd fmla="*/ 966958 h 2239844" name="connsiteY5426"/>
              <a:gd fmla="*/ 1819967 w 4419601" name="connsiteX5427"/>
              <a:gd fmla="*/ 966990 h 2239844" name="connsiteY5427"/>
              <a:gd fmla="*/ 1828558 w 4419601" name="connsiteX5428"/>
              <a:gd fmla="*/ 972950 h 2239844" name="connsiteY5428"/>
              <a:gd fmla="*/ 1843823 w 4419601" name="connsiteX5429"/>
              <a:gd fmla="*/ 985027 h 2239844" name="connsiteY5429"/>
              <a:gd fmla="*/ 1848899 w 4419601" name="connsiteX5430"/>
              <a:gd fmla="*/ 998144 h 2239844" name="connsiteY5430"/>
              <a:gd fmla="*/ 1837396 w 4419601" name="connsiteX5431"/>
              <a:gd fmla="*/ 985027 h 2239844" name="connsiteY5431"/>
              <a:gd fmla="*/ 1826049 w 4419601" name="connsiteX5432"/>
              <a:gd fmla="*/ 977791 h 2239844" name="connsiteY5432"/>
              <a:gd fmla="*/ 44960 w 4419601" name="connsiteX5433"/>
              <a:gd fmla="*/ 966918 h 2239844" name="connsiteY5433"/>
              <a:gd fmla="*/ 47216 w 4419601" name="connsiteX5434"/>
              <a:gd fmla="*/ 970145 h 2239844" name="connsiteY5434"/>
              <a:gd fmla="*/ 41564 w 4419601" name="connsiteX5435"/>
              <a:gd fmla="*/ 968043 h 2239844" name="connsiteY5435"/>
              <a:gd fmla="*/ 41748 w 4419601" name="connsiteX5436"/>
              <a:gd fmla="*/ 967721 h 2239844" name="connsiteY5436"/>
              <a:gd fmla="*/ 44960 w 4419601" name="connsiteX5437"/>
              <a:gd fmla="*/ 966918 h 2239844" name="connsiteY5437"/>
              <a:gd fmla="*/ 38537 w 4419601" name="connsiteX5438"/>
              <a:gd fmla="*/ 966918 h 2239844" name="connsiteY5438"/>
              <a:gd fmla="*/ 41564 w 4419601" name="connsiteX5439"/>
              <a:gd fmla="*/ 968043 h 2239844" name="connsiteY5439"/>
              <a:gd fmla="*/ 40666 w 4419601" name="connsiteX5440"/>
              <a:gd fmla="*/ 969617 h 2239844" name="connsiteY5440"/>
              <a:gd fmla="*/ 1808038 w 4419601" name="connsiteX5441"/>
              <a:gd fmla="*/ 966611 h 2239844" name="connsiteY5441"/>
              <a:gd fmla="*/ 1812354 w 4419601" name="connsiteX5442"/>
              <a:gd fmla="*/ 966748 h 2239844" name="connsiteY5442"/>
              <a:gd fmla="*/ 1817892 w 4419601" name="connsiteX5443"/>
              <a:gd fmla="*/ 972590 h 2239844" name="connsiteY5443"/>
              <a:gd fmla="*/ 1810883 w 4419601" name="connsiteX5444"/>
              <a:gd fmla="*/ 968120 h 2239844" name="connsiteY5444"/>
              <a:gd fmla="*/ 1810027 w 4419601" name="connsiteX5445"/>
              <a:gd fmla="*/ 968054 h 2239844" name="connsiteY5445"/>
              <a:gd fmla="*/ 1790383 w 4419601" name="connsiteX5446"/>
              <a:gd fmla="*/ 966049 h 2239844" name="connsiteY5446"/>
              <a:gd fmla="*/ 1795602 w 4419601" name="connsiteX5447"/>
              <a:gd fmla="*/ 966215 h 2239844" name="connsiteY5447"/>
              <a:gd fmla="*/ 1797140 w 4419601" name="connsiteX5448"/>
              <a:gd fmla="*/ 967061 h 2239844" name="connsiteY5448"/>
              <a:gd fmla="*/ 1791277 w 4419601" name="connsiteX5449"/>
              <a:gd fmla="*/ 966609 h 2239844" name="connsiteY5449"/>
              <a:gd fmla="*/ 1779549 w 4419601" name="connsiteX5450"/>
              <a:gd fmla="*/ 965705 h 2239844" name="connsiteY5450"/>
              <a:gd fmla="*/ 1780828 w 4419601" name="connsiteX5451"/>
              <a:gd fmla="*/ 965803 h 2239844" name="connsiteY5451"/>
              <a:gd fmla="*/ 1780865 w 4419601" name="connsiteX5452"/>
              <a:gd fmla="*/ 965747 h 2239844" name="connsiteY5452"/>
              <a:gd fmla="*/ 1816136 w 4419601" name="connsiteX5453"/>
              <a:gd fmla="*/ 963723 h 2239844" name="connsiteY5453"/>
              <a:gd fmla="*/ 1822005 w 4419601" name="connsiteX5454"/>
              <a:gd fmla="*/ 967055 h 2239844" name="connsiteY5454"/>
              <a:gd fmla="*/ 1819967 w 4419601" name="connsiteX5455"/>
              <a:gd fmla="*/ 966990 h 2239844" name="connsiteY5455"/>
              <a:gd fmla="*/ 1818114 w 4419601" name="connsiteX5456"/>
              <a:gd fmla="*/ 965705 h 2239844" name="connsiteY5456"/>
              <a:gd fmla="*/ 1807372 w 4419601" name="connsiteX5457"/>
              <a:gd fmla="*/ 961493 h 2239844" name="connsiteY5457"/>
              <a:gd fmla="*/ 1818114 w 4419601" name="connsiteX5458"/>
              <a:gd fmla="*/ 965705 h 2239844" name="connsiteY5458"/>
              <a:gd fmla="*/ 1818936 w 4419601" name="connsiteX5459"/>
              <a:gd fmla="*/ 966958 h 2239844" name="connsiteY5459"/>
              <a:gd fmla="*/ 1812354 w 4419601" name="connsiteX5460"/>
              <a:gd fmla="*/ 966748 h 2239844" name="connsiteY5460"/>
              <a:gd fmla="*/ 1812129 w 4419601" name="connsiteX5461"/>
              <a:gd fmla="*/ 961448 h 2239844" name="connsiteY5461"/>
              <a:gd fmla="*/ 1814024 w 4419601" name="connsiteX5462"/>
              <a:gd fmla="*/ 961606 h 2239844" name="connsiteY5462"/>
              <a:gd fmla="*/ 1816136 w 4419601" name="connsiteX5463"/>
              <a:gd fmla="*/ 963723 h 2239844" name="connsiteY5463"/>
              <a:gd fmla="*/ 1805939 w 4419601" name="connsiteX5464"/>
              <a:gd fmla="*/ 960931 h 2239844" name="connsiteY5464"/>
              <a:gd fmla="*/ 1806917 w 4419601" name="connsiteX5465"/>
              <a:gd fmla="*/ 961013 h 2239844" name="connsiteY5465"/>
              <a:gd fmla="*/ 1807372 w 4419601" name="connsiteX5466"/>
              <a:gd fmla="*/ 961493 h 2239844" name="connsiteY5466"/>
              <a:gd fmla="*/ 1796466 w 4419601" name="connsiteX5467"/>
              <a:gd fmla="*/ 960140 h 2239844" name="connsiteY5467"/>
              <a:gd fmla="*/ 1799587 w 4419601" name="connsiteX5468"/>
              <a:gd fmla="*/ 960400 h 2239844" name="connsiteY5468"/>
              <a:gd fmla="*/ 1801242 w 4419601" name="connsiteX5469"/>
              <a:gd fmla="*/ 961679 h 2239844" name="connsiteY5469"/>
              <a:gd fmla="*/ 1808038 w 4419601" name="connsiteX5470"/>
              <a:gd fmla="*/ 966611 h 2239844" name="connsiteY5470"/>
              <a:gd fmla="*/ 1795602 w 4419601" name="connsiteX5471"/>
              <a:gd fmla="*/ 966215 h 2239844" name="connsiteY5471"/>
              <a:gd fmla="*/ 1793207 w 4419601" name="connsiteX5472"/>
              <a:gd fmla="*/ 964900 h 2239844" name="connsiteY5472"/>
              <a:gd fmla="*/ 1791120 w 4419601" name="connsiteX5473"/>
              <a:gd fmla="*/ 962976 h 2239844" name="connsiteY5473"/>
              <a:gd fmla="*/ 2195998 w 4419601" name="connsiteX5474"/>
              <a:gd fmla="*/ 959744 h 2239844" name="connsiteY5474"/>
              <a:gd fmla="*/ 2190407 w 4419601" name="connsiteX5475"/>
              <a:gd fmla="*/ 979043 h 2239844" name="connsiteY5475"/>
              <a:gd fmla="*/ 2182684 w 4419601" name="connsiteX5476"/>
              <a:gd fmla="*/ 989878 h 2239844" name="connsiteY5476"/>
              <a:gd fmla="*/ 2183971 w 4419601" name="connsiteX5477"/>
              <a:gd fmla="*/ 985492 h 2239844" name="connsiteY5477"/>
              <a:gd fmla="*/ 4348925 w 4419601" name="connsiteX5478"/>
              <a:gd fmla="*/ 959368 h 2239844" name="connsiteY5478"/>
              <a:gd fmla="*/ 4355350 w 4419601" name="connsiteX5479"/>
              <a:gd fmla="*/ 965811 h 2239844" name="connsiteY5479"/>
              <a:gd fmla="*/ 4347023 w 4419601" name="connsiteX5480"/>
              <a:gd fmla="*/ 975090 h 2239844" name="connsiteY5480"/>
              <a:gd fmla="*/ 4342500 w 4419601" name="connsiteX5481"/>
              <a:gd fmla="*/ 978698 h 2239844" name="connsiteY5481"/>
              <a:gd fmla="*/ 4307162 w 4419601" name="connsiteX5482"/>
              <a:gd fmla="*/ 1013331 h 2239844" name="connsiteY5482"/>
              <a:gd fmla="*/ 4305044 w 4419601" name="connsiteX5483"/>
              <a:gd fmla="*/ 1015118 h 2239844" name="connsiteY5483"/>
              <a:gd fmla="*/ 4315997 w 4419601" name="connsiteX5484"/>
              <a:gd fmla="*/ 1003666 h 2239844" name="connsiteY5484"/>
              <a:gd fmla="*/ 4340807 w 4419601" name="connsiteX5485"/>
              <a:gd fmla="*/ 970289 h 2239844" name="connsiteY5485"/>
              <a:gd fmla="*/ 4348925 w 4419601" name="connsiteX5486"/>
              <a:gd fmla="*/ 965811 h 2239844" name="connsiteY5486"/>
              <a:gd fmla="*/ 4348925 w 4419601" name="connsiteX5487"/>
              <a:gd fmla="*/ 959368 h 2239844" name="connsiteY5487"/>
              <a:gd fmla="*/ 1843823 w 4419601" name="connsiteX5488"/>
              <a:gd fmla="*/ 959264 h 2239844" name="connsiteY5488"/>
              <a:gd fmla="*/ 1895243 w 4419601" name="connsiteX5489"/>
              <a:gd fmla="*/ 978586 h 2239844" name="connsiteY5489"/>
              <a:gd fmla="*/ 1901670 w 4419601" name="connsiteX5490"/>
              <a:gd fmla="*/ 1062315 h 2239844" name="connsiteY5490"/>
              <a:gd fmla="*/ 1856678 w 4419601" name="connsiteX5491"/>
              <a:gd fmla="*/ 1120282 h 2239844" name="connsiteY5491"/>
              <a:gd fmla="*/ 1792404 w 4419601" name="connsiteX5492"/>
              <a:gd fmla="*/ 1139604 h 2239844" name="connsiteY5492"/>
              <a:gd fmla="*/ 1778832 w 4419601" name="connsiteX5493"/>
              <a:gd fmla="*/ 1140252 h 2239844" name="connsiteY5493"/>
              <a:gd fmla="*/ 1793509 w 4419601" name="connsiteX5494"/>
              <a:gd fmla="*/ 1137692 h 2239844" name="connsiteY5494"/>
              <a:gd fmla="*/ 1805385 w 4419601" name="connsiteX5495"/>
              <a:gd fmla="*/ 1131029 h 2239844" name="connsiteY5495"/>
              <a:gd fmla="*/ 1830969 w 4419601" name="connsiteX5496"/>
              <a:gd fmla="*/ 1122697 h 2239844" name="connsiteY5496"/>
              <a:gd fmla="*/ 1863106 w 4419601" name="connsiteX5497"/>
              <a:gd fmla="*/ 1107400 h 2239844" name="connsiteY5497"/>
              <a:gd fmla="*/ 1901670 w 4419601" name="connsiteX5498"/>
              <a:gd fmla="*/ 1042993 h 2239844" name="connsiteY5498"/>
              <a:gd fmla="*/ 1875961 w 4419601" name="connsiteX5499"/>
              <a:gd fmla="*/ 978586 h 2239844" name="connsiteY5499"/>
              <a:gd fmla="*/ 1830165 w 4419601" name="connsiteX5500"/>
              <a:gd fmla="*/ 967315 h 2239844" name="connsiteY5500"/>
              <a:gd fmla="*/ 1828330 w 4419601" name="connsiteX5501"/>
              <a:gd fmla="*/ 967256 h 2239844" name="connsiteY5501"/>
              <a:gd fmla="*/ 1820108 w 4419601" name="connsiteX5502"/>
              <a:gd fmla="*/ 961244 h 2239844" name="connsiteY5502"/>
              <a:gd fmla="*/ 1785976 w 4419601" name="connsiteX5503"/>
              <a:gd fmla="*/ 959264 h 2239844" name="connsiteY5503"/>
              <a:gd fmla="*/ 1787206 w 4419601" name="connsiteX5504"/>
              <a:gd fmla="*/ 959367 h 2239844" name="connsiteY5504"/>
              <a:gd fmla="*/ 1791120 w 4419601" name="connsiteX5505"/>
              <a:gd fmla="*/ 962976 h 2239844" name="connsiteY5505"/>
              <a:gd fmla="*/ 1788064 w 4419601" name="connsiteX5506"/>
              <a:gd fmla="*/ 964597 h 2239844" name="connsiteY5506"/>
              <a:gd fmla="*/ 1785976 w 4419601" name="connsiteX5507"/>
              <a:gd fmla="*/ 963289 h 2239844" name="connsiteY5507"/>
              <a:gd fmla="*/ 1785976 w 4419601" name="connsiteX5508"/>
              <a:gd fmla="*/ 960069 h 2239844" name="connsiteY5508"/>
              <a:gd fmla="*/ 1785976 w 4419601" name="connsiteX5509"/>
              <a:gd fmla="*/ 959264 h 2239844" name="connsiteY5509"/>
              <a:gd fmla="*/ 1797369 w 4419601" name="connsiteX5510"/>
              <a:gd fmla="*/ 958685 h 2239844" name="connsiteY5510"/>
              <a:gd fmla="*/ 1798117 w 4419601" name="connsiteX5511"/>
              <a:gd fmla="*/ 959264 h 2239844" name="connsiteY5511"/>
              <a:gd fmla="*/ 1796466 w 4419601" name="connsiteX5512"/>
              <a:gd fmla="*/ 960140 h 2239844" name="connsiteY5512"/>
              <a:gd fmla="*/ 1787206 w 4419601" name="connsiteX5513"/>
              <a:gd fmla="*/ 959367 h 2239844" name="connsiteY5513"/>
              <a:gd fmla="*/ 1786742 w 4419601" name="connsiteX5514"/>
              <a:gd fmla="*/ 958939 h 2239844" name="connsiteY5514"/>
              <a:gd fmla="*/ 1800049 w 4419601" name="connsiteX5515"/>
              <a:gd fmla="*/ 958621 h 2239844" name="connsiteY5515"/>
              <a:gd fmla="*/ 1805939 w 4419601" name="connsiteX5516"/>
              <a:gd fmla="*/ 960931 h 2239844" name="connsiteY5516"/>
              <a:gd fmla="*/ 1799587 w 4419601" name="connsiteX5517"/>
              <a:gd fmla="*/ 960400 h 2239844" name="connsiteY5517"/>
              <a:gd fmla="*/ 1798117 w 4419601" name="connsiteX5518"/>
              <a:gd fmla="*/ 959264 h 2239844" name="connsiteY5518"/>
              <a:gd fmla="*/ 1799294 w 4419601" name="connsiteX5519"/>
              <a:gd fmla="*/ 958640 h 2239844" name="connsiteY5519"/>
              <a:gd fmla="*/ 1806866 w 4419601" name="connsiteX5520"/>
              <a:gd fmla="*/ 958459 h 2239844" name="connsiteY5520"/>
              <a:gd fmla="*/ 1812129 w 4419601" name="connsiteX5521"/>
              <a:gd fmla="*/ 961448 h 2239844" name="connsiteY5521"/>
              <a:gd fmla="*/ 1806917 w 4419601" name="connsiteX5522"/>
              <a:gd fmla="*/ 961013 h 2239844" name="connsiteY5522"/>
              <a:gd fmla="*/ 1805259 w 4419601" name="connsiteX5523"/>
              <a:gd fmla="*/ 959264 h 2239844" name="connsiteY5523"/>
              <a:gd fmla="*/ 1804118 w 4419601" name="connsiteX5524"/>
              <a:gd fmla="*/ 958524 h 2239844" name="connsiteY5524"/>
              <a:gd fmla="*/ 498423 w 4419601" name="connsiteX5525"/>
              <a:gd fmla="*/ 958152 h 2239844" name="connsiteY5525"/>
              <a:gd fmla="*/ 501651 w 4419601" name="connsiteX5526"/>
              <a:gd fmla="*/ 960560 h 2239844" name="connsiteY5526"/>
              <a:gd fmla="*/ 411269 w 4419601" name="connsiteX5527"/>
              <a:gd fmla="*/ 1095426 h 2239844" name="connsiteY5527"/>
              <a:gd fmla="*/ 404813 w 4419601" name="connsiteX5528"/>
              <a:gd fmla="*/ 1089004 h 2239844" name="connsiteY5528"/>
              <a:gd fmla="*/ 495195 w 4419601" name="connsiteX5529"/>
              <a:gd fmla="*/ 960560 h 2239844" name="connsiteY5529"/>
              <a:gd fmla="*/ 498423 w 4419601" name="connsiteX5530"/>
              <a:gd fmla="*/ 958152 h 2239844" name="connsiteY5530"/>
              <a:gd fmla="*/ 1807681 w 4419601" name="connsiteX5531"/>
              <a:gd fmla="*/ 955250 h 2239844" name="connsiteY5531"/>
              <a:gd fmla="*/ 1814097 w 4419601" name="connsiteX5532"/>
              <a:gd fmla="*/ 956849 h 2239844" name="connsiteY5532"/>
              <a:gd fmla="*/ 1820108 w 4419601" name="connsiteX5533"/>
              <a:gd fmla="*/ 961244 h 2239844" name="connsiteY5533"/>
              <a:gd fmla="*/ 1814900 w 4419601" name="connsiteX5534"/>
              <a:gd fmla="*/ 961679 h 2239844" name="connsiteY5534"/>
              <a:gd fmla="*/ 1814024 w 4419601" name="connsiteX5535"/>
              <a:gd fmla="*/ 961606 h 2239844" name="connsiteY5535"/>
              <a:gd fmla="*/ 3031787 w 4419601" name="connsiteX5536"/>
              <a:gd fmla="*/ 955046 h 2239844" name="connsiteY5536"/>
              <a:gd fmla="*/ 3070348 w 4419601" name="connsiteX5537"/>
              <a:gd fmla="*/ 998332 h 2239844" name="connsiteY5537"/>
              <a:gd fmla="*/ 3198875 w 4419601" name="connsiteX5538"/>
              <a:gd fmla="*/ 1152576 h 2239844" name="connsiteY5538"/>
              <a:gd fmla="*/ 3213070 w 4419601" name="connsiteX5539"/>
              <a:gd fmla="*/ 1174434 h 2239844" name="connsiteY5539"/>
              <a:gd fmla="*/ 3192495 w 4419601" name="connsiteX5540"/>
              <a:gd fmla="*/ 1121964 h 2239844" name="connsiteY5540"/>
              <a:gd fmla="*/ 3141072 w 4419601" name="connsiteX5541"/>
              <a:gd fmla="*/ 1049648 h 2239844" name="connsiteY5541"/>
              <a:gd fmla="*/ 3068759 w 4419601" name="connsiteX5542"/>
              <a:gd fmla="*/ 982957 h 2239844" name="connsiteY5542"/>
              <a:gd fmla="*/ 2198568 w 4419601" name="connsiteX5543"/>
              <a:gd fmla="*/ 954244 h 2239844" name="connsiteY5543"/>
              <a:gd fmla="*/ 2195998 w 4419601" name="connsiteX5544"/>
              <a:gd fmla="*/ 959744 h 2239844" name="connsiteY5544"/>
              <a:gd fmla="*/ 2196497 w 4419601" name="connsiteX5545"/>
              <a:gd fmla="*/ 958023 h 2239844" name="connsiteY5545"/>
              <a:gd fmla="*/ 1795091 w 4419601" name="connsiteX5546"/>
              <a:gd fmla="*/ 952671 h 2239844" name="connsiteY5546"/>
              <a:gd fmla="*/ 1804118 w 4419601" name="connsiteX5547"/>
              <a:gd fmla="*/ 958524 h 2239844" name="connsiteY5547"/>
              <a:gd fmla="*/ 1800049 w 4419601" name="connsiteX5548"/>
              <a:gd fmla="*/ 958621 h 2239844" name="connsiteY5548"/>
              <a:gd fmla="*/ 1799635 w 4419601" name="connsiteX5549"/>
              <a:gd fmla="*/ 958459 h 2239844" name="connsiteY5549"/>
              <a:gd fmla="*/ 1799294 w 4419601" name="connsiteX5550"/>
              <a:gd fmla="*/ 958640 h 2239844" name="connsiteY5550"/>
              <a:gd fmla="*/ 1797369 w 4419601" name="connsiteX5551"/>
              <a:gd fmla="*/ 958685 h 2239844" name="connsiteY5551"/>
              <a:gd fmla="*/ 1791538 w 4419601" name="connsiteX5552"/>
              <a:gd fmla="*/ 954178 h 2239844" name="connsiteY5552"/>
              <a:gd fmla="*/ 1778869 w 4419601" name="connsiteX5553"/>
              <a:gd fmla="*/ 952646 h 2239844" name="connsiteY5553"/>
              <a:gd fmla="*/ 1775942 w 4419601" name="connsiteX5554"/>
              <a:gd fmla="*/ 959197 h 2239844" name="connsiteY5554"/>
              <a:gd fmla="*/ 1779932 w 4419601" name="connsiteX5555"/>
              <a:gd fmla="*/ 959101 h 2239844" name="connsiteY5555"/>
              <a:gd fmla="*/ 1779549 w 4419601" name="connsiteX5556"/>
              <a:gd fmla="*/ 959264 h 2239844" name="connsiteY5556"/>
              <a:gd fmla="*/ 1783523 w 4419601" name="connsiteX5557"/>
              <a:gd fmla="*/ 961753 h 2239844" name="connsiteY5557"/>
              <a:gd fmla="*/ 1785294 w 4419601" name="connsiteX5558"/>
              <a:gd fmla="*/ 959092 h 2239844" name="connsiteY5558"/>
              <a:gd fmla="*/ 1783843 w 4419601" name="connsiteX5559"/>
              <a:gd fmla="*/ 961953 h 2239844" name="connsiteY5559"/>
              <a:gd fmla="*/ 1785976 w 4419601" name="connsiteX5560"/>
              <a:gd fmla="*/ 963289 h 2239844" name="connsiteY5560"/>
              <a:gd fmla="*/ 1785976 w 4419601" name="connsiteX5561"/>
              <a:gd fmla="*/ 965705 h 2239844" name="connsiteY5561"/>
              <a:gd fmla="*/ 1788064 w 4419601" name="connsiteX5562"/>
              <a:gd fmla="*/ 964597 h 2239844" name="connsiteY5562"/>
              <a:gd fmla="*/ 1790383 w 4419601" name="connsiteX5563"/>
              <a:gd fmla="*/ 966049 h 2239844" name="connsiteY5563"/>
              <a:gd fmla="*/ 1781904 w 4419601" name="connsiteX5564"/>
              <a:gd fmla="*/ 965780 h 2239844" name="connsiteY5564"/>
              <a:gd fmla="*/ 1781852 w 4419601" name="connsiteX5565"/>
              <a:gd fmla="*/ 965882 h 2239844" name="connsiteY5565"/>
              <a:gd fmla="*/ 1791277 w 4419601" name="connsiteX5566"/>
              <a:gd fmla="*/ 966609 h 2239844" name="connsiteY5566"/>
              <a:gd fmla="*/ 1811686 w 4419601" name="connsiteX5567"/>
              <a:gd fmla="*/ 979391 h 2239844" name="connsiteY5567"/>
              <a:gd fmla="*/ 1831403 w 4419601" name="connsiteX5568"/>
              <a:gd fmla="*/ 994704 h 2239844" name="connsiteY5568"/>
              <a:gd fmla="*/ 1832021 w 4419601" name="connsiteX5569"/>
              <a:gd fmla="*/ 999298 h 2239844" name="connsiteY5569"/>
              <a:gd fmla="*/ 1830969 w 4419601" name="connsiteX5570"/>
              <a:gd fmla="*/ 997908 h 2239844" name="connsiteY5570"/>
              <a:gd fmla="*/ 1802045 w 4419601" name="connsiteX5571"/>
              <a:gd fmla="*/ 979391 h 2239844" name="connsiteY5571"/>
              <a:gd fmla="*/ 1780235 w 4419601" name="connsiteX5572"/>
              <a:gd fmla="*/ 969071 h 2239844" name="connsiteY5572"/>
              <a:gd fmla="*/ 1778811 w 4419601" name="connsiteX5573"/>
              <a:gd fmla="*/ 971880 h 2239844" name="connsiteY5573"/>
              <a:gd fmla="*/ 1777876 w 4419601" name="connsiteX5574"/>
              <a:gd fmla="*/ 970239 h 2239844" name="connsiteY5574"/>
              <a:gd fmla="*/ 1779032 w 4419601" name="connsiteX5575"/>
              <a:gd fmla="*/ 968501 h 2239844" name="connsiteY5575"/>
              <a:gd fmla="*/ 1776095 w 4419601" name="connsiteX5576"/>
              <a:gd fmla="*/ 967112 h 2239844" name="connsiteY5576"/>
              <a:gd fmla="*/ 1777876 w 4419601" name="connsiteX5577"/>
              <a:gd fmla="*/ 970239 h 2239844" name="connsiteY5577"/>
              <a:gd fmla="*/ 1760901 w 4419601" name="connsiteX5578"/>
              <a:gd fmla="*/ 995749 h 2239844" name="connsiteY5578"/>
              <a:gd fmla="*/ 1758353 w 4419601" name="connsiteX5579"/>
              <a:gd fmla="*/ 998561 h 2239844" name="connsiteY5579"/>
              <a:gd fmla="*/ 1773042 w 4419601" name="connsiteX5580"/>
              <a:gd fmla="*/ 965687 h 2239844" name="connsiteY5580"/>
              <a:gd fmla="*/ 1773132 w 4419601" name="connsiteX5581"/>
              <a:gd fmla="*/ 965709 h 2239844" name="connsiteY5581"/>
              <a:gd fmla="*/ 1773122 w 4419601" name="connsiteX5582"/>
              <a:gd fmla="*/ 965705 h 2239844" name="connsiteY5582"/>
              <a:gd fmla="*/ 1773122 w 4419601" name="connsiteX5583"/>
              <a:gd fmla="*/ 965509 h 2239844" name="connsiteY5583"/>
              <a:gd fmla="*/ 1773042 w 4419601" name="connsiteX5584"/>
              <a:gd fmla="*/ 965687 h 2239844" name="connsiteY5584"/>
              <a:gd fmla="*/ 1772445 w 4419601" name="connsiteX5585"/>
              <a:gd fmla="*/ 965537 h 2239844" name="connsiteY5585"/>
              <a:gd fmla="*/ 1740350 w 4419601" name="connsiteX5586"/>
              <a:gd fmla="*/ 1018435 h 2239844" name="connsiteY5586"/>
              <a:gd fmla="*/ 1729883 w 4419601" name="connsiteX5587"/>
              <a:gd fmla="*/ 1029990 h 2239844" name="connsiteY5587"/>
              <a:gd fmla="*/ 1703768 w 4419601" name="connsiteX5588"/>
              <a:gd fmla="*/ 1057740 h 2239844" name="connsiteY5588"/>
              <a:gd fmla="*/ 1695512 w 4419601" name="connsiteX5589"/>
              <a:gd fmla="*/ 1065160 h 2239844" name="connsiteY5589"/>
              <a:gd fmla="*/ 1708201 w 4419601" name="connsiteX5590"/>
              <a:gd fmla="*/ 1049325 h 2239844" name="connsiteY5590"/>
              <a:gd fmla="*/ 1719598 w 4419601" name="connsiteX5591"/>
              <a:gd fmla="*/ 1033371 h 2239844" name="connsiteY5591"/>
              <a:gd fmla="*/ 1723459 w 4419601" name="connsiteX5592"/>
              <a:gd fmla="*/ 1029184 h 2239844" name="connsiteY5592"/>
              <a:gd fmla="*/ 1754476 w 4419601" name="connsiteX5593"/>
              <a:gd fmla="*/ 993030 h 2239844" name="connsiteY5593"/>
              <a:gd fmla="*/ 1773122 w 4419601" name="connsiteX5594"/>
              <a:gd fmla="*/ 962162 h 2239844" name="connsiteY5594"/>
              <a:gd fmla="*/ 1773122 w 4419601" name="connsiteX5595"/>
              <a:gd fmla="*/ 960069 h 2239844" name="connsiteY5595"/>
              <a:gd fmla="*/ 1773122 w 4419601" name="connsiteX5596"/>
              <a:gd fmla="*/ 959264 h 2239844" name="connsiteY5596"/>
              <a:gd fmla="*/ 1774898 w 4419601" name="connsiteX5597"/>
              <a:gd fmla="*/ 959222 h 2239844" name="connsiteY5597"/>
              <a:gd fmla="*/ 1772445 w 4419601" name="connsiteX5598"/>
              <a:gd fmla="*/ 952646 h 2239844" name="connsiteY5598"/>
              <a:gd fmla="*/ 1742732 w 4419601" name="connsiteX5599"/>
              <a:gd fmla="*/ 1000986 h 2239844" name="connsiteY5599"/>
              <a:gd fmla="*/ 1719598 w 4419601" name="connsiteX5600"/>
              <a:gd fmla="*/ 1033371 h 2239844" name="connsiteY5600"/>
              <a:gd fmla="*/ 1691236 w 4419601" name="connsiteX5601"/>
              <a:gd fmla="*/ 1064129 h 2239844" name="connsiteY5601"/>
              <a:gd fmla="*/ 1681660 w 4419601" name="connsiteX5602"/>
              <a:gd fmla="*/ 1076698 h 2239844" name="connsiteY5602"/>
              <a:gd fmla="*/ 1674229 w 4419601" name="connsiteX5603"/>
              <a:gd fmla="*/ 1082445 h 2239844" name="connsiteY5603"/>
              <a:gd fmla="*/ 1696637 w 4419601" name="connsiteX5604"/>
              <a:gd fmla="*/ 1054481 h 2239844" name="connsiteY5604"/>
              <a:gd fmla="*/ 1714625 w 4419601" name="connsiteX5605"/>
              <a:gd fmla="*/ 1036435 h 2239844" name="connsiteY5605"/>
              <a:gd fmla="*/ 1746747 w 4419601" name="connsiteX5606"/>
              <a:gd fmla="*/ 991318 h 2239844" name="connsiteY5606"/>
              <a:gd fmla="*/ 1752435 w 4419601" name="connsiteX5607"/>
              <a:gd fmla="*/ 979466 h 2239844" name="connsiteY5607"/>
              <a:gd fmla="*/ 1748641 w 4419601" name="connsiteX5608"/>
              <a:gd fmla="*/ 979466 h 2239844" name="connsiteY5608"/>
              <a:gd fmla="*/ 1747838 w 4419601" name="connsiteX5609"/>
              <a:gd fmla="*/ 979466 h 2239844" name="connsiteY5609"/>
              <a:gd fmla="*/ 1750051 w 4419601" name="connsiteX5610"/>
              <a:gd fmla="*/ 976361 h 2239844" name="connsiteY5610"/>
              <a:gd fmla="*/ 1751051 w 4419601" name="connsiteX5611"/>
              <a:gd fmla="*/ 977860 h 2239844" name="connsiteY5611"/>
              <a:gd fmla="*/ 1754263 w 4419601" name="connsiteX5612"/>
              <a:gd fmla="*/ 973044 h 2239844" name="connsiteY5612"/>
              <a:gd fmla="*/ 1755397 w 4419601" name="connsiteX5613"/>
              <a:gd fmla="*/ 968857 h 2239844" name="connsiteY5613"/>
              <a:gd fmla="*/ 1757018 w 4419601" name="connsiteX5614"/>
              <a:gd fmla="*/ 966583 h 2239844" name="connsiteY5614"/>
              <a:gd fmla="*/ 1755732 w 4419601" name="connsiteX5615"/>
              <a:gd fmla="*/ 972597 h 2239844" name="connsiteY5615"/>
              <a:gd fmla="*/ 1757187 w 4419601" name="connsiteX5616"/>
              <a:gd fmla="*/ 969565 h 2239844" name="connsiteY5616"/>
              <a:gd fmla="*/ 1772445 w 4419601" name="connsiteX5617"/>
              <a:gd fmla="*/ 952646 h 2239844" name="connsiteY5617"/>
              <a:gd fmla="*/ 2680855 w 4419601" name="connsiteX5618"/>
              <a:gd fmla="*/ 950709 h 2239844" name="connsiteY5618"/>
              <a:gd fmla="*/ 2701052 w 4419601" name="connsiteX5619"/>
              <a:gd fmla="*/ 960423 h 2239844" name="connsiteY5619"/>
              <a:gd fmla="*/ 2742790 w 4419601" name="connsiteX5620"/>
              <a:gd fmla="*/ 985318 h 2239844" name="connsiteY5620"/>
              <a:gd fmla="*/ 2750448 w 4419601" name="connsiteX5621"/>
              <a:gd fmla="*/ 992614 h 2239844" name="connsiteY5621"/>
              <a:gd fmla="*/ 2749212 w 4419601" name="connsiteX5622"/>
              <a:gd fmla="*/ 991742 h 2239844" name="connsiteY5622"/>
              <a:gd fmla="*/ 2726651 w 4419601" name="connsiteX5623"/>
              <a:gd fmla="*/ 980022 h 2239844" name="connsiteY5623"/>
              <a:gd fmla="*/ 2723526 w 4419601" name="connsiteX5624"/>
              <a:gd fmla="*/ 977287 h 2239844" name="connsiteY5624"/>
              <a:gd fmla="*/ 2684998 w 4419601" name="connsiteX5625"/>
              <a:gd fmla="*/ 953196 h 2239844" name="connsiteY5625"/>
              <a:gd fmla="*/ 1011738 w 4419601" name="connsiteX5626"/>
              <a:gd fmla="*/ 950384 h 2239844" name="connsiteY5626"/>
              <a:gd fmla="*/ 1014413 w 4419601" name="connsiteX5627"/>
              <a:gd fmla="*/ 954139 h 2239844" name="connsiteY5627"/>
              <a:gd fmla="*/ 1007994 w 4419601" name="connsiteX5628"/>
              <a:gd fmla="*/ 954139 h 2239844" name="connsiteY5628"/>
              <a:gd fmla="*/ 1008796 w 4419601" name="connsiteX5629"/>
              <a:gd fmla="*/ 953334 h 2239844" name="connsiteY5629"/>
              <a:gd fmla="*/ 1760779 w 4419601" name="connsiteX5630"/>
              <a:gd fmla="*/ 948992 h 2239844" name="connsiteY5630"/>
              <a:gd fmla="*/ 1760531 w 4419601" name="connsiteX5631"/>
              <a:gd fmla="*/ 950151 h 2239844" name="connsiteY5631"/>
              <a:gd fmla="*/ 1760355 w 4419601" name="connsiteX5632"/>
              <a:gd fmla="*/ 950559 h 2239844" name="connsiteY5632"/>
              <a:gd fmla="*/ 1174031 w 4419601" name="connsiteX5633"/>
              <a:gd fmla="*/ 948808 h 2239844" name="connsiteY5633"/>
              <a:gd fmla="*/ 1162715 w 4419601" name="connsiteX5634"/>
              <a:gd fmla="*/ 972356 h 2239844" name="connsiteY5634"/>
              <a:gd fmla="*/ 1149210 w 4419601" name="connsiteX5635"/>
              <a:gd fmla="*/ 994852 h 2239844" name="connsiteY5635"/>
              <a:gd fmla="*/ 1085543 w 4419601" name="connsiteX5636"/>
              <a:gd fmla="*/ 1081627 h 2239844" name="connsiteY5636"/>
              <a:gd fmla="*/ 950492 w 4419601" name="connsiteX5637"/>
              <a:gd fmla="*/ 1268031 h 2239844" name="connsiteY5637"/>
              <a:gd fmla="*/ 873320 w 4419601" name="connsiteX5638"/>
              <a:gd fmla="*/ 1351591 h 2239844" name="connsiteY5638"/>
              <a:gd fmla="*/ 847596 w 4419601" name="connsiteX5639"/>
              <a:gd fmla="*/ 1396585 h 2239844" name="connsiteY5639"/>
              <a:gd fmla="*/ 835168 w 4419601" name="connsiteX5640"/>
              <a:gd fmla="*/ 1409006 h 2239844" name="connsiteY5640"/>
              <a:gd fmla="*/ 827590 w 4419601" name="connsiteX5641"/>
              <a:gd fmla="*/ 1409253 h 2239844" name="connsiteY5641"/>
              <a:gd fmla="*/ 837145 w 4419601" name="connsiteX5642"/>
              <a:gd fmla="*/ 1398995 h 2239844" name="connsiteY5642"/>
              <a:gd fmla="*/ 847998 w 4419601" name="connsiteX5643"/>
              <a:gd fmla="*/ 1380917 h 2239844" name="connsiteY5643"/>
              <a:gd fmla="*/ 880555 w 4419601" name="connsiteX5644"/>
              <a:gd fmla="*/ 1339539 h 2239844" name="connsiteY5644"/>
              <a:gd fmla="*/ 950492 w 4419601" name="connsiteX5645"/>
              <a:gd fmla="*/ 1261603 h 2239844" name="connsiteY5645"/>
              <a:gd fmla="*/ 1000805 w 4419601" name="connsiteX5646"/>
              <a:gd fmla="*/ 1182202 h 2239844" name="connsiteY5646"/>
              <a:gd fmla="*/ 1040526 w 4419601" name="connsiteX5647"/>
              <a:gd fmla="*/ 1126621 h 2239844" name="connsiteY5647"/>
              <a:gd fmla="*/ 1111267 w 4419601" name="connsiteX5648"/>
              <a:gd fmla="*/ 1036633 h 2239844" name="connsiteY5648"/>
              <a:gd fmla="*/ 1143422 w 4419601" name="connsiteX5649"/>
              <a:gd fmla="*/ 991639 h 2239844" name="connsiteY5649"/>
              <a:gd fmla="*/ 1773122 w 4419601" name="connsiteX5650"/>
              <a:gd fmla="*/ 946383 h 2239844" name="connsiteY5650"/>
              <a:gd fmla="*/ 1784723 w 4419601" name="connsiteX5651"/>
              <a:gd fmla="*/ 948910 h 2239844" name="connsiteY5651"/>
              <a:gd fmla="*/ 1791538 w 4419601" name="connsiteX5652"/>
              <a:gd fmla="*/ 954178 h 2239844" name="connsiteY5652"/>
              <a:gd fmla="*/ 1784990 w 4419601" name="connsiteX5653"/>
              <a:gd fmla="*/ 956956 h 2239844" name="connsiteY5653"/>
              <a:gd fmla="*/ 1785050 w 4419601" name="connsiteX5654"/>
              <a:gd fmla="*/ 957379 h 2239844" name="connsiteY5654"/>
              <a:gd fmla="*/ 1786742 w 4419601" name="connsiteX5655"/>
              <a:gd fmla="*/ 958939 h 2239844" name="connsiteY5655"/>
              <a:gd fmla="*/ 1785277 w 4419601" name="connsiteX5656"/>
              <a:gd fmla="*/ 958974 h 2239844" name="connsiteY5656"/>
              <a:gd fmla="*/ 1785294 w 4419601" name="connsiteX5657"/>
              <a:gd fmla="*/ 959092 h 2239844" name="connsiteY5657"/>
              <a:gd fmla="*/ 1785265 w 4419601" name="connsiteX5658"/>
              <a:gd fmla="*/ 958974 h 2239844" name="connsiteY5658"/>
              <a:gd fmla="*/ 1779932 w 4419601" name="connsiteX5659"/>
              <a:gd fmla="*/ 959101 h 2239844" name="connsiteY5659"/>
              <a:gd fmla="*/ 1784717 w 4419601" name="connsiteX5660"/>
              <a:gd fmla="*/ 957072 h 2239844" name="connsiteY5660"/>
              <a:gd fmla="*/ 1784813 w 4419601" name="connsiteX5661"/>
              <a:gd fmla="*/ 957160 h 2239844" name="connsiteY5661"/>
              <a:gd fmla="*/ 1784783 w 4419601" name="connsiteX5662"/>
              <a:gd fmla="*/ 957044 h 2239844" name="connsiteY5662"/>
              <a:gd fmla="*/ 1784717 w 4419601" name="connsiteX5663"/>
              <a:gd fmla="*/ 957072 h 2239844" name="connsiteY5663"/>
              <a:gd fmla="*/ 1781638 w 4419601" name="connsiteX5664"/>
              <a:gd fmla="*/ 954233 h 2239844" name="connsiteY5664"/>
              <a:gd fmla="*/ 1778869 w 4419601" name="connsiteX5665"/>
              <a:gd fmla="*/ 952646 h 2239844" name="connsiteY5665"/>
              <a:gd fmla="*/ 1780109 w 4419601" name="connsiteX5666"/>
              <a:gd fmla="*/ 952824 h 2239844" name="connsiteY5666"/>
              <a:gd fmla="*/ 442819 w 4419601" name="connsiteX5667"/>
              <a:gd fmla="*/ 946201 h 2239844" name="connsiteY5667"/>
              <a:gd fmla="*/ 449263 w 4419601" name="connsiteX5668"/>
              <a:gd fmla="*/ 952669 h 2239844" name="connsiteY5668"/>
              <a:gd fmla="*/ 404159 w 4419601" name="connsiteX5669"/>
              <a:gd fmla="*/ 1036747 h 2239844" name="connsiteY5669"/>
              <a:gd fmla="*/ 346168 w 4419601" name="connsiteX5670"/>
              <a:gd fmla="*/ 1120826 h 2239844" name="connsiteY5670"/>
              <a:gd fmla="*/ 339725 w 4419601" name="connsiteX5671"/>
              <a:gd fmla="*/ 1114359 h 2239844" name="connsiteY5671"/>
              <a:gd fmla="*/ 397715 w 4419601" name="connsiteX5672"/>
              <a:gd fmla="*/ 1036747 h 2239844" name="connsiteY5672"/>
              <a:gd fmla="*/ 442819 w 4419601" name="connsiteX5673"/>
              <a:gd fmla="*/ 946201 h 2239844" name="connsiteY5673"/>
              <a:gd fmla="*/ 1008355 w 4419601" name="connsiteX5674"/>
              <a:gd fmla="*/ 945632 h 2239844" name="connsiteY5674"/>
              <a:gd fmla="*/ 1014413 w 4419601" name="connsiteX5675"/>
              <a:gd fmla="*/ 947701 h 2239844" name="connsiteY5675"/>
              <a:gd fmla="*/ 1011738 w 4419601" name="connsiteX5676"/>
              <a:gd fmla="*/ 950384 h 2239844" name="connsiteY5676"/>
              <a:gd fmla="*/ 2657482 w 4419601" name="connsiteX5677"/>
              <a:gd fmla="*/ 944387 h 2239844" name="connsiteY5677"/>
              <a:gd fmla="*/ 2672156 w 4419601" name="connsiteX5678"/>
              <a:gd fmla="*/ 953196 h 2239844" name="connsiteY5678"/>
              <a:gd fmla="*/ 2685376 w 4419601" name="connsiteX5679"/>
              <a:gd fmla="*/ 961132 h 2239844" name="connsiteY5679"/>
              <a:gd fmla="*/ 2665734 w 4419601" name="connsiteX5680"/>
              <a:gd fmla="*/ 953196 h 2239844" name="connsiteY5680"/>
              <a:gd fmla="*/ 2661617 w 4419601" name="connsiteX5681"/>
              <a:gd fmla="*/ 951397 h 2239844" name="connsiteY5681"/>
              <a:gd fmla="*/ 2704235 w 4419601" name="connsiteX5682"/>
              <a:gd fmla="*/ 978885 h 2239844" name="connsiteY5682"/>
              <a:gd fmla="*/ 2734095 w 4419601" name="connsiteX5683"/>
              <a:gd fmla="*/ 993864 h 2239844" name="connsiteY5683"/>
              <a:gd fmla="*/ 2716302 w 4419601" name="connsiteX5684"/>
              <a:gd fmla="*/ 979697 h 2239844" name="connsiteY5684"/>
              <a:gd fmla="*/ 2685376 w 4419601" name="connsiteX5685"/>
              <a:gd fmla="*/ 961132 h 2239844" name="connsiteY5685"/>
              <a:gd fmla="*/ 2693956 w 4419601" name="connsiteX5686"/>
              <a:gd fmla="*/ 964599 h 2239844" name="connsiteY5686"/>
              <a:gd fmla="*/ 2684969 w 4419601" name="connsiteX5687"/>
              <a:gd fmla="*/ 959555 h 2239844" name="connsiteY5687"/>
              <a:gd fmla="*/ 998428 w 4419601" name="connsiteX5688"/>
              <a:gd fmla="*/ 940707 h 2239844" name="connsiteY5688"/>
              <a:gd fmla="*/ 997572 w 4419601" name="connsiteX5689"/>
              <a:gd fmla="*/ 941951 h 2239844" name="connsiteY5689"/>
              <a:gd fmla="*/ 999873 w 4419601" name="connsiteX5690"/>
              <a:gd fmla="*/ 942736 h 2239844" name="connsiteY5690"/>
              <a:gd fmla="*/ 1001437 w 4419601" name="connsiteX5691"/>
              <a:gd fmla="*/ 944932 h 2239844" name="connsiteY5691"/>
              <a:gd fmla="*/ 1002297 w 4419601" name="connsiteX5692"/>
              <a:gd fmla="*/ 943564 h 2239844" name="connsiteY5692"/>
              <a:gd fmla="*/ 999873 w 4419601" name="connsiteX5693"/>
              <a:gd fmla="*/ 942736 h 2239844" name="connsiteY5693"/>
              <a:gd fmla="*/ 2216150 w 4419601" name="connsiteX5694"/>
              <a:gd fmla="*/ 940347 h 2239844" name="connsiteY5694"/>
              <a:gd fmla="*/ 2193625 w 4419601" name="connsiteX5695"/>
              <a:gd fmla="*/ 979043 h 2239844" name="connsiteY5695"/>
              <a:gd fmla="*/ 2183025 w 4419601" name="connsiteX5696"/>
              <a:gd fmla="*/ 997252 h 2239844" name="connsiteY5696"/>
              <a:gd fmla="*/ 2190407 w 4419601" name="connsiteX5697"/>
              <a:gd fmla="*/ 979043 h 2239844" name="connsiteY5697"/>
              <a:gd fmla="*/ 2216150 w 4419601" name="connsiteX5698"/>
              <a:gd fmla="*/ 940347 h 2239844" name="connsiteY5698"/>
              <a:gd fmla="*/ 1786479 w 4419601" name="connsiteX5699"/>
              <a:gd fmla="*/ 939438 h 2239844" name="connsiteY5699"/>
              <a:gd fmla="*/ 1798028 w 4419601" name="connsiteX5700"/>
              <a:gd fmla="*/ 945577 h 2239844" name="connsiteY5700"/>
              <a:gd fmla="*/ 1807681 w 4419601" name="connsiteX5701"/>
              <a:gd fmla="*/ 955250 h 2239844" name="connsiteY5701"/>
              <a:gd fmla="*/ 1795919 w 4419601" name="connsiteX5702"/>
              <a:gd fmla="*/ 952320 h 2239844" name="connsiteY5702"/>
              <a:gd fmla="*/ 1795091 w 4419601" name="connsiteX5703"/>
              <a:gd fmla="*/ 952671 h 2239844" name="connsiteY5703"/>
              <a:gd fmla="*/ 1791600 w 4419601" name="connsiteX5704"/>
              <a:gd fmla="*/ 950408 h 2239844" name="connsiteY5704"/>
              <a:gd fmla="*/ 1784723 w 4419601" name="connsiteX5705"/>
              <a:gd fmla="*/ 948910 h 2239844" name="connsiteY5705"/>
              <a:gd fmla="*/ 1773122 w 4419601" name="connsiteX5706"/>
              <a:gd fmla="*/ 939942 h 2239844" name="connsiteY5706"/>
              <a:gd fmla="*/ 1786479 w 4419601" name="connsiteX5707"/>
              <a:gd fmla="*/ 939438 h 2239844" name="connsiteY5707"/>
              <a:gd fmla="*/ 1764025 w 4419601" name="connsiteX5708"/>
              <a:gd fmla="*/ 937011 h 2239844" name="connsiteY5708"/>
              <a:gd fmla="*/ 1760779 w 4419601" name="connsiteX5709"/>
              <a:gd fmla="*/ 948992 h 2239844" name="connsiteY5709"/>
              <a:gd fmla="*/ 1762996 w 4419601" name="connsiteX5710"/>
              <a:gd fmla="*/ 938625 h 2239844" name="connsiteY5710"/>
              <a:gd fmla="*/ 3259617 w 4419601" name="connsiteX5711"/>
              <a:gd fmla="*/ 934366 h 2239844" name="connsiteY5711"/>
              <a:gd fmla="*/ 3271623 w 4419601" name="connsiteX5712"/>
              <a:gd fmla="*/ 948064 h 2239844" name="connsiteY5712"/>
              <a:gd fmla="*/ 3301338 w 4419601" name="connsiteX5713"/>
              <a:gd fmla="*/ 992291 h 2239844" name="connsiteY5713"/>
              <a:gd fmla="*/ 3311495 w 4419601" name="connsiteX5714"/>
              <a:gd fmla="*/ 1009473 h 2239844" name="connsiteY5714"/>
              <a:gd fmla="*/ 3297548 w 4419601" name="connsiteX5715"/>
              <a:gd fmla="*/ 992107 h 2239844" name="connsiteY5715"/>
              <a:gd fmla="*/ 3282063 w 4419601" name="connsiteX5716"/>
              <a:gd fmla="*/ 966558 h 2239844" name="connsiteY5716"/>
              <a:gd fmla="*/ 962215 w 4419601" name="connsiteX5717"/>
              <a:gd fmla="*/ 934135 h 2239844" name="connsiteY5717"/>
              <a:gd fmla="*/ 967554 w 4419601" name="connsiteX5718"/>
              <a:gd fmla="*/ 936756 h 2239844" name="connsiteY5718"/>
              <a:gd fmla="*/ 963060 w 4419601" name="connsiteX5719"/>
              <a:gd fmla="*/ 934824 h 2239844" name="connsiteY5719"/>
              <a:gd fmla="*/ 2209714 w 4419601" name="connsiteX5720"/>
              <a:gd fmla="*/ 933898 h 2239844" name="connsiteY5720"/>
              <a:gd fmla="*/ 2198568 w 4419601" name="connsiteX5721"/>
              <a:gd fmla="*/ 954244 h 2239844" name="connsiteY5721"/>
              <a:gd fmla="*/ 2201670 w 4419601" name="connsiteX5722"/>
              <a:gd fmla="*/ 947603 h 2239844" name="connsiteY5722"/>
              <a:gd fmla="*/ 2201780 w 4419601" name="connsiteX5723"/>
              <a:gd fmla="*/ 947150 h 2239844" name="connsiteY5723"/>
              <a:gd fmla="*/ 2209714 w 4419601" name="connsiteX5724"/>
              <a:gd fmla="*/ 933898 h 2239844" name="connsiteY5724"/>
              <a:gd fmla="*/ 2216150 w 4419601" name="connsiteX5725"/>
              <a:gd fmla="*/ 940347 h 2239844" name="connsiteY5725"/>
              <a:gd fmla="*/ 2209714 w 4419601" name="connsiteX5726"/>
              <a:gd fmla="*/ 933898 h 2239844" name="connsiteY5726"/>
              <a:gd fmla="*/ 4419601 w 4419601" name="connsiteX5727"/>
              <a:gd fmla="*/ 933594 h 2239844" name="connsiteY5727"/>
              <a:gd fmla="*/ 4284674 w 4419601" name="connsiteX5728"/>
              <a:gd fmla="*/ 1056019 h 2239844" name="connsiteY5728"/>
              <a:gd fmla="*/ 4143322 w 4419601" name="connsiteX5729"/>
              <a:gd fmla="*/ 1178443 h 2239844" name="connsiteY5729"/>
              <a:gd fmla="*/ 3783518 w 4419601" name="connsiteX5730"/>
              <a:gd fmla="*/ 1436178 h 2239844" name="connsiteY5730"/>
              <a:gd fmla="*/ 3693566 w 4419601" name="connsiteX5731"/>
              <a:gd fmla="*/ 1487725 h 2239844" name="connsiteY5731"/>
              <a:gd fmla="*/ 3676551 w 4419601" name="connsiteX5732"/>
              <a:gd fmla="*/ 1494861 h 2239844" name="connsiteY5732"/>
              <a:gd fmla="*/ 3699188 w 4419601" name="connsiteX5733"/>
              <a:gd fmla="*/ 1482893 h 2239844" name="connsiteY5733"/>
              <a:gd fmla="*/ 3886319 w 4419601" name="connsiteX5734"/>
              <a:gd fmla="*/ 1371745 h 2239844" name="connsiteY5734"/>
              <a:gd fmla="*/ 4063812 w 4419601" name="connsiteX5735"/>
              <a:gd fmla="*/ 1240461 h 2239844" name="connsiteY5735"/>
              <a:gd fmla="*/ 4194242 w 4419601" name="connsiteX5736"/>
              <a:gd fmla="*/ 1123835 h 2239844" name="connsiteY5736"/>
              <a:gd fmla="*/ 4258974 w 4419601" name="connsiteX5737"/>
              <a:gd fmla="*/ 1068906 h 2239844" name="connsiteY5737"/>
              <a:gd fmla="*/ 4340894 w 4419601" name="connsiteX5738"/>
              <a:gd fmla="*/ 1002861 h 2239844" name="connsiteY5738"/>
              <a:gd fmla="*/ 4387412 w 4419601" name="connsiteX5739"/>
              <a:gd fmla="*/ 954137 h 2239844" name="connsiteY5739"/>
              <a:gd fmla="*/ 1187633 w 4419601" name="connsiteX5740"/>
              <a:gd fmla="*/ 932989 h 2239844" name="connsiteY5740"/>
              <a:gd fmla="*/ 1162483 w 4419601" name="connsiteX5741"/>
              <a:gd fmla="*/ 975828 h 2239844" name="connsiteY5741"/>
              <a:gd fmla="*/ 1156285 w 4419601" name="connsiteX5742"/>
              <a:gd fmla="*/ 985210 h 2239844" name="connsiteY5742"/>
              <a:gd fmla="*/ 4413176 w 4419601" name="connsiteX5743"/>
              <a:gd fmla="*/ 927151 h 2239844" name="connsiteY5743"/>
              <a:gd fmla="*/ 4419601 w 4419601" name="connsiteX5744"/>
              <a:gd fmla="*/ 933594 h 2239844" name="connsiteY5744"/>
              <a:gd fmla="*/ 4413176 w 4419601" name="connsiteX5745"/>
              <a:gd fmla="*/ 927151 h 2239844" name="connsiteY5745"/>
              <a:gd fmla="*/ 1761434 w 4419601" name="connsiteX5746"/>
              <a:gd fmla="*/ 925475 h 2239844" name="connsiteY5746"/>
              <a:gd fmla="*/ 1758117 w 4419601" name="connsiteX5747"/>
              <a:gd fmla="*/ 937080 h 2239844" name="connsiteY5747"/>
              <a:gd fmla="*/ 1760687 w 4419601" name="connsiteX5748"/>
              <a:gd fmla="*/ 926483 h 2239844" name="connsiteY5748"/>
              <a:gd fmla="*/ 182563 w 4419601" name="connsiteX5749"/>
              <a:gd fmla="*/ 924841 h 2239844" name="connsiteY5749"/>
              <a:gd fmla="*/ 185738 w 4419601" name="connsiteX5750"/>
              <a:gd fmla="*/ 927264 h 2239844" name="connsiteY5750"/>
              <a:gd fmla="*/ 134938 w 4419601" name="connsiteX5751"/>
              <a:gd fmla="*/ 1004826 h 2239844" name="connsiteY5751"/>
              <a:gd fmla="*/ 128588 w 4419601" name="connsiteX5752"/>
              <a:gd fmla="*/ 1004826 h 2239844" name="connsiteY5752"/>
              <a:gd fmla="*/ 179388 w 4419601" name="connsiteX5753"/>
              <a:gd fmla="*/ 927264 h 2239844" name="connsiteY5753"/>
              <a:gd fmla="*/ 182563 w 4419601" name="connsiteX5754"/>
              <a:gd fmla="*/ 924841 h 2239844" name="connsiteY5754"/>
              <a:gd fmla="*/ 3034989 w 4419601" name="connsiteX5755"/>
              <a:gd fmla="*/ 923362 h 2239844" name="connsiteY5755"/>
              <a:gd fmla="*/ 3055086 w 4419601" name="connsiteX5756"/>
              <a:gd fmla="*/ 938884 h 2239844" name="connsiteY5756"/>
              <a:gd fmla="*/ 3108937 w 4419601" name="connsiteX5757"/>
              <a:gd fmla="*/ 997281 h 2239844" name="connsiteY5757"/>
              <a:gd fmla="*/ 3056692 w 4419601" name="connsiteX5758"/>
              <a:gd fmla="*/ 942097 h 2239844" name="connsiteY5758"/>
              <a:gd fmla="*/ 2209714 w 4419601" name="connsiteX5759"/>
              <a:gd fmla="*/ 914550 h 2239844" name="connsiteY5759"/>
              <a:gd fmla="*/ 2201780 w 4419601" name="connsiteX5760"/>
              <a:gd fmla="*/ 947150 h 2239844" name="connsiteY5760"/>
              <a:gd fmla="*/ 2197647 w 4419601" name="connsiteX5761"/>
              <a:gd fmla="*/ 954052 h 2239844" name="connsiteY5761"/>
              <a:gd fmla="*/ 2196497 w 4419601" name="connsiteX5762"/>
              <a:gd fmla="*/ 958023 h 2239844" name="connsiteY5762"/>
              <a:gd fmla="*/ 2187189 w 4419601" name="connsiteX5763"/>
              <a:gd fmla="*/ 975012 h 2239844" name="connsiteY5763"/>
              <a:gd fmla="*/ 2175214 w 4419601" name="connsiteX5764"/>
              <a:gd fmla="*/ 994297 h 2239844" name="connsiteY5764"/>
              <a:gd fmla="*/ 2174934 w 4419601" name="connsiteX5765"/>
              <a:gd fmla="*/ 994136 h 2239844" name="connsiteY5765"/>
              <a:gd fmla="*/ 2183971 w 4419601" name="connsiteX5766"/>
              <a:gd fmla="*/ 979043 h 2239844" name="connsiteY5766"/>
              <a:gd fmla="*/ 2196039 w 4419601" name="connsiteX5767"/>
              <a:gd fmla="*/ 945990 h 2239844" name="connsiteY5767"/>
              <a:gd fmla="*/ 2198182 w 4419601" name="connsiteX5768"/>
              <a:gd fmla="*/ 934775 h 2239844" name="connsiteY5768"/>
              <a:gd fmla="*/ 995156 w 4419601" name="connsiteX5769"/>
              <a:gd fmla="*/ 909071 h 2239844" name="connsiteY5769"/>
              <a:gd fmla="*/ 995156 w 4419601" name="connsiteX5770"/>
              <a:gd fmla="*/ 915510 h 2239844" name="connsiteY5770"/>
              <a:gd fmla="*/ 995156 w 4419601" name="connsiteX5771"/>
              <a:gd fmla="*/ 909071 h 2239844" name="connsiteY5771"/>
              <a:gd fmla="*/ 2203279 w 4419601" name="connsiteX5772"/>
              <a:gd fmla="*/ 908101 h 2239844" name="connsiteY5772"/>
              <a:gd fmla="*/ 2198182 w 4419601" name="connsiteX5773"/>
              <a:gd fmla="*/ 934775 h 2239844" name="connsiteY5773"/>
              <a:gd fmla="*/ 2196843 w 4419601" name="connsiteX5774"/>
              <a:gd fmla="*/ 937122 h 2239844" name="connsiteY5774"/>
              <a:gd fmla="*/ 2183971 w 4419601" name="connsiteX5775"/>
              <a:gd fmla="*/ 959695 h 2239844" name="connsiteY5775"/>
              <a:gd fmla="*/ 2172709 w 4419601" name="connsiteX5776"/>
              <a:gd fmla="*/ 985492 h 2239844" name="connsiteY5776"/>
              <a:gd fmla="*/ 2172265 w 4419601" name="connsiteX5777"/>
              <a:gd fmla="*/ 992608 h 2239844" name="connsiteY5777"/>
              <a:gd fmla="*/ 2171100 w 4419601" name="connsiteX5778"/>
              <a:gd fmla="*/ 991941 h 2239844" name="connsiteY5778"/>
              <a:gd fmla="*/ 2164072 w 4419601" name="connsiteX5779"/>
              <a:gd fmla="*/ 996394 h 2239844" name="connsiteY5779"/>
              <a:gd fmla="*/ 2163859 w 4419601" name="connsiteX5780"/>
              <a:gd fmla="*/ 988716 h 2239844" name="connsiteY5780"/>
              <a:gd fmla="*/ 2177535 w 4419601" name="connsiteX5781"/>
              <a:gd fmla="*/ 959695 h 2239844" name="connsiteY5781"/>
              <a:gd fmla="*/ 2203279 w 4419601" name="connsiteX5782"/>
              <a:gd fmla="*/ 908101 h 2239844" name="connsiteY5782"/>
              <a:gd fmla="*/ 2203279 w 4419601" name="connsiteX5783"/>
              <a:gd fmla="*/ 908101 h 2239844" name="connsiteY5783"/>
              <a:gd fmla="*/ 2209714 w 4419601" name="connsiteX5784"/>
              <a:gd fmla="*/ 914550 h 2239844" name="connsiteY5784"/>
              <a:gd fmla="*/ 2203279 w 4419601" name="connsiteX5785"/>
              <a:gd fmla="*/ 908101 h 2239844" name="connsiteY5785"/>
              <a:gd fmla="*/ 423779 w 4419601" name="connsiteX5786"/>
              <a:gd fmla="*/ 908101 h 2239844" name="connsiteY5786"/>
              <a:gd fmla="*/ 430213 w 4419601" name="connsiteX5787"/>
              <a:gd fmla="*/ 914553 h 2239844" name="connsiteY5787"/>
              <a:gd fmla="*/ 314408 w 4419601" name="connsiteX5788"/>
              <a:gd fmla="*/ 1101674 h 2239844" name="connsiteY5788"/>
              <a:gd fmla="*/ 307975 w 4419601" name="connsiteX5789"/>
              <a:gd fmla="*/ 1101674 h 2239844" name="connsiteY5789"/>
              <a:gd fmla="*/ 423779 w 4419601" name="connsiteX5790"/>
              <a:gd fmla="*/ 908101 h 2239844" name="connsiteY5790"/>
              <a:gd fmla="*/ 1206445 w 4419601" name="connsiteX5791"/>
              <a:gd fmla="*/ 901652 h 2239844" name="connsiteY5791"/>
              <a:gd fmla="*/ 1175577 w 4419601" name="connsiteX5792"/>
              <a:gd fmla="*/ 959500 h 2239844" name="connsiteY5792"/>
              <a:gd fmla="*/ 1117698 w 4419601" name="connsiteX5793"/>
              <a:gd fmla="*/ 1055916 h 2239844" name="connsiteY5793"/>
              <a:gd fmla="*/ 1096241 w 4419601" name="connsiteX5794"/>
              <a:gd fmla="*/ 1085161 h 2239844" name="connsiteY5794"/>
              <a:gd fmla="*/ 1098405 w 4419601" name="connsiteX5795"/>
              <a:gd fmla="*/ 1081627 h 2239844" name="connsiteY5795"/>
              <a:gd fmla="*/ 1123486 w 4419601" name="connsiteX5796"/>
              <a:gd fmla="*/ 1039847 h 2239844" name="connsiteY5796"/>
              <a:gd fmla="*/ 1130560 w 4419601" name="connsiteX5797"/>
              <a:gd fmla="*/ 1030205 h 2239844" name="connsiteY5797"/>
              <a:gd fmla="*/ 1162483 w 4419601" name="connsiteX5798"/>
              <a:gd fmla="*/ 975828 h 2239844" name="connsiteY5798"/>
              <a:gd fmla="*/ 1184419 w 4419601" name="connsiteX5799"/>
              <a:gd fmla="*/ 942627 h 2239844" name="connsiteY5799"/>
              <a:gd fmla="*/ 1196075 w 4419601" name="connsiteX5800"/>
              <a:gd fmla="*/ 918926 h 2239844" name="connsiteY5800"/>
              <a:gd fmla="*/ 1787546 w 4419601" name="connsiteX5801"/>
              <a:gd fmla="*/ 901341 h 2239844" name="connsiteY5801"/>
              <a:gd fmla="*/ 1772733 w 4419601" name="connsiteX5802"/>
              <a:gd fmla="*/ 934511 h 2239844" name="connsiteY5802"/>
              <a:gd fmla="*/ 1767820 w 4419601" name="connsiteX5803"/>
              <a:gd fmla="*/ 946459 h 2239844" name="connsiteY5803"/>
              <a:gd fmla="*/ 1771642 w 4419601" name="connsiteX5804"/>
              <a:gd fmla="*/ 947007 h 2239844" name="connsiteY5804"/>
              <a:gd fmla="*/ 1772445 w 4419601" name="connsiteX5805"/>
              <a:gd fmla="*/ 952646 h 2239844" name="connsiteY5805"/>
              <a:gd fmla="*/ 1769233 w 4419601" name="connsiteX5806"/>
              <a:gd fmla="*/ 947007 h 2239844" name="connsiteY5806"/>
              <a:gd fmla="*/ 1767748 w 4419601" name="connsiteX5807"/>
              <a:gd fmla="*/ 946634 h 2239844" name="connsiteY5807"/>
              <a:gd fmla="*/ 1762996 w 4419601" name="connsiteX5808"/>
              <a:gd fmla="*/ 958193 h 2239844" name="connsiteY5808"/>
              <a:gd fmla="*/ 1757018 w 4419601" name="connsiteX5809"/>
              <a:gd fmla="*/ 966583 h 2239844" name="connsiteY5809"/>
              <a:gd fmla="*/ 1758882 w 4419601" name="connsiteX5810"/>
              <a:gd fmla="*/ 957864 h 2239844" name="connsiteY5810"/>
              <a:gd fmla="*/ 1757973 w 4419601" name="connsiteX5811"/>
              <a:gd fmla="*/ 959349 h 2239844" name="connsiteY5811"/>
              <a:gd fmla="*/ 1755397 w 4419601" name="connsiteX5812"/>
              <a:gd fmla="*/ 968857 h 2239844" name="connsiteY5812"/>
              <a:gd fmla="*/ 1750051 w 4419601" name="connsiteX5813"/>
              <a:gd fmla="*/ 976361 h 2239844" name="connsiteY5813"/>
              <a:gd fmla="*/ 1749524 w 4419601" name="connsiteX5814"/>
              <a:gd fmla="*/ 975572 h 2239844" name="connsiteY5814"/>
              <a:gd fmla="*/ 1753104 w 4419601" name="connsiteX5815"/>
              <a:gd fmla="*/ 967304 h 2239844" name="connsiteY5815"/>
              <a:gd fmla="*/ 1749267 w 4419601" name="connsiteX5816"/>
              <a:gd fmla="*/ 973573 h 2239844" name="connsiteY5816"/>
              <a:gd fmla="*/ 1748980 w 4419601" name="connsiteX5817"/>
              <a:gd fmla="*/ 974756 h 2239844" name="connsiteY5817"/>
              <a:gd fmla="*/ 1748752 w 4419601" name="connsiteX5818"/>
              <a:gd fmla="*/ 974414 h 2239844" name="connsiteY5818"/>
              <a:gd fmla="*/ 1747984 w 4419601" name="connsiteX5819"/>
              <a:gd fmla="*/ 975669 h 2239844" name="connsiteY5819"/>
              <a:gd fmla="*/ 1748630 w 4419601" name="connsiteX5820"/>
              <a:gd fmla="*/ 974230 h 2239844" name="connsiteY5820"/>
              <a:gd fmla="*/ 1747838 w 4419601" name="connsiteX5821"/>
              <a:gd fmla="*/ 973044 h 2239844" name="connsiteY5821"/>
              <a:gd fmla="*/ 1758117 w 4419601" name="connsiteX5822"/>
              <a:gd fmla="*/ 937080 h 2239844" name="connsiteY5822"/>
              <a:gd fmla="*/ 1749671 w 4419601" name="connsiteX5823"/>
              <a:gd fmla="*/ 971908 h 2239844" name="connsiteY5823"/>
              <a:gd fmla="*/ 1753974 w 4419601" name="connsiteX5824"/>
              <a:gd fmla="*/ 962314 h 2239844" name="connsiteY5824"/>
              <a:gd fmla="*/ 1757041 w 4419601" name="connsiteX5825"/>
              <a:gd fmla="*/ 958213 h 2239844" name="connsiteY5825"/>
              <a:gd fmla="*/ 1760355 w 4419601" name="connsiteX5826"/>
              <a:gd fmla="*/ 950559 h 2239844" name="connsiteY5826"/>
              <a:gd fmla="*/ 1758986 w 4419601" name="connsiteX5827"/>
              <a:gd fmla="*/ 955610 h 2239844" name="connsiteY5827"/>
              <a:gd fmla="*/ 1759515 w 4419601" name="connsiteX5828"/>
              <a:gd fmla="*/ 954902 h 2239844" name="connsiteY5828"/>
              <a:gd fmla="*/ 1760531 w 4419601" name="connsiteX5829"/>
              <a:gd fmla="*/ 950151 h 2239844" name="connsiteY5829"/>
              <a:gd fmla="*/ 1770867 w 4419601" name="connsiteX5830"/>
              <a:gd fmla="*/ 926281 h 2239844" name="connsiteY5830"/>
              <a:gd fmla="*/ 1785582 w 4419601" name="connsiteX5831"/>
              <a:gd fmla="*/ 903203 h 2239844" name="connsiteY5831"/>
              <a:gd fmla="*/ 3009039 w 4419601" name="connsiteX5832"/>
              <a:gd fmla="*/ 897006 h 2239844" name="connsiteY5832"/>
              <a:gd fmla="*/ 3025364 w 4419601" name="connsiteX5833"/>
              <a:gd fmla="*/ 908356 h 2239844" name="connsiteY5833"/>
              <a:gd fmla="*/ 3097660 w 4419601" name="connsiteX5834"/>
              <a:gd fmla="*/ 974232 h 2239844" name="connsiteY5834"/>
              <a:gd fmla="*/ 3149665 w 4419601" name="connsiteX5835"/>
              <a:gd fmla="*/ 1036909 h 2239844" name="connsiteY5835"/>
              <a:gd fmla="*/ 3102480 w 4419601" name="connsiteX5836"/>
              <a:gd fmla="*/ 985478 h 2239844" name="connsiteY5836"/>
              <a:gd fmla="*/ 3030184 w 4419601" name="connsiteX5837"/>
              <a:gd fmla="*/ 913176 h 2239844" name="connsiteY5837"/>
              <a:gd fmla="*/ 398264 w 4419601" name="connsiteX5838"/>
              <a:gd fmla="*/ 895401 h 2239844" name="connsiteY5838"/>
              <a:gd fmla="*/ 404714 w 4419601" name="connsiteX5839"/>
              <a:gd fmla="*/ 901814 h 2239844" name="connsiteY5839"/>
              <a:gd fmla="*/ 314424 w 4419601" name="connsiteX5840"/>
              <a:gd fmla="*/ 1049326 h 2239844" name="connsiteY5840"/>
              <a:gd fmla="*/ 307975 w 4419601" name="connsiteX5841"/>
              <a:gd fmla="*/ 1049326 h 2239844" name="connsiteY5841"/>
              <a:gd fmla="*/ 398264 w 4419601" name="connsiteX5842"/>
              <a:gd fmla="*/ 895401 h 2239844" name="connsiteY5842"/>
              <a:gd fmla="*/ 3018336 w 4419601" name="connsiteX5843"/>
              <a:gd fmla="*/ 885557 h 2239844" name="connsiteY5843"/>
              <a:gd fmla="*/ 3063213 w 4419601" name="connsiteX5844"/>
              <a:gd fmla="*/ 926197 h 2239844" name="connsiteY5844"/>
              <a:gd fmla="*/ 3130587 w 4419601" name="connsiteX5845"/>
              <a:gd fmla="*/ 1000410 h 2239844" name="connsiteY5845"/>
              <a:gd fmla="*/ 3115332 w 4419601" name="connsiteX5846"/>
              <a:gd fmla="*/ 979052 h 2239844" name="connsiteY5846"/>
              <a:gd fmla="*/ 3042233 w 4419601" name="connsiteX5847"/>
              <a:gd fmla="*/ 903536 h 2239844" name="connsiteY5847"/>
              <a:gd fmla="*/ 1217700 w 4419601" name="connsiteX5848"/>
              <a:gd fmla="*/ 880559 h 2239844" name="connsiteY5848"/>
              <a:gd fmla="*/ 1214163 w 4419601" name="connsiteX5849"/>
              <a:gd fmla="*/ 888795 h 2239844" name="connsiteY5849"/>
              <a:gd fmla="*/ 1206445 w 4419601" name="connsiteX5850"/>
              <a:gd fmla="*/ 901652 h 2239844" name="connsiteY5850"/>
              <a:gd fmla="*/ 1797406 w 4419601" name="connsiteX5851"/>
              <a:gd fmla="*/ 879896 h 2239844" name="connsiteY5851"/>
              <a:gd fmla="*/ 1771127 w 4419601" name="connsiteX5852"/>
              <a:gd fmla="*/ 925680 h 2239844" name="connsiteY5852"/>
              <a:gd fmla="*/ 1770867 w 4419601" name="connsiteX5853"/>
              <a:gd fmla="*/ 926281 h 2239844" name="connsiteY5853"/>
              <a:gd fmla="*/ 1764025 w 4419601" name="connsiteX5854"/>
              <a:gd fmla="*/ 937011 h 2239844" name="connsiteY5854"/>
              <a:gd fmla="*/ 1764703 w 4419601" name="connsiteX5855"/>
              <a:gd fmla="*/ 934511 h 2239844" name="connsiteY5855"/>
              <a:gd fmla="*/ 1776137 w 4419601" name="connsiteX5856"/>
              <a:gd fmla="*/ 905633 h 2239844" name="connsiteY5856"/>
              <a:gd fmla="*/ 1792809 w 4419601" name="connsiteX5857"/>
              <a:gd fmla="*/ 883133 h 2239844" name="connsiteY5857"/>
              <a:gd fmla="*/ 897925 w 4419601" name="connsiteX5858"/>
              <a:gd fmla="*/ 878467 h 2239844" name="connsiteY5858"/>
              <a:gd fmla="*/ 930163 w 4419601" name="connsiteX5859"/>
              <a:gd fmla="*/ 900219 h 2239844" name="connsiteY5859"/>
              <a:gd fmla="*/ 963696 w 4419601" name="connsiteX5860"/>
              <a:gd fmla="*/ 929734 h 2239844" name="connsiteY5860"/>
              <a:gd fmla="*/ 950454 w 4419601" name="connsiteX5861"/>
              <a:gd fmla="*/ 924551 h 2239844" name="connsiteY5861"/>
              <a:gd fmla="*/ 924546 w 4419601" name="connsiteX5862"/>
              <a:gd fmla="*/ 903438 h 2239844" name="connsiteY5862"/>
              <a:gd fmla="*/ 906445 w 4419601" name="connsiteX5863"/>
              <a:gd fmla="*/ 890956 h 2239844" name="connsiteY5863"/>
              <a:gd fmla="*/ 886032 w 4419601" name="connsiteX5864"/>
              <a:gd fmla="*/ 876880 h 2239844" name="connsiteY5864"/>
              <a:gd fmla="*/ 906445 w 4419601" name="connsiteX5865"/>
              <a:gd fmla="*/ 890956 h 2239844" name="connsiteY5865"/>
              <a:gd fmla="*/ 913313 w 4419601" name="connsiteX5866"/>
              <a:gd fmla="*/ 901024 h 2239844" name="connsiteY5866"/>
              <a:gd fmla="*/ 943803 w 4419601" name="connsiteX5867"/>
              <a:gd fmla="*/ 921948 h 2239844" name="connsiteY5867"/>
              <a:gd fmla="*/ 950454 w 4419601" name="connsiteX5868"/>
              <a:gd fmla="*/ 924551 h 2239844" name="connsiteY5868"/>
              <a:gd fmla="*/ 962215 w 4419601" name="connsiteX5869"/>
              <a:gd fmla="*/ 934135 h 2239844" name="connsiteY5869"/>
              <a:gd fmla="*/ 937384 w 4419601" name="connsiteX5870"/>
              <a:gd fmla="*/ 921948 h 2239844" name="connsiteY5870"/>
              <a:gd fmla="*/ 886032 w 4419601" name="connsiteX5871"/>
              <a:gd fmla="*/ 876880 h 2239844" name="connsiteY5871"/>
              <a:gd fmla="*/ 777052 w 4419601" name="connsiteX5872"/>
              <a:gd fmla="*/ 876845 h 2239844" name="connsiteY5872"/>
              <a:gd fmla="*/ 777414 w 4419601" name="connsiteX5873"/>
              <a:gd fmla="*/ 877075 h 2239844" name="connsiteY5873"/>
              <a:gd fmla="*/ 764467 w 4419601" name="connsiteX5874"/>
              <a:gd fmla="*/ 877722 h 2239844" name="connsiteY5874"/>
              <a:gd fmla="*/ 764118 w 4419601" name="connsiteX5875"/>
              <a:gd fmla="*/ 877271 h 2239844" name="connsiteY5875"/>
              <a:gd fmla="*/ 2633496 w 4419601" name="connsiteX5876"/>
              <a:gd fmla="*/ 876351 h 2239844" name="connsiteY5876"/>
              <a:gd fmla="*/ 2633496 w 4419601" name="connsiteX5877"/>
              <a:gd fmla="*/ 882701 h 2239844" name="connsiteY5877"/>
              <a:gd fmla="*/ 2633496 w 4419601" name="connsiteX5878"/>
              <a:gd fmla="*/ 876351 h 2239844" name="connsiteY5878"/>
              <a:gd fmla="*/ 307172 w 4419601" name="connsiteX5879"/>
              <a:gd fmla="*/ 874002 h 2239844" name="connsiteY5879"/>
              <a:gd fmla="*/ 307976 w 4419601" name="connsiteX5880"/>
              <a:gd fmla="*/ 876402 h 2239844" name="connsiteY5880"/>
              <a:gd fmla="*/ 249308 w 4419601" name="connsiteX5881"/>
              <a:gd fmla="*/ 971621 h 2239844" name="connsiteY5881"/>
              <a:gd fmla="*/ 191952 w 4419601" name="connsiteX5882"/>
              <a:gd fmla="*/ 1053302 h 2239844" name="connsiteY5882"/>
              <a:gd fmla="*/ 215190 w 4419601" name="connsiteX5883"/>
              <a:gd fmla="*/ 1066386 h 2239844" name="connsiteY5883"/>
              <a:gd fmla="*/ 347591 w 4419601" name="connsiteX5884"/>
              <a:gd fmla="*/ 876351 h 2239844" name="connsiteY5884"/>
              <a:gd fmla="*/ 354013 w 4419601" name="connsiteX5885"/>
              <a:gd fmla="*/ 882803 h 2239844" name="connsiteY5885"/>
              <a:gd fmla="*/ 286580 w 4419601" name="connsiteX5886"/>
              <a:gd fmla="*/ 973944 h 2239844" name="connsiteY5886"/>
              <a:gd fmla="*/ 219806 w 4419601" name="connsiteX5887"/>
              <a:gd fmla="*/ 1068986 h 2239844" name="connsiteY5887"/>
              <a:gd fmla="*/ 244067 w 4419601" name="connsiteX5888"/>
              <a:gd fmla="*/ 1082646 h 2239844" name="connsiteY5888"/>
              <a:gd fmla="*/ 346832 w 4419601" name="connsiteX5889"/>
              <a:gd fmla="*/ 1139707 h 2239844" name="connsiteY5889"/>
              <a:gd fmla="*/ 441264 w 4419601" name="connsiteX5890"/>
              <a:gd fmla="*/ 1187710 h 2239844" name="connsiteY5890"/>
              <a:gd fmla="*/ 449598 w 4419601" name="connsiteX5891"/>
              <a:gd fmla="*/ 1191946 h 2239844" name="connsiteY5891"/>
              <a:gd fmla="*/ 473061 w 4419601" name="connsiteX5892"/>
              <a:gd fmla="*/ 1204423 h 2239844" name="connsiteY5892"/>
              <a:gd fmla="*/ 546911 w 4419601" name="connsiteX5893"/>
              <a:gd fmla="*/ 1098601 h 2239844" name="connsiteY5893"/>
              <a:gd fmla="*/ 615885 w 4419601" name="connsiteX5894"/>
              <a:gd fmla="*/ 985974 h 2239844" name="connsiteY5894"/>
              <a:gd fmla="*/ 622301 w 4419601" name="connsiteX5895"/>
              <a:gd fmla="*/ 985974 h 2239844" name="connsiteY5895"/>
              <a:gd fmla="*/ 550921 w 4419601" name="connsiteX5896"/>
              <a:gd fmla="*/ 1104232 h 2239844" name="connsiteY5896"/>
              <a:gd fmla="*/ 480842 w 4419601" name="connsiteX5897"/>
              <a:gd fmla="*/ 1208562 h 2239844" name="connsiteY5897"/>
              <a:gd fmla="*/ 521016 w 4419601" name="connsiteX5898"/>
              <a:gd fmla="*/ 1229925 h 2239844" name="connsiteY5898"/>
              <a:gd fmla="*/ 527117 w 4419601" name="connsiteX5899"/>
              <a:gd fmla="*/ 1229925 h 2239844" name="connsiteY5899"/>
              <a:gd fmla="*/ 541903 w 4419601" name="connsiteX5900"/>
              <a:gd fmla="*/ 1241033 h 2239844" name="connsiteY5900"/>
              <a:gd fmla="*/ 546741 w 4419601" name="connsiteX5901"/>
              <a:gd fmla="*/ 1243606 h 2239844" name="connsiteY5901"/>
              <a:gd fmla="*/ 615942 w 4419601" name="connsiteX5902"/>
              <a:gd fmla="*/ 1124001 h 2239844" name="connsiteY5902"/>
              <a:gd fmla="*/ 687322 w 4419601" name="connsiteX5903"/>
              <a:gd fmla="*/ 992312 h 2239844" name="connsiteY5903"/>
              <a:gd fmla="*/ 693738 w 4419601" name="connsiteX5904"/>
              <a:gd fmla="*/ 992312 h 2239844" name="connsiteY5904"/>
              <a:gd fmla="*/ 619952 w 4419601" name="connsiteX5905"/>
              <a:gd fmla="*/ 1128819 h 2239844" name="connsiteY5905"/>
              <a:gd fmla="*/ 551669 w 4419601" name="connsiteX5906"/>
              <a:gd fmla="*/ 1246227 h 2239844" name="connsiteY5906"/>
              <a:gd fmla="*/ 552363 w 4419601" name="connsiteX5907"/>
              <a:gd fmla="*/ 1246596 h 2239844" name="connsiteY5907"/>
              <a:gd fmla="*/ 584430 w 4419601" name="connsiteX5908"/>
              <a:gd fmla="*/ 1263649 h 2239844" name="connsiteY5908"/>
              <a:gd fmla="*/ 584200 w 4419601" name="connsiteX5909"/>
              <a:gd fmla="*/ 1262036 h 2239844" name="connsiteY5909"/>
              <a:gd fmla="*/ 719066 w 4419601" name="connsiteX5910"/>
              <a:gd fmla="*/ 1011366 h 2239844" name="connsiteY5910"/>
              <a:gd fmla="*/ 725488 w 4419601" name="connsiteX5911"/>
              <a:gd fmla="*/ 1011366 h 2239844" name="connsiteY5911"/>
              <a:gd fmla="*/ 650830 w 4419601" name="connsiteX5912"/>
              <a:gd fmla="*/ 1135094 h 2239844" name="connsiteY5912"/>
              <a:gd fmla="*/ 591176 w 4419601" name="connsiteX5913"/>
              <a:gd fmla="*/ 1267236 h 2239844" name="connsiteY5913"/>
              <a:gd fmla="*/ 628320 w 4419601" name="connsiteX5914"/>
              <a:gd fmla="*/ 1286989 h 2239844" name="connsiteY5914"/>
              <a:gd fmla="*/ 616591 w 4419601" name="connsiteX5915"/>
              <a:gd fmla="*/ 1281957 h 2239844" name="connsiteY5915"/>
              <a:gd fmla="*/ 563157 w 4419601" name="connsiteX5916"/>
              <a:gd fmla="*/ 1259034 h 2239844" name="connsiteY5916"/>
              <a:gd fmla="*/ 562399 w 4419601" name="connsiteX5917"/>
              <a:gd fmla="*/ 1258603 h 2239844" name="connsiteY5917"/>
              <a:gd fmla="*/ 562592 w 4419601" name="connsiteX5918"/>
              <a:gd fmla="*/ 1258791 h 2239844" name="connsiteY5918"/>
              <a:gd fmla="*/ 563157 w 4419601" name="connsiteX5919"/>
              <a:gd fmla="*/ 1259034 h 2239844" name="connsiteY5919"/>
              <a:gd fmla="*/ 615802 w 4419601" name="connsiteX5920"/>
              <a:gd fmla="*/ 1288966 h 2239844" name="connsiteY5920"/>
              <a:gd fmla="*/ 584477 w 4419601" name="connsiteX5921"/>
              <a:gd fmla="*/ 1275528 h 2239844" name="connsiteY5921"/>
              <a:gd fmla="*/ 575056 w 4419601" name="connsiteX5922"/>
              <a:gd fmla="*/ 1270971 h 2239844" name="connsiteY5922"/>
              <a:gd fmla="*/ 585675 w 4419601" name="connsiteX5923"/>
              <a:gd fmla="*/ 1281349 h 2239844" name="connsiteY5923"/>
              <a:gd fmla="*/ 612548 w 4419601" name="connsiteX5924"/>
              <a:gd fmla="*/ 1304258 h 2239844" name="connsiteY5924"/>
              <a:gd fmla="*/ 614061 w 4419601" name="connsiteX5925"/>
              <a:gd fmla="*/ 1304921 h 2239844" name="connsiteY5925"/>
              <a:gd fmla="*/ 612799 w 4419601" name="connsiteX5926"/>
              <a:gd fmla="*/ 1304471 h 2239844" name="connsiteY5926"/>
              <a:gd fmla="*/ 622319 w 4419601" name="connsiteX5927"/>
              <a:gd fmla="*/ 1312587 h 2239844" name="connsiteY5927"/>
              <a:gd fmla="*/ 641651 w 4419601" name="connsiteX5928"/>
              <a:gd fmla="*/ 1320402 h 2239844" name="connsiteY5928"/>
              <a:gd fmla="*/ 629497 w 4419601" name="connsiteX5929"/>
              <a:gd fmla="*/ 1317867 h 2239844" name="connsiteY5929"/>
              <a:gd fmla="*/ 632799 w 4419601" name="connsiteX5930"/>
              <a:gd fmla="*/ 1320230 h 2239844" name="connsiteY5930"/>
              <a:gd fmla="*/ 651848 w 4419601" name="connsiteX5931"/>
              <a:gd fmla="*/ 1328374 h 2239844" name="connsiteY5931"/>
              <a:gd fmla="*/ 648705 w 4419601" name="connsiteX5932"/>
              <a:gd fmla="*/ 1328570 h 2239844" name="connsiteY5932"/>
              <a:gd fmla="*/ 641155 w 4419601" name="connsiteX5933"/>
              <a:gd fmla="*/ 1326208 h 2239844" name="connsiteY5933"/>
              <a:gd fmla="*/ 662682 w 4419601" name="connsiteX5934"/>
              <a:gd fmla="*/ 1341610 h 2239844" name="connsiteY5934"/>
              <a:gd fmla="*/ 699254 w 4419601" name="connsiteX5935"/>
              <a:gd fmla="*/ 1360926 h 2239844" name="connsiteY5935"/>
              <a:gd fmla="*/ 689955 w 4419601" name="connsiteX5936"/>
              <a:gd fmla="*/ 1360894 h 2239844" name="connsiteY5936"/>
              <a:gd fmla="*/ 671846 w 4419601" name="connsiteX5937"/>
              <a:gd fmla="*/ 1356299 h 2239844" name="connsiteY5937"/>
              <a:gd fmla="*/ 626198 w 4419601" name="connsiteX5938"/>
              <a:gd fmla="*/ 1321530 h 2239844" name="connsiteY5938"/>
              <a:gd fmla="*/ 623014 w 4419601" name="connsiteX5939"/>
              <a:gd fmla="*/ 1320534 h 2239844" name="connsiteY5939"/>
              <a:gd fmla="*/ 594111 w 4419601" name="connsiteX5940"/>
              <a:gd fmla="*/ 1310086 h 2239844" name="connsiteY5940"/>
              <a:gd fmla="*/ 582314 w 4419601" name="connsiteX5941"/>
              <a:gd fmla="*/ 1303853 h 2239844" name="connsiteY5941"/>
              <a:gd fmla="*/ 597707 w 4419601" name="connsiteX5942"/>
              <a:gd fmla="*/ 1316702 h 2239844" name="connsiteY5942"/>
              <a:gd fmla="*/ 616959 w 4419601" name="connsiteX5943"/>
              <a:gd fmla="*/ 1332772 h 2239844" name="connsiteY5943"/>
              <a:gd fmla="*/ 627872 w 4419601" name="connsiteX5944"/>
              <a:gd fmla="*/ 1344366 h 2239844" name="connsiteY5944"/>
              <a:gd fmla="*/ 593209 w 4419601" name="connsiteX5945"/>
              <a:gd fmla="*/ 1321598 h 2239844" name="connsiteY5945"/>
              <a:gd fmla="*/ 591290 w 4419601" name="connsiteX5946"/>
              <a:gd fmla="*/ 1319916 h 2239844" name="connsiteY5946"/>
              <a:gd fmla="*/ 565621 w 4419601" name="connsiteX5947"/>
              <a:gd fmla="*/ 1297418 h 2239844" name="connsiteY5947"/>
              <a:gd fmla="*/ 560687 w 4419601" name="connsiteX5948"/>
              <a:gd fmla="*/ 1293095 h 2239844" name="connsiteY5948"/>
              <a:gd fmla="*/ 559835 w 4419601" name="connsiteX5949"/>
              <a:gd fmla="*/ 1292724 h 2239844" name="connsiteY5949"/>
              <a:gd fmla="*/ 560608 w 4419601" name="connsiteX5950"/>
              <a:gd fmla="*/ 1293025 h 2239844" name="connsiteY5950"/>
              <a:gd fmla="*/ 552459 w 4419601" name="connsiteX5951"/>
              <a:gd fmla="*/ 1285883 h 2239844" name="connsiteY5951"/>
              <a:gd fmla="*/ 539517 w 4419601" name="connsiteX5952"/>
              <a:gd fmla="*/ 1280350 h 2239844" name="connsiteY5952"/>
              <a:gd fmla="*/ 535761 w 4419601" name="connsiteX5953"/>
              <a:gd fmla="*/ 1278509 h 2239844" name="connsiteY5953"/>
              <a:gd fmla="*/ 551989 w 4419601" name="connsiteX5954"/>
              <a:gd fmla="*/ 1285471 h 2239844" name="connsiteY5954"/>
              <a:gd fmla="*/ 547189 w 4419601" name="connsiteX5955"/>
              <a:gd fmla="*/ 1281264 h 2239844" name="connsiteY5955"/>
              <a:gd fmla="*/ 526384 w 4419601" name="connsiteX5956"/>
              <a:gd fmla="*/ 1273914 h 2239844" name="connsiteY5956"/>
              <a:gd fmla="*/ 385369 w 4419601" name="connsiteX5957"/>
              <a:gd fmla="*/ 1204805 h 2239844" name="connsiteY5957"/>
              <a:gd fmla="*/ 296702 w 4419601" name="connsiteX5958"/>
              <a:gd fmla="*/ 1148591 h 2239844" name="connsiteY5958"/>
              <a:gd fmla="*/ 333987 w 4419601" name="connsiteX5959"/>
              <a:gd fmla="*/ 1167836 h 2239844" name="connsiteY5959"/>
              <a:gd fmla="*/ 381563 w 4419601" name="connsiteX5960"/>
              <a:gd fmla="*/ 1187927 h 2239844" name="connsiteY5960"/>
              <a:gd fmla="*/ 486529 w 4419601" name="connsiteX5961"/>
              <a:gd fmla="*/ 1249007 h 2239844" name="connsiteY5961"/>
              <a:gd fmla="*/ 537928 w 4419601" name="connsiteX5962"/>
              <a:gd fmla="*/ 1271542 h 2239844" name="connsiteY5962"/>
              <a:gd fmla="*/ 527919 w 4419601" name="connsiteX5963"/>
              <a:gd fmla="*/ 1254834 h 2239844" name="connsiteY5963"/>
              <a:gd fmla="*/ 525675 w 4419601" name="connsiteX5964"/>
              <a:gd fmla="*/ 1247089 h 2239844" name="connsiteY5964"/>
              <a:gd fmla="*/ 513023 w 4419601" name="connsiteX5965"/>
              <a:gd fmla="*/ 1240970 h 2239844" name="connsiteY5965"/>
              <a:gd fmla="*/ 436752 w 4419601" name="connsiteX5966"/>
              <a:gd fmla="*/ 1211234 h 2239844" name="connsiteY5966"/>
              <a:gd fmla="*/ 381563 w 4419601" name="connsiteX5967"/>
              <a:gd fmla="*/ 1187927 h 2239844" name="connsiteY5967"/>
              <a:gd fmla="*/ 292309 w 4419601" name="connsiteX5968"/>
              <a:gd fmla="*/ 1135991 h 2239844" name="connsiteY5968"/>
              <a:gd fmla="*/ 314718 w 4419601" name="connsiteX5969"/>
              <a:gd fmla="*/ 1146940 h 2239844" name="connsiteY5969"/>
              <a:gd fmla="*/ 418286 w 4419601" name="connsiteX5970"/>
              <a:gd fmla="*/ 1197572 h 2239844" name="connsiteY5970"/>
              <a:gd fmla="*/ 524311 w 4419601" name="connsiteX5971"/>
              <a:gd fmla="*/ 1242383 h 2239844" name="connsiteY5971"/>
              <a:gd fmla="*/ 523148 w 4419601" name="connsiteX5972"/>
              <a:gd fmla="*/ 1238371 h 2239844" name="connsiteY5972"/>
              <a:gd fmla="*/ 527636 w 4419601" name="connsiteX5973"/>
              <a:gd fmla="*/ 1242071 h 2239844" name="connsiteY5973"/>
              <a:gd fmla="*/ 527799 w 4419601" name="connsiteX5974"/>
              <a:gd fmla="*/ 1243865 h 2239844" name="connsiteY5974"/>
              <a:gd fmla="*/ 531999 w 4419601" name="connsiteX5975"/>
              <a:gd fmla="*/ 1245667 h 2239844" name="connsiteY5975"/>
              <a:gd fmla="*/ 527636 w 4419601" name="connsiteX5976"/>
              <a:gd fmla="*/ 1242071 h 2239844" name="connsiteY5976"/>
              <a:gd fmla="*/ 527471 w 4419601" name="connsiteX5977"/>
              <a:gd fmla="*/ 1240244 h 2239844" name="connsiteY5977"/>
              <a:gd fmla="*/ 523055 w 4419601" name="connsiteX5978"/>
              <a:gd fmla="*/ 1238051 h 2239844" name="connsiteY5978"/>
              <a:gd fmla="*/ 523148 w 4419601" name="connsiteX5979"/>
              <a:gd fmla="*/ 1238371 h 2239844" name="connsiteY5979"/>
              <a:gd fmla="*/ 522312 w 4419601" name="connsiteX5980"/>
              <a:gd fmla="*/ 1237682 h 2239844" name="connsiteY5980"/>
              <a:gd fmla="*/ 476550 w 4419601" name="connsiteX5981"/>
              <a:gd fmla="*/ 1214952 h 2239844" name="connsiteY5981"/>
              <a:gd fmla="*/ 474729 w 4419601" name="connsiteX5982"/>
              <a:gd fmla="*/ 1217663 h 2239844" name="connsiteY5982"/>
              <a:gd fmla="*/ 468313 w 4419601" name="connsiteX5983"/>
              <a:gd fmla="*/ 1211227 h 2239844" name="connsiteY5983"/>
              <a:gd fmla="*/ 468503 w 4419601" name="connsiteX5984"/>
              <a:gd fmla="*/ 1210955 h 2239844" name="connsiteY5984"/>
              <a:gd fmla="*/ 443175 w 4419601" name="connsiteX5985"/>
              <a:gd fmla="*/ 1198375 h 2239844" name="connsiteY5985"/>
              <a:gd fmla="*/ 237644 w 4419601" name="connsiteX5986"/>
              <a:gd fmla="*/ 1082646 h 2239844" name="connsiteY5986"/>
              <a:gd fmla="*/ 217395 w 4419601" name="connsiteX5987"/>
              <a:gd fmla="*/ 1071244 h 2239844" name="connsiteY5987"/>
              <a:gd fmla="*/ 215936 w 4419601" name="connsiteX5988"/>
              <a:gd fmla="*/ 1072343 h 2239844" name="connsiteY5988"/>
              <a:gd fmla="*/ 212725 w 4419601" name="connsiteX5989"/>
              <a:gd fmla="*/ 1069924 h 2239844" name="connsiteY5989"/>
              <a:gd fmla="*/ 213380 w 4419601" name="connsiteX5990"/>
              <a:gd fmla="*/ 1068984 h 2239844" name="connsiteY5990"/>
              <a:gd fmla="*/ 190132 w 4419601" name="connsiteX5991"/>
              <a:gd fmla="*/ 1055893 h 2239844" name="connsiteY5991"/>
              <a:gd fmla="*/ 185817 w 4419601" name="connsiteX5992"/>
              <a:gd fmla="*/ 1062038 h 2239844" name="connsiteY5992"/>
              <a:gd fmla="*/ 179388 w 4419601" name="connsiteX5993"/>
              <a:gd fmla="*/ 1062038 h 2239844" name="connsiteY5993"/>
              <a:gd fmla="*/ 185573 w 4419601" name="connsiteX5994"/>
              <a:gd fmla="*/ 1053326 h 2239844" name="connsiteY5994"/>
              <a:gd fmla="*/ 134879 w 4419601" name="connsiteX5995"/>
              <a:gd fmla="*/ 1024782 h 2239844" name="connsiteY5995"/>
              <a:gd fmla="*/ 89919 w 4419601" name="connsiteX5996"/>
              <a:gd fmla="*/ 999064 h 2239844" name="connsiteY5996"/>
              <a:gd fmla="*/ 64228 w 4419601" name="connsiteX5997"/>
              <a:gd fmla="*/ 983795 h 2239844" name="connsiteY5997"/>
              <a:gd fmla="*/ 53794 w 4419601" name="connsiteX5998"/>
              <a:gd fmla="*/ 979552 h 2239844" name="connsiteY5998"/>
              <a:gd fmla="*/ 47216 w 4419601" name="connsiteX5999"/>
              <a:gd fmla="*/ 970145 h 2239844" name="connsiteY5999"/>
              <a:gd fmla="*/ 66637 w 4419601" name="connsiteX6000"/>
              <a:gd fmla="*/ 977365 h 2239844" name="connsiteY6000"/>
              <a:gd fmla="*/ 89919 w 4419601" name="connsiteX6001"/>
              <a:gd fmla="*/ 992635 h 2239844" name="connsiteY6001"/>
              <a:gd fmla="*/ 141302 w 4419601" name="connsiteX6002"/>
              <a:gd fmla="*/ 1024782 h 2239844" name="connsiteY6002"/>
              <a:gd fmla="*/ 187408 w 4419601" name="connsiteX6003"/>
              <a:gd fmla="*/ 1050743 h 2239844" name="connsiteY6003"/>
              <a:gd fmla="*/ 245289 w 4419601" name="connsiteX6004"/>
              <a:gd fmla="*/ 969220 h 2239844" name="connsiteY6004"/>
              <a:gd fmla="*/ 301546 w 4419601" name="connsiteX6005"/>
              <a:gd fmla="*/ 876402 h 2239844" name="connsiteY6005"/>
              <a:gd fmla="*/ 307172 w 4419601" name="connsiteX6006"/>
              <a:gd fmla="*/ 874002 h 2239844" name="connsiteY6006"/>
              <a:gd fmla="*/ 747531 w 4419601" name="connsiteX6007"/>
              <a:gd fmla="*/ 873593 h 2239844" name="connsiteY6007"/>
              <a:gd fmla="*/ 761727 w 4419601" name="connsiteX6008"/>
              <a:gd fmla="*/ 877142 h 2239844" name="connsiteY6008"/>
              <a:gd fmla="*/ 762016 w 4419601" name="connsiteX6009"/>
              <a:gd fmla="*/ 877340 h 2239844" name="connsiteY6009"/>
              <a:gd fmla="*/ 762458 w 4419601" name="connsiteX6010"/>
              <a:gd fmla="*/ 877325 h 2239844" name="connsiteY6010"/>
              <a:gd fmla="*/ 764117 w 4419601" name="connsiteX6011"/>
              <a:gd fmla="*/ 877740 h 2239844" name="connsiteY6011"/>
              <a:gd fmla="*/ 764467 w 4419601" name="connsiteX6012"/>
              <a:gd fmla="*/ 877722 h 2239844" name="connsiteY6012"/>
              <a:gd fmla="*/ 765718 w 4419601" name="connsiteX6013"/>
              <a:gd fmla="*/ 879341 h 2239844" name="connsiteY6013"/>
              <a:gd fmla="*/ 771146 w 4419601" name="connsiteX6014"/>
              <a:gd fmla="*/ 882878 h 2239844" name="connsiteY6014"/>
              <a:gd fmla="*/ 757714 w 4419601" name="connsiteX6015"/>
              <a:gd fmla="*/ 882542 h 2239844" name="connsiteY6015"/>
              <a:gd fmla="*/ 271401 w 4419601" name="connsiteX6016"/>
              <a:gd fmla="*/ 871604 h 2239844" name="connsiteY6016"/>
              <a:gd fmla="*/ 269792 w 4419601" name="connsiteX6017"/>
              <a:gd fmla="*/ 876414 h 2239844" name="connsiteY6017"/>
              <a:gd fmla="*/ 250492 w 4419601" name="connsiteX6018"/>
              <a:gd fmla="*/ 908482 h 2239844" name="connsiteY6018"/>
              <a:gd fmla="*/ 218324 w 4419601" name="connsiteX6019"/>
              <a:gd fmla="*/ 946963 h 2239844" name="connsiteY6019"/>
              <a:gd fmla="*/ 160421 w 4419601" name="connsiteX6020"/>
              <a:gd fmla="*/ 1030339 h 2239844" name="connsiteY6020"/>
              <a:gd fmla="*/ 153988 w 4419601" name="connsiteX6021"/>
              <a:gd fmla="*/ 1030339 h 2239844" name="connsiteY6021"/>
              <a:gd fmla="*/ 211890 w 4419601" name="connsiteX6022"/>
              <a:gd fmla="*/ 946963 h 2239844" name="connsiteY6022"/>
              <a:gd fmla="*/ 237624 w 4419601" name="connsiteX6023"/>
              <a:gd fmla="*/ 914896 h 2239844" name="connsiteY6023"/>
              <a:gd fmla="*/ 263359 w 4419601" name="connsiteX6024"/>
              <a:gd fmla="*/ 876414 h 2239844" name="connsiteY6024"/>
              <a:gd fmla="*/ 271401 w 4419601" name="connsiteX6025"/>
              <a:gd fmla="*/ 871604 h 2239844" name="connsiteY6025"/>
              <a:gd fmla="*/ 891916 w 4419601" name="connsiteX6026"/>
              <a:gd fmla="*/ 870978 h 2239844" name="connsiteY6026"/>
              <a:gd fmla="*/ 893678 w 4419601" name="connsiteX6027"/>
              <a:gd fmla="*/ 872241 h 2239844" name="connsiteY6027"/>
              <a:gd fmla="*/ 897925 w 4419601" name="connsiteX6028"/>
              <a:gd fmla="*/ 878467 h 2239844" name="connsiteY6028"/>
              <a:gd fmla="*/ 889869 w 4419601" name="connsiteX6029"/>
              <a:gd fmla="*/ 873031 h 2239844" name="connsiteY6029"/>
              <a:gd fmla="*/ 886032 w 4419601" name="connsiteX6030"/>
              <a:gd fmla="*/ 870442 h 2239844" name="connsiteY6030"/>
              <a:gd fmla="*/ 889869 w 4419601" name="connsiteX6031"/>
              <a:gd fmla="*/ 873031 h 2239844" name="connsiteY6031"/>
              <a:gd fmla="*/ 886834 w 4419601" name="connsiteX6032"/>
              <a:gd fmla="*/ 876075 h 2239844" name="connsiteY6032"/>
              <a:gd fmla="*/ 886032 w 4419601" name="connsiteX6033"/>
              <a:gd fmla="*/ 876880 h 2239844" name="connsiteY6033"/>
              <a:gd fmla="*/ 886032 w 4419601" name="connsiteX6034"/>
              <a:gd fmla="*/ 870442 h 2239844" name="connsiteY6034"/>
              <a:gd fmla="*/ 2556571 w 4419601" name="connsiteX6035"/>
              <a:gd fmla="*/ 869678 h 2239844" name="connsiteY6035"/>
              <a:gd fmla="*/ 2659313 w 4419601" name="connsiteX6036"/>
              <a:gd fmla="*/ 921073 h 2239844" name="connsiteY6036"/>
              <a:gd fmla="*/ 2699064 w 4419601" name="connsiteX6037"/>
              <a:gd fmla="*/ 940296 h 2239844" name="connsiteY6037"/>
              <a:gd fmla="*/ 2729948 w 4419601" name="connsiteX6038"/>
              <a:gd fmla="*/ 966045 h 2239844" name="connsiteY6038"/>
              <a:gd fmla="*/ 2768476 w 4419601" name="connsiteX6039"/>
              <a:gd fmla="*/ 998167 h 2239844" name="connsiteY6039"/>
              <a:gd fmla="*/ 2771290 w 4419601" name="connsiteX6040"/>
              <a:gd fmla="*/ 1001895 h 2239844" name="connsiteY6040"/>
              <a:gd fmla="*/ 2742790 w 4419601" name="connsiteX6041"/>
              <a:gd fmla="*/ 985318 h 2239844" name="connsiteY6041"/>
              <a:gd fmla="*/ 2556571 w 4419601" name="connsiteX6042"/>
              <a:gd fmla="*/ 869678 h 2239844" name="connsiteY6042"/>
              <a:gd fmla="*/ 921490 w 4419601" name="connsiteX6043"/>
              <a:gd fmla="*/ 867989 h 2239844" name="connsiteY6043"/>
              <a:gd fmla="*/ 936582 w 4419601" name="connsiteX6044"/>
              <a:gd fmla="*/ 875271 h 2239844" name="connsiteY6044"/>
              <a:gd fmla="*/ 995156 w 4419601" name="connsiteX6045"/>
              <a:gd fmla="*/ 915510 h 2239844" name="connsiteY6045"/>
              <a:gd fmla="*/ 943803 w 4419601" name="connsiteX6046"/>
              <a:gd fmla="*/ 883318 h 2239844" name="connsiteY6046"/>
              <a:gd fmla="*/ 933299 w 4419601" name="connsiteX6047"/>
              <a:gd fmla="*/ 877465 h 2239844" name="connsiteY6047"/>
              <a:gd fmla="*/ 924546 w 4419601" name="connsiteX6048"/>
              <a:gd fmla="*/ 870442 h 2239844" name="connsiteY6048"/>
              <a:gd fmla="*/ 395255 w 4419601" name="connsiteX6049"/>
              <a:gd fmla="*/ 867680 h 2239844" name="connsiteY6049"/>
              <a:gd fmla="*/ 398463 w 4419601" name="connsiteX6050"/>
              <a:gd fmla="*/ 870097 h 2239844" name="connsiteY6050"/>
              <a:gd fmla="*/ 250891 w 4419601" name="connsiteX6051"/>
              <a:gd fmla="*/ 1076376 h 2239844" name="connsiteY6051"/>
              <a:gd fmla="*/ 250891 w 4419601" name="connsiteX6052"/>
              <a:gd fmla="*/ 1069930 h 2239844" name="connsiteY6052"/>
              <a:gd fmla="*/ 392047 w 4419601" name="connsiteX6053"/>
              <a:gd fmla="*/ 870097 h 2239844" name="connsiteY6053"/>
              <a:gd fmla="*/ 395255 w 4419601" name="connsiteX6054"/>
              <a:gd fmla="*/ 867680 h 2239844" name="connsiteY6054"/>
              <a:gd fmla="*/ 745147 w 4419601" name="connsiteX6055"/>
              <a:gd fmla="*/ 865831 h 2239844" name="connsiteY6055"/>
              <a:gd fmla="*/ 757195 w 4419601" name="connsiteX6056"/>
              <a:gd fmla="*/ 868311 h 2239844" name="connsiteY6056"/>
              <a:gd fmla="*/ 764118 w 4419601" name="connsiteX6057"/>
              <a:gd fmla="*/ 877271 h 2239844" name="connsiteY6057"/>
              <a:gd fmla="*/ 762458 w 4419601" name="connsiteX6058"/>
              <a:gd fmla="*/ 877325 h 2239844" name="connsiteY6058"/>
              <a:gd fmla="*/ 761727 w 4419601" name="connsiteX6059"/>
              <a:gd fmla="*/ 877142 h 2239844" name="connsiteY6059"/>
              <a:gd fmla="*/ 2633794 w 4419601" name="connsiteX6060"/>
              <a:gd fmla="*/ 865290 h 2239844" name="connsiteY6060"/>
              <a:gd fmla="*/ 2635723 w 4419601" name="connsiteX6061"/>
              <a:gd fmla="*/ 865452 h 2239844" name="connsiteY6061"/>
              <a:gd fmla="*/ 2607761 w 4419601" name="connsiteX6062"/>
              <a:gd fmla="*/ 870001 h 2239844" name="connsiteY6062"/>
              <a:gd fmla="*/ 2611497 w 4419601" name="connsiteX6063"/>
              <a:gd fmla="*/ 863036 h 2239844" name="connsiteY6063"/>
              <a:gd fmla="*/ 2611514 w 4419601" name="connsiteX6064"/>
              <a:gd fmla="*/ 863040 h 2239844" name="connsiteY6064"/>
              <a:gd fmla="*/ 2607761 w 4419601" name="connsiteX6065"/>
              <a:gd fmla="*/ 863651 h 2239844" name="connsiteY6065"/>
              <a:gd fmla="*/ 2666965 w 4419601" name="connsiteX6066"/>
              <a:gd fmla="*/ 860369 h 2239844" name="connsiteY6066"/>
              <a:gd fmla="*/ 2657605 w 4419601" name="connsiteX6067"/>
              <a:gd fmla="*/ 861892 h 2239844" name="connsiteY6067"/>
              <a:gd fmla="*/ 2654431 w 4419601" name="connsiteX6068"/>
              <a:gd fmla="*/ 861556 h 2239844" name="connsiteY6068"/>
              <a:gd fmla="*/ 2656013 w 4419601" name="connsiteX6069"/>
              <a:gd fmla="*/ 861270 h 2239844" name="connsiteY6069"/>
              <a:gd fmla="*/ 2497837 w 4419601" name="connsiteX6070"/>
              <a:gd fmla="*/ 859791 h 2239844" name="connsiteY6070"/>
              <a:gd fmla="*/ 2524415 w 4419601" name="connsiteX6071"/>
              <a:gd fmla="*/ 875791 h 2239844" name="connsiteY6071"/>
              <a:gd fmla="*/ 2559431 w 4419601" name="connsiteX6072"/>
              <a:gd fmla="*/ 900136 h 2239844" name="connsiteY6072"/>
              <a:gd fmla="*/ 2582257 w 4419601" name="connsiteX6073"/>
              <a:gd fmla="*/ 908225 h 2239844" name="connsiteY6073"/>
              <a:gd fmla="*/ 2599943 w 4419601" name="connsiteX6074"/>
              <a:gd fmla="*/ 916703 h 2239844" name="connsiteY6074"/>
              <a:gd fmla="*/ 2579538 w 4419601" name="connsiteX6075"/>
              <a:gd fmla="*/ 899953 h 2239844" name="connsiteY6075"/>
              <a:gd fmla="*/ 2614325 w 4419601" name="connsiteX6076"/>
              <a:gd fmla="*/ 920895 h 2239844" name="connsiteY6076"/>
              <a:gd fmla="*/ 2626406 w 4419601" name="connsiteX6077"/>
              <a:gd fmla="*/ 928687 h 2239844" name="connsiteY6077"/>
              <a:gd fmla="*/ 2634770 w 4419601" name="connsiteX6078"/>
              <a:gd fmla="*/ 931650 h 2239844" name="connsiteY6078"/>
              <a:gd fmla="*/ 2617475 w 4419601" name="connsiteX6079"/>
              <a:gd fmla="*/ 920371 h 2239844" name="connsiteY6079"/>
              <a:gd fmla="*/ 2575835 w 4419601" name="connsiteX6080"/>
              <a:gd fmla="*/ 895376 h 2239844" name="connsiteY6080"/>
              <a:gd fmla="*/ 2571617 w 4419601" name="connsiteX6081"/>
              <a:gd fmla="*/ 893451 h 2239844" name="connsiteY6081"/>
              <a:gd fmla="*/ 2579538 w 4419601" name="connsiteX6082"/>
              <a:gd fmla="*/ 899953 h 2239844" name="connsiteY6082"/>
              <a:gd fmla="*/ 2559723 w 4419601" name="connsiteX6083"/>
              <a:gd fmla="*/ 888025 h 2239844" name="connsiteY6083"/>
              <a:gd fmla="*/ 2633950 w 4419601" name="connsiteX6084"/>
              <a:gd fmla="*/ 859390 h 2239844" name="connsiteY6084"/>
              <a:gd fmla="*/ 2654431 w 4419601" name="connsiteX6085"/>
              <a:gd fmla="*/ 861556 h 2239844" name="connsiteY6085"/>
              <a:gd fmla="*/ 2633794 w 4419601" name="connsiteX6086"/>
              <a:gd fmla="*/ 865290 h 2239844" name="connsiteY6086"/>
              <a:gd fmla="*/ 2614195 w 4419601" name="connsiteX6087"/>
              <a:gd fmla="*/ 863651 h 2239844" name="connsiteY6087"/>
              <a:gd fmla="*/ 2611514 w 4419601" name="connsiteX6088"/>
              <a:gd fmla="*/ 863040 h 2239844" name="connsiteY6088"/>
              <a:gd fmla="*/ 2546786 w 4419601" name="connsiteX6089"/>
              <a:gd fmla="*/ 858359 h 2239844" name="connsiteY6089"/>
              <a:gd fmla="*/ 2595099 w 4419601" name="connsiteX6090"/>
              <a:gd fmla="*/ 876102 h 2239844" name="connsiteY6090"/>
              <a:gd fmla="*/ 2787740 w 4419601" name="connsiteX6091"/>
              <a:gd fmla="*/ 991742 h 2239844" name="connsiteY6091"/>
              <a:gd fmla="*/ 2864796 w 4419601" name="connsiteX6092"/>
              <a:gd fmla="*/ 1049562 h 2239844" name="connsiteY6092"/>
              <a:gd fmla="*/ 2922588 w 4419601" name="connsiteX6093"/>
              <a:gd fmla="*/ 1126655 h 2239844" name="connsiteY6093"/>
              <a:gd fmla="*/ 2916167 w 4419601" name="connsiteX6094"/>
              <a:gd fmla="*/ 1126655 h 2239844" name="connsiteY6094"/>
              <a:gd fmla="*/ 2851953 w 4419601" name="connsiteX6095"/>
              <a:gd fmla="*/ 1043138 h 2239844" name="connsiteY6095"/>
              <a:gd fmla="*/ 2755633 w 4419601" name="connsiteX6096"/>
              <a:gd fmla="*/ 972469 h 2239844" name="connsiteY6096"/>
              <a:gd fmla="*/ 2707473 w 4419601" name="connsiteX6097"/>
              <a:gd fmla="*/ 944362 h 2239844" name="connsiteY6097"/>
              <a:gd fmla="*/ 2699064 w 4419601" name="connsiteX6098"/>
              <a:gd fmla="*/ 940296 h 2239844" name="connsiteY6098"/>
              <a:gd fmla="*/ 2691420 w 4419601" name="connsiteX6099"/>
              <a:gd fmla="*/ 933922 h 2239844" name="connsiteY6099"/>
              <a:gd fmla="*/ 2595099 w 4419601" name="connsiteX6100"/>
              <a:gd fmla="*/ 882527 h 2239844" name="connsiteY6100"/>
              <a:gd fmla="*/ 2762167 w 4419601" name="connsiteX6101"/>
              <a:gd fmla="*/ 857301 h 2239844" name="connsiteY6101"/>
              <a:gd fmla="*/ 2754167 w 4419601" name="connsiteX6102"/>
              <a:gd fmla="*/ 864539 h 2239844" name="connsiteY6102"/>
              <a:gd fmla="*/ 2697831 w 4419601" name="connsiteX6103"/>
              <a:gd fmla="*/ 870795 h 2239844" name="connsiteY6103"/>
              <a:gd fmla="*/ 2633496 w 4419601" name="connsiteX6104"/>
              <a:gd fmla="*/ 882701 h 2239844" name="connsiteY6104"/>
              <a:gd fmla="*/ 2691398 w 4419601" name="connsiteX6105"/>
              <a:gd fmla="*/ 866826 h 2239844" name="connsiteY6105"/>
              <a:gd fmla="*/ 2701616 w 4419601" name="connsiteX6106"/>
              <a:gd fmla="*/ 864024 h 2239844" name="connsiteY6106"/>
              <a:gd fmla="*/ 2762167 w 4419601" name="connsiteX6107"/>
              <a:gd fmla="*/ 857301 h 2239844" name="connsiteY6107"/>
              <a:gd fmla="*/ 2768600 w 4419601" name="connsiteX6108"/>
              <a:gd fmla="*/ 863651 h 2239844" name="connsiteY6108"/>
              <a:gd fmla="*/ 2742866 w 4419601" name="connsiteX6109"/>
              <a:gd fmla="*/ 876351 h 2239844" name="connsiteY6109"/>
              <a:gd fmla="*/ 2742866 w 4419601" name="connsiteX6110"/>
              <a:gd fmla="*/ 870001 h 2239844" name="connsiteY6110"/>
              <a:gd fmla="*/ 2752517 w 4419601" name="connsiteX6111"/>
              <a:gd fmla="*/ 866032 h 2239844" name="connsiteY6111"/>
              <a:gd fmla="*/ 2754167 w 4419601" name="connsiteX6112"/>
              <a:gd fmla="*/ 864539 h 2239844" name="connsiteY6112"/>
              <a:gd fmla="*/ 2762167 w 4419601" name="connsiteX6113"/>
              <a:gd fmla="*/ 863651 h 2239844" name="connsiteY6113"/>
              <a:gd fmla="*/ 2762167 w 4419601" name="connsiteX6114"/>
              <a:gd fmla="*/ 857301 h 2239844" name="connsiteY6114"/>
              <a:gd fmla="*/ 2704265 w 4419601" name="connsiteX6115"/>
              <a:gd fmla="*/ 857301 h 2239844" name="connsiteY6115"/>
              <a:gd fmla="*/ 2661643 w 4419601" name="connsiteX6116"/>
              <a:gd fmla="*/ 867620 h 2239844" name="connsiteY6116"/>
              <a:gd fmla="*/ 2635723 w 4419601" name="connsiteX6117"/>
              <a:gd fmla="*/ 865452 h 2239844" name="connsiteY6117"/>
              <a:gd fmla="*/ 2657605 w 4419601" name="connsiteX6118"/>
              <a:gd fmla="*/ 861892 h 2239844" name="connsiteY6118"/>
              <a:gd fmla="*/ 2659230 w 4419601" name="connsiteX6119"/>
              <a:gd fmla="*/ 862063 h 2239844" name="connsiteY6119"/>
              <a:gd fmla="*/ 2704265 w 4419601" name="connsiteX6120"/>
              <a:gd fmla="*/ 857301 h 2239844" name="connsiteY6120"/>
              <a:gd fmla="*/ 912202 w 4419601" name="connsiteX6121"/>
              <a:gd fmla="*/ 857070 h 2239844" name="connsiteY6121"/>
              <a:gd fmla="*/ 936582 w 4419601" name="connsiteX6122"/>
              <a:gd fmla="*/ 868832 h 2239844" name="connsiteY6122"/>
              <a:gd fmla="*/ 995156 w 4419601" name="connsiteX6123"/>
              <a:gd fmla="*/ 909071 h 2239844" name="connsiteY6123"/>
              <a:gd fmla="*/ 943803 w 4419601" name="connsiteX6124"/>
              <a:gd fmla="*/ 876880 h 2239844" name="connsiteY6124"/>
              <a:gd fmla="*/ 918127 w 4419601" name="connsiteX6125"/>
              <a:gd fmla="*/ 860785 h 2239844" name="connsiteY6125"/>
              <a:gd fmla="*/ 2692304 w 4419601" name="connsiteX6126"/>
              <a:gd fmla="*/ 856907 h 2239844" name="connsiteY6126"/>
              <a:gd fmla="*/ 2704265 w 4419601" name="connsiteX6127"/>
              <a:gd fmla="*/ 857301 h 2239844" name="connsiteY6127"/>
              <a:gd fmla="*/ 2666965 w 4419601" name="connsiteX6128"/>
              <a:gd fmla="*/ 860369 h 2239844" name="connsiteY6128"/>
              <a:gd fmla="*/ 2680943 w 4419601" name="connsiteX6129"/>
              <a:gd fmla="*/ 858095 h 2239844" name="connsiteY6129"/>
              <a:gd fmla="*/ 2656013 w 4419601" name="connsiteX6130"/>
              <a:gd fmla="*/ 855713 h 2239844" name="connsiteY6130"/>
              <a:gd fmla="*/ 2656459 w 4419601" name="connsiteX6131"/>
              <a:gd fmla="*/ 855728 h 2239844" name="connsiteY6131"/>
              <a:gd fmla="*/ 2633950 w 4419601" name="connsiteX6132"/>
              <a:gd fmla="*/ 859390 h 2239844" name="connsiteY6132"/>
              <a:gd fmla="*/ 2633775 w 4419601" name="connsiteX6133"/>
              <a:gd fmla="*/ 859372 h 2239844" name="connsiteY6133"/>
              <a:gd fmla="*/ 2749300 w 4419601" name="connsiteX6134"/>
              <a:gd fmla="*/ 850951 h 2239844" name="connsiteY6134"/>
              <a:gd fmla="*/ 2701616 w 4419601" name="connsiteX6135"/>
              <a:gd fmla="*/ 864024 h 2239844" name="connsiteY6135"/>
              <a:gd fmla="*/ 2697831 w 4419601" name="connsiteX6136"/>
              <a:gd fmla="*/ 864445 h 2239844" name="connsiteY6136"/>
              <a:gd fmla="*/ 2633496 w 4419601" name="connsiteX6137"/>
              <a:gd fmla="*/ 876351 h 2239844" name="connsiteY6137"/>
              <a:gd fmla="*/ 2691398 w 4419601" name="connsiteX6138"/>
              <a:gd fmla="*/ 862857 h 2239844" name="connsiteY6138"/>
              <a:gd fmla="*/ 2719175 w 4419601" name="connsiteX6139"/>
              <a:gd fmla="*/ 854099 h 2239844" name="connsiteY6139"/>
              <a:gd fmla="*/ 886064 w 4419601" name="connsiteX6140"/>
              <a:gd fmla="*/ 850899 h 2239844" name="connsiteY6140"/>
              <a:gd fmla="*/ 886086 w 4419601" name="connsiteX6141"/>
              <a:gd fmla="*/ 850909 h 2239844" name="connsiteY6141"/>
              <a:gd fmla="*/ 886032 w 4419601" name="connsiteX6142"/>
              <a:gd fmla="*/ 851127 h 2239844" name="connsiteY6142"/>
              <a:gd fmla="*/ 1833801 w 4419601" name="connsiteX6143"/>
              <a:gd fmla="*/ 848649 h 2239844" name="connsiteY6143"/>
              <a:gd fmla="*/ 1832159 w 4419601" name="connsiteX6144"/>
              <a:gd fmla="*/ 849417 h 2239844" name="connsiteY6144"/>
              <a:gd fmla="*/ 1816683 w 4419601" name="connsiteX6145"/>
              <a:gd fmla="*/ 862246 h 2239844" name="connsiteY6145"/>
              <a:gd fmla="*/ 1810476 w 4419601" name="connsiteX6146"/>
              <a:gd fmla="*/ 865472 h 2239844" name="connsiteY6146"/>
              <a:gd fmla="*/ 1779960 w 4419601" name="connsiteX6147"/>
              <a:gd fmla="*/ 895978 h 2239844" name="connsiteY6147"/>
              <a:gd fmla="*/ 1776137 w 4419601" name="connsiteX6148"/>
              <a:gd fmla="*/ 905633 h 2239844" name="connsiteY6148"/>
              <a:gd fmla="*/ 1761434 w 4419601" name="connsiteX6149"/>
              <a:gd fmla="*/ 925475 h 2239844" name="connsiteY6149"/>
              <a:gd fmla="*/ 1762293 w 4419601" name="connsiteX6150"/>
              <a:gd fmla="*/ 922469 h 2239844" name="connsiteY6150"/>
              <a:gd fmla="*/ 1786385 w 4419601" name="connsiteX6151"/>
              <a:gd fmla="*/ 876711 h 2239844" name="connsiteY6151"/>
              <a:gd fmla="*/ 1822522 w 4419601" name="connsiteX6152"/>
              <a:gd fmla="*/ 852628 h 2239844" name="connsiteY6152"/>
              <a:gd fmla="*/ 848796 w 4419601" name="connsiteX6153"/>
              <a:gd fmla="*/ 847575 h 2239844" name="connsiteY6153"/>
              <a:gd fmla="*/ 847355 w 4419601" name="connsiteX6154"/>
              <a:gd fmla="*/ 850527 h 2239844" name="connsiteY6154"/>
              <a:gd fmla="*/ 845167 w 4419601" name="connsiteX6155"/>
              <a:gd fmla="*/ 853305 h 2239844" name="connsiteY6155"/>
              <a:gd fmla="*/ 821743 w 4419601" name="connsiteX6156"/>
              <a:gd fmla="*/ 869736 h 2239844" name="connsiteY6156"/>
              <a:gd fmla="*/ 789729 w 4419601" name="connsiteX6157"/>
              <a:gd fmla="*/ 883343 h 2239844" name="connsiteY6157"/>
              <a:gd fmla="*/ 787197 w 4419601" name="connsiteX6158"/>
              <a:gd fmla="*/ 883279 h 2239844" name="connsiteY6158"/>
              <a:gd fmla="*/ 777414 w 4419601" name="connsiteX6159"/>
              <a:gd fmla="*/ 877075 h 2239844" name="connsiteY6159"/>
              <a:gd fmla="*/ 791522 w 4419601" name="connsiteX6160"/>
              <a:gd fmla="*/ 876370 h 2239844" name="connsiteY6160"/>
              <a:gd fmla="*/ 798533 w 4419601" name="connsiteX6161"/>
              <a:gd fmla="*/ 876139 h 2239844" name="connsiteY6161"/>
              <a:gd fmla="*/ 833849 w 4419601" name="connsiteX6162"/>
              <a:gd fmla="*/ 860532 h 2239844" name="connsiteY6162"/>
              <a:gd fmla="*/ 889749 w 4419601" name="connsiteX6163"/>
              <a:gd fmla="*/ 846238 h 2239844" name="connsiteY6163"/>
              <a:gd fmla="*/ 901366 w 4419601" name="connsiteX6164"/>
              <a:gd fmla="*/ 851843 h 2239844" name="connsiteY6164"/>
              <a:gd fmla="*/ 921490 w 4419601" name="connsiteX6165"/>
              <a:gd fmla="*/ 867989 h 2239844" name="connsiteY6165"/>
              <a:gd fmla="*/ 886086 w 4419601" name="connsiteX6166"/>
              <a:gd fmla="*/ 850909 h 2239844" name="connsiteY6166"/>
              <a:gd fmla="*/ 886834 w 4419601" name="connsiteX6167"/>
              <a:gd fmla="*/ 847908 h 2239844" name="connsiteY6167"/>
              <a:gd fmla="*/ 892451 w 4419601" name="connsiteX6168"/>
              <a:gd fmla="*/ 844689 h 2239844" name="connsiteY6168"/>
              <a:gd fmla="*/ 889749 w 4419601" name="connsiteX6169"/>
              <a:gd fmla="*/ 846238 h 2239844" name="connsiteY6169"/>
              <a:gd fmla="*/ 887893 w 4419601" name="connsiteX6170"/>
              <a:gd fmla="*/ 845342 h 2239844" name="connsiteY6170"/>
              <a:gd fmla="*/ 892451 w 4419601" name="connsiteX6171"/>
              <a:gd fmla="*/ 844689 h 2239844" name="connsiteY6171"/>
              <a:gd fmla="*/ 912202 w 4419601" name="connsiteX6172"/>
              <a:gd fmla="*/ 857070 h 2239844" name="connsiteY6172"/>
              <a:gd fmla="*/ 901366 w 4419601" name="connsiteX6173"/>
              <a:gd fmla="*/ 851843 h 2239844" name="connsiteY6173"/>
              <a:gd fmla="*/ 2749300 w 4419601" name="connsiteX6174"/>
              <a:gd fmla="*/ 844601 h 2239844" name="connsiteY6174"/>
              <a:gd fmla="*/ 2719175 w 4419601" name="connsiteX6175"/>
              <a:gd fmla="*/ 854099 h 2239844" name="connsiteY6175"/>
              <a:gd fmla="*/ 2692304 w 4419601" name="connsiteX6176"/>
              <a:gd fmla="*/ 856907 h 2239844" name="connsiteY6176"/>
              <a:gd fmla="*/ 2656459 w 4419601" name="connsiteX6177"/>
              <a:gd fmla="*/ 855728 h 2239844" name="connsiteY6177"/>
              <a:gd fmla="*/ 2680943 w 4419601" name="connsiteX6178"/>
              <a:gd fmla="*/ 851745 h 2239844" name="connsiteY6178"/>
              <a:gd fmla="*/ 2749300 w 4419601" name="connsiteX6179"/>
              <a:gd fmla="*/ 844601 h 2239844" name="connsiteY6179"/>
              <a:gd fmla="*/ 2749300 w 4419601" name="connsiteX6180"/>
              <a:gd fmla="*/ 844601 h 2239844" name="connsiteY6180"/>
              <a:gd fmla="*/ 2749300 w 4419601" name="connsiteX6181"/>
              <a:gd fmla="*/ 850951 h 2239844" name="connsiteY6181"/>
              <a:gd fmla="*/ 2749300 w 4419601" name="connsiteX6182"/>
              <a:gd fmla="*/ 844601 h 2239844" name="connsiteY6182"/>
              <a:gd fmla="*/ 1853757 w 4419601" name="connsiteX6183"/>
              <a:gd fmla="*/ 843700 h 2239844" name="connsiteY6183"/>
              <a:gd fmla="*/ 1828144 w 4419601" name="connsiteX6184"/>
              <a:gd fmla="*/ 858248 h 2239844" name="connsiteY6184"/>
              <a:gd fmla="*/ 1828010 w 4419601" name="connsiteX6185"/>
              <a:gd fmla="*/ 858341 h 2239844" name="connsiteY6185"/>
              <a:gd fmla="*/ 1826537 w 4419601" name="connsiteX6186"/>
              <a:gd fmla="*/ 859050 h 2239844" name="connsiteY6186"/>
              <a:gd fmla="*/ 1824896 w 4419601" name="connsiteX6187"/>
              <a:gd fmla="*/ 860535 h 2239844" name="connsiteY6187"/>
              <a:gd fmla="*/ 1797406 w 4419601" name="connsiteX6188"/>
              <a:gd fmla="*/ 879896 h 2239844" name="connsiteY6188"/>
              <a:gd fmla="*/ 1799234 w 4419601" name="connsiteX6189"/>
              <a:gd fmla="*/ 876711 h 2239844" name="connsiteY6189"/>
              <a:gd fmla="*/ 1816683 w 4419601" name="connsiteX6190"/>
              <a:gd fmla="*/ 862246 h 2239844" name="connsiteY6190"/>
              <a:gd fmla="*/ 1850629 w 4419601" name="connsiteX6191"/>
              <a:gd fmla="*/ 844600 h 2239844" name="connsiteY6191"/>
              <a:gd fmla="*/ 1234440 w 4419601" name="connsiteX6192"/>
              <a:gd fmla="*/ 841582 h 2239844" name="connsiteY6192"/>
              <a:gd fmla="*/ 1231220 w 4419601" name="connsiteX6193"/>
              <a:gd fmla="*/ 849080 h 2239844" name="connsiteY6193"/>
              <a:gd fmla="*/ 1207732 w 4419601" name="connsiteX6194"/>
              <a:gd fmla="*/ 895223 h 2239844" name="connsiteY6194"/>
              <a:gd fmla="*/ 1196075 w 4419601" name="connsiteX6195"/>
              <a:gd fmla="*/ 918926 h 2239844" name="connsiteY6195"/>
              <a:gd fmla="*/ 1187633 w 4419601" name="connsiteX6196"/>
              <a:gd fmla="*/ 932989 h 2239844" name="connsiteY6196"/>
              <a:gd fmla="*/ 1187635 w 4419601" name="connsiteX6197"/>
              <a:gd fmla="*/ 932986 h 2239844" name="connsiteY6197"/>
              <a:gd fmla="*/ 2530559 w 4419601" name="connsiteX6198"/>
              <a:gd fmla="*/ 838251 h 2239844" name="connsiteY6198"/>
              <a:gd fmla="*/ 2614195 w 4419601" name="connsiteX6199"/>
              <a:gd fmla="*/ 857301 h 2239844" name="connsiteY6199"/>
              <a:gd fmla="*/ 2633775 w 4419601" name="connsiteX6200"/>
              <a:gd fmla="*/ 859372 h 2239844" name="connsiteY6200"/>
              <a:gd fmla="*/ 2611497 w 4419601" name="connsiteX6201"/>
              <a:gd fmla="*/ 863036 h 2239844" name="connsiteY6201"/>
              <a:gd fmla="*/ 2530559 w 4419601" name="connsiteX6202"/>
              <a:gd fmla="*/ 844601 h 2239844" name="connsiteY6202"/>
              <a:gd fmla="*/ 2530559 w 4419601" name="connsiteX6203"/>
              <a:gd fmla="*/ 838251 h 2239844" name="connsiteY6203"/>
              <a:gd fmla="*/ 873194 w 4419601" name="connsiteX6204"/>
              <a:gd fmla="*/ 838251 h 2239844" name="connsiteY6204"/>
              <a:gd fmla="*/ 873194 w 4419601" name="connsiteX6205"/>
              <a:gd fmla="*/ 844689 h 2239844" name="connsiteY6205"/>
              <a:gd fmla="*/ 882037 w 4419601" name="connsiteX6206"/>
              <a:gd fmla="*/ 848956 h 2239844" name="connsiteY6206"/>
              <a:gd fmla="*/ 896463 w 4419601" name="connsiteX6207"/>
              <a:gd fmla="*/ 866418 h 2239844" name="connsiteY6207"/>
              <a:gd fmla="*/ 924546 w 4419601" name="connsiteX6208"/>
              <a:gd fmla="*/ 889757 h 2239844" name="connsiteY6208"/>
              <a:gd fmla="*/ 954234 w 4419601" name="connsiteX6209"/>
              <a:gd fmla="*/ 905852 h 2239844" name="connsiteY6209"/>
              <a:gd fmla="*/ 981376 w 4419601" name="connsiteX6210"/>
              <a:gd fmla="*/ 918514 h 2239844" name="connsiteY6210"/>
              <a:gd fmla="*/ 983922 w 4419601" name="connsiteX6211"/>
              <a:gd fmla="*/ 920338 h 2239844" name="connsiteY6211"/>
              <a:gd fmla="*/ 988125 w 4419601" name="connsiteX6212"/>
              <a:gd fmla="*/ 926240 h 2239844" name="connsiteY6212"/>
              <a:gd fmla="*/ 987934 w 4419601" name="connsiteX6213"/>
              <a:gd fmla="*/ 927581 h 2239844" name="connsiteY6213"/>
              <a:gd fmla="*/ 982318 w 4419601" name="connsiteX6214"/>
              <a:gd fmla="*/ 928386 h 2239844" name="connsiteY6214"/>
              <a:gd fmla="*/ 918127 w 4419601" name="connsiteX6215"/>
              <a:gd fmla="*/ 889757 h 2239844" name="connsiteY6215"/>
              <a:gd fmla="*/ 893678 w 4419601" name="connsiteX6216"/>
              <a:gd fmla="*/ 872241 h 2239844" name="connsiteY6216"/>
              <a:gd fmla="*/ 892451 w 4419601" name="connsiteX6217"/>
              <a:gd fmla="*/ 870442 h 2239844" name="connsiteY6217"/>
              <a:gd fmla="*/ 891916 w 4419601" name="connsiteX6218"/>
              <a:gd fmla="*/ 870978 h 2239844" name="connsiteY6218"/>
              <a:gd fmla="*/ 890044 w 4419601" name="connsiteX6219"/>
              <a:gd fmla="*/ 869637 h 2239844" name="connsiteY6219"/>
              <a:gd fmla="*/ 866775 w 4419601" name="connsiteX6220"/>
              <a:gd fmla="*/ 844689 h 2239844" name="connsiteY6220"/>
              <a:gd fmla="*/ 873194 w 4419601" name="connsiteX6221"/>
              <a:gd fmla="*/ 838251 h 2239844" name="connsiteY6221"/>
              <a:gd fmla="*/ 873194 w 4419601" name="connsiteX6222"/>
              <a:gd fmla="*/ 838251 h 2239844" name="connsiteY6222"/>
              <a:gd fmla="*/ 887893 w 4419601" name="connsiteX6223"/>
              <a:gd fmla="*/ 845342 h 2239844" name="connsiteY6223"/>
              <a:gd fmla="*/ 886834 w 4419601" name="connsiteX6224"/>
              <a:gd fmla="*/ 845494 h 2239844" name="connsiteY6224"/>
              <a:gd fmla="*/ 886064 w 4419601" name="connsiteX6225"/>
              <a:gd fmla="*/ 850899 h 2239844" name="connsiteY6225"/>
              <a:gd fmla="*/ 882037 w 4419601" name="connsiteX6226"/>
              <a:gd fmla="*/ 848956 h 2239844" name="connsiteY6226"/>
              <a:gd fmla="*/ 744908 w 4419601" name="connsiteX6227"/>
              <a:gd fmla="*/ 837722 h 2239844" name="connsiteY6227"/>
              <a:gd fmla="*/ 763317 w 4419601" name="connsiteX6228"/>
              <a:gd fmla="*/ 868136 h 2239844" name="connsiteY6228"/>
              <a:gd fmla="*/ 765552 w 4419601" name="connsiteX6229"/>
              <a:gd fmla="*/ 869553 h 2239844" name="connsiteY6229"/>
              <a:gd fmla="*/ 764117 w 4419601" name="connsiteX6230"/>
              <a:gd fmla="*/ 869736 h 2239844" name="connsiteY6230"/>
              <a:gd fmla="*/ 757195 w 4419601" name="connsiteX6231"/>
              <a:gd fmla="*/ 868311 h 2239844" name="connsiteY6231"/>
              <a:gd fmla="*/ 738505 w 4419601" name="connsiteX6232"/>
              <a:gd fmla="*/ 844124 h 2239844" name="connsiteY6232"/>
              <a:gd fmla="*/ 744908 w 4419601" name="connsiteX6233"/>
              <a:gd fmla="*/ 837722 h 2239844" name="connsiteY6233"/>
              <a:gd fmla="*/ 2665490 w 4419601" name="connsiteX6234"/>
              <a:gd fmla="*/ 837661 h 2239844" name="connsiteY6234"/>
              <a:gd fmla="*/ 2671916 w 4419601" name="connsiteX6235"/>
              <a:gd fmla="*/ 837661 h 2239844" name="connsiteY6235"/>
              <a:gd fmla="*/ 2665490 w 4419601" name="connsiteX6236"/>
              <a:gd fmla="*/ 837661 h 2239844" name="connsiteY6236"/>
              <a:gd fmla="*/ 3189834 w 4419601" name="connsiteX6237"/>
              <a:gd fmla="*/ 836404 h 2239844" name="connsiteY6237"/>
              <a:gd fmla="*/ 3254757 w 4419601" name="connsiteX6238"/>
              <a:gd fmla="*/ 906249 h 2239844" name="connsiteY6238"/>
              <a:gd fmla="*/ 3320613 w 4419601" name="connsiteX6239"/>
              <a:gd fmla="*/ 992291 h 2239844" name="connsiteY6239"/>
              <a:gd fmla="*/ 3368098 w 4419601" name="connsiteX6240"/>
              <a:gd fmla="*/ 1081348 h 2239844" name="connsiteY6240"/>
              <a:gd fmla="*/ 3393928 w 4419601" name="connsiteX6241"/>
              <a:gd fmla="*/ 1143606 h 2239844" name="connsiteY6241"/>
              <a:gd fmla="*/ 3381929 w 4419601" name="connsiteX6242"/>
              <a:gd fmla="*/ 1123163 h 2239844" name="connsiteY6242"/>
              <a:gd fmla="*/ 3372013 w 4419601" name="connsiteX6243"/>
              <a:gd fmla="*/ 1101652 h 2239844" name="connsiteY6243"/>
              <a:gd fmla="*/ 3359892 w 4419601" name="connsiteX6244"/>
              <a:gd fmla="*/ 1082712 h 2239844" name="connsiteY6244"/>
              <a:gd fmla="*/ 3352537 w 4419601" name="connsiteX6245"/>
              <a:gd fmla="*/ 1065768 h 2239844" name="connsiteY6245"/>
              <a:gd fmla="*/ 3301338 w 4419601" name="connsiteX6246"/>
              <a:gd fmla="*/ 979425 h 2239844" name="connsiteY6246"/>
              <a:gd fmla="*/ 3277418 w 4419601" name="connsiteX6247"/>
              <a:gd fmla="*/ 948172 h 2239844" name="connsiteY6247"/>
              <a:gd fmla="*/ 3249135 w 4419601" name="connsiteX6248"/>
              <a:gd fmla="*/ 907053 h 2239844" name="connsiteY6248"/>
              <a:gd fmla="*/ 3166709 w 4419601" name="connsiteX6249"/>
              <a:gd fmla="*/ 835292 h 2239844" name="connsiteY6249"/>
              <a:gd fmla="*/ 3174444 w 4419601" name="connsiteX6250"/>
              <a:gd fmla="*/ 841919 h 2239844" name="connsiteY6250"/>
              <a:gd fmla="*/ 3228448 w 4419601" name="connsiteX6251"/>
              <a:gd fmla="*/ 899456 h 2239844" name="connsiteY6251"/>
              <a:gd fmla="*/ 3256363 w 4419601" name="connsiteX6252"/>
              <a:gd fmla="*/ 934393 h 2239844" name="connsiteY6252"/>
              <a:gd fmla="*/ 3285276 w 4419601" name="connsiteX6253"/>
              <a:gd fmla="*/ 973796 h 2239844" name="connsiteY6253"/>
              <a:gd fmla="*/ 3295928 w 4419601" name="connsiteX6254"/>
              <a:gd fmla="*/ 990089 h 2239844" name="connsiteY6254"/>
              <a:gd fmla="*/ 3256363 w 4419601" name="connsiteX6255"/>
              <a:gd fmla="*/ 940826 h 2239844" name="connsiteY6255"/>
              <a:gd fmla="*/ 3252794 w 4419601" name="connsiteX6256"/>
              <a:gd fmla="*/ 937252 h 2239844" name="connsiteY6256"/>
              <a:gd fmla="*/ 3224238 w 4419601" name="connsiteX6257"/>
              <a:gd fmla="*/ 902228 h 2239844" name="connsiteY6257"/>
              <a:gd fmla="*/ 3186491 w 4419601" name="connsiteX6258"/>
              <a:gd fmla="*/ 860414 h 2239844" name="connsiteY6258"/>
              <a:gd fmla="*/ 1884259 w 4419601" name="connsiteX6259"/>
              <a:gd fmla="*/ 834914 h 2239844" name="connsiteY6259"/>
              <a:gd fmla="*/ 1850629 w 4419601" name="connsiteX6260"/>
              <a:gd fmla="*/ 851023 h 2239844" name="connsiteY6260"/>
              <a:gd fmla="*/ 1816600 w 4419601" name="connsiteX6261"/>
              <a:gd fmla="*/ 873801 h 2239844" name="connsiteY6261"/>
              <a:gd fmla="*/ 1787546 w 4419601" name="connsiteX6262"/>
              <a:gd fmla="*/ 901341 h 2239844" name="connsiteY6262"/>
              <a:gd fmla="*/ 1792809 w 4419601" name="connsiteX6263"/>
              <a:gd fmla="*/ 889555 h 2239844" name="connsiteY6263"/>
              <a:gd fmla="*/ 1824896 w 4419601" name="connsiteX6264"/>
              <a:gd fmla="*/ 860535 h 2239844" name="connsiteY6264"/>
              <a:gd fmla="*/ 1828010 w 4419601" name="connsiteX6265"/>
              <a:gd fmla="*/ 858341 h 2239844" name="connsiteY6265"/>
              <a:gd fmla="*/ 1865396 w 4419601" name="connsiteX6266"/>
              <a:gd fmla="*/ 840347 h 2239844" name="connsiteY6266"/>
              <a:gd fmla="*/ 3183982 w 4419601" name="connsiteX6267"/>
              <a:gd fmla="*/ 830108 h 2239844" name="connsiteY6267"/>
              <a:gd fmla="*/ 3185688 w 4419601" name="connsiteX6268"/>
              <a:gd fmla="*/ 831465 h 2239844" name="connsiteY6268"/>
              <a:gd fmla="*/ 3189834 w 4419601" name="connsiteX6269"/>
              <a:gd fmla="*/ 836404 h 2239844" name="connsiteY6269"/>
              <a:gd fmla="*/ 866499 w 4419601" name="connsiteX6270"/>
              <a:gd fmla="*/ 827125 h 2239844" name="connsiteY6270"/>
              <a:gd fmla="*/ 860161 w 4419601" name="connsiteX6271"/>
              <a:gd fmla="*/ 850527 h 2239844" name="connsiteY6271"/>
              <a:gd fmla="*/ 802535 w 4419601" name="connsiteX6272"/>
              <a:gd fmla="*/ 895348 h 2239844" name="connsiteY6272"/>
              <a:gd fmla="*/ 783526 w 4419601" name="connsiteX6273"/>
              <a:gd fmla="*/ 890946 h 2239844" name="connsiteY6273"/>
              <a:gd fmla="*/ 771146 w 4419601" name="connsiteX6274"/>
              <a:gd fmla="*/ 882878 h 2239844" name="connsiteY6274"/>
              <a:gd fmla="*/ 787197 w 4419601" name="connsiteX6275"/>
              <a:gd fmla="*/ 883279 h 2239844" name="connsiteY6275"/>
              <a:gd fmla="*/ 796132 w 4419601" name="connsiteX6276"/>
              <a:gd fmla="*/ 888945 h 2239844" name="connsiteY6276"/>
              <a:gd fmla="*/ 826546 w 4419601" name="connsiteX6277"/>
              <a:gd fmla="*/ 876940 h 2239844" name="connsiteY6277"/>
              <a:gd fmla="*/ 845167 w 4419601" name="connsiteX6278"/>
              <a:gd fmla="*/ 853305 h 2239844" name="connsiteY6278"/>
              <a:gd fmla="*/ 848556 w 4419601" name="connsiteX6279"/>
              <a:gd fmla="*/ 850928 h 2239844" name="connsiteY6279"/>
              <a:gd fmla="*/ 855399 w 4419601" name="connsiteX6280"/>
              <a:gd fmla="*/ 841851 h 2239844" name="connsiteY6280"/>
              <a:gd fmla="*/ 860161 w 4419601" name="connsiteX6281"/>
              <a:gd fmla="*/ 837722 h 2239844" name="connsiteY6281"/>
              <a:gd fmla="*/ 861359 w 4419601" name="connsiteX6282"/>
              <a:gd fmla="*/ 833944 h 2239844" name="connsiteY6282"/>
              <a:gd fmla="*/ 2833293 w 4419601" name="connsiteX6283"/>
              <a:gd fmla="*/ 823153 h 2239844" name="connsiteY6283"/>
              <a:gd fmla="*/ 2851820 w 4419601" name="connsiteX6284"/>
              <a:gd fmla="*/ 831094 h 2239844" name="connsiteY6284"/>
              <a:gd fmla="*/ 2874317 w 4419601" name="connsiteX6285"/>
              <a:gd fmla="*/ 843950 h 2239844" name="connsiteY6285"/>
              <a:gd fmla="*/ 2886315 w 4419601" name="connsiteX6286"/>
              <a:gd fmla="*/ 850806 h 2239844" name="connsiteY6286"/>
              <a:gd fmla="*/ 2910474 w 4419601" name="connsiteX6287"/>
              <a:gd fmla="*/ 869662 h 2239844" name="connsiteY6287"/>
              <a:gd fmla="*/ 2948237 w 4419601" name="connsiteX6288"/>
              <a:gd fmla="*/ 895374 h 2239844" name="connsiteY6288"/>
              <a:gd fmla="*/ 3018944 w 4419601" name="connsiteX6289"/>
              <a:gd fmla="*/ 966083 h 2239844" name="connsiteY6289"/>
              <a:gd fmla="*/ 3089650 w 4419601" name="connsiteX6290"/>
              <a:gd fmla="*/ 1043220 h 2239844" name="connsiteY6290"/>
              <a:gd fmla="*/ 3153928 w 4419601" name="connsiteX6291"/>
              <a:gd fmla="*/ 1120357 h 2239844" name="connsiteY6291"/>
              <a:gd fmla="*/ 3243917 w 4419601" name="connsiteX6292"/>
              <a:gd fmla="*/ 1287487 h 2239844" name="connsiteY6292"/>
              <a:gd fmla="*/ 3250066 w 4419601" name="connsiteX6293"/>
              <a:gd fmla="*/ 1305934 h 2239844" name="connsiteY6293"/>
              <a:gd fmla="*/ 3252756 w 4419601" name="connsiteX6294"/>
              <a:gd fmla="*/ 1319628 h 2239844" name="connsiteY6294"/>
              <a:gd fmla="*/ 3253188 w 4419601" name="connsiteX6295"/>
              <a:gd fmla="*/ 1324468 h 2239844" name="connsiteY6295"/>
              <a:gd fmla="*/ 3235883 w 4419601" name="connsiteX6296"/>
              <a:gd fmla="*/ 1275435 h 2239844" name="connsiteY6296"/>
              <a:gd fmla="*/ 3192495 w 4419601" name="connsiteX6297"/>
              <a:gd fmla="*/ 1184638 h 2239844" name="connsiteY6297"/>
              <a:gd fmla="*/ 3134644 w 4419601" name="connsiteX6298"/>
              <a:gd fmla="*/ 1101073 h 2239844" name="connsiteY6298"/>
              <a:gd fmla="*/ 3063938 w 4419601" name="connsiteX6299"/>
              <a:gd fmla="*/ 1023936 h 2239844" name="connsiteY6299"/>
              <a:gd fmla="*/ 2922526 w 4419601" name="connsiteX6300"/>
              <a:gd fmla="*/ 882518 h 2239844" name="connsiteY6300"/>
              <a:gd fmla="*/ 2858248 w 4419601" name="connsiteX6301"/>
              <a:gd fmla="*/ 843950 h 2239844" name="connsiteY6301"/>
              <a:gd fmla="*/ 1917089 w 4419601" name="connsiteX6302"/>
              <a:gd fmla="*/ 822676 h 2239844" name="connsiteY6302"/>
              <a:gd fmla="*/ 1898009 w 4419601" name="connsiteX6303"/>
              <a:gd fmla="*/ 830953 h 2239844" name="connsiteY6303"/>
              <a:gd fmla="*/ 1884259 w 4419601" name="connsiteX6304"/>
              <a:gd fmla="*/ 834914 h 2239844" name="connsiteY6304"/>
              <a:gd fmla="*/ 1889176 w 4419601" name="connsiteX6305"/>
              <a:gd fmla="*/ 832559 h 2239844" name="connsiteY6305"/>
              <a:gd fmla="*/ 865403 w 4419601" name="connsiteX6306"/>
              <a:gd fmla="*/ 821189 h 2239844" name="connsiteY6306"/>
              <a:gd fmla="*/ 861359 w 4419601" name="connsiteX6307"/>
              <a:gd fmla="*/ 833944 h 2239844" name="connsiteY6307"/>
              <a:gd fmla="*/ 855399 w 4419601" name="connsiteX6308"/>
              <a:gd fmla="*/ 841851 h 2239844" name="connsiteY6308"/>
              <a:gd fmla="*/ 848796 w 4419601" name="connsiteX6309"/>
              <a:gd fmla="*/ 847575 h 2239844" name="connsiteY6309"/>
              <a:gd fmla="*/ 850571 w 4419601" name="connsiteX6310"/>
              <a:gd fmla="*/ 843936 h 2239844" name="connsiteY6310"/>
              <a:gd fmla="*/ 852958 w 4419601" name="connsiteX6311"/>
              <a:gd fmla="*/ 842524 h 2239844" name="connsiteY6311"/>
              <a:gd fmla="*/ 2454091 w 4419601" name="connsiteX6312"/>
              <a:gd fmla="*/ 818426 h 2239844" name="connsiteY6312"/>
              <a:gd fmla="*/ 2464207 w 4419601" name="connsiteX6313"/>
              <a:gd fmla="*/ 826660 h 2239844" name="connsiteY6313"/>
              <a:gd fmla="*/ 2511570 w 4419601" name="connsiteX6314"/>
              <a:gd fmla="*/ 856461 h 2239844" name="connsiteY6314"/>
              <a:gd fmla="*/ 2533190 w 4419601" name="connsiteX6315"/>
              <a:gd fmla="*/ 868662 h 2239844" name="connsiteY6315"/>
              <a:gd fmla="*/ 2553089 w 4419601" name="connsiteX6316"/>
              <a:gd fmla="*/ 878242 h 2239844" name="connsiteY6316"/>
              <a:gd fmla="*/ 2550103 w 4419601" name="connsiteX6317"/>
              <a:gd fmla="*/ 875791 h 2239844" name="connsiteY6317"/>
              <a:gd fmla="*/ 2515584 w 4419601" name="connsiteX6318"/>
              <a:gd fmla="*/ 852434 h 2239844" name="connsiteY6318"/>
              <a:gd fmla="*/ 2512888 w 4419601" name="connsiteX6319"/>
              <a:gd fmla="*/ 849874 h 2239844" name="connsiteY6319"/>
              <a:gd fmla="*/ 2505201 w 4419601" name="connsiteX6320"/>
              <a:gd fmla="*/ 846389 h 2239844" name="connsiteY6320"/>
              <a:gd fmla="*/ 3154446 w 4419601" name="connsiteX6321"/>
              <a:gd fmla="*/ 816639 h 2239844" name="connsiteY6321"/>
              <a:gd fmla="*/ 3179263 w 4419601" name="connsiteX6322"/>
              <a:gd fmla="*/ 837898 h 2239844" name="connsiteY6322"/>
              <a:gd fmla="*/ 3233809 w 4419601" name="connsiteX6323"/>
              <a:gd fmla="*/ 897351 h 2239844" name="connsiteY6323"/>
              <a:gd fmla="*/ 3259617 w 4419601" name="connsiteX6324"/>
              <a:gd fmla="*/ 934366 h 2239844" name="connsiteY6324"/>
              <a:gd fmla="*/ 3237088 w 4419601" name="connsiteX6325"/>
              <a:gd fmla="*/ 908661 h 2239844" name="connsiteY6325"/>
              <a:gd fmla="*/ 3228448 w 4419601" name="connsiteX6326"/>
              <a:gd fmla="*/ 899456 h 2239844" name="connsiteY6326"/>
              <a:gd fmla="*/ 3221026 w 4419601" name="connsiteX6327"/>
              <a:gd fmla="*/ 890166 h 2239844" name="connsiteY6327"/>
              <a:gd fmla="*/ 3185688 w 4419601" name="connsiteX6328"/>
              <a:gd fmla="*/ 850764 h 2239844" name="connsiteY6328"/>
              <a:gd fmla="*/ 1912402 w 4419601" name="connsiteX6329"/>
              <a:gd fmla="*/ 816583 h 2239844" name="connsiteY6329"/>
              <a:gd fmla="*/ 1907646 w 4419601" name="connsiteX6330"/>
              <a:gd fmla="*/ 818912 h 2239844" name="connsiteY6330"/>
              <a:gd fmla="*/ 1863478 w 4419601" name="connsiteX6331"/>
              <a:gd fmla="*/ 838178 h 2239844" name="connsiteY6331"/>
              <a:gd fmla="*/ 1833801 w 4419601" name="connsiteX6332"/>
              <a:gd fmla="*/ 848649 h 2239844" name="connsiteY6332"/>
              <a:gd fmla="*/ 1869902 w 4419601" name="connsiteX6333"/>
              <a:gd fmla="*/ 831756 h 2239844" name="connsiteY6333"/>
              <a:gd fmla="*/ 2677816 w 4419601" name="connsiteX6334"/>
              <a:gd fmla="*/ 816246 h 2239844" name="connsiteY6334"/>
              <a:gd fmla="*/ 2678269 w 4419601" name="connsiteX6335"/>
              <a:gd fmla="*/ 818237 h 2239844" name="connsiteY6335"/>
              <a:gd fmla="*/ 2676662 w 4419601" name="connsiteX6336"/>
              <a:gd fmla="*/ 816630 h 2239844" name="connsiteY6336"/>
              <a:gd fmla="*/ 1937383 w 4419601" name="connsiteX6337"/>
              <a:gd fmla="*/ 814443 h 2239844" name="connsiteY6337"/>
              <a:gd fmla="*/ 1927722 w 4419601" name="connsiteX6338"/>
              <a:gd fmla="*/ 818912 h 2239844" name="connsiteY6338"/>
              <a:gd fmla="*/ 1917089 w 4419601" name="connsiteX6339"/>
              <a:gd fmla="*/ 822676 h 2239844" name="connsiteY6339"/>
              <a:gd fmla="*/ 1930429 w 4419601" name="connsiteX6340"/>
              <a:gd fmla="*/ 816889 h 2239844" name="connsiteY6340"/>
              <a:gd fmla="*/ 1580854 w 4419601" name="connsiteX6341"/>
              <a:gd fmla="*/ 811217 h 2239844" name="connsiteY6341"/>
              <a:gd fmla="*/ 1580854 w 4419601" name="connsiteX6342"/>
              <a:gd fmla="*/ 817614 h 2239844" name="connsiteY6342"/>
              <a:gd fmla="*/ 1580854 w 4419601" name="connsiteX6343"/>
              <a:gd fmla="*/ 811217 h 2239844" name="connsiteY6343"/>
              <a:gd fmla="*/ 868757 w 4419601" name="connsiteX6344"/>
              <a:gd fmla="*/ 810613 h 2239844" name="connsiteY6344"/>
              <a:gd fmla="*/ 869065 w 4419601" name="connsiteX6345"/>
              <a:gd fmla="*/ 814911 h 2239844" name="connsiteY6345"/>
              <a:gd fmla="*/ 865403 w 4419601" name="connsiteX6346"/>
              <a:gd fmla="*/ 821189 h 2239844" name="connsiteY6346"/>
              <a:gd fmla="*/ 3157214 w 4419601" name="connsiteX6347"/>
              <a:gd fmla="*/ 809729 h 2239844" name="connsiteY6347"/>
              <a:gd fmla="*/ 3159988 w 4419601" name="connsiteX6348"/>
              <a:gd fmla="*/ 812166 h 2239844" name="connsiteY6348"/>
              <a:gd fmla="*/ 3235482 w 4419601" name="connsiteX6349"/>
              <a:gd fmla="*/ 893383 h 2239844" name="connsiteY6349"/>
              <a:gd fmla="*/ 3277418 w 4419601" name="connsiteX6350"/>
              <a:gd fmla="*/ 948172 h 2239844" name="connsiteY6350"/>
              <a:gd fmla="*/ 3307763 w 4419601" name="connsiteX6351"/>
              <a:gd fmla="*/ 992291 h 2239844" name="connsiteY6351"/>
              <a:gd fmla="*/ 3344264 w 4419601" name="connsiteX6352"/>
              <a:gd fmla="*/ 1058292 h 2239844" name="connsiteY6352"/>
              <a:gd fmla="*/ 3339309 w 4419601" name="connsiteX6353"/>
              <a:gd fmla="*/ 1050549 h 2239844" name="connsiteY6353"/>
              <a:gd fmla="*/ 3301338 w 4419601" name="connsiteX6354"/>
              <a:gd fmla="*/ 985858 h 2239844" name="connsiteY6354"/>
              <a:gd fmla="*/ 3242710 w 4419601" name="connsiteX6355"/>
              <a:gd fmla="*/ 907053 h 2239844" name="connsiteY6355"/>
              <a:gd fmla="*/ 3233809 w 4419601" name="connsiteX6356"/>
              <a:gd fmla="*/ 897351 h 2239844" name="connsiteY6356"/>
              <a:gd fmla="*/ 3222632 w 4419601" name="connsiteX6357"/>
              <a:gd fmla="*/ 881321 h 2239844" name="connsiteY6357"/>
              <a:gd fmla="*/ 862631 w 4419601" name="connsiteX6358"/>
              <a:gd fmla="*/ 809114 h 2239844" name="connsiteY6358"/>
              <a:gd fmla="*/ 863363 w 4419601" name="connsiteX6359"/>
              <a:gd fmla="*/ 817712 h 2239844" name="connsiteY6359"/>
              <a:gd fmla="*/ 850571 w 4419601" name="connsiteX6360"/>
              <a:gd fmla="*/ 843936 h 2239844" name="connsiteY6360"/>
              <a:gd fmla="*/ 796132 w 4419601" name="connsiteX6361"/>
              <a:gd fmla="*/ 876139 h 2239844" name="connsiteY6361"/>
              <a:gd fmla="*/ 791522 w 4419601" name="connsiteX6362"/>
              <a:gd fmla="*/ 876370 h 2239844" name="connsiteY6362"/>
              <a:gd fmla="*/ 777052 w 4419601" name="connsiteX6363"/>
              <a:gd fmla="*/ 876845 h 2239844" name="connsiteY6363"/>
              <a:gd fmla="*/ 765552 w 4419601" name="connsiteX6364"/>
              <a:gd fmla="*/ 869553 h 2239844" name="connsiteY6364"/>
              <a:gd fmla="*/ 801734 w 4419601" name="connsiteX6365"/>
              <a:gd fmla="*/ 864934 h 2239844" name="connsiteY6365"/>
              <a:gd fmla="*/ 834549 w 4419601" name="connsiteX6366"/>
              <a:gd fmla="*/ 850527 h 2239844" name="connsiteY6366"/>
              <a:gd fmla="*/ 860161 w 4419601" name="connsiteX6367"/>
              <a:gd fmla="*/ 823315 h 2239844" name="connsiteY6367"/>
              <a:gd fmla="*/ 3150334 w 4419601" name="connsiteX6368"/>
              <a:gd fmla="*/ 803683 h 2239844" name="connsiteY6368"/>
              <a:gd fmla="*/ 3152384 w 4419601" name="connsiteX6369"/>
              <a:gd fmla="*/ 804984 h 2239844" name="connsiteY6369"/>
              <a:gd fmla="*/ 3154195 w 4419601" name="connsiteX6370"/>
              <a:gd fmla="*/ 806425 h 2239844" name="connsiteY6370"/>
              <a:gd fmla="*/ 3157214 w 4419601" name="connsiteX6371"/>
              <a:gd fmla="*/ 809729 h 2239844" name="connsiteY6371"/>
              <a:gd fmla="*/ 2826784 w 4419601" name="connsiteX6372"/>
              <a:gd fmla="*/ 803265 h 2239844" name="connsiteY6372"/>
              <a:gd fmla="*/ 2870779 w 4419601" name="connsiteX6373"/>
              <a:gd fmla="*/ 819677 h 2239844" name="connsiteY6373"/>
              <a:gd fmla="*/ 2909690 w 4419601" name="connsiteX6374"/>
              <a:gd fmla="*/ 850515 h 2239844" name="connsiteY6374"/>
              <a:gd fmla="*/ 2948248 w 4419601" name="connsiteX6375"/>
              <a:gd fmla="*/ 882649 h 2239844" name="connsiteY6375"/>
              <a:gd fmla="*/ 2954637 w 4419601" name="connsiteX6376"/>
              <a:gd fmla="*/ 887973 h 2239844" name="connsiteY6376"/>
              <a:gd fmla="*/ 3015730 w 4419601" name="connsiteX6377"/>
              <a:gd fmla="*/ 931532 h 2239844" name="connsiteY6377"/>
              <a:gd fmla="*/ 3102505 w 4419601" name="connsiteX6378"/>
              <a:gd fmla="*/ 998224 h 2239844" name="connsiteY6378"/>
              <a:gd fmla="*/ 3158297 w 4419601" name="connsiteX6379"/>
              <a:gd fmla="*/ 1060394 h 2239844" name="connsiteY6379"/>
              <a:gd fmla="*/ 3121759 w 4419601" name="connsiteX6380"/>
              <a:gd fmla="*/ 1011186 h 2239844" name="connsiteY6380"/>
              <a:gd fmla="*/ 3108937 w 4419601" name="connsiteX6381"/>
              <a:gd fmla="*/ 997281 h 2239844" name="connsiteY6381"/>
              <a:gd fmla="*/ 3128185 w 4419601" name="connsiteX6382"/>
              <a:gd fmla="*/ 1017613 h 2239844" name="connsiteY6382"/>
              <a:gd fmla="*/ 3192448 w 4419601" name="connsiteX6383"/>
              <a:gd fmla="*/ 1101161 h 2239844" name="connsiteY6383"/>
              <a:gd fmla="*/ 3202303 w 4419601" name="connsiteX6384"/>
              <a:gd fmla="*/ 1116086 h 2239844" name="connsiteY6384"/>
              <a:gd fmla="*/ 3218154 w 4419601" name="connsiteX6385"/>
              <a:gd fmla="*/ 1146149 h 2239844" name="connsiteY6385"/>
              <a:gd fmla="*/ 3220700 w 4419601" name="connsiteX6386"/>
              <a:gd fmla="*/ 1152333 h 2239844" name="connsiteY6386"/>
              <a:gd fmla="*/ 3182006 w 4419601" name="connsiteX6387"/>
              <a:gd fmla="*/ 1092324 h 2239844" name="connsiteY6387"/>
              <a:gd fmla="*/ 3159261 w 4419601" name="connsiteX6388"/>
              <a:gd fmla="*/ 1061693 h 2239844" name="connsiteY6388"/>
              <a:gd fmla="*/ 3205350 w 4419601" name="connsiteX6389"/>
              <a:gd fmla="*/ 1133213 h 2239844" name="connsiteY6389"/>
              <a:gd fmla="*/ 3223830 w 4419601" name="connsiteX6390"/>
              <a:gd fmla="*/ 1172585 h 2239844" name="connsiteY6390"/>
              <a:gd fmla="*/ 3234692 w 4419601" name="connsiteX6391"/>
              <a:gd fmla="*/ 1207728 h 2239844" name="connsiteY6391"/>
              <a:gd fmla="*/ 3249482 w 4419601" name="connsiteX6392"/>
              <a:gd fmla="*/ 1230501 h 2239844" name="connsiteY6392"/>
              <a:gd fmla="*/ 3255286 w 4419601" name="connsiteX6393"/>
              <a:gd fmla="*/ 1240990 h 2239844" name="connsiteY6393"/>
              <a:gd fmla="*/ 3258344 w 4419601" name="connsiteX6394"/>
              <a:gd fmla="*/ 1252608 h 2239844" name="connsiteY6394"/>
              <a:gd fmla="*/ 3256712 w 4419601" name="connsiteX6395"/>
              <a:gd fmla="*/ 1248978 h 2239844" name="connsiteY6395"/>
              <a:gd fmla="*/ 3239510 w 4419601" name="connsiteX6396"/>
              <a:gd fmla="*/ 1224691 h 2239844" name="connsiteY6396"/>
              <a:gd fmla="*/ 3247131 w 4419601" name="connsiteX6397"/>
              <a:gd fmla="*/ 1254543 h 2239844" name="connsiteY6397"/>
              <a:gd fmla="*/ 3256773 w 4419601" name="connsiteX6398"/>
              <a:gd fmla="*/ 1287487 h 2239844" name="connsiteY6398"/>
              <a:gd fmla="*/ 3263201 w 4419601" name="connsiteX6399"/>
              <a:gd fmla="*/ 1331680 h 2239844" name="connsiteY6399"/>
              <a:gd fmla="*/ 3267572 w 4419601" name="connsiteX6400"/>
              <a:gd fmla="*/ 1358454 h 2239844" name="connsiteY6400"/>
              <a:gd fmla="*/ 3250066 w 4419601" name="connsiteX6401"/>
              <a:gd fmla="*/ 1305934 h 2239844" name="connsiteY6401"/>
              <a:gd fmla="*/ 3243917 w 4419601" name="connsiteX6402"/>
              <a:gd fmla="*/ 1274631 h 2239844" name="connsiteY6402"/>
              <a:gd fmla="*/ 3224634 w 4419601" name="connsiteX6403"/>
              <a:gd fmla="*/ 1203922 h 2239844" name="connsiteY6403"/>
              <a:gd fmla="*/ 3224428 w 4419601" name="connsiteX6404"/>
              <a:gd fmla="*/ 1203397 h 2239844" name="connsiteY6404"/>
              <a:gd fmla="*/ 3147464 w 4419601" name="connsiteX6405"/>
              <a:gd fmla="*/ 1094734 h 2239844" name="connsiteY6405"/>
              <a:gd fmla="*/ 3076774 w 4419601" name="connsiteX6406"/>
              <a:gd fmla="*/ 1017613 h 2239844" name="connsiteY6406"/>
              <a:gd fmla="*/ 2999659 w 4419601" name="connsiteX6407"/>
              <a:gd fmla="*/ 934064 h 2239844" name="connsiteY6407"/>
              <a:gd fmla="*/ 2961212 w 4419601" name="connsiteX6408"/>
              <a:gd fmla="*/ 900322 h 2239844" name="connsiteY6408"/>
              <a:gd fmla="*/ 2944220 w 4419601" name="connsiteX6409"/>
              <a:gd fmla="*/ 886536 h 2239844" name="connsiteY6409"/>
              <a:gd fmla="*/ 2896815 w 4419601" name="connsiteX6410"/>
              <a:gd fmla="*/ 856806 h 2239844" name="connsiteY6410"/>
              <a:gd fmla="*/ 2886315 w 4419601" name="connsiteX6411"/>
              <a:gd fmla="*/ 850806 h 2239844" name="connsiteY6411"/>
              <a:gd fmla="*/ 2877531 w 4419601" name="connsiteX6412"/>
              <a:gd fmla="*/ 843950 h 2239844" name="connsiteY6412"/>
              <a:gd fmla="*/ 2850529 w 4419601" name="connsiteX6413"/>
              <a:gd fmla="*/ 826934 h 2239844" name="connsiteY6413"/>
              <a:gd fmla="*/ 2880745 w 4419601" name="connsiteX6414"/>
              <a:gd fmla="*/ 841539 h 2239844" name="connsiteY6414"/>
              <a:gd fmla="*/ 2920968 w 4419601" name="connsiteX6415"/>
              <a:gd fmla="*/ 865003 h 2239844" name="connsiteY6415"/>
              <a:gd fmla="*/ 2920936 w 4419601" name="connsiteX6416"/>
              <a:gd fmla="*/ 864975 h 2239844" name="connsiteY6416"/>
              <a:gd fmla="*/ 2832574 w 4419601" name="connsiteX6417"/>
              <a:gd fmla="*/ 805527 h 2239844" name="connsiteY6417"/>
              <a:gd fmla="*/ 2803133 w 4419601" name="connsiteX6418"/>
              <a:gd fmla="*/ 800212 h 2239844" name="connsiteY6418"/>
              <a:gd fmla="*/ 2818877 w 4419601" name="connsiteX6419"/>
              <a:gd fmla="*/ 806988 h 2239844" name="connsiteY6419"/>
              <a:gd fmla="*/ 2850529 w 4419601" name="connsiteX6420"/>
              <a:gd fmla="*/ 826934 h 2239844" name="connsiteY6420"/>
              <a:gd fmla="*/ 2832537 w 4419601" name="connsiteX6421"/>
              <a:gd fmla="*/ 818237 h 2239844" name="connsiteY6421"/>
              <a:gd fmla="*/ 2806825 w 4419601" name="connsiteX6422"/>
              <a:gd fmla="*/ 805381 h 2239844" name="connsiteY6422"/>
              <a:gd fmla="*/ 2801879 w 4419601" name="connsiteX6423"/>
              <a:gd fmla="*/ 799672 h 2239844" name="connsiteY6423"/>
              <a:gd fmla="*/ 2802808 w 4419601" name="connsiteX6424"/>
              <a:gd fmla="*/ 799757 h 2239844" name="connsiteY6424"/>
              <a:gd fmla="*/ 2803133 w 4419601" name="connsiteX6425"/>
              <a:gd fmla="*/ 800212 h 2239844" name="connsiteY6425"/>
              <a:gd fmla="*/ 2430659 w 4419601" name="connsiteX6426"/>
              <a:gd fmla="*/ 799352 h 2239844" name="connsiteY6426"/>
              <a:gd fmla="*/ 2442551 w 4419601" name="connsiteX6427"/>
              <a:gd fmla="*/ 809032 h 2239844" name="connsiteY6427"/>
              <a:gd fmla="*/ 2460251 w 4419601" name="connsiteX6428"/>
              <a:gd fmla="*/ 818283 h 2239844" name="connsiteY6428"/>
              <a:gd fmla="*/ 2508411 w 4419601" name="connsiteX6429"/>
              <a:gd fmla="*/ 846389 h 2239844" name="connsiteY6429"/>
              <a:gd fmla="*/ 2510052 w 4419601" name="connsiteX6430"/>
              <a:gd fmla="*/ 847183 h 2239844" name="connsiteY6430"/>
              <a:gd fmla="*/ 2499937 w 4419601" name="connsiteX6431"/>
              <a:gd fmla="*/ 837584 h 2239844" name="connsiteY6431"/>
              <a:gd fmla="*/ 2473094 w 4419601" name="connsiteX6432"/>
              <a:gd fmla="*/ 824707 h 2239844" name="connsiteY6432"/>
              <a:gd fmla="*/ 3885384 w 4419601" name="connsiteX6433"/>
              <a:gd fmla="*/ 793798 h 2239844" name="connsiteY6433"/>
              <a:gd fmla="*/ 3892599 w 4419601" name="connsiteX6434"/>
              <a:gd fmla="*/ 805651 h 2239844" name="connsiteY6434"/>
              <a:gd fmla="*/ 3896278 w 4419601" name="connsiteX6435"/>
              <a:gd fmla="*/ 814489 h 2239844" name="connsiteY6435"/>
              <a:gd fmla="*/ 1987155 w 4419601" name="connsiteX6436"/>
              <a:gd fmla="*/ 793547 h 2239844" name="connsiteY6436"/>
              <a:gd fmla="*/ 1956632 w 4419601" name="connsiteX6437"/>
              <a:gd fmla="*/ 807673 h 2239844" name="connsiteY6437"/>
              <a:gd fmla="*/ 1937383 w 4419601" name="connsiteX6438"/>
              <a:gd fmla="*/ 814443 h 2239844" name="connsiteY6438"/>
              <a:gd fmla="*/ 1949147 w 4419601" name="connsiteX6439"/>
              <a:gd fmla="*/ 809002 h 2239844" name="connsiteY6439"/>
              <a:gd fmla="*/ 2699245 w 4419601" name="connsiteX6440"/>
              <a:gd fmla="*/ 789999 h 2239844" name="connsiteY6440"/>
              <a:gd fmla="*/ 2684868 w 4419601" name="connsiteX6441"/>
              <a:gd fmla="*/ 800542 h 2239844" name="connsiteY6441"/>
              <a:gd fmla="*/ 2688773 w 4419601" name="connsiteX6442"/>
              <a:gd fmla="*/ 804036 h 2239844" name="connsiteY6442"/>
              <a:gd fmla="*/ 2695533 w 4419601" name="connsiteX6443"/>
              <a:gd fmla="*/ 800122 h 2239844" name="connsiteY6443"/>
              <a:gd fmla="*/ 3127075 w 4419601" name="connsiteX6444"/>
              <a:gd fmla="*/ 788920 h 2239844" name="connsiteY6444"/>
              <a:gd fmla="*/ 3131835 w 4419601" name="connsiteX6445"/>
              <a:gd fmla="*/ 791942 h 2239844" name="connsiteY6445"/>
              <a:gd fmla="*/ 3154446 w 4419601" name="connsiteX6446"/>
              <a:gd fmla="*/ 816639 h 2239844" name="connsiteY6446"/>
              <a:gd fmla="*/ 3143268 w 4419601" name="connsiteX6447"/>
              <a:gd fmla="*/ 807064 h 2239844" name="connsiteY6447"/>
              <a:gd fmla="*/ 2703007 w 4419601" name="connsiteX6448"/>
              <a:gd fmla="*/ 786006 h 2239844" name="connsiteY6448"/>
              <a:gd fmla="*/ 2699800 w 4419601" name="connsiteX6449"/>
              <a:gd fmla="*/ 786060 h 2239844" name="connsiteY6449"/>
              <a:gd fmla="*/ 2689798 w 4419601" name="connsiteX6450"/>
              <a:gd fmla="*/ 790461 h 2239844" name="connsiteY6450"/>
              <a:gd fmla="*/ 2689001 w 4419601" name="connsiteX6451"/>
              <a:gd fmla="*/ 791492 h 2239844" name="connsiteY6451"/>
              <a:gd fmla="*/ 2688730 w 4419601" name="connsiteX6452"/>
              <a:gd fmla="*/ 791557 h 2239844" name="connsiteY6452"/>
              <a:gd fmla="*/ 2683113 w 4419601" name="connsiteX6453"/>
              <a:gd fmla="*/ 798972 h 2239844" name="connsiteY6453"/>
              <a:gd fmla="*/ 2682359 w 4419601" name="connsiteX6454"/>
              <a:gd fmla="*/ 798297 h 2239844" name="connsiteY6454"/>
              <a:gd fmla="*/ 2685122 w 4419601" name="connsiteX6455"/>
              <a:gd fmla="*/ 792518 h 2239844" name="connsiteY6455"/>
              <a:gd fmla="*/ 2685599 w 4419601" name="connsiteX6456"/>
              <a:gd fmla="*/ 792309 h 2239844" name="connsiteY6456"/>
              <a:gd fmla="*/ 2685174 w 4419601" name="connsiteX6457"/>
              <a:gd fmla="*/ 792411 h 2239844" name="connsiteY6457"/>
              <a:gd fmla="*/ 2685122 w 4419601" name="connsiteX6458"/>
              <a:gd fmla="*/ 792518 h 2239844" name="connsiteY6458"/>
              <a:gd fmla="*/ 2684769 w 4419601" name="connsiteX6459"/>
              <a:gd fmla="*/ 792674 h 2239844" name="connsiteY6459"/>
              <a:gd fmla="*/ 2678742 w 4419601" name="connsiteX6460"/>
              <a:gd fmla="*/ 800208 h 2239844" name="connsiteY6460"/>
              <a:gd fmla="*/ 2677600 w 4419601" name="connsiteX6461"/>
              <a:gd fmla="*/ 797984 h 2239844" name="connsiteY6461"/>
              <a:gd fmla="*/ 2675674 w 4419601" name="connsiteX6462"/>
              <a:gd fmla="*/ 799466 h 2239844" name="connsiteY6462"/>
              <a:gd fmla="*/ 2674615 w 4419601" name="connsiteX6463"/>
              <a:gd fmla="*/ 802161 h 2239844" name="connsiteY6463"/>
              <a:gd fmla="*/ 2675183 w 4419601" name="connsiteX6464"/>
              <a:gd fmla="*/ 804657 h 2239844" name="connsiteY6464"/>
              <a:gd fmla="*/ 2678742 w 4419601" name="connsiteX6465"/>
              <a:gd fmla="*/ 800208 h 2239844" name="connsiteY6465"/>
              <a:gd fmla="*/ 2680129 w 4419601" name="connsiteX6466"/>
              <a:gd fmla="*/ 802912 h 2239844" name="connsiteY6466"/>
              <a:gd fmla="*/ 2677539 w 4419601" name="connsiteX6467"/>
              <a:gd fmla="*/ 806331 h 2239844" name="connsiteY6467"/>
              <a:gd fmla="*/ 2676905 w 4419601" name="connsiteX6468"/>
              <a:gd fmla="*/ 809862 h 2239844" name="connsiteY6468"/>
              <a:gd fmla="*/ 2682286 w 4419601" name="connsiteX6469"/>
              <a:gd fmla="*/ 807792 h 2239844" name="connsiteY6469"/>
              <a:gd fmla="*/ 2682554 w 4419601" name="connsiteX6470"/>
              <a:gd fmla="*/ 807637 h 2239844" name="connsiteY6470"/>
              <a:gd fmla="*/ 2680541 w 4419601" name="connsiteX6471"/>
              <a:gd fmla="*/ 803715 h 2239844" name="connsiteY6471"/>
              <a:gd fmla="*/ 2678269 w 4419601" name="connsiteX6472"/>
              <a:gd fmla="*/ 805381 h 2239844" name="connsiteY6472"/>
              <a:gd fmla="*/ 2680148 w 4419601" name="connsiteX6473"/>
              <a:gd fmla="*/ 802949 h 2239844" name="connsiteY6473"/>
              <a:gd fmla="*/ 2680129 w 4419601" name="connsiteX6474"/>
              <a:gd fmla="*/ 802912 h 2239844" name="connsiteY6474"/>
              <a:gd fmla="*/ 2683113 w 4419601" name="connsiteX6475"/>
              <a:gd fmla="*/ 798972 h 2239844" name="connsiteY6475"/>
              <a:gd fmla="*/ 2683177 w 4419601" name="connsiteX6476"/>
              <a:gd fmla="*/ 799029 h 2239844" name="connsiteY6476"/>
              <a:gd fmla="*/ 2689001 w 4419601" name="connsiteX6477"/>
              <a:gd fmla="*/ 791492 h 2239844" name="connsiteY6477"/>
              <a:gd fmla="*/ 2699633 w 4419601" name="connsiteX6478"/>
              <a:gd fmla="*/ 788940 h 2239844" name="connsiteY6478"/>
              <a:gd fmla="*/ 2700031 w 4419601" name="connsiteX6479"/>
              <a:gd fmla="*/ 787854 h 2239844" name="connsiteY6479"/>
              <a:gd fmla="*/ 2869863 w 4419601" name="connsiteX6480"/>
              <a:gd fmla="*/ 785922 h 2239844" name="connsiteY6480"/>
              <a:gd fmla="*/ 2904928 w 4419601" name="connsiteX6481"/>
              <a:gd fmla="*/ 801615 h 2239844" name="connsiteY6481"/>
              <a:gd fmla="*/ 2929180 w 4419601" name="connsiteX6482"/>
              <a:gd fmla="*/ 818026 h 2239844" name="connsiteY6482"/>
              <a:gd fmla="*/ 2937002 w 4419601" name="connsiteX6483"/>
              <a:gd fmla="*/ 821594 h 2239844" name="connsiteY6483"/>
              <a:gd fmla="*/ 2962202 w 4419601" name="connsiteX6484"/>
              <a:gd fmla="*/ 840372 h 2239844" name="connsiteY6484"/>
              <a:gd fmla="*/ 2986882 w 4419601" name="connsiteX6485"/>
              <a:gd fmla="*/ 857074 h 2239844" name="connsiteY6485"/>
              <a:gd fmla="*/ 2997412 w 4419601" name="connsiteX6486"/>
              <a:gd fmla="*/ 866609 h 2239844" name="connsiteY6486"/>
              <a:gd fmla="*/ 3018938 w 4419601" name="connsiteX6487"/>
              <a:gd fmla="*/ 882649 h 2239844" name="connsiteY6487"/>
              <a:gd fmla="*/ 3160317 w 4419601" name="connsiteX6488"/>
              <a:gd fmla="*/ 1030466 h 2239844" name="connsiteY6488"/>
              <a:gd fmla="*/ 3209318 w 4419601" name="connsiteX6489"/>
              <a:gd fmla="*/ 1109195 h 2239844" name="connsiteY6489"/>
              <a:gd fmla="*/ 3214273 w 4419601" name="connsiteX6490"/>
              <a:gd fmla="*/ 1121872 h 2239844" name="connsiteY6490"/>
              <a:gd fmla="*/ 3195814 w 4419601" name="connsiteX6491"/>
              <a:gd fmla="*/ 1095092 h 2239844" name="connsiteY6491"/>
              <a:gd fmla="*/ 3211910 w 4419601" name="connsiteX6492"/>
              <a:gd fmla="*/ 1124796 h 2239844" name="connsiteY6492"/>
              <a:gd fmla="*/ 3218154 w 4419601" name="connsiteX6493"/>
              <a:gd fmla="*/ 1133295 h 2239844" name="connsiteY6493"/>
              <a:gd fmla="*/ 3221468 w 4419601" name="connsiteX6494"/>
              <a:gd fmla="*/ 1140280 h 2239844" name="connsiteY6494"/>
              <a:gd fmla="*/ 3224492 w 4419601" name="connsiteX6495"/>
              <a:gd fmla="*/ 1148017 h 2239844" name="connsiteY6495"/>
              <a:gd fmla="*/ 3228670 w 4419601" name="connsiteX6496"/>
              <a:gd fmla="*/ 1155726 h 2239844" name="connsiteY6496"/>
              <a:gd fmla="*/ 3228015 w 4419601" name="connsiteX6497"/>
              <a:gd fmla="*/ 1154076 h 2239844" name="connsiteY6497"/>
              <a:gd fmla="*/ 3221468 w 4419601" name="connsiteX6498"/>
              <a:gd fmla="*/ 1140280 h 2239844" name="connsiteY6498"/>
              <a:gd fmla="*/ 3214273 w 4419601" name="connsiteX6499"/>
              <a:gd fmla="*/ 1121872 h 2239844" name="connsiteY6499"/>
              <a:gd fmla="*/ 3216543 w 4419601" name="connsiteX6500"/>
              <a:gd fmla="*/ 1125165 h 2239844" name="connsiteY6500"/>
              <a:gd fmla="*/ 3210171 w 4419601" name="connsiteX6501"/>
              <a:gd fmla="*/ 1109108 h 2239844" name="connsiteY6501"/>
              <a:gd fmla="*/ 3160356 w 4419601" name="connsiteX6502"/>
              <a:gd fmla="*/ 1017508 h 2239844" name="connsiteY6502"/>
              <a:gd fmla="*/ 3038227 w 4419601" name="connsiteX6503"/>
              <a:gd fmla="*/ 876090 h 2239844" name="connsiteY6503"/>
              <a:gd fmla="*/ 2961093 w 4419601" name="connsiteX6504"/>
              <a:gd fmla="*/ 824666 h 2239844" name="connsiteY6504"/>
              <a:gd fmla="*/ 2871104 w 4419601" name="connsiteX6505"/>
              <a:gd fmla="*/ 786097 h 2239844" name="connsiteY6505"/>
              <a:gd fmla="*/ 2746371 w 4419601" name="connsiteX6506"/>
              <a:gd fmla="*/ 785467 h 2239844" name="connsiteY6506"/>
              <a:gd fmla="*/ 2783123 w 4419601" name="connsiteX6507"/>
              <a:gd fmla="*/ 795880 h 2239844" name="connsiteY6507"/>
              <a:gd fmla="*/ 2800398 w 4419601" name="connsiteX6508"/>
              <a:gd fmla="*/ 805381 h 2239844" name="connsiteY6508"/>
              <a:gd fmla="*/ 2829323 w 4419601" name="connsiteX6509"/>
              <a:gd fmla="*/ 819845 h 2239844" name="connsiteY6509"/>
              <a:gd fmla="*/ 2833293 w 4419601" name="connsiteX6510"/>
              <a:gd fmla="*/ 823153 h 2239844" name="connsiteY6510"/>
              <a:gd fmla="*/ 2806825 w 4419601" name="connsiteX6511"/>
              <a:gd fmla="*/ 811809 h 2239844" name="connsiteY6511"/>
              <a:gd fmla="*/ 2781114 w 4419601" name="connsiteX6512"/>
              <a:gd fmla="*/ 798953 h 2239844" name="connsiteY6512"/>
              <a:gd fmla="*/ 2729691 w 4419601" name="connsiteX6513"/>
              <a:gd fmla="*/ 792525 h 2239844" name="connsiteY6513"/>
              <a:gd fmla="*/ 2728278 w 4419601" name="connsiteX6514"/>
              <a:gd fmla="*/ 792252 h 2239844" name="connsiteY6514"/>
              <a:gd fmla="*/ 2853864 w 4419601" name="connsiteX6515"/>
              <a:gd fmla="*/ 783669 h 2239844" name="connsiteY6515"/>
              <a:gd fmla="*/ 2907257 w 4419601" name="connsiteX6516"/>
              <a:gd fmla="*/ 808026 h 2239844" name="connsiteY6516"/>
              <a:gd fmla="*/ 2879618 w 4419601" name="connsiteX6517"/>
              <a:gd fmla="*/ 792271 h 2239844" name="connsiteY6517"/>
              <a:gd fmla="*/ 2860401 w 4419601" name="connsiteX6518"/>
              <a:gd fmla="*/ 784590 h 2239844" name="connsiteY6518"/>
              <a:gd fmla="*/ 3120743 w 4419601" name="connsiteX6519"/>
              <a:gd fmla="*/ 779827 h 2239844" name="connsiteY6519"/>
              <a:gd fmla="*/ 3146399 w 4419601" name="connsiteX6520"/>
              <a:gd fmla="*/ 800226 h 2239844" name="connsiteY6520"/>
              <a:gd fmla="*/ 3150334 w 4419601" name="connsiteX6521"/>
              <a:gd fmla="*/ 803683 h 2239844" name="connsiteY6521"/>
              <a:gd fmla="*/ 3131835 w 4419601" name="connsiteX6522"/>
              <a:gd fmla="*/ 791942 h 2239844" name="connsiteY6522"/>
              <a:gd fmla="*/ 2781163 w 4419601" name="connsiteX6523"/>
              <a:gd fmla="*/ 779820 h 2239844" name="connsiteY6523"/>
              <a:gd fmla="*/ 2851853 w 4419601" name="connsiteX6524"/>
              <a:gd fmla="*/ 805527 h 2239844" name="connsiteY6524"/>
              <a:gd fmla="*/ 2930932 w 4419601" name="connsiteX6525"/>
              <a:gd fmla="*/ 844714 h 2239844" name="connsiteY6525"/>
              <a:gd fmla="*/ 2965625 w 4419601" name="connsiteX6526"/>
              <a:gd fmla="*/ 866820 h 2239844" name="connsiteY6526"/>
              <a:gd fmla="*/ 2985483 w 4419601" name="connsiteX6527"/>
              <a:gd fmla="*/ 880627 h 2239844" name="connsiteY6527"/>
              <a:gd fmla="*/ 3034989 w 4419601" name="connsiteX6528"/>
              <a:gd fmla="*/ 923362 h 2239844" name="connsiteY6528"/>
              <a:gd fmla="*/ 2973953 w 4419601" name="connsiteX6529"/>
              <a:gd fmla="*/ 876222 h 2239844" name="connsiteY6529"/>
              <a:gd fmla="*/ 2882378 w 4419601" name="connsiteX6530"/>
              <a:gd fmla="*/ 824004 h 2239844" name="connsiteY6530"/>
              <a:gd fmla="*/ 2870779 w 4419601" name="connsiteX6531"/>
              <a:gd fmla="*/ 819677 h 2239844" name="connsiteY6531"/>
              <a:gd fmla="*/ 2867116 w 4419601" name="connsiteX6532"/>
              <a:gd fmla="*/ 816774 h 2239844" name="connsiteY6532"/>
              <a:gd fmla="*/ 2819721 w 4419601" name="connsiteX6533"/>
              <a:gd fmla="*/ 792674 h 2239844" name="connsiteY6533"/>
              <a:gd fmla="*/ 2781163 w 4419601" name="connsiteX6534"/>
              <a:gd fmla="*/ 779820 h 2239844" name="connsiteY6534"/>
              <a:gd fmla="*/ 2736119 w 4419601" name="connsiteX6535"/>
              <a:gd fmla="*/ 779669 h 2239844" name="connsiteY6535"/>
              <a:gd fmla="*/ 2735485 w 4419601" name="connsiteX6536"/>
              <a:gd fmla="*/ 779820 h 2239844" name="connsiteY6536"/>
              <a:gd fmla="*/ 2736179 w 4419601" name="connsiteX6537"/>
              <a:gd fmla="*/ 779820 h 2239844" name="connsiteY6537"/>
              <a:gd fmla="*/ 2737449 w 4419601" name="connsiteX6538"/>
              <a:gd fmla="*/ 780002 h 2239844" name="connsiteY6538"/>
              <a:gd fmla="*/ 2665413 w 4419601" name="connsiteX6539"/>
              <a:gd fmla="*/ 779408 h 2239844" name="connsiteY6539"/>
              <a:gd fmla="*/ 2666220 w 4419601" name="connsiteX6540"/>
              <a:gd fmla="*/ 780215 h 2239844" name="connsiteY6540"/>
              <a:gd fmla="*/ 2669839 w 4419601" name="connsiteX6541"/>
              <a:gd fmla="*/ 783836 h 2239844" name="connsiteY6541"/>
              <a:gd fmla="*/ 2665413 w 4419601" name="connsiteX6542"/>
              <a:gd fmla="*/ 785864 h 2239844" name="connsiteY6542"/>
              <a:gd fmla="*/ 2665413 w 4419601" name="connsiteX6543"/>
              <a:gd fmla="*/ 779408 h 2239844" name="connsiteY6543"/>
              <a:gd fmla="*/ 1593752 w 4419601" name="connsiteX6544"/>
              <a:gd fmla="*/ 779234 h 2239844" name="connsiteY6544"/>
              <a:gd fmla="*/ 1593752 w 4419601" name="connsiteX6545"/>
              <a:gd fmla="*/ 785630 h 2239844" name="connsiteY6545"/>
              <a:gd fmla="*/ 1593752 w 4419601" name="connsiteX6546"/>
              <a:gd fmla="*/ 779234 h 2239844" name="connsiteY6546"/>
              <a:gd fmla="*/ 858248 w 4419601" name="connsiteX6547"/>
              <a:gd fmla="*/ 776230 h 2239844" name="connsiteY6547"/>
              <a:gd fmla="*/ 866564 w 4419601" name="connsiteX6548"/>
              <a:gd fmla="*/ 786498 h 2239844" name="connsiteY6548"/>
              <a:gd fmla="*/ 862631 w 4419601" name="connsiteX6549"/>
              <a:gd fmla="*/ 809114 h 2239844" name="connsiteY6549"/>
              <a:gd fmla="*/ 860161 w 4419601" name="connsiteX6550"/>
              <a:gd fmla="*/ 780095 h 2239844" name="connsiteY6550"/>
              <a:gd fmla="*/ 2030513 w 4419601" name="connsiteX6551"/>
              <a:gd fmla="*/ 773957 h 2239844" name="connsiteY6551"/>
              <a:gd fmla="*/ 1987951 w 4419601" name="connsiteX6552"/>
              <a:gd fmla="*/ 793223 h 2239844" name="connsiteY6552"/>
              <a:gd fmla="*/ 1987155 w 4419601" name="connsiteX6553"/>
              <a:gd fmla="*/ 793547 h 2239844" name="connsiteY6553"/>
              <a:gd fmla="*/ 2021555 w 4419601" name="connsiteX6554"/>
              <a:gd fmla="*/ 777627 h 2239844" name="connsiteY6554"/>
              <a:gd fmla="*/ 2725801 w 4419601" name="connsiteX6555"/>
              <a:gd fmla="*/ 772912 h 2239844" name="connsiteY6555"/>
              <a:gd fmla="*/ 2723327 w 4419601" name="connsiteX6556"/>
              <a:gd fmla="*/ 773393 h 2239844" name="connsiteY6556"/>
              <a:gd fmla="*/ 2716479 w 4419601" name="connsiteX6557"/>
              <a:gd fmla="*/ 777644 h 2239844" name="connsiteY6557"/>
              <a:gd fmla="*/ 2697621 w 4419601" name="connsiteX6558"/>
              <a:gd fmla="*/ 779820 h 2239844" name="connsiteY6558"/>
              <a:gd fmla="*/ 2688927 w 4419601" name="connsiteX6559"/>
              <a:gd fmla="*/ 784563 h 2239844" name="connsiteY6559"/>
              <a:gd fmla="*/ 2689706 w 4419601" name="connsiteX6560"/>
              <a:gd fmla="*/ 782932 h 2239844" name="connsiteY6560"/>
              <a:gd fmla="*/ 2695211 w 4419601" name="connsiteX6561"/>
              <a:gd fmla="*/ 778213 h 2239844" name="connsiteY6561"/>
              <a:gd fmla="*/ 2716900 w 4419601" name="connsiteX6562"/>
              <a:gd fmla="*/ 773393 h 2239844" name="connsiteY6562"/>
              <a:gd fmla="*/ 1520267 w 4419601" name="connsiteX6563"/>
              <a:gd fmla="*/ 768783 h 2239844" name="connsiteY6563"/>
              <a:gd fmla="*/ 1529259 w 4419601" name="connsiteX6564"/>
              <a:gd fmla="*/ 772837 h 2239844" name="connsiteY6564"/>
              <a:gd fmla="*/ 1539903 w 4419601" name="connsiteX6565"/>
              <a:gd fmla="*/ 776532 h 2239844" name="connsiteY6565"/>
              <a:gd fmla="*/ 1556668 w 4419601" name="connsiteX6566"/>
              <a:gd fmla="*/ 786430 h 2239844" name="connsiteY6566"/>
              <a:gd fmla="*/ 1580854 w 4419601" name="connsiteX6567"/>
              <a:gd fmla="*/ 811217 h 2239844" name="connsiteY6567"/>
              <a:gd fmla="*/ 1573779 w 4419601" name="connsiteX6568"/>
              <a:gd fmla="*/ 810408 h 2239844" name="connsiteY6568"/>
              <a:gd fmla="*/ 1551025 w 4419601" name="connsiteX6569"/>
              <a:gd fmla="*/ 787230 h 2239844" name="connsiteY6569"/>
              <a:gd fmla="*/ 2760100 w 4419601" name="connsiteX6570"/>
              <a:gd fmla="*/ 767552 h 2239844" name="connsiteY6570"/>
              <a:gd fmla="*/ 2775717 w 4419601" name="connsiteX6571"/>
              <a:gd fmla="*/ 773201 h 2239844" name="connsiteY6571"/>
              <a:gd fmla="*/ 2765399 w 4419601" name="connsiteX6572"/>
              <a:gd fmla="*/ 773092 h 2239844" name="connsiteY6572"/>
              <a:gd fmla="*/ 2755780 w 4419601" name="connsiteX6573"/>
              <a:gd fmla="*/ 773917 h 2239844" name="connsiteY6573"/>
              <a:gd fmla="*/ 2746622 w 4419601" name="connsiteX6574"/>
              <a:gd fmla="*/ 771787 h 2239844" name="connsiteY6574"/>
              <a:gd fmla="*/ 2725801 w 4419601" name="connsiteX6575"/>
              <a:gd fmla="*/ 772912 h 2239844" name="connsiteY6575"/>
              <a:gd fmla="*/ 2752245 w 4419601" name="connsiteX6576"/>
              <a:gd fmla="*/ 767770 h 2239844" name="connsiteY6576"/>
              <a:gd fmla="*/ 700088 w 4419601" name="connsiteX6577"/>
              <a:gd fmla="*/ 766813 h 2239844" name="connsiteY6577"/>
              <a:gd fmla="*/ 700088 w 4419601" name="connsiteX6578"/>
              <a:gd fmla="*/ 773163 h 2239844" name="connsiteY6578"/>
              <a:gd fmla="*/ 700088 w 4419601" name="connsiteX6579"/>
              <a:gd fmla="*/ 766813 h 2239844" name="connsiteY6579"/>
              <a:gd fmla="*/ 1522810 w 4419601" name="connsiteX6580"/>
              <a:gd fmla="*/ 766440 h 2239844" name="connsiteY6580"/>
              <a:gd fmla="*/ 1558281 w 4419601" name="connsiteX6581"/>
              <a:gd fmla="*/ 777634 h 2239844" name="connsiteY6581"/>
              <a:gd fmla="*/ 1580239 w 4419601" name="connsiteX6582"/>
              <a:gd fmla="*/ 778624 h 2239844" name="connsiteY6582"/>
              <a:gd fmla="*/ 1593752 w 4419601" name="connsiteX6583"/>
              <a:gd fmla="*/ 785630 h 2239844" name="connsiteY6583"/>
              <a:gd fmla="*/ 1561505 w 4419601" name="connsiteX6584"/>
              <a:gd fmla="*/ 784031 h 2239844" name="connsiteY6584"/>
              <a:gd fmla="*/ 1539903 w 4419601" name="connsiteX6585"/>
              <a:gd fmla="*/ 776532 h 2239844" name="connsiteY6585"/>
              <a:gd fmla="*/ 2029929 w 4419601" name="connsiteX6586"/>
              <a:gd fmla="*/ 766104 h 2239844" name="connsiteY6586"/>
              <a:gd fmla="*/ 2011937 w 4419601" name="connsiteX6587"/>
              <a:gd fmla="*/ 775502 h 2239844" name="connsiteY6587"/>
              <a:gd fmla="*/ 1959844 w 4419601" name="connsiteX6588"/>
              <a:gd fmla="*/ 799645 h 2239844" name="connsiteY6588"/>
              <a:gd fmla="*/ 1914873 w 4419601" name="connsiteX6589"/>
              <a:gd fmla="*/ 815701 h 2239844" name="connsiteY6589"/>
              <a:gd fmla="*/ 1912402 w 4419601" name="connsiteX6590"/>
              <a:gd fmla="*/ 816583 h 2239844" name="connsiteY6590"/>
              <a:gd fmla="*/ 1946995 w 4419601" name="connsiteX6591"/>
              <a:gd fmla="*/ 799645 h 2239844" name="connsiteY6591"/>
              <a:gd fmla="*/ 2691562 w 4419601" name="connsiteX6592"/>
              <a:gd fmla="*/ 762419 h 2239844" name="connsiteY6592"/>
              <a:gd fmla="*/ 2692029 w 4419601" name="connsiteX6593"/>
              <a:gd fmla="*/ 765689 h 2239844" name="connsiteY6593"/>
              <a:gd fmla="*/ 2694564 w 4419601" name="connsiteX6594"/>
              <a:gd fmla="*/ 766052 h 2239844" name="connsiteY6594"/>
              <a:gd fmla="*/ 2665413 w 4419601" name="connsiteX6595"/>
              <a:gd fmla="*/ 779408 h 2239844" name="connsiteY6595"/>
              <a:gd fmla="*/ 2687997 w 4419601" name="connsiteX6596"/>
              <a:gd fmla="*/ 764075 h 2239844" name="connsiteY6596"/>
              <a:gd fmla="*/ 636125 w 4419601" name="connsiteX6597"/>
              <a:gd fmla="*/ 761154 h 2239844" name="connsiteY6597"/>
              <a:gd fmla="*/ 629510 w 4419601" name="connsiteX6598"/>
              <a:gd fmla="*/ 766530 h 2239844" name="connsiteY6598"/>
              <a:gd fmla="*/ 622344 w 4419601" name="connsiteX6599"/>
              <a:gd fmla="*/ 766978 h 2239844" name="connsiteY6599"/>
              <a:gd fmla="*/ 2357510 w 4419601" name="connsiteX6600"/>
              <a:gd fmla="*/ 760463 h 2239844" name="connsiteY6600"/>
              <a:gd fmla="*/ 2357510 w 4419601" name="connsiteX6601"/>
              <a:gd fmla="*/ 766887 h 2239844" name="connsiteY6601"/>
              <a:gd fmla="*/ 2357510 w 4419601" name="connsiteX6602"/>
              <a:gd fmla="*/ 760463 h 2239844" name="connsiteY6602"/>
              <a:gd fmla="*/ 2691223 w 4419601" name="connsiteX6603"/>
              <a:gd fmla="*/ 760040 h 2239844" name="connsiteY6603"/>
              <a:gd fmla="*/ 2693670 w 4419601" name="connsiteX6604"/>
              <a:gd fmla="*/ 761440 h 2239844" name="connsiteY6604"/>
              <a:gd fmla="*/ 2691562 w 4419601" name="connsiteX6605"/>
              <a:gd fmla="*/ 762419 h 2239844" name="connsiteY6605"/>
              <a:gd fmla="*/ 3100622 w 4419601" name="connsiteX6606"/>
              <a:gd fmla="*/ 759800 h 2239844" name="connsiteY6606"/>
              <a:gd fmla="*/ 3102163 w 4419601" name="connsiteX6607"/>
              <a:gd fmla="*/ 760702 h 2239844" name="connsiteY6607"/>
              <a:gd fmla="*/ 3179263 w 4419601" name="connsiteX6608"/>
              <a:gd fmla="*/ 825032 h 2239844" name="connsiteY6608"/>
              <a:gd fmla="*/ 3183982 w 4419601" name="connsiteX6609"/>
              <a:gd fmla="*/ 830108 h 2239844" name="connsiteY6609"/>
              <a:gd fmla="*/ 3154195 w 4419601" name="connsiteX6610"/>
              <a:gd fmla="*/ 806425 h 2239844" name="connsiteY6610"/>
              <a:gd fmla="*/ 3153563 w 4419601" name="connsiteX6611"/>
              <a:gd fmla="*/ 805733 h 2239844" name="connsiteY6611"/>
              <a:gd fmla="*/ 3152384 w 4419601" name="connsiteX6612"/>
              <a:gd fmla="*/ 804984 h 2239844" name="connsiteY6612"/>
              <a:gd fmla="*/ 3146399 w 4419601" name="connsiteX6613"/>
              <a:gd fmla="*/ 800226 h 2239844" name="connsiteY6613"/>
              <a:gd fmla="*/ 3120635 w 4419601" name="connsiteX6614"/>
              <a:gd fmla="*/ 777589 h 2239844" name="connsiteY6614"/>
              <a:gd fmla="*/ 3115572 w 4419601" name="connsiteX6615"/>
              <a:gd fmla="*/ 774178 h 2239844" name="connsiteY6615"/>
              <a:gd fmla="*/ 3115013 w 4419601" name="connsiteX6616"/>
              <a:gd fmla="*/ 773568 h 2239844" name="connsiteY6616"/>
              <a:gd fmla="*/ 630321 w 4419601" name="connsiteX6617"/>
              <a:gd fmla="*/ 758052 h 2239844" name="connsiteY6617"/>
              <a:gd fmla="*/ 613470 w 4419601" name="connsiteX6618"/>
              <a:gd fmla="*/ 764128 h 2239844" name="connsiteY6618"/>
              <a:gd fmla="*/ 584597 w 4419601" name="connsiteX6619"/>
              <a:gd fmla="*/ 760124 h 2239844" name="connsiteY6619"/>
              <a:gd fmla="*/ 610261 w 4419601" name="connsiteX6620"/>
              <a:gd fmla="*/ 760124 h 2239844" name="connsiteY6620"/>
              <a:gd fmla="*/ 693462 w 4419601" name="connsiteX6621"/>
              <a:gd fmla="*/ 756874 h 2239844" name="connsiteY6621"/>
              <a:gd fmla="*/ 700088 w 4419601" name="connsiteX6622"/>
              <a:gd fmla="*/ 766813 h 2239844" name="connsiteY6622"/>
              <a:gd fmla="*/ 692722 w 4419601" name="connsiteX6623"/>
              <a:gd fmla="*/ 761987 h 2239844" name="connsiteY6623"/>
              <a:gd fmla="*/ 692944 w 4419601" name="connsiteX6624"/>
              <a:gd fmla="*/ 762050 h 2239844" name="connsiteY6624"/>
              <a:gd fmla="*/ 636051 w 4419601" name="connsiteX6625"/>
              <a:gd fmla="*/ 755985 h 2239844" name="connsiteY6625"/>
              <a:gd fmla="*/ 633520 w 4419601" name="connsiteX6626"/>
              <a:gd fmla="*/ 757721 h 2239844" name="connsiteY6626"/>
              <a:gd fmla="*/ 630321 w 4419601" name="connsiteX6627"/>
              <a:gd fmla="*/ 758052 h 2239844" name="connsiteY6627"/>
              <a:gd fmla="*/ 691366 w 4419601" name="connsiteX6628"/>
              <a:gd fmla="*/ 753730 h 2239844" name="connsiteY6628"/>
              <a:gd fmla="*/ 693738 w 4419601" name="connsiteX6629"/>
              <a:gd fmla="*/ 754113 h 2239844" name="connsiteY6629"/>
              <a:gd fmla="*/ 693462 w 4419601" name="connsiteX6630"/>
              <a:gd fmla="*/ 756874 h 2239844" name="connsiteY6630"/>
              <a:gd fmla="*/ 647241 w 4419601" name="connsiteX6631"/>
              <a:gd fmla="*/ 752119 h 2239844" name="connsiteY6631"/>
              <a:gd fmla="*/ 646854 w 4419601" name="connsiteX6632"/>
              <a:gd fmla="*/ 756620 h 2239844" name="connsiteY6632"/>
              <a:gd fmla="*/ 636125 w 4419601" name="connsiteX6633"/>
              <a:gd fmla="*/ 761154 h 2239844" name="connsiteY6633"/>
              <a:gd fmla="*/ 3064870 w 4419601" name="connsiteX6634"/>
              <a:gd fmla="*/ 751591 h 2239844" name="connsiteY6634"/>
              <a:gd fmla="*/ 3103623 w 4419601" name="connsiteX6635"/>
              <a:gd fmla="*/ 774035 h 2239844" name="connsiteY6635"/>
              <a:gd fmla="*/ 3107823 w 4419601" name="connsiteX6636"/>
              <a:gd fmla="*/ 776701 h 2239844" name="connsiteY6636"/>
              <a:gd fmla="*/ 3143268 w 4419601" name="connsiteX6637"/>
              <a:gd fmla="*/ 807064 h 2239844" name="connsiteY6637"/>
              <a:gd fmla="*/ 3153563 w 4419601" name="connsiteX6638"/>
              <a:gd fmla="*/ 818599 h 2239844" name="connsiteY6638"/>
              <a:gd fmla="*/ 3166709 w 4419601" name="connsiteX6639"/>
              <a:gd fmla="*/ 835292 h 2239844" name="connsiteY6639"/>
              <a:gd fmla="*/ 3102163 w 4419601" name="connsiteX6640"/>
              <a:gd fmla="*/ 780001 h 2239844" name="connsiteY6640"/>
              <a:gd fmla="*/ 3083842 w 4419601" name="connsiteX6641"/>
              <a:gd fmla="*/ 768741 h 2239844" name="connsiteY6641"/>
              <a:gd fmla="*/ 3076463 w 4419601" name="connsiteX6642"/>
              <a:gd fmla="*/ 761506 h 2239844" name="connsiteY6642"/>
              <a:gd fmla="*/ 2728177 w 4419601" name="connsiteX6643"/>
              <a:gd fmla="*/ 750650 h 2239844" name="connsiteY6643"/>
              <a:gd fmla="*/ 2715090 w 4419601" name="connsiteX6644"/>
              <a:gd fmla="*/ 757449 h 2239844" name="connsiteY6644"/>
              <a:gd fmla="*/ 2714643 w 4419601" name="connsiteX6645"/>
              <a:gd fmla="*/ 756852 h 2239844" name="connsiteY6645"/>
              <a:gd fmla="*/ 3412482 w 4419601" name="connsiteX6646"/>
              <a:gd fmla="*/ 749422 h 2239844" name="connsiteY6646"/>
              <a:gd fmla="*/ 3458034 w 4419601" name="connsiteX6647"/>
              <a:gd fmla="*/ 872597 h 2239844" name="connsiteY6647"/>
              <a:gd fmla="*/ 3533125 w 4419601" name="connsiteX6648"/>
              <a:gd fmla="*/ 1049727 h 2239844" name="connsiteY6648"/>
              <a:gd fmla="*/ 3590641 w 4419601" name="connsiteX6649"/>
              <a:gd fmla="*/ 1262283 h 2239844" name="connsiteY6649"/>
              <a:gd fmla="*/ 3607208 w 4419601" name="connsiteX6650"/>
              <a:gd fmla="*/ 1349776 h 2239844" name="connsiteY6650"/>
              <a:gd fmla="*/ 3603398 w 4419601" name="connsiteX6651"/>
              <a:gd fmla="*/ 1223811 h 2239844" name="connsiteY6651"/>
              <a:gd fmla="*/ 3564845 w 4419601" name="connsiteX6652"/>
              <a:gd fmla="*/ 1017766 h 2239844" name="connsiteY6652"/>
              <a:gd fmla="*/ 3478099 w 4419601" name="connsiteX6653"/>
              <a:gd fmla="*/ 836671 h 2239844" name="connsiteY6653"/>
              <a:gd fmla="*/ 3076463 w 4419601" name="connsiteX6654"/>
              <a:gd fmla="*/ 747836 h 2239844" name="connsiteY6654"/>
              <a:gd fmla="*/ 3115572 w 4419601" name="connsiteX6655"/>
              <a:gd fmla="*/ 774178 h 2239844" name="connsiteY6655"/>
              <a:gd fmla="*/ 3120743 w 4419601" name="connsiteX6656"/>
              <a:gd fmla="*/ 779827 h 2239844" name="connsiteY6656"/>
              <a:gd fmla="*/ 3103770 w 4419601" name="connsiteX6657"/>
              <a:gd fmla="*/ 766331 h 2239844" name="connsiteY6657"/>
              <a:gd fmla="*/ 3092829 w 4419601" name="connsiteX6658"/>
              <a:gd fmla="*/ 760277 h 2239844" name="connsiteY6658"/>
              <a:gd fmla="*/ 1274920 w 4419601" name="connsiteX6659"/>
              <a:gd fmla="*/ 747331 h 2239844" name="connsiteY6659"/>
              <a:gd fmla="*/ 1261834 w 4419601" name="connsiteX6660"/>
              <a:gd fmla="*/ 783156 h 2239844" name="connsiteY6660"/>
              <a:gd fmla="*/ 1239887 w 4419601" name="connsiteX6661"/>
              <a:gd fmla="*/ 830946 h 2239844" name="connsiteY6661"/>
              <a:gd fmla="*/ 1234440 w 4419601" name="connsiteX6662"/>
              <a:gd fmla="*/ 841582 h 2239844" name="connsiteY6662"/>
              <a:gd fmla="*/ 779470 w 4419601" name="connsiteX6663"/>
              <a:gd fmla="*/ 746676 h 2239844" name="connsiteY6663"/>
              <a:gd fmla="*/ 754613 w 4419601" name="connsiteX6664"/>
              <a:gd fmla="*/ 758785 h 2239844" name="connsiteY6664"/>
              <a:gd fmla="*/ 732102 w 4419601" name="connsiteX6665"/>
              <a:gd fmla="*/ 856930 h 2239844" name="connsiteY6665"/>
              <a:gd fmla="*/ 745147 w 4419601" name="connsiteX6666"/>
              <a:gd fmla="*/ 865831 h 2239844" name="connsiteY6666"/>
              <a:gd fmla="*/ 736905 w 4419601" name="connsiteX6667"/>
              <a:gd fmla="*/ 864134 h 2239844" name="connsiteY6667"/>
              <a:gd fmla="*/ 729995 w 4419601" name="connsiteX6668"/>
              <a:gd fmla="*/ 856282 h 2239844" name="connsiteY6668"/>
              <a:gd fmla="*/ 719297 w 4419601" name="connsiteX6669"/>
              <a:gd fmla="*/ 831319 h 2239844" name="connsiteY6669"/>
              <a:gd fmla="*/ 721767 w 4419601" name="connsiteX6670"/>
              <a:gd fmla="*/ 804305 h 2239844" name="connsiteY6670"/>
              <a:gd fmla="*/ 725699 w 4419601" name="connsiteX6671"/>
              <a:gd fmla="*/ 792901 h 2239844" name="connsiteY6671"/>
              <a:gd fmla="*/ 732083 w 4419601" name="connsiteX6672"/>
              <a:gd fmla="*/ 779696 h 2239844" name="connsiteY6672"/>
              <a:gd fmla="*/ 739306 w 4419601" name="connsiteX6673"/>
              <a:gd fmla="*/ 766489 h 2239844" name="connsiteY6673"/>
              <a:gd fmla="*/ 756341 w 4419601" name="connsiteX6674"/>
              <a:gd fmla="*/ 752652 h 2239844" name="connsiteY6674"/>
              <a:gd fmla="*/ 757714 w 4419601" name="connsiteX6675"/>
              <a:gd fmla="*/ 754483 h 2239844" name="connsiteY6675"/>
              <a:gd fmla="*/ 2742459 w 4419601" name="connsiteX6676"/>
              <a:gd fmla="*/ 743559 h 2239844" name="connsiteY6676"/>
              <a:gd fmla="*/ 2732317 w 4419601" name="connsiteX6677"/>
              <a:gd fmla="*/ 748753 h 2239844" name="connsiteY6677"/>
              <a:gd fmla="*/ 2728177 w 4419601" name="connsiteX6678"/>
              <a:gd fmla="*/ 750650 h 2239844" name="connsiteY6678"/>
              <a:gd fmla="*/ 2739616 w 4419601" name="connsiteX6679"/>
              <a:gd fmla="*/ 744708 h 2239844" name="connsiteY6679"/>
              <a:gd fmla="*/ 2083546 w 4419601" name="connsiteX6680"/>
              <a:gd fmla="*/ 742306 h 2239844" name="connsiteY6680"/>
              <a:gd fmla="*/ 2034063 w 4419601" name="connsiteX6681"/>
              <a:gd fmla="*/ 771838 h 2239844" name="connsiteY6681"/>
              <a:gd fmla="*/ 2021555 w 4419601" name="connsiteX6682"/>
              <a:gd fmla="*/ 777627 h 2239844" name="connsiteY6682"/>
              <a:gd fmla="*/ 1981527 w 4419601" name="connsiteX6683"/>
              <a:gd fmla="*/ 794026 h 2239844" name="connsiteY6683"/>
              <a:gd fmla="*/ 1949147 w 4419601" name="connsiteX6684"/>
              <a:gd fmla="*/ 809002 h 2239844" name="connsiteY6684"/>
              <a:gd fmla="*/ 1940571 w 4419601" name="connsiteX6685"/>
              <a:gd fmla="*/ 812490 h 2239844" name="connsiteY6685"/>
              <a:gd fmla="*/ 1930429 w 4419601" name="connsiteX6686"/>
              <a:gd fmla="*/ 816889 h 2239844" name="connsiteY6686"/>
              <a:gd fmla="*/ 1869902 w 4419601" name="connsiteX6687"/>
              <a:gd fmla="*/ 838178 h 2239844" name="connsiteY6687"/>
              <a:gd fmla="*/ 1865396 w 4419601" name="connsiteX6688"/>
              <a:gd fmla="*/ 840347 h 2239844" name="connsiteY6688"/>
              <a:gd fmla="*/ 1853757 w 4419601" name="connsiteX6689"/>
              <a:gd fmla="*/ 843700 h 2239844" name="connsiteY6689"/>
              <a:gd fmla="*/ 1863478 w 4419601" name="connsiteX6690"/>
              <a:gd fmla="*/ 838178 h 2239844" name="connsiteY6690"/>
              <a:gd fmla="*/ 1953420 w 4419601" name="connsiteX6691"/>
              <a:gd fmla="*/ 806067 h 2239844" name="connsiteY6691"/>
              <a:gd fmla="*/ 2011937 w 4419601" name="connsiteX6692"/>
              <a:gd fmla="*/ 775502 h 2239844" name="connsiteY6692"/>
              <a:gd fmla="*/ 2047867 w 4419601" name="connsiteX6693"/>
              <a:gd fmla="*/ 758849 h 2239844" name="connsiteY6693"/>
              <a:gd fmla="*/ 2052195 w 4419601" name="connsiteX6694"/>
              <a:gd fmla="*/ 757099 h 2239844" name="connsiteY6694"/>
              <a:gd fmla="*/ 789729 w 4419601" name="connsiteX6695"/>
              <a:gd fmla="*/ 741678 h 2239844" name="connsiteY6695"/>
              <a:gd fmla="*/ 822537 w 4419601" name="connsiteX6696"/>
              <a:gd fmla="*/ 745392 h 2239844" name="connsiteY6696"/>
              <a:gd fmla="*/ 846955 w 4419601" name="connsiteX6697"/>
              <a:gd fmla="*/ 758785 h 2239844" name="connsiteY6697"/>
              <a:gd fmla="*/ 852704 w 4419601" name="connsiteX6698"/>
              <a:gd fmla="*/ 765032 h 2239844" name="connsiteY6698"/>
              <a:gd fmla="*/ 858248 w 4419601" name="connsiteX6699"/>
              <a:gd fmla="*/ 776230 h 2239844" name="connsiteY6699"/>
              <a:gd fmla="*/ 848656 w 4419601" name="connsiteX6700"/>
              <a:gd fmla="*/ 764388 h 2239844" name="connsiteY6700"/>
              <a:gd fmla="*/ 786427 w 4419601" name="connsiteX6701"/>
              <a:gd fmla="*/ 744179 h 2239844" name="connsiteY6701"/>
              <a:gd fmla="*/ 779470 w 4419601" name="connsiteX6702"/>
              <a:gd fmla="*/ 746676 h 2239844" name="connsiteY6702"/>
              <a:gd fmla="*/ 1277473 w 4419601" name="connsiteX6703"/>
              <a:gd fmla="*/ 741386 h 2239844" name="connsiteY6703"/>
              <a:gd fmla="*/ 1274920 w 4419601" name="connsiteX6704"/>
              <a:gd fmla="*/ 747331 h 2239844" name="connsiteY6704"/>
              <a:gd fmla="*/ 1277021 w 4419601" name="connsiteX6705"/>
              <a:gd fmla="*/ 741580 h 2239844" name="connsiteY6705"/>
              <a:gd fmla="*/ 2752045 w 4419601" name="connsiteX6706"/>
              <a:gd fmla="*/ 739686 h 2239844" name="connsiteY6706"/>
              <a:gd fmla="*/ 2751714 w 4419601" name="connsiteX6707"/>
              <a:gd fmla="*/ 739866 h 2239844" name="connsiteY6707"/>
              <a:gd fmla="*/ 2749691 w 4419601" name="connsiteX6708"/>
              <a:gd fmla="*/ 740793 h 2239844" name="connsiteY6708"/>
              <a:gd fmla="*/ 2750534 w 4419601" name="connsiteX6709"/>
              <a:gd fmla="*/ 740296 h 2239844" name="connsiteY6709"/>
              <a:gd fmla="*/ 790930 w 4419601" name="connsiteX6710"/>
              <a:gd fmla="*/ 737776 h 2239844" name="connsiteY6710"/>
              <a:gd fmla="*/ 791674 w 4419601" name="connsiteX6711"/>
              <a:gd fmla="*/ 737936 h 2239844" name="connsiteY6711"/>
              <a:gd fmla="*/ 767019 w 4419601" name="connsiteX6712"/>
              <a:gd fmla="*/ 743979 h 2239844" name="connsiteY6712"/>
              <a:gd fmla="*/ 756341 w 4419601" name="connsiteX6713"/>
              <a:gd fmla="*/ 752652 h 2239844" name="connsiteY6713"/>
              <a:gd fmla="*/ 755313 w 4419601" name="connsiteX6714"/>
              <a:gd fmla="*/ 751282 h 2239844" name="connsiteY6714"/>
              <a:gd fmla="*/ 757378 w 4419601" name="connsiteX6715"/>
              <a:gd fmla="*/ 748528 h 2239844" name="connsiteY6715"/>
              <a:gd fmla="*/ 757914 w 4419601" name="connsiteX6716"/>
              <a:gd fmla="*/ 748030 h 2239844" name="connsiteY6716"/>
              <a:gd fmla="*/ 760916 w 4419601" name="connsiteX6717"/>
              <a:gd fmla="*/ 747280 h 2239844" name="connsiteY6717"/>
              <a:gd fmla="*/ 763401 w 4419601" name="connsiteX6718"/>
              <a:gd fmla="*/ 742932 h 2239844" name="connsiteY6718"/>
              <a:gd fmla="*/ 764868 w 4419601" name="connsiteX6719"/>
              <a:gd fmla="*/ 741568 h 2239844" name="connsiteY6719"/>
              <a:gd fmla="*/ 3046402 w 4419601" name="connsiteX6720"/>
              <a:gd fmla="*/ 735796 h 2239844" name="connsiteY6720"/>
              <a:gd fmla="*/ 3054309 w 4419601" name="connsiteX6721"/>
              <a:gd fmla="*/ 738963 h 2239844" name="connsiteY6721"/>
              <a:gd fmla="*/ 3092829 w 4419601" name="connsiteX6722"/>
              <a:gd fmla="*/ 760277 h 2239844" name="connsiteY6722"/>
              <a:gd fmla="*/ 3119832 w 4419601" name="connsiteX6723"/>
              <a:gd fmla="*/ 780805 h 2239844" name="connsiteY6723"/>
              <a:gd fmla="*/ 3127075 w 4419601" name="connsiteX6724"/>
              <a:gd fmla="*/ 788920 h 2239844" name="connsiteY6724"/>
              <a:gd fmla="*/ 3107823 w 4419601" name="connsiteX6725"/>
              <a:gd fmla="*/ 776701 h 2239844" name="connsiteY6725"/>
              <a:gd fmla="*/ 3106982 w 4419601" name="connsiteX6726"/>
              <a:gd fmla="*/ 775981 h 2239844" name="connsiteY6726"/>
              <a:gd fmla="*/ 3103623 w 4419601" name="connsiteX6727"/>
              <a:gd fmla="*/ 774035 h 2239844" name="connsiteY6727"/>
              <a:gd fmla="*/ 3063613 w 4419601" name="connsiteX6728"/>
              <a:gd fmla="*/ 748640 h 2239844" name="connsiteY6728"/>
              <a:gd fmla="*/ 3056769 w 4419601" name="connsiteX6729"/>
              <a:gd fmla="*/ 744663 h 2239844" name="connsiteY6729"/>
              <a:gd fmla="*/ 802535 w 4419601" name="connsiteX6730"/>
              <a:gd fmla="*/ 735275 h 2239844" name="connsiteY6730"/>
              <a:gd fmla="*/ 866564 w 4419601" name="connsiteX6731"/>
              <a:gd fmla="*/ 773692 h 2239844" name="connsiteY6731"/>
              <a:gd fmla="*/ 870001 w 4419601" name="connsiteX6732"/>
              <a:gd fmla="*/ 806688 h 2239844" name="connsiteY6732"/>
              <a:gd fmla="*/ 868757 w 4419601" name="connsiteX6733"/>
              <a:gd fmla="*/ 810613 h 2239844" name="connsiteY6733"/>
              <a:gd fmla="*/ 866564 w 4419601" name="connsiteX6734"/>
              <a:gd fmla="*/ 780095 h 2239844" name="connsiteY6734"/>
              <a:gd fmla="*/ 852704 w 4419601" name="connsiteX6735"/>
              <a:gd fmla="*/ 765032 h 2239844" name="connsiteY6735"/>
              <a:gd fmla="*/ 850057 w 4419601" name="connsiteX6736"/>
              <a:gd fmla="*/ 759686 h 2239844" name="connsiteY6736"/>
              <a:gd fmla="*/ 832148 w 4419601" name="connsiteX6737"/>
              <a:gd fmla="*/ 746480 h 2239844" name="connsiteY6737"/>
              <a:gd fmla="*/ 822537 w 4419601" name="connsiteX6738"/>
              <a:gd fmla="*/ 745392 h 2239844" name="connsiteY6738"/>
              <a:gd fmla="*/ 820143 w 4419601" name="connsiteX6739"/>
              <a:gd fmla="*/ 744079 h 2239844" name="connsiteY6739"/>
              <a:gd fmla="*/ 791674 w 4419601" name="connsiteX6740"/>
              <a:gd fmla="*/ 737936 h 2239844" name="connsiteY6740"/>
              <a:gd fmla="*/ 2761845 w 4419601" name="connsiteX6741"/>
              <a:gd fmla="*/ 733630 h 2239844" name="connsiteY6741"/>
              <a:gd fmla="*/ 2750534 w 4419601" name="connsiteX6742"/>
              <a:gd fmla="*/ 740296 h 2239844" name="connsiteY6742"/>
              <a:gd fmla="*/ 2742459 w 4419601" name="connsiteX6743"/>
              <a:gd fmla="*/ 743559 h 2239844" name="connsiteY6743"/>
              <a:gd fmla="*/ 556009 w 4419601" name="connsiteX6744"/>
              <a:gd fmla="*/ 732219 h 2239844" name="connsiteY6744"/>
              <a:gd fmla="*/ 558130 w 4419601" name="connsiteX6745"/>
              <a:gd fmla="*/ 742505 h 2239844" name="connsiteY6745"/>
              <a:gd fmla="*/ 578181 w 4419601" name="connsiteX6746"/>
              <a:gd fmla="*/ 760124 h 2239844" name="connsiteY6746"/>
              <a:gd fmla="*/ 603845 w 4419601" name="connsiteX6747"/>
              <a:gd fmla="*/ 768132 h 2239844" name="connsiteY6747"/>
              <a:gd fmla="*/ 622344 w 4419601" name="connsiteX6748"/>
              <a:gd fmla="*/ 766978 h 2239844" name="connsiteY6748"/>
              <a:gd fmla="*/ 616740 w 4419601" name="connsiteX6749"/>
              <a:gd fmla="*/ 769346 h 2239844" name="connsiteY6749"/>
              <a:gd fmla="*/ 584597 w 4419601" name="connsiteX6750"/>
              <a:gd fmla="*/ 766530 h 2239844" name="connsiteY6750"/>
              <a:gd fmla="*/ 563744 w 4419601" name="connsiteX6751"/>
              <a:gd fmla="*/ 752916 h 2239844" name="connsiteY6751"/>
              <a:gd fmla="*/ 555177 w 4419601" name="connsiteX6752"/>
              <a:gd fmla="*/ 738863 h 2239844" name="connsiteY6752"/>
              <a:gd fmla="*/ 1275226 w 4419601" name="connsiteX6753"/>
              <a:gd fmla="*/ 729768 h 2239844" name="connsiteY6753"/>
              <a:gd fmla="*/ 1267219 w 4419601" name="connsiteX6754"/>
              <a:gd fmla="*/ 755420 h 2239844" name="connsiteY6754"/>
              <a:gd fmla="*/ 1175577 w 4419601" name="connsiteX6755"/>
              <a:gd fmla="*/ 946645 h 2239844" name="connsiteY6755"/>
              <a:gd fmla="*/ 1174031 w 4419601" name="connsiteX6756"/>
              <a:gd fmla="*/ 948808 h 2239844" name="connsiteY6756"/>
              <a:gd fmla="*/ 1260788 w 4419601" name="connsiteX6757"/>
              <a:gd fmla="*/ 768276 h 2239844" name="connsiteY6757"/>
              <a:gd fmla="*/ 2769124 w 4419601" name="connsiteX6758"/>
              <a:gd fmla="*/ 727919 h 2239844" name="connsiteY6758"/>
              <a:gd fmla="*/ 2755747 w 4419601" name="connsiteX6759"/>
              <a:gd fmla="*/ 734217 h 2239844" name="connsiteY6759"/>
              <a:gd fmla="*/ 2734266 w 4419601" name="connsiteX6760"/>
              <a:gd fmla="*/ 743428 h 2239844" name="connsiteY6760"/>
              <a:gd fmla="*/ 2748075 w 4419601" name="connsiteX6761"/>
              <a:gd fmla="*/ 735290 h 2239844" name="connsiteY6761"/>
              <a:gd fmla="*/ 3018513 w 4419601" name="connsiteX6762"/>
              <a:gd fmla="*/ 724627 h 2239844" name="connsiteY6762"/>
              <a:gd fmla="*/ 3030661 w 4419601" name="connsiteX6763"/>
              <a:gd fmla="*/ 729493 h 2239844" name="connsiteY6763"/>
              <a:gd fmla="*/ 3056769 w 4419601" name="connsiteX6764"/>
              <a:gd fmla="*/ 744663 h 2239844" name="connsiteY6764"/>
              <a:gd fmla="*/ 3064870 w 4419601" name="connsiteX6765"/>
              <a:gd fmla="*/ 751591 h 2239844" name="connsiteY6765"/>
              <a:gd fmla="*/ 3025063 w 4419601" name="connsiteX6766"/>
              <a:gd fmla="*/ 728537 h 2239844" name="connsiteY6766"/>
              <a:gd fmla="*/ 2256613 w 4419601" name="connsiteX6767"/>
              <a:gd fmla="*/ 724282 h 2239844" name="connsiteY6767"/>
              <a:gd fmla="*/ 2278741 w 4419601" name="connsiteX6768"/>
              <a:gd fmla="*/ 727366 h 2239844" name="connsiteY6768"/>
              <a:gd fmla="*/ 2331750 w 4419601" name="connsiteX6769"/>
              <a:gd fmla="*/ 753366 h 2239844" name="connsiteY6769"/>
              <a:gd fmla="*/ 2428082 w 4419601" name="connsiteX6770"/>
              <a:gd fmla="*/ 817800 h 2239844" name="connsiteY6770"/>
              <a:gd fmla="*/ 2462083 w 4419601" name="connsiteX6771"/>
              <a:gd fmla="*/ 838268 h 2239844" name="connsiteY6771"/>
              <a:gd fmla="*/ 2481923 w 4419601" name="connsiteX6772"/>
              <a:gd fmla="*/ 843980 h 2239844" name="connsiteY6772"/>
              <a:gd fmla="*/ 2503797 w 4419601" name="connsiteX6773"/>
              <a:gd fmla="*/ 854511 h 2239844" name="connsiteY6773"/>
              <a:gd fmla="*/ 2473038 w 4419601" name="connsiteX6774"/>
              <a:gd fmla="*/ 836325 h 2239844" name="connsiteY6774"/>
              <a:gd fmla="*/ 2428082 w 4419601" name="connsiteX6775"/>
              <a:gd fmla="*/ 804914 h 2239844" name="connsiteY6775"/>
              <a:gd fmla="*/ 2419085 w 4419601" name="connsiteX6776"/>
              <a:gd fmla="*/ 798005 h 2239844" name="connsiteY6776"/>
              <a:gd fmla="*/ 2405670 w 4419601" name="connsiteX6777"/>
              <a:gd fmla="*/ 790176 h 2239844" name="connsiteY6777"/>
              <a:gd fmla="*/ 2357510 w 4419601" name="connsiteX6778"/>
              <a:gd fmla="*/ 766887 h 2239844" name="connsiteY6778"/>
              <a:gd fmla="*/ 2406472 w 4419601" name="connsiteX6779"/>
              <a:gd fmla="*/ 790176 h 2239844" name="connsiteY6779"/>
              <a:gd fmla="*/ 2414038 w 4419601" name="connsiteX6780"/>
              <a:gd fmla="*/ 794130 h 2239844" name="connsiteY6780"/>
              <a:gd fmla="*/ 2395891 w 4419601" name="connsiteX6781"/>
              <a:gd fmla="*/ 780196 h 2239844" name="connsiteY6781"/>
              <a:gd fmla="*/ 2357510 w 4419601" name="connsiteX6782"/>
              <a:gd fmla="*/ 760463 h 2239844" name="connsiteY6782"/>
              <a:gd fmla="*/ 2394854 w 4419601" name="connsiteX6783"/>
              <a:gd fmla="*/ 779400 h 2239844" name="connsiteY6783"/>
              <a:gd fmla="*/ 2381078 w 4419601" name="connsiteX6784"/>
              <a:gd fmla="*/ 768822 h 2239844" name="connsiteY6784"/>
              <a:gd fmla="*/ 2389549 w 4419601" name="connsiteX6785"/>
              <a:gd fmla="*/ 772697 h 2239844" name="connsiteY6785"/>
              <a:gd fmla="*/ 2402258 w 4419601" name="connsiteX6786"/>
              <a:gd fmla="*/ 777478 h 2239844" name="connsiteY6786"/>
              <a:gd fmla="*/ 2421660 w 4419601" name="connsiteX6787"/>
              <a:gd fmla="*/ 792027 h 2239844" name="connsiteY6787"/>
              <a:gd fmla="*/ 2426019 w 4419601" name="connsiteX6788"/>
              <a:gd fmla="*/ 795575 h 2239844" name="connsiteY6788"/>
              <a:gd fmla="*/ 2479515 w 4419601" name="connsiteX6789"/>
              <a:gd fmla="*/ 824707 h 2239844" name="connsiteY6789"/>
              <a:gd fmla="*/ 2494010 w 4419601" name="connsiteX6790"/>
              <a:gd fmla="*/ 831958 h 2239844" name="connsiteY6790"/>
              <a:gd fmla="*/ 2485882 w 4419601" name="connsiteX6791"/>
              <a:gd fmla="*/ 824244 h 2239844" name="connsiteY6791"/>
              <a:gd fmla="*/ 2440927 w 4419601" name="connsiteX6792"/>
              <a:gd fmla="*/ 792027 h 2239844" name="connsiteY6792"/>
              <a:gd fmla="*/ 2402258 w 4419601" name="connsiteX6793"/>
              <a:gd fmla="*/ 777478 h 2239844" name="connsiteY6793"/>
              <a:gd fmla="*/ 2375358 w 4419601" name="connsiteX6794"/>
              <a:gd fmla="*/ 757307 h 2239844" name="connsiteY6794"/>
              <a:gd fmla="*/ 2415238 w 4419601" name="connsiteX6795"/>
              <a:gd fmla="*/ 772697 h 2239844" name="connsiteY6795"/>
              <a:gd fmla="*/ 2460193 w 4419601" name="connsiteX6796"/>
              <a:gd fmla="*/ 798470 h 2239844" name="connsiteY6796"/>
              <a:gd fmla="*/ 2498726 w 4419601" name="connsiteX6797"/>
              <a:gd fmla="*/ 830687 h 2239844" name="connsiteY6797"/>
              <a:gd fmla="*/ 2510867 w 4419601" name="connsiteX6798"/>
              <a:gd fmla="*/ 840390 h 2239844" name="connsiteY6798"/>
              <a:gd fmla="*/ 2546786 w 4419601" name="connsiteX6799"/>
              <a:gd fmla="*/ 858359 h 2239844" name="connsiteY6799"/>
              <a:gd fmla="*/ 2531689 w 4419601" name="connsiteX6800"/>
              <a:gd fmla="*/ 852814 h 2239844" name="connsiteY6800"/>
              <a:gd fmla="*/ 2518488 w 4419601" name="connsiteX6801"/>
              <a:gd fmla="*/ 846482 h 2239844" name="connsiteY6801"/>
              <a:gd fmla="*/ 2533631 w 4419601" name="connsiteX6802"/>
              <a:gd fmla="*/ 858585 h 2239844" name="connsiteY6802"/>
              <a:gd fmla="*/ 2556571 w 4419601" name="connsiteX6803"/>
              <a:gd fmla="*/ 869678 h 2239844" name="connsiteY6803"/>
              <a:gd fmla="*/ 2535636 w 4419601" name="connsiteX6804"/>
              <a:gd fmla="*/ 860187 h 2239844" name="connsiteY6804"/>
              <a:gd fmla="*/ 2546089 w 4419601" name="connsiteX6805"/>
              <a:gd fmla="*/ 868542 h 2239844" name="connsiteY6805"/>
              <a:gd fmla="*/ 2567568 w 4419601" name="connsiteX6806"/>
              <a:gd fmla="*/ 885212 h 2239844" name="connsiteY6806"/>
              <a:gd fmla="*/ 2588678 w 4419601" name="connsiteX6807"/>
              <a:gd fmla="*/ 895376 h 2239844" name="connsiteY6807"/>
              <a:gd fmla="*/ 2680855 w 4419601" name="connsiteX6808"/>
              <a:gd fmla="*/ 950709 h 2239844" name="connsiteY6808"/>
              <a:gd fmla="*/ 2659313 w 4419601" name="connsiteX6809"/>
              <a:gd fmla="*/ 940347 h 2239844" name="connsiteY6809"/>
              <a:gd fmla="*/ 2654522 w 4419601" name="connsiteX6810"/>
              <a:gd fmla="*/ 938649 h 2239844" name="connsiteY6810"/>
              <a:gd fmla="*/ 2705122 w 4419601" name="connsiteX6811"/>
              <a:gd fmla="*/ 969110 h 2239844" name="connsiteY6811"/>
              <a:gd fmla="*/ 2707473 w 4419601" name="connsiteX6812"/>
              <a:gd fmla="*/ 970060 h 2239844" name="connsiteY6812"/>
              <a:gd fmla="*/ 2726651 w 4419601" name="connsiteX6813"/>
              <a:gd fmla="*/ 980022 h 2239844" name="connsiteY6813"/>
              <a:gd fmla="*/ 2730229 w 4419601" name="connsiteX6814"/>
              <a:gd fmla="*/ 983155 h 2239844" name="connsiteY6814"/>
              <a:gd fmla="*/ 2749190 w 4419601" name="connsiteX6815"/>
              <a:gd fmla="*/ 998216 h 2239844" name="connsiteY6815"/>
              <a:gd fmla="*/ 2759032 w 4419601" name="connsiteX6816"/>
              <a:gd fmla="*/ 1000791 h 2239844" name="connsiteY6816"/>
              <a:gd fmla="*/ 2750448 w 4419601" name="connsiteX6817"/>
              <a:gd fmla="*/ 992614 h 2239844" name="connsiteY6817"/>
              <a:gd fmla="*/ 2763838 w 4419601" name="connsiteX6818"/>
              <a:gd fmla="*/ 1002049 h 2239844" name="connsiteY6818"/>
              <a:gd fmla="*/ 2767654 w 4419601" name="connsiteX6819"/>
              <a:gd fmla="*/ 1003048 h 2239844" name="connsiteY6819"/>
              <a:gd fmla="*/ 2772381 w 4419601" name="connsiteX6820"/>
              <a:gd fmla="*/ 1008069 h 2239844" name="connsiteY6820"/>
              <a:gd fmla="*/ 2780004 w 4419601" name="connsiteX6821"/>
              <a:gd fmla="*/ 1013441 h 2239844" name="connsiteY6821"/>
              <a:gd fmla="*/ 2827873 w 4419601" name="connsiteX6822"/>
              <a:gd fmla="*/ 1076866 h 2239844" name="connsiteY6822"/>
              <a:gd fmla="*/ 2868075 w 4419601" name="connsiteX6823"/>
              <a:gd fmla="*/ 1148226 h 2239844" name="connsiteY6823"/>
              <a:gd fmla="*/ 2871217 w 4419601" name="connsiteX6824"/>
              <a:gd fmla="*/ 1165202 h 2239844" name="connsiteY6824"/>
              <a:gd fmla="*/ 2834576 w 4419601" name="connsiteX6825"/>
              <a:gd fmla="*/ 1099971 h 2239844" name="connsiteY6825"/>
              <a:gd fmla="*/ 2826268 w 4419601" name="connsiteX6826"/>
              <a:gd fmla="*/ 1081684 h 2239844" name="connsiteY6826"/>
              <a:gd fmla="*/ 2817468 w 4419601" name="connsiteX6827"/>
              <a:gd fmla="*/ 1069513 h 2239844" name="connsiteY6827"/>
              <a:gd fmla="*/ 2816636 w 4419601" name="connsiteX6828"/>
              <a:gd fmla="*/ 1068032 h 2239844" name="connsiteY6828"/>
              <a:gd fmla="*/ 2811615 w 4419601" name="connsiteX6829"/>
              <a:gd fmla="*/ 1061419 h 2239844" name="connsiteY6829"/>
              <a:gd fmla="*/ 2798977 w 4419601" name="connsiteX6830"/>
              <a:gd fmla="*/ 1043941 h 2239844" name="connsiteY6830"/>
              <a:gd fmla="*/ 2797023 w 4419601" name="connsiteX6831"/>
              <a:gd fmla="*/ 1042198 h 2239844" name="connsiteY6831"/>
              <a:gd fmla="*/ 2782723 w 4419601" name="connsiteX6832"/>
              <a:gd fmla="*/ 1023363 h 2239844" name="connsiteY6832"/>
              <a:gd fmla="*/ 2778684 w 4419601" name="connsiteX6833"/>
              <a:gd fmla="*/ 1019515 h 2239844" name="connsiteY6833"/>
              <a:gd fmla="*/ 2778090 w 4419601" name="connsiteX6834"/>
              <a:gd fmla="*/ 1019962 h 2239844" name="connsiteY6834"/>
              <a:gd fmla="*/ 2774879 w 4419601" name="connsiteX6835"/>
              <a:gd fmla="*/ 1017546 h 2239844" name="connsiteY6835"/>
              <a:gd fmla="*/ 2740631 w 4419601" name="connsiteX6836"/>
              <a:gd fmla="*/ 992261 h 2239844" name="connsiteY6836"/>
              <a:gd fmla="*/ 2757703 w 4419601" name="connsiteX6837"/>
              <a:gd fmla="*/ 1007206 h 2239844" name="connsiteY6837"/>
              <a:gd fmla="*/ 2774879 w 4419601" name="connsiteX6838"/>
              <a:gd fmla="*/ 1017546 h 2239844" name="connsiteY6838"/>
              <a:gd fmla="*/ 2762302 w 4419601" name="connsiteX6839"/>
              <a:gd fmla="*/ 1011236 h 2239844" name="connsiteY6839"/>
              <a:gd fmla="*/ 2797023 w 4419601" name="connsiteX6840"/>
              <a:gd fmla="*/ 1042198 h 2239844" name="connsiteY6840"/>
              <a:gd fmla="*/ 2811615 w 4419601" name="connsiteX6841"/>
              <a:gd fmla="*/ 1061419 h 2239844" name="connsiteY6841"/>
              <a:gd fmla="*/ 2817468 w 4419601" name="connsiteX6842"/>
              <a:gd fmla="*/ 1069513 h 2239844" name="connsiteY6842"/>
              <a:gd fmla="*/ 2834576 w 4419601" name="connsiteX6843"/>
              <a:gd fmla="*/ 1099971 h 2239844" name="connsiteY6843"/>
              <a:gd fmla="*/ 2846335 w 4419601" name="connsiteX6844"/>
              <a:gd fmla="*/ 1125852 h 2239844" name="connsiteY6844"/>
              <a:gd fmla="*/ 2871217 w 4419601" name="connsiteX6845"/>
              <a:gd fmla="*/ 1165202 h 2239844" name="connsiteY6845"/>
              <a:gd fmla="*/ 2864796 w 4419601" name="connsiteX6846"/>
              <a:gd fmla="*/ 1171626 h 2239844" name="connsiteY6846"/>
              <a:gd fmla="*/ 2819847 w 4419601" name="connsiteX6847"/>
              <a:gd fmla="*/ 1088109 h 2239844" name="connsiteY6847"/>
              <a:gd fmla="*/ 2755633 w 4419601" name="connsiteX6848"/>
              <a:gd fmla="*/ 1011016 h 2239844" name="connsiteY6848"/>
              <a:gd fmla="*/ 2745028 w 4419601" name="connsiteX6849"/>
              <a:gd fmla="*/ 1002571 h 2239844" name="connsiteY6849"/>
              <a:gd fmla="*/ 2697813 w 4419601" name="connsiteX6850"/>
              <a:gd fmla="*/ 978885 h 2239844" name="connsiteY6850"/>
              <a:gd fmla="*/ 2620747 w 4419601" name="connsiteX6851"/>
              <a:gd fmla="*/ 933781 h 2239844" name="connsiteY6851"/>
              <a:gd fmla="*/ 2620129 w 4419601" name="connsiteX6852"/>
              <a:gd fmla="*/ 933274 h 2239844" name="connsiteY6852"/>
              <a:gd fmla="*/ 2608745 w 4419601" name="connsiteX6853"/>
              <a:gd fmla="*/ 928301 h 2239844" name="connsiteY6853"/>
              <a:gd fmla="*/ 2589025 w 4419601" name="connsiteX6854"/>
              <a:gd fmla="*/ 920713 h 2239844" name="connsiteY6854"/>
              <a:gd fmla="*/ 2615931 w 4419601" name="connsiteX6855"/>
              <a:gd fmla="*/ 939419 h 2239844" name="connsiteY6855"/>
              <a:gd fmla="*/ 2717080 w 4419601" name="connsiteX6856"/>
              <a:gd fmla="*/ 998216 h 2239844" name="connsiteY6856"/>
              <a:gd fmla="*/ 2710657 w 4419601" name="connsiteX6857"/>
              <a:gd fmla="*/ 998216 h 2239844" name="connsiteY6857"/>
              <a:gd fmla="*/ 2569370 w 4419601" name="connsiteX6858"/>
              <a:gd fmla="*/ 913646 h 2239844" name="connsiteY6858"/>
              <a:gd fmla="*/ 2567368 w 4419601" name="connsiteX6859"/>
              <a:gd fmla="*/ 912379 h 2239844" name="connsiteY6859"/>
              <a:gd fmla="*/ 2556571 w 4419601" name="connsiteX6860"/>
              <a:gd fmla="*/ 908225 h 2239844" name="connsiteY6860"/>
              <a:gd fmla="*/ 2460251 w 4419601" name="connsiteX6861"/>
              <a:gd fmla="*/ 863254 h 2239844" name="connsiteY6861"/>
              <a:gd fmla="*/ 2363931 w 4419601" name="connsiteX6862"/>
              <a:gd fmla="*/ 818283 h 2239844" name="connsiteY6862"/>
              <a:gd fmla="*/ 2370352 w 4419601" name="connsiteX6863"/>
              <a:gd fmla="*/ 811858 h 2239844" name="connsiteY6863"/>
              <a:gd fmla="*/ 2370352 w 4419601" name="connsiteX6864"/>
              <a:gd fmla="*/ 818283 h 2239844" name="connsiteY6864"/>
              <a:gd fmla="*/ 2397893 w 4419601" name="connsiteX6865"/>
              <a:gd fmla="*/ 826486 h 2239844" name="connsiteY6865"/>
              <a:gd fmla="*/ 2435368 w 4419601" name="connsiteX6866"/>
              <a:gd fmla="*/ 846389 h 2239844" name="connsiteY6866"/>
              <a:gd fmla="*/ 2505201 w 4419601" name="connsiteX6867"/>
              <a:gd fmla="*/ 876102 h 2239844" name="connsiteY6867"/>
              <a:gd fmla="*/ 2525157 w 4419601" name="connsiteX6868"/>
              <a:gd fmla="*/ 885670 h 2239844" name="connsiteY6868"/>
              <a:gd fmla="*/ 2461625 w 4419601" name="connsiteX6869"/>
              <a:gd fmla="*/ 845469 h 2239844" name="connsiteY6869"/>
              <a:gd fmla="*/ 2397893 w 4419601" name="connsiteX6870"/>
              <a:gd fmla="*/ 826486 h 2239844" name="connsiteY6870"/>
              <a:gd fmla="*/ 2370352 w 4419601" name="connsiteX6871"/>
              <a:gd fmla="*/ 811858 h 2239844" name="connsiteY6871"/>
              <a:gd fmla="*/ 2440364 w 4419601" name="connsiteX6872"/>
              <a:gd fmla="*/ 832015 h 2239844" name="connsiteY6872"/>
              <a:gd fmla="*/ 2428082 w 4419601" name="connsiteX6873"/>
              <a:gd fmla="*/ 824244 h 2239844" name="connsiteY6873"/>
              <a:gd fmla="*/ 2283584 w 4419601" name="connsiteX6874"/>
              <a:gd fmla="*/ 733634 h 2239844" name="connsiteY6874"/>
              <a:gd fmla="*/ 2781771 w 4419601" name="connsiteX6875"/>
              <a:gd fmla="*/ 723490 h 2239844" name="connsiteY6875"/>
              <a:gd fmla="*/ 2771181 w 4419601" name="connsiteX6876"/>
              <a:gd fmla="*/ 729260 h 2239844" name="connsiteY6876"/>
              <a:gd fmla="*/ 2765426 w 4419601" name="connsiteX6877"/>
              <a:gd fmla="*/ 731796 h 2239844" name="connsiteY6877"/>
              <a:gd fmla="*/ 2761845 w 4419601" name="connsiteX6878"/>
              <a:gd fmla="*/ 733630 h 2239844" name="connsiteY6878"/>
              <a:gd fmla="*/ 2775068 w 4419601" name="connsiteX6879"/>
              <a:gd fmla="*/ 725837 h 2239844" name="connsiteY6879"/>
              <a:gd fmla="*/ 790930 w 4419601" name="connsiteX6880"/>
              <a:gd fmla="*/ 723069 h 2239844" name="connsiteY6880"/>
              <a:gd fmla="*/ 866564 w 4419601" name="connsiteX6881"/>
              <a:gd fmla="*/ 760886 h 2239844" name="connsiteY6881"/>
              <a:gd fmla="*/ 868165 w 4419601" name="connsiteX6882"/>
              <a:gd fmla="*/ 824916 h 2239844" name="connsiteY6882"/>
              <a:gd fmla="*/ 866499 w 4419601" name="connsiteX6883"/>
              <a:gd fmla="*/ 827125 h 2239844" name="connsiteY6883"/>
              <a:gd fmla="*/ 870566 w 4419601" name="connsiteX6884"/>
              <a:gd fmla="*/ 812110 h 2239844" name="connsiteY6884"/>
              <a:gd fmla="*/ 870001 w 4419601" name="connsiteX6885"/>
              <a:gd fmla="*/ 806688 h 2239844" name="connsiteY6885"/>
              <a:gd fmla="*/ 870566 w 4419601" name="connsiteX6886"/>
              <a:gd fmla="*/ 804907 h 2239844" name="connsiteY6886"/>
              <a:gd fmla="*/ 866564 w 4419601" name="connsiteX6887"/>
              <a:gd fmla="*/ 767289 h 2239844" name="connsiteY6887"/>
              <a:gd fmla="*/ 815341 w 4419601" name="connsiteX6888"/>
              <a:gd fmla="*/ 728872 h 2239844" name="connsiteY6888"/>
              <a:gd fmla="*/ 770658 w 4419601" name="connsiteX6889"/>
              <a:gd fmla="*/ 736187 h 2239844" name="connsiteY6889"/>
              <a:gd fmla="*/ 764868 w 4419601" name="connsiteX6890"/>
              <a:gd fmla="*/ 741568 h 2239844" name="connsiteY6890"/>
              <a:gd fmla="*/ 764117 w 4419601" name="connsiteX6891"/>
              <a:gd fmla="*/ 741678 h 2239844" name="connsiteY6891"/>
              <a:gd fmla="*/ 763401 w 4419601" name="connsiteX6892"/>
              <a:gd fmla="*/ 742932 h 2239844" name="connsiteY6892"/>
              <a:gd fmla="*/ 757914 w 4419601" name="connsiteX6893"/>
              <a:gd fmla="*/ 748030 h 2239844" name="connsiteY6893"/>
              <a:gd fmla="*/ 757714 w 4419601" name="connsiteX6894"/>
              <a:gd fmla="*/ 748080 h 2239844" name="connsiteY6894"/>
              <a:gd fmla="*/ 757378 w 4419601" name="connsiteX6895"/>
              <a:gd fmla="*/ 748528 h 2239844" name="connsiteY6895"/>
              <a:gd fmla="*/ 738805 w 4419601" name="connsiteX6896"/>
              <a:gd fmla="*/ 765789 h 2239844" name="connsiteY6896"/>
              <a:gd fmla="*/ 732083 w 4419601" name="connsiteX6897"/>
              <a:gd fmla="*/ 779696 h 2239844" name="connsiteY6897"/>
              <a:gd fmla="*/ 722398 w 4419601" name="connsiteX6898"/>
              <a:gd fmla="*/ 797403 h 2239844" name="connsiteY6898"/>
              <a:gd fmla="*/ 721767 w 4419601" name="connsiteX6899"/>
              <a:gd fmla="*/ 804305 h 2239844" name="connsiteY6899"/>
              <a:gd fmla="*/ 717696 w 4419601" name="connsiteX6900"/>
              <a:gd fmla="*/ 816112 h 2239844" name="connsiteY6900"/>
              <a:gd fmla="*/ 719297 w 4419601" name="connsiteX6901"/>
              <a:gd fmla="*/ 844124 h 2239844" name="connsiteY6901"/>
              <a:gd fmla="*/ 729995 w 4419601" name="connsiteX6902"/>
              <a:gd fmla="*/ 856282 h 2239844" name="connsiteY6902"/>
              <a:gd fmla="*/ 731302 w 4419601" name="connsiteX6903"/>
              <a:gd fmla="*/ 859331 h 2239844" name="connsiteY6903"/>
              <a:gd fmla="*/ 747531 w 4419601" name="connsiteX6904"/>
              <a:gd fmla="*/ 873593 h 2239844" name="connsiteY6904"/>
              <a:gd fmla="*/ 732102 w 4419601" name="connsiteX6905"/>
              <a:gd fmla="*/ 869736 h 2239844" name="connsiteY6905"/>
              <a:gd fmla="*/ 706491 w 4419601" name="connsiteX6906"/>
              <a:gd fmla="*/ 831319 h 2239844" name="connsiteY6906"/>
              <a:gd fmla="*/ 725699 w 4419601" name="connsiteX6907"/>
              <a:gd fmla="*/ 773692 h 2239844" name="connsiteY6907"/>
              <a:gd fmla="*/ 764117 w 4419601" name="connsiteX6908"/>
              <a:gd fmla="*/ 735275 h 2239844" name="connsiteY6908"/>
              <a:gd fmla="*/ 790930 w 4419601" name="connsiteX6909"/>
              <a:gd fmla="*/ 723069 h 2239844" name="connsiteY6909"/>
              <a:gd fmla="*/ 3289366 w 4419601" name="connsiteX6910"/>
              <a:gd fmla="*/ 722363 h 2239844" name="connsiteY6910"/>
              <a:gd fmla="*/ 3327863 w 4419601" name="connsiteX6911"/>
              <a:gd fmla="*/ 760935 h 2239844" name="connsiteY6911"/>
              <a:gd fmla="*/ 3507515 w 4419601" name="connsiteX6912"/>
              <a:gd fmla="*/ 1095229 h 2239844" name="connsiteY6912"/>
              <a:gd fmla="*/ 3590925 w 4419601" name="connsiteX6913"/>
              <a:gd fmla="*/ 1493809 h 2239844" name="connsiteY6913"/>
              <a:gd fmla="*/ 3584509 w 4419601" name="connsiteX6914"/>
              <a:gd fmla="*/ 1493809 h 2239844" name="connsiteY6914"/>
              <a:gd fmla="*/ 3584509 w 4419601" name="connsiteX6915"/>
              <a:gd fmla="*/ 1448808 h 2239844" name="connsiteY6915"/>
              <a:gd fmla="*/ 3546012 w 4419601" name="connsiteX6916"/>
              <a:gd fmla="*/ 1243089 h 2239844" name="connsiteY6916"/>
              <a:gd fmla="*/ 3488267 w 4419601" name="connsiteX6917"/>
              <a:gd fmla="*/ 1050228 h 2239844" name="connsiteY6917"/>
              <a:gd fmla="*/ 3404857 w 4419601" name="connsiteX6918"/>
              <a:gd fmla="*/ 876652 h 2239844" name="connsiteY6918"/>
              <a:gd fmla="*/ 3282950 w 4419601" name="connsiteX6919"/>
              <a:gd fmla="*/ 728792 h 2239844" name="connsiteY6919"/>
              <a:gd fmla="*/ 3289366 w 4419601" name="connsiteX6920"/>
              <a:gd fmla="*/ 722363 h 2239844" name="connsiteY6920"/>
              <a:gd fmla="*/ 2266873 w 4419601" name="connsiteX6921"/>
              <a:gd fmla="*/ 721544 h 2239844" name="connsiteY6921"/>
              <a:gd fmla="*/ 2283583 w 4419601" name="connsiteX6922"/>
              <a:gd fmla="*/ 725177 h 2239844" name="connsiteY6922"/>
              <a:gd fmla="*/ 2331750 w 4419601" name="connsiteX6923"/>
              <a:gd fmla="*/ 740480 h 2239844" name="connsiteY6923"/>
              <a:gd fmla="*/ 2356710 w 4419601" name="connsiteX6924"/>
              <a:gd fmla="*/ 750112 h 2239844" name="connsiteY6924"/>
              <a:gd fmla="*/ 2381078 w 4419601" name="connsiteX6925"/>
              <a:gd fmla="*/ 768822 h 2239844" name="connsiteY6925"/>
              <a:gd fmla="*/ 2334961 w 4419601" name="connsiteX6926"/>
              <a:gd fmla="*/ 747728 h 2239844" name="connsiteY6926"/>
              <a:gd fmla="*/ 2280372 w 4419601" name="connsiteX6927"/>
              <a:gd fmla="*/ 727593 h 2239844" name="connsiteY6927"/>
              <a:gd fmla="*/ 2278741 w 4419601" name="connsiteX6928"/>
              <a:gd fmla="*/ 727366 h 2239844" name="connsiteY6928"/>
              <a:gd fmla="*/ 2709077 w 4419601" name="connsiteX6929"/>
              <a:gd fmla="*/ 720506 h 2239844" name="connsiteY6929"/>
              <a:gd fmla="*/ 2710138 w 4419601" name="connsiteX6930"/>
              <a:gd fmla="*/ 724717 h 2239844" name="connsiteY6930"/>
              <a:gd fmla="*/ 2710238 w 4419601" name="connsiteX6931"/>
              <a:gd fmla="*/ 747836 h 2239844" name="connsiteY6931"/>
              <a:gd fmla="*/ 2703034 w 4419601" name="connsiteX6932"/>
              <a:gd fmla="*/ 718985 h 2239844" name="connsiteY6932"/>
              <a:gd fmla="*/ 2703813 w 4419601" name="connsiteX6933"/>
              <a:gd fmla="*/ 722104 h 2239844" name="connsiteY6933"/>
              <a:gd fmla="*/ 2703813 w 4419601" name="connsiteX6934"/>
              <a:gd fmla="*/ 727733 h 2239844" name="connsiteY6934"/>
              <a:gd fmla="*/ 2703813 w 4419601" name="connsiteX6935"/>
              <a:gd fmla="*/ 747836 h 2239844" name="connsiteY6935"/>
              <a:gd fmla="*/ 2777635 w 4419601" name="connsiteX6936"/>
              <a:gd fmla="*/ 718077 h 2239844" name="connsiteY6936"/>
              <a:gd fmla="*/ 2775911 w 4419601" name="connsiteX6937"/>
              <a:gd fmla="*/ 718884 h 2239844" name="connsiteY6937"/>
              <a:gd fmla="*/ 2748075 w 4419601" name="connsiteX6938"/>
              <a:gd fmla="*/ 735290 h 2239844" name="connsiteY6938"/>
              <a:gd fmla="*/ 2739616 w 4419601" name="connsiteX6939"/>
              <a:gd fmla="*/ 738252 h 2239844" name="connsiteY6939"/>
              <a:gd fmla="*/ 2709583 w 4419601" name="connsiteX6940"/>
              <a:gd fmla="*/ 751774 h 2239844" name="connsiteY6940"/>
              <a:gd fmla="*/ 2709435 w 4419601" name="connsiteX6941"/>
              <a:gd fmla="*/ 752661 h 2239844" name="connsiteY6941"/>
              <a:gd fmla="*/ 2708808 w 4419601" name="connsiteX6942"/>
              <a:gd fmla="*/ 752123 h 2239844" name="connsiteY6942"/>
              <a:gd fmla="*/ 2691223 w 4419601" name="connsiteX6943"/>
              <a:gd fmla="*/ 760040 h 2239844" name="connsiteY6943"/>
              <a:gd fmla="*/ 2706717 w 4419601" name="connsiteX6944"/>
              <a:gd fmla="*/ 752198 h 2239844" name="connsiteY6944"/>
              <a:gd fmla="*/ 2703813 w 4419601" name="connsiteX6945"/>
              <a:gd fmla="*/ 747836 h 2239844" name="connsiteY6945"/>
              <a:gd fmla="*/ 2707902 w 4419601" name="connsiteX6946"/>
              <a:gd fmla="*/ 751345 h 2239844" name="connsiteY6946"/>
              <a:gd fmla="*/ 2707648 w 4419601" name="connsiteX6947"/>
              <a:gd fmla="*/ 751727 h 2239844" name="connsiteY6947"/>
              <a:gd fmla="*/ 2708087 w 4419601" name="connsiteX6948"/>
              <a:gd fmla="*/ 751504 h 2239844" name="connsiteY6948"/>
              <a:gd fmla="*/ 2707902 w 4419601" name="connsiteX6949"/>
              <a:gd fmla="*/ 751345 h 2239844" name="connsiteY6949"/>
              <a:gd fmla="*/ 2710238 w 4419601" name="connsiteX6950"/>
              <a:gd fmla="*/ 747836 h 2239844" name="connsiteY6950"/>
              <a:gd fmla="*/ 2709769 w 4419601" name="connsiteX6951"/>
              <a:gd fmla="*/ 750653 h 2239844" name="connsiteY6951"/>
              <a:gd fmla="*/ 2759780 w 4419601" name="connsiteX6952"/>
              <a:gd fmla="*/ 725340 h 2239844" name="connsiteY6952"/>
              <a:gd fmla="*/ 1438537 w 4419601" name="connsiteX6953"/>
              <a:gd fmla="*/ 717957 h 2239844" name="connsiteY6953"/>
              <a:gd fmla="*/ 1456108 w 4419601" name="connsiteX6954"/>
              <a:gd fmla="*/ 726399 h 2239844" name="connsiteY6954"/>
              <a:gd fmla="*/ 1458318 w 4419601" name="connsiteX6955"/>
              <a:gd fmla="*/ 728060 h 2239844" name="connsiteY6955"/>
              <a:gd fmla="*/ 1522810 w 4419601" name="connsiteX6956"/>
              <a:gd fmla="*/ 766440 h 2239844" name="connsiteY6956"/>
              <a:gd fmla="*/ 1464767 w 4419601" name="connsiteX6957"/>
              <a:gd fmla="*/ 734457 h 2239844" name="connsiteY6957"/>
              <a:gd fmla="*/ 1457315 w 4419601" name="connsiteX6958"/>
              <a:gd fmla="*/ 731706 h 2239844" name="connsiteY6958"/>
              <a:gd fmla="*/ 1451868 w 4419601" name="connsiteX6959"/>
              <a:gd fmla="*/ 728060 h 2239844" name="connsiteY6959"/>
              <a:gd fmla="*/ 2699278 w 4419601" name="connsiteX6960"/>
              <a:gd fmla="*/ 716049 h 2239844" name="connsiteY6960"/>
              <a:gd fmla="*/ 2699798 w 4419601" name="connsiteX6961"/>
              <a:gd fmla="*/ 718083 h 2239844" name="connsiteY6961"/>
              <a:gd fmla="*/ 2703813 w 4419601" name="connsiteX6962"/>
              <a:gd fmla="*/ 747836 h 2239844" name="connsiteY6962"/>
              <a:gd fmla="*/ 2700601 w 4419601" name="connsiteX6963"/>
              <a:gd fmla="*/ 725320 h 2239844" name="connsiteY6963"/>
              <a:gd fmla="*/ 3012213 w 4419601" name="connsiteX6964"/>
              <a:gd fmla="*/ 715671 h 2239844" name="connsiteY6964"/>
              <a:gd fmla="*/ 3059361 w 4419601" name="connsiteX6965"/>
              <a:gd fmla="*/ 735674 h 2239844" name="connsiteY6965"/>
              <a:gd fmla="*/ 3076463 w 4419601" name="connsiteX6966"/>
              <a:gd fmla="*/ 747836 h 2239844" name="connsiteY6966"/>
              <a:gd fmla="*/ 3054309 w 4419601" name="connsiteX6967"/>
              <a:gd fmla="*/ 738963 h 2239844" name="connsiteY6967"/>
              <a:gd fmla="*/ 3042399 w 4419601" name="connsiteX6968"/>
              <a:gd fmla="*/ 732374 h 2239844" name="connsiteY6968"/>
              <a:gd fmla="*/ 3037913 w 4419601" name="connsiteX6969"/>
              <a:gd fmla="*/ 728537 h 2239844" name="connsiteY6969"/>
              <a:gd fmla="*/ 3015676 w 4419601" name="connsiteX6970"/>
              <a:gd fmla="*/ 717587 h 2239844" name="connsiteY6970"/>
              <a:gd fmla="*/ 2124714 w 4419601" name="connsiteX6971"/>
              <a:gd fmla="*/ 715568 h 2239844" name="connsiteY6971"/>
              <a:gd fmla="*/ 2112182 w 4419601" name="connsiteX6972"/>
              <a:gd fmla="*/ 724077 h 2239844" name="connsiteY6972"/>
              <a:gd fmla="*/ 2124635 w 4419601" name="connsiteX6973"/>
              <a:gd fmla="*/ 722660 h 2239844" name="connsiteY6973"/>
              <a:gd fmla="*/ 2125750 w 4419601" name="connsiteX6974"/>
              <a:gd fmla="*/ 722393 h 2239844" name="connsiteY6974"/>
              <a:gd fmla="*/ 2126628 w 4419601" name="connsiteX6975"/>
              <a:gd fmla="*/ 721978 h 2239844" name="connsiteY6975"/>
              <a:gd fmla="*/ 2126490 w 4419601" name="connsiteX6976"/>
              <a:gd fmla="*/ 718075 h 2239844" name="connsiteY6976"/>
              <a:gd fmla="*/ 2171196 w 4419601" name="connsiteX6977"/>
              <a:gd fmla="*/ 714706 h 2239844" name="connsiteY6977"/>
              <a:gd fmla="*/ 2188680 w 4419601" name="connsiteX6978"/>
              <a:gd fmla="*/ 714706 h 2239844" name="connsiteY6978"/>
              <a:gd fmla="*/ 2168787 w 4419601" name="connsiteX6979"/>
              <a:gd fmla="*/ 718733 h 2239844" name="connsiteY6979"/>
              <a:gd fmla="*/ 2136257 w 4419601" name="connsiteX6980"/>
              <a:gd fmla="*/ 726391 h 2239844" name="connsiteY6980"/>
              <a:gd fmla="*/ 2110993 w 4419601" name="connsiteX6981"/>
              <a:gd fmla="*/ 713900 h 2239844" name="connsiteY6981"/>
              <a:gd fmla="*/ 2110988 w 4419601" name="connsiteX6982"/>
              <a:gd fmla="*/ 713901 h 2239844" name="connsiteY6982"/>
              <a:gd fmla="*/ 2110751 w 4419601" name="connsiteX6983"/>
              <a:gd fmla="*/ 714061 h 2239844" name="connsiteY6983"/>
              <a:gd fmla="*/ 1287226 w 4419601" name="connsiteX6984"/>
              <a:gd fmla="*/ 713640 h 2239844" name="connsiteY6984"/>
              <a:gd fmla="*/ 1277021 w 4419601" name="connsiteX6985"/>
              <a:gd fmla="*/ 741580 h 2239844" name="connsiteY6985"/>
              <a:gd fmla="*/ 1272846 w 4419601" name="connsiteX6986"/>
              <a:gd fmla="*/ 743368 h 2239844" name="connsiteY6986"/>
              <a:gd fmla="*/ 1272042 w 4419601" name="connsiteX6987"/>
              <a:gd fmla="*/ 740958 h 2239844" name="connsiteY6987"/>
              <a:gd fmla="*/ 2703813 w 4419601" name="connsiteX6988"/>
              <a:gd fmla="*/ 712454 h 2239844" name="connsiteY6988"/>
              <a:gd fmla="*/ 2710238 w 4419601" name="connsiteX6989"/>
              <a:gd fmla="*/ 747836 h 2239844" name="connsiteY6989"/>
              <a:gd fmla="*/ 2703813 w 4419601" name="connsiteX6990"/>
              <a:gd fmla="*/ 722104 h 2239844" name="connsiteY6990"/>
              <a:gd fmla="*/ 2122232 w 4419601" name="connsiteX6991"/>
              <a:gd fmla="*/ 712064 h 2239844" name="connsiteY6991"/>
              <a:gd fmla="*/ 2112093 w 4419601" name="connsiteX6992"/>
              <a:gd fmla="*/ 713720 h 2239844" name="connsiteY6992"/>
              <a:gd fmla="*/ 2096186 w 4419601" name="connsiteX6993"/>
              <a:gd fmla="*/ 724916 h 2239844" name="connsiteY6993"/>
              <a:gd fmla="*/ 2098405 w 4419601" name="connsiteX6994"/>
              <a:gd fmla="*/ 725645 h 2239844" name="connsiteY6994"/>
              <a:gd fmla="*/ 2111266 w 4419601" name="connsiteX6995"/>
              <a:gd fmla="*/ 724181 h 2239844" name="connsiteY6995"/>
              <a:gd fmla="*/ 2124616 w 4419601" name="connsiteX6996"/>
              <a:gd fmla="*/ 715430 h 2239844" name="connsiteY6996"/>
              <a:gd fmla="*/ 2205392 w 4419601" name="connsiteX6997"/>
              <a:gd fmla="*/ 711323 h 2239844" name="connsiteY6997"/>
              <a:gd fmla="*/ 2228995 w 4419601" name="connsiteX6998"/>
              <a:gd fmla="*/ 714706 h 2239844" name="connsiteY6998"/>
              <a:gd fmla="*/ 2256613 w 4419601" name="connsiteX6999"/>
              <a:gd fmla="*/ 724282 h 2239844" name="connsiteY6999"/>
              <a:gd fmla="*/ 2251473 w 4419601" name="connsiteX7000"/>
              <a:gd fmla="*/ 723566 h 2239844" name="connsiteY7000"/>
              <a:gd fmla="*/ 2222573 w 4419601" name="connsiteX7001"/>
              <a:gd fmla="*/ 714706 h 2239844" name="connsiteY7001"/>
              <a:gd fmla="*/ 2188680 w 4419601" name="connsiteX7002"/>
              <a:gd fmla="*/ 714706 h 2239844" name="connsiteY7002"/>
              <a:gd fmla="*/ 2132246 w 4419601" name="connsiteX7003"/>
              <a:gd fmla="*/ 710429 h 2239844" name="connsiteY7003"/>
              <a:gd fmla="*/ 2127859 w 4419601" name="connsiteX7004"/>
              <a:gd fmla="*/ 711145 h 2239844" name="connsiteY7004"/>
              <a:gd fmla="*/ 2129105 w 4419601" name="connsiteX7005"/>
              <a:gd fmla="*/ 712488 h 2239844" name="connsiteY7005"/>
              <a:gd fmla="*/ 553906 w 4419601" name="connsiteX7006"/>
              <a:gd fmla="*/ 710032 h 2239844" name="connsiteY7006"/>
              <a:gd fmla="*/ 556939 w 4419601" name="connsiteX7007"/>
              <a:gd fmla="*/ 724793 h 2239844" name="connsiteY7007"/>
              <a:gd fmla="*/ 556009 w 4419601" name="connsiteX7008"/>
              <a:gd fmla="*/ 732219 h 2239844" name="connsiteY7008"/>
              <a:gd fmla="*/ 552516 w 4419601" name="connsiteX7009"/>
              <a:gd fmla="*/ 715277 h 2239844" name="connsiteY7009"/>
              <a:gd fmla="*/ 2996976 w 4419601" name="connsiteX7010"/>
              <a:gd fmla="*/ 709919 h 2239844" name="connsiteY7010"/>
              <a:gd fmla="*/ 3010378 w 4419601" name="connsiteX7011"/>
              <a:gd fmla="*/ 714978 h 2239844" name="connsiteY7011"/>
              <a:gd fmla="*/ 3015676 w 4419601" name="connsiteX7012"/>
              <a:gd fmla="*/ 717587 h 2239844" name="connsiteY7012"/>
              <a:gd fmla="*/ 3042399 w 4419601" name="connsiteX7013"/>
              <a:gd fmla="*/ 732374 h 2239844" name="connsiteY7013"/>
              <a:gd fmla="*/ 3046402 w 4419601" name="connsiteX7014"/>
              <a:gd fmla="*/ 735796 h 2239844" name="connsiteY7014"/>
              <a:gd fmla="*/ 3030661 w 4419601" name="connsiteX7015"/>
              <a:gd fmla="*/ 729493 h 2239844" name="connsiteY7015"/>
              <a:gd fmla="*/ 2196884 w 4419601" name="connsiteX7016"/>
              <a:gd fmla="*/ 709874 h 2239844" name="connsiteY7016"/>
              <a:gd fmla="*/ 2206558 w 4419601" name="connsiteX7017"/>
              <a:gd fmla="*/ 711087 h 2239844" name="connsiteY7017"/>
              <a:gd fmla="*/ 2205392 w 4419601" name="connsiteX7018"/>
              <a:gd fmla="*/ 711323 h 2239844" name="connsiteY7018"/>
              <a:gd fmla="*/ 2196028 w 4419601" name="connsiteX7019"/>
              <a:gd fmla="*/ 709981 h 2239844" name="connsiteY7019"/>
              <a:gd fmla="*/ 2229596 w 4419601" name="connsiteX7020"/>
              <a:gd fmla="*/ 709139 h 2239844" name="connsiteY7020"/>
              <a:gd fmla="*/ 2259500 w 4419601" name="connsiteX7021"/>
              <a:gd fmla="*/ 717928 h 2239844" name="connsiteY7021"/>
              <a:gd fmla="*/ 2266873 w 4419601" name="connsiteX7022"/>
              <a:gd fmla="*/ 721544 h 2239844" name="connsiteY7022"/>
              <a:gd fmla="*/ 2235417 w 4419601" name="connsiteX7023"/>
              <a:gd fmla="*/ 714706 h 2239844" name="connsiteY7023"/>
              <a:gd fmla="*/ 2206558 w 4419601" name="connsiteX7024"/>
              <a:gd fmla="*/ 711087 h 2239844" name="connsiteY7024"/>
              <a:gd fmla="*/ 2214044 w 4419601" name="connsiteX7025"/>
              <a:gd fmla="*/ 709571 h 2239844" name="connsiteY7025"/>
              <a:gd fmla="*/ 2816997 w 4419601" name="connsiteX7026"/>
              <a:gd fmla="*/ 709068 h 2239844" name="connsiteY7026"/>
              <a:gd fmla="*/ 2807367 w 4419601" name="connsiteX7027"/>
              <a:gd fmla="*/ 714849 h 2239844" name="connsiteY7027"/>
              <a:gd fmla="*/ 2798763 w 4419601" name="connsiteX7028"/>
              <a:gd fmla="*/ 719153 h 2239844" name="connsiteY7028"/>
              <a:gd fmla="*/ 2762200 w 4419601" name="connsiteX7029"/>
              <a:gd fmla="*/ 734217 h 2239844" name="connsiteY7029"/>
              <a:gd fmla="*/ 2754055 w 4419601" name="connsiteX7030"/>
              <a:gd fmla="*/ 738874 h 2239844" name="connsiteY7030"/>
              <a:gd fmla="*/ 2752045 w 4419601" name="connsiteX7031"/>
              <a:gd fmla="*/ 739686 h 2239844" name="connsiteY7031"/>
              <a:gd fmla="*/ 2771181 w 4419601" name="connsiteX7032"/>
              <a:gd fmla="*/ 729260 h 2239844" name="connsiteY7032"/>
              <a:gd fmla="*/ 1596978 w 4419601" name="connsiteX7033"/>
              <a:gd fmla="*/ 707944 h 2239844" name="connsiteY7033"/>
              <a:gd fmla="*/ 1580652 w 4419601" name="connsiteX7034"/>
              <a:gd fmla="*/ 709320 h 2239844" name="connsiteY7034"/>
              <a:gd fmla="*/ 1517470 w 4419601" name="connsiteX7035"/>
              <a:gd fmla="*/ 719857 h 2239844" name="connsiteY7035"/>
              <a:gd fmla="*/ 1503610 w 4419601" name="connsiteX7036"/>
              <a:gd fmla="*/ 715812 h 2239844" name="connsiteY7036"/>
              <a:gd fmla="*/ 1503442 w 4419601" name="connsiteX7037"/>
              <a:gd fmla="*/ 715826 h 2239844" name="connsiteY7037"/>
              <a:gd fmla="*/ 1503442 w 4419601" name="connsiteX7038"/>
              <a:gd fmla="*/ 718909 h 2239844" name="connsiteY7038"/>
              <a:gd fmla="*/ 1507529 w 4419601" name="connsiteX7039"/>
              <a:gd fmla="*/ 721515 h 2239844" name="connsiteY7039"/>
              <a:gd fmla="*/ 1517470 w 4419601" name="connsiteX7040"/>
              <a:gd fmla="*/ 719857 h 2239844" name="connsiteY7040"/>
              <a:gd fmla="*/ 1522730 w 4419601" name="connsiteX7041"/>
              <a:gd fmla="*/ 721392 h 2239844" name="connsiteY7041"/>
              <a:gd fmla="*/ 1542018 w 4419601" name="connsiteX7042"/>
              <a:gd fmla="*/ 722197 h 2239844" name="connsiteY7042"/>
              <a:gd fmla="*/ 1593454 w 4419601" name="connsiteX7043"/>
              <a:gd fmla="*/ 709330 h 2239844" name="connsiteY7043"/>
              <a:gd fmla="*/ 2700588 w 4419601" name="connsiteX7044"/>
              <a:gd fmla="*/ 705263 h 2239844" name="connsiteY7044"/>
              <a:gd fmla="*/ 2703010 w 4419601" name="connsiteX7045"/>
              <a:gd fmla="*/ 718083 h 2239844" name="connsiteY7045"/>
              <a:gd fmla="*/ 2703034 w 4419601" name="connsiteX7046"/>
              <a:gd fmla="*/ 718985 h 2239844" name="connsiteY7046"/>
              <a:gd fmla="*/ 2701404 w 4419601" name="connsiteX7047"/>
              <a:gd fmla="*/ 712454 h 2239844" name="connsiteY7047"/>
              <a:gd fmla="*/ 552863 w 4419601" name="connsiteX7048"/>
              <a:gd fmla="*/ 702550 h 2239844" name="connsiteY7048"/>
              <a:gd fmla="*/ 555702 w 4419601" name="connsiteX7049"/>
              <a:gd fmla="*/ 703258 h 2239844" name="connsiteY7049"/>
              <a:gd fmla="*/ 553906 w 4419601" name="connsiteX7050"/>
              <a:gd fmla="*/ 710032 h 2239844" name="connsiteY7050"/>
              <a:gd fmla="*/ 552516 w 4419601" name="connsiteX7051"/>
              <a:gd fmla="*/ 703264 h 2239844" name="connsiteY7051"/>
              <a:gd fmla="*/ 2979967 w 4419601" name="connsiteX7052"/>
              <a:gd fmla="*/ 702004 h 2239844" name="connsiteY7052"/>
              <a:gd fmla="*/ 2986277 w 4419601" name="connsiteX7053"/>
              <a:gd fmla="*/ 703701 h 2239844" name="connsiteY7053"/>
              <a:gd fmla="*/ 2996976 w 4419601" name="connsiteX7054"/>
              <a:gd fmla="*/ 709919 h 2239844" name="connsiteY7054"/>
              <a:gd fmla="*/ 2988529 w 4419601" name="connsiteX7055"/>
              <a:gd fmla="*/ 706730 h 2239844" name="connsiteY7055"/>
              <a:gd fmla="*/ 2983301 w 4419601" name="connsiteX7056"/>
              <a:gd fmla="*/ 703609 h 2239844" name="connsiteY7056"/>
              <a:gd fmla="*/ 2858986 w 4419601" name="connsiteX7057"/>
              <a:gd fmla="*/ 701938 h 2239844" name="connsiteY7057"/>
              <a:gd fmla="*/ 2865438 w 4419601" name="connsiteX7058"/>
              <a:gd fmla="*/ 708393 h 2239844" name="connsiteY7058"/>
              <a:gd fmla="*/ 2807366 w 4419601" name="connsiteX7059"/>
              <a:gd fmla="*/ 740673 h 2239844" name="connsiteY7059"/>
              <a:gd fmla="*/ 2779017 w 4419601" name="connsiteX7060"/>
              <a:gd fmla="*/ 754146 h 2239844" name="connsiteY7060"/>
              <a:gd fmla="*/ 2813331 w 4419601" name="connsiteX7061"/>
              <a:gd fmla="*/ 760623 h 2239844" name="connsiteY7061"/>
              <a:gd fmla="*/ 2867949 w 4419601" name="connsiteX7062"/>
              <a:gd fmla="*/ 785066 h 2239844" name="connsiteY7062"/>
              <a:gd fmla="*/ 2898033 w 4419601" name="connsiteX7063"/>
              <a:gd fmla="*/ 792575 h 2239844" name="connsiteY7063"/>
              <a:gd fmla="*/ 2967521 w 4419601" name="connsiteX7064"/>
              <a:gd fmla="*/ 824666 h 2239844" name="connsiteY7064"/>
              <a:gd fmla="*/ 3108933 w 4419601" name="connsiteX7065"/>
              <a:gd fmla="*/ 933943 h 2239844" name="connsiteY7065"/>
              <a:gd fmla="*/ 3211778 w 4419601" name="connsiteX7066"/>
              <a:gd fmla="*/ 1101073 h 2239844" name="connsiteY7066"/>
              <a:gd fmla="*/ 3229876 w 4419601" name="connsiteX7067"/>
              <a:gd fmla="*/ 1144509 h 2239844" name="connsiteY7067"/>
              <a:gd fmla="*/ 3231006 w 4419601" name="connsiteX7068"/>
              <a:gd fmla="*/ 1146149 h 2239844" name="connsiteY7068"/>
              <a:gd fmla="*/ 3235261 w 4419601" name="connsiteX7069"/>
              <a:gd fmla="*/ 1157433 h 2239844" name="connsiteY7069"/>
              <a:gd fmla="*/ 3251952 w 4419601" name="connsiteX7070"/>
              <a:gd fmla="*/ 1197494 h 2239844" name="connsiteY7070"/>
              <a:gd fmla="*/ 3255589 w 4419601" name="connsiteX7071"/>
              <a:gd fmla="*/ 1208981 h 2239844" name="connsiteY7071"/>
              <a:gd fmla="*/ 3263138 w 4419601" name="connsiteX7072"/>
              <a:gd fmla="*/ 1223271 h 2239844" name="connsiteY7072"/>
              <a:gd fmla="*/ 3284023 w 4419601" name="connsiteX7073"/>
              <a:gd fmla="*/ 1271472 h 2239844" name="connsiteY7073"/>
              <a:gd fmla="*/ 3292677 w 4419601" name="connsiteX7074"/>
              <a:gd fmla="*/ 1308561 h 2239844" name="connsiteY7074"/>
              <a:gd fmla="*/ 3281616 w 4419601" name="connsiteX7075"/>
              <a:gd fmla="*/ 1288571 h 2239844" name="connsiteY7075"/>
              <a:gd fmla="*/ 3290054 w 4419601" name="connsiteX7076"/>
              <a:gd fmla="*/ 1323154 h 2239844" name="connsiteY7076"/>
              <a:gd fmla="*/ 3296073 w 4419601" name="connsiteX7077"/>
              <a:gd fmla="*/ 1336543 h 2239844" name="connsiteY7077"/>
              <a:gd fmla="*/ 3297429 w 4419601" name="connsiteX7078"/>
              <a:gd fmla="*/ 1341573 h 2239844" name="connsiteY7078"/>
              <a:gd fmla="*/ 3299381 w 4419601" name="connsiteX7079"/>
              <a:gd fmla="*/ 1361374 h 2239844" name="connsiteY7079"/>
              <a:gd fmla="*/ 3301846 w 4419601" name="connsiteX7080"/>
              <a:gd fmla="*/ 1371477 h 2239844" name="connsiteY7080"/>
              <a:gd fmla="*/ 3309880 w 4419601" name="connsiteX7081"/>
              <a:gd fmla="*/ 1410861 h 2239844" name="connsiteY7081"/>
              <a:gd fmla="*/ 3309298 w 4419601" name="connsiteX7082"/>
              <a:gd fmla="*/ 1426886 h 2239844" name="connsiteY7082"/>
              <a:gd fmla="*/ 3310606 w 4419601" name="connsiteX7083"/>
              <a:gd fmla="*/ 1432119 h 2239844" name="connsiteY7083"/>
              <a:gd fmla="*/ 3314623 w 4419601" name="connsiteX7084"/>
              <a:gd fmla="*/ 1467473 h 2239844" name="connsiteY7084"/>
              <a:gd fmla="*/ 3314979 w 4419601" name="connsiteX7085"/>
              <a:gd fmla="*/ 1470323 h 2239844" name="connsiteY7085"/>
              <a:gd fmla="*/ 3316958 w 4419601" name="connsiteX7086"/>
              <a:gd fmla="*/ 1461866 h 2239844" name="connsiteY7086"/>
              <a:gd fmla="*/ 3320975 w 4419601" name="connsiteX7087"/>
              <a:gd fmla="*/ 1428929 h 2239844" name="connsiteY7087"/>
              <a:gd fmla="*/ 3297429 w 4419601" name="connsiteX7088"/>
              <a:gd fmla="*/ 1341573 h 2239844" name="connsiteY7088"/>
              <a:gd fmla="*/ 3295270 w 4419601" name="connsiteX7089"/>
              <a:gd fmla="*/ 1319673 h 2239844" name="connsiteY7089"/>
              <a:gd fmla="*/ 3292677 w 4419601" name="connsiteX7090"/>
              <a:gd fmla="*/ 1308561 h 2239844" name="connsiteY7090"/>
              <a:gd fmla="*/ 3295270 w 4419601" name="connsiteX7091"/>
              <a:gd fmla="*/ 1313246 h 2239844" name="connsiteY7091"/>
              <a:gd fmla="*/ 3320975 w 4419601" name="connsiteX7092"/>
              <a:gd fmla="*/ 1403221 h 2239844" name="connsiteY7092"/>
              <a:gd fmla="*/ 3320975 w 4419601" name="connsiteX7093"/>
              <a:gd fmla="*/ 1467490 h 2239844" name="connsiteY7093"/>
              <a:gd fmla="*/ 3316172 w 4419601" name="connsiteX7094"/>
              <a:gd fmla="*/ 1479866 h 2239844" name="connsiteY7094"/>
              <a:gd fmla="*/ 3318641 w 4419601" name="connsiteX7095"/>
              <a:gd fmla="*/ 1499613 h 2239844" name="connsiteY7095"/>
              <a:gd fmla="*/ 3309222 w 4419601" name="connsiteX7096"/>
              <a:gd fmla="*/ 1528596 h 2239844" name="connsiteY7096"/>
              <a:gd fmla="*/ 3379734 w 4419601" name="connsiteX7097"/>
              <a:gd fmla="*/ 1495476 h 2239844" name="connsiteY7097"/>
              <a:gd fmla="*/ 3395286 w 4419601" name="connsiteX7098"/>
              <a:gd fmla="*/ 1490391 h 2239844" name="connsiteY7098"/>
              <a:gd fmla="*/ 3388550 w 4419601" name="connsiteX7099"/>
              <a:gd fmla="*/ 1497063 h 2239844" name="connsiteY7099"/>
              <a:gd fmla="*/ 3384161 w 4419601" name="connsiteX7100"/>
              <a:gd fmla="*/ 1501410 h 2239844" name="connsiteY7100"/>
              <a:gd fmla="*/ 3382940 w 4419601" name="connsiteX7101"/>
              <a:gd fmla="*/ 1501826 h 2239844" name="connsiteY7101"/>
              <a:gd fmla="*/ 3374340 w 4419601" name="connsiteX7102"/>
              <a:gd fmla="*/ 1506039 h 2239844" name="connsiteY7102"/>
              <a:gd fmla="*/ 3372522 w 4419601" name="connsiteX7103"/>
              <a:gd fmla="*/ 1506588 h 2239844" name="connsiteY7103"/>
              <a:gd fmla="*/ 3372568 w 4419601" name="connsiteX7104"/>
              <a:gd fmla="*/ 1506907 h 2239844" name="connsiteY7104"/>
              <a:gd fmla="*/ 3308411 w 4419601" name="connsiteX7105"/>
              <a:gd fmla="*/ 1538338 h 2239844" name="connsiteY7105"/>
              <a:gd fmla="*/ 3302802 w 4419601" name="connsiteX7106"/>
              <a:gd fmla="*/ 1537544 h 2239844" name="connsiteY7106"/>
              <a:gd fmla="*/ 3302424 w 4419601" name="connsiteX7107"/>
              <a:gd fmla="*/ 1534928 h 2239844" name="connsiteY7107"/>
              <a:gd fmla="*/ 3292126 w 4419601" name="connsiteX7108"/>
              <a:gd fmla="*/ 1540593 h 2239844" name="connsiteY7108"/>
              <a:gd fmla="*/ 3277569 w 4419601" name="connsiteX7109"/>
              <a:gd fmla="*/ 1544232 h 2239844" name="connsiteY7109"/>
              <a:gd fmla="*/ 3278467 w 4419601" name="connsiteX7110"/>
              <a:gd fmla="*/ 1543807 h 2239844" name="connsiteY7110"/>
              <a:gd fmla="*/ 3281117 w 4419601" name="connsiteX7111"/>
              <a:gd fmla="*/ 1540748 h 2239844" name="connsiteY7111"/>
              <a:gd fmla="*/ 3279405 w 4419601" name="connsiteX7112"/>
              <a:gd fmla="*/ 1542503 h 2239844" name="connsiteY7112"/>
              <a:gd fmla="*/ 3273811 w 4419601" name="connsiteX7113"/>
              <a:gd fmla="*/ 1544142 h 2239844" name="connsiteY7113"/>
              <a:gd fmla="*/ 3276056 w 4419601" name="connsiteX7114"/>
              <a:gd fmla="*/ 1544610 h 2239844" name="connsiteY7114"/>
              <a:gd fmla="*/ 3277569 w 4419601" name="connsiteX7115"/>
              <a:gd fmla="*/ 1544232 h 2239844" name="connsiteY7115"/>
              <a:gd fmla="*/ 3263201 w 4419601" name="connsiteX7116"/>
              <a:gd fmla="*/ 1551038 h 2239844" name="connsiteY7116"/>
              <a:gd fmla="*/ 3258264 w 4419601" name="connsiteX7117"/>
              <a:gd fmla="*/ 1548699 h 2239844" name="connsiteY7117"/>
              <a:gd fmla="*/ 3257565 w 4419601" name="connsiteX7118"/>
              <a:gd fmla="*/ 1548904 h 2239844" name="connsiteY7118"/>
              <a:gd fmla="*/ 3257745 w 4419601" name="connsiteX7119"/>
              <a:gd fmla="*/ 1548454 h 2239844" name="connsiteY7119"/>
              <a:gd fmla="*/ 3256241 w 4419601" name="connsiteX7120"/>
              <a:gd fmla="*/ 1547741 h 2239844" name="connsiteY7120"/>
              <a:gd fmla="*/ 3256453 w 4419601" name="connsiteX7121"/>
              <a:gd fmla="*/ 1549230 h 2239844" name="connsiteY7121"/>
              <a:gd fmla="*/ 3250285 w 4419601" name="connsiteX7122"/>
              <a:gd fmla="*/ 1551038 h 2239844" name="connsiteY7122"/>
              <a:gd fmla="*/ 3250285 w 4419601" name="connsiteX7123"/>
              <a:gd fmla="*/ 1547825 h 2239844" name="connsiteY7123"/>
              <a:gd fmla="*/ 3250285 w 4419601" name="connsiteX7124"/>
              <a:gd fmla="*/ 1544920 h 2239844" name="connsiteY7124"/>
              <a:gd fmla="*/ 3247935 w 4419601" name="connsiteX7125"/>
              <a:gd fmla="*/ 1543807 h 2239844" name="connsiteY7125"/>
              <a:gd fmla="*/ 3237490 w 4419601" name="connsiteX7126"/>
              <a:gd fmla="*/ 1531754 h 2239844" name="connsiteY7126"/>
              <a:gd fmla="*/ 3252916 w 4419601" name="connsiteX7127"/>
              <a:gd fmla="*/ 1538825 h 2239844" name="connsiteY7127"/>
              <a:gd fmla="*/ 3253391 w 4419601" name="connsiteX7128"/>
              <a:gd fmla="*/ 1539538 h 2239844" name="connsiteY7128"/>
              <a:gd fmla="*/ 3253628 w 4419601" name="connsiteX7129"/>
              <a:gd fmla="*/ 1539151 h 2239844" name="connsiteY7129"/>
              <a:gd fmla="*/ 3252916 w 4419601" name="connsiteX7130"/>
              <a:gd fmla="*/ 1538825 h 2239844" name="connsiteY7130"/>
              <a:gd fmla="*/ 3243917 w 4419601" name="connsiteX7131"/>
              <a:gd fmla="*/ 1525326 h 2239844" name="connsiteY7131"/>
              <a:gd fmla="*/ 3258109 w 4419601" name="connsiteX7132"/>
              <a:gd fmla="*/ 1531831 h 2239844" name="connsiteY7132"/>
              <a:gd fmla="*/ 3274384 w 4419601" name="connsiteX7133"/>
              <a:gd fmla="*/ 1505247 h 2239844" name="connsiteY7133"/>
              <a:gd fmla="*/ 3274662 w 4419601" name="connsiteX7134"/>
              <a:gd fmla="*/ 1504398 h 2239844" name="connsiteY7134"/>
              <a:gd fmla="*/ 3263279 w 4419601" name="connsiteX7135"/>
              <a:gd fmla="*/ 1512938 h 2239844" name="connsiteY7135"/>
              <a:gd fmla="*/ 3263279 w 4419601" name="connsiteX7136"/>
              <a:gd fmla="*/ 1506508 h 2239844" name="connsiteY7136"/>
              <a:gd fmla="*/ 3277132 w 4419601" name="connsiteX7137"/>
              <a:gd fmla="*/ 1496850 h 2239844" name="connsiteY7137"/>
              <a:gd fmla="*/ 3288843 w 4419601" name="connsiteX7138"/>
              <a:gd fmla="*/ 1461063 h 2239844" name="connsiteY7138"/>
              <a:gd fmla="*/ 3289176 w 4419601" name="connsiteX7139"/>
              <a:gd fmla="*/ 1454519 h 2239844" name="connsiteY7139"/>
              <a:gd fmla="*/ 3288912 w 4419601" name="connsiteX7140"/>
              <a:gd fmla="*/ 1448189 h 2239844" name="connsiteY7140"/>
              <a:gd fmla="*/ 3285788 w 4419601" name="connsiteX7141"/>
              <a:gd fmla="*/ 1435693 h 2239844" name="connsiteY7141"/>
              <a:gd fmla="*/ 3285630 w 4419601" name="connsiteX7142"/>
              <a:gd fmla="*/ 1439372 h 2239844" name="connsiteY7142"/>
              <a:gd fmla="*/ 3270769 w 4419601" name="connsiteX7143"/>
              <a:gd fmla="*/ 1474017 h 2239844" name="connsiteY7143"/>
              <a:gd fmla="*/ 3244777 w 4419601" name="connsiteX7144"/>
              <a:gd fmla="*/ 1498750 h 2239844" name="connsiteY7144"/>
              <a:gd fmla="*/ 3244156 w 4419601" name="connsiteX7145"/>
              <a:gd fmla="*/ 1499746 h 2239844" name="connsiteY7145"/>
              <a:gd fmla="*/ 3243413 w 4419601" name="connsiteX7146"/>
              <a:gd fmla="*/ 1499560 h 2239844" name="connsiteY7146"/>
              <a:gd fmla="*/ 3238236 w 4419601" name="connsiteX7147"/>
              <a:gd fmla="*/ 1498820 h 2239844" name="connsiteY7147"/>
              <a:gd fmla="*/ 3237433 w 4419601" name="connsiteX7148"/>
              <a:gd fmla="*/ 1493197 h 2239844" name="connsiteY7148"/>
              <a:gd fmla="*/ 3237734 w 4419601" name="connsiteX7149"/>
              <a:gd fmla="*/ 1492971 h 2239844" name="connsiteY7149"/>
              <a:gd fmla="*/ 3238828 w 4419601" name="connsiteX7150"/>
              <a:gd fmla="*/ 1480368 h 2239844" name="connsiteY7150"/>
              <a:gd fmla="*/ 3244156 w 4419601" name="connsiteX7151"/>
              <a:gd fmla="*/ 1480368 h 2239844" name="connsiteY7151"/>
              <a:gd fmla="*/ 3245111 w 4419601" name="connsiteX7152"/>
              <a:gd fmla="*/ 1484195 h 2239844" name="connsiteY7152"/>
              <a:gd fmla="*/ 3244749 w 4419601" name="connsiteX7153"/>
              <a:gd fmla="*/ 1487644 h 2239844" name="connsiteY7153"/>
              <a:gd fmla="*/ 3243462 w 4419601" name="connsiteX7154"/>
              <a:gd fmla="*/ 1488675 h 2239844" name="connsiteY7154"/>
              <a:gd fmla="*/ 3244741 w 4419601" name="connsiteX7155"/>
              <a:gd fmla="*/ 1487715 h 2239844" name="connsiteY7155"/>
              <a:gd fmla="*/ 3244749 w 4419601" name="connsiteX7156"/>
              <a:gd fmla="*/ 1487644 h 2239844" name="connsiteY7156"/>
              <a:gd fmla="*/ 3245768 w 4419601" name="connsiteX7157"/>
              <a:gd fmla="*/ 1486827 h 2239844" name="connsiteY7157"/>
              <a:gd fmla="*/ 3245111 w 4419601" name="connsiteX7158"/>
              <a:gd fmla="*/ 1484195 h 2239844" name="connsiteY7158"/>
              <a:gd fmla="*/ 3245768 w 4419601" name="connsiteX7159"/>
              <a:gd fmla="*/ 1477945 h 2239844" name="connsiteY7159"/>
              <a:gd fmla="*/ 3250214 w 4419601" name="connsiteX7160"/>
              <a:gd fmla="*/ 1473810 h 2239844" name="connsiteY7160"/>
              <a:gd fmla="*/ 3250605 w 4419601" name="connsiteX7161"/>
              <a:gd fmla="*/ 1473908 h 2239844" name="connsiteY7161"/>
              <a:gd fmla="*/ 3251679 w 4419601" name="connsiteX7162"/>
              <a:gd fmla="*/ 1482512 h 2239844" name="connsiteY7162"/>
              <a:gd fmla="*/ 3263138 w 4419601" name="connsiteX7163"/>
              <a:gd fmla="*/ 1473916 h 2239844" name="connsiteY7163"/>
              <a:gd fmla="*/ 3273550 w 4419601" name="connsiteX7164"/>
              <a:gd fmla="*/ 1449619 h 2239844" name="connsiteY7164"/>
              <a:gd fmla="*/ 3256594 w 4419601" name="connsiteX7165"/>
              <a:gd fmla="*/ 1464219 h 2239844" name="connsiteY7165"/>
              <a:gd fmla="*/ 3256248 w 4419601" name="connsiteX7166"/>
              <a:gd fmla="*/ 1461797 h 2239844" name="connsiteY7166"/>
              <a:gd fmla="*/ 3257054 w 4419601" name="connsiteX7167"/>
              <a:gd fmla="*/ 1460989 h 2239844" name="connsiteY7167"/>
              <a:gd fmla="*/ 3254927 w 4419601" name="connsiteX7168"/>
              <a:gd fmla="*/ 1459391 h 2239844" name="connsiteY7168"/>
              <a:gd fmla="*/ 3264504 w 4419601" name="connsiteX7169"/>
              <a:gd fmla="*/ 1451077 h 2239844" name="connsiteY7169"/>
              <a:gd fmla="*/ 3275316 w 4419601" name="connsiteX7170"/>
              <a:gd fmla="*/ 1445499 h 2239844" name="connsiteY7170"/>
              <a:gd fmla="*/ 3277597 w 4419601" name="connsiteX7171"/>
              <a:gd fmla="*/ 1440176 h 2239844" name="connsiteY7171"/>
              <a:gd fmla="*/ 3277654 w 4419601" name="connsiteX7172"/>
              <a:gd fmla="*/ 1439662 h 2239844" name="connsiteY7172"/>
              <a:gd fmla="*/ 3264504 w 4419601" name="connsiteX7173"/>
              <a:gd fmla="*/ 1451077 h 2239844" name="connsiteY7173"/>
              <a:gd fmla="*/ 3229645 w 4419601" name="connsiteX7174"/>
              <a:gd fmla="*/ 1469063 h 2239844" name="connsiteY7174"/>
              <a:gd fmla="*/ 3186113 w 4419601" name="connsiteX7175"/>
              <a:gd fmla="*/ 1506205 h 2239844" name="connsiteY7175"/>
              <a:gd fmla="*/ 3184676 w 4419601" name="connsiteX7176"/>
              <a:gd fmla="*/ 1507950 h 2239844" name="connsiteY7176"/>
              <a:gd fmla="*/ 3175251 w 4419601" name="connsiteX7177"/>
              <a:gd fmla="*/ 1513345 h 2239844" name="connsiteY7177"/>
              <a:gd fmla="*/ 3186113 w 4419601" name="connsiteX7178"/>
              <a:gd fmla="*/ 1499746 h 2239844" name="connsiteY7178"/>
              <a:gd fmla="*/ 3229645 w 4419601" name="connsiteX7179"/>
              <a:gd fmla="*/ 1462604 h 2239844" name="connsiteY7179"/>
              <a:gd fmla="*/ 3277870 w 4419601" name="connsiteX7180"/>
              <a:gd fmla="*/ 1437721 h 2239844" name="connsiteY7180"/>
              <a:gd fmla="*/ 3280462 w 4419601" name="connsiteX7181"/>
              <a:gd fmla="*/ 1414387 h 2239844" name="connsiteY7181"/>
              <a:gd fmla="*/ 3269629 w 4419601" name="connsiteX7182"/>
              <a:gd fmla="*/ 1371052 h 2239844" name="connsiteY7182"/>
              <a:gd fmla="*/ 3267572 w 4419601" name="connsiteX7183"/>
              <a:gd fmla="*/ 1358454 h 2239844" name="connsiteY7183"/>
              <a:gd fmla="*/ 3276056 w 4419601" name="connsiteX7184"/>
              <a:gd fmla="*/ 1383908 h 2239844" name="connsiteY7184"/>
              <a:gd fmla="*/ 3281593 w 4419601" name="connsiteX7185"/>
              <a:gd fmla="*/ 1404210 h 2239844" name="connsiteY7185"/>
              <a:gd fmla="*/ 3282417 w 4419601" name="connsiteX7186"/>
              <a:gd fmla="*/ 1396795 h 2239844" name="connsiteY7186"/>
              <a:gd fmla="*/ 3275991 w 4419601" name="connsiteX7187"/>
              <a:gd fmla="*/ 1319673 h 2239844" name="connsiteY7187"/>
              <a:gd fmla="*/ 3258344 w 4419601" name="connsiteX7188"/>
              <a:gd fmla="*/ 1252608 h 2239844" name="connsiteY7188"/>
              <a:gd fmla="*/ 3266382 w 4419601" name="connsiteX7189"/>
              <a:gd fmla="*/ 1270492 h 2239844" name="connsiteY7189"/>
              <a:gd fmla="*/ 3264311 w 4419601" name="connsiteX7190"/>
              <a:gd fmla="*/ 1262725 h 2239844" name="connsiteY7190"/>
              <a:gd fmla="*/ 3261107 w 4419601" name="connsiteX7191"/>
              <a:gd fmla="*/ 1251509 h 2239844" name="connsiteY7191"/>
              <a:gd fmla="*/ 3261519 w 4419601" name="connsiteX7192"/>
              <a:gd fmla="*/ 1252253 h 2239844" name="connsiteY7192"/>
              <a:gd fmla="*/ 3251840 w 4419601" name="connsiteX7193"/>
              <a:gd fmla="*/ 1215955 h 2239844" name="connsiteY7193"/>
              <a:gd fmla="*/ 3249234 w 4419601" name="connsiteX7194"/>
              <a:gd fmla="*/ 1209949 h 2239844" name="connsiteY7194"/>
              <a:gd fmla="*/ 3247927 w 4419601" name="connsiteX7195"/>
              <a:gd fmla="*/ 1205375 h 2239844" name="connsiteY7195"/>
              <a:gd fmla="*/ 3241670 w 4419601" name="connsiteX7196"/>
              <a:gd fmla="*/ 1191964 h 2239844" name="connsiteY7196"/>
              <a:gd fmla="*/ 3243859 w 4419601" name="connsiteX7197"/>
              <a:gd fmla="*/ 1197563 h 2239844" name="connsiteY7197"/>
              <a:gd fmla="*/ 3249234 w 4419601" name="connsiteX7198"/>
              <a:gd fmla="*/ 1209949 h 2239844" name="connsiteY7198"/>
              <a:gd fmla="*/ 3256712 w 4419601" name="connsiteX7199"/>
              <a:gd fmla="*/ 1236124 h 2239844" name="connsiteY7199"/>
              <a:gd fmla="*/ 3261107 w 4419601" name="connsiteX7200"/>
              <a:gd fmla="*/ 1251509 h 2239844" name="connsiteY7200"/>
              <a:gd fmla="*/ 3255286 w 4419601" name="connsiteX7201"/>
              <a:gd fmla="*/ 1240990 h 2239844" name="connsiteY7201"/>
              <a:gd fmla="*/ 3251892 w 4419601" name="connsiteX7202"/>
              <a:gd fmla="*/ 1228091 h 2239844" name="connsiteY7202"/>
              <a:gd fmla="*/ 3220700 w 4419601" name="connsiteX7203"/>
              <a:gd fmla="*/ 1152333 h 2239844" name="connsiteY7203"/>
              <a:gd fmla="*/ 3229678 w 4419601" name="connsiteX7204"/>
              <a:gd fmla="*/ 1166256 h 2239844" name="connsiteY7204"/>
              <a:gd fmla="*/ 3215827 w 4419601" name="connsiteX7205"/>
              <a:gd fmla="*/ 1136566 h 2239844" name="connsiteY7205"/>
              <a:gd fmla="*/ 3202303 w 4419601" name="connsiteX7206"/>
              <a:gd fmla="*/ 1116086 h 2239844" name="connsiteY7206"/>
              <a:gd fmla="*/ 3194149 w 4419601" name="connsiteX7207"/>
              <a:gd fmla="*/ 1100620 h 2239844" name="connsiteY7207"/>
              <a:gd fmla="*/ 3207598 w 4419601" name="connsiteX7208"/>
              <a:gd fmla="*/ 1118926 h 2239844" name="connsiteY7208"/>
              <a:gd fmla="*/ 3205428 w 4419601" name="connsiteX7209"/>
              <a:gd fmla="*/ 1114276 h 2239844" name="connsiteY7209"/>
              <a:gd fmla="*/ 3184425 w 4419601" name="connsiteX7210"/>
              <a:gd fmla="*/ 1082177 h 2239844" name="connsiteY7210"/>
              <a:gd fmla="*/ 3194149 w 4419601" name="connsiteX7211"/>
              <a:gd fmla="*/ 1100620 h 2239844" name="connsiteY7211"/>
              <a:gd fmla="*/ 3189235 w 4419601" name="connsiteX7212"/>
              <a:gd fmla="*/ 1093931 h 2239844" name="connsiteY7212"/>
              <a:gd fmla="*/ 3160317 w 4419601" name="connsiteX7213"/>
              <a:gd fmla="*/ 1049747 h 2239844" name="connsiteY7213"/>
              <a:gd fmla="*/ 3149665 w 4419601" name="connsiteX7214"/>
              <a:gd fmla="*/ 1036909 h 2239844" name="connsiteY7214"/>
              <a:gd fmla="*/ 3162117 w 4419601" name="connsiteX7215"/>
              <a:gd fmla="*/ 1050482 h 2239844" name="connsiteY7215"/>
              <a:gd fmla="*/ 3147578 w 4419601" name="connsiteX7216"/>
              <a:gd fmla="*/ 1030685 h 2239844" name="connsiteY7216"/>
              <a:gd fmla="*/ 3079282 w 4419601" name="connsiteX7217"/>
              <a:gd fmla="*/ 948702 h 2239844" name="connsiteY7217"/>
              <a:gd fmla="*/ 3006324 w 4419601" name="connsiteX7218"/>
              <a:gd fmla="*/ 876520 h 2239844" name="connsiteY7218"/>
              <a:gd fmla="*/ 3005138 w 4419601" name="connsiteX7219"/>
              <a:gd fmla="*/ 875628 h 2239844" name="connsiteY7219"/>
              <a:gd fmla="*/ 2944878 w 4419601" name="connsiteX7220"/>
              <a:gd fmla="*/ 832485 h 2239844" name="connsiteY7220"/>
              <a:gd fmla="*/ 2912100 w 4419601" name="connsiteX7221"/>
              <a:gd fmla="*/ 815168 h 2239844" name="connsiteY7221"/>
              <a:gd fmla="*/ 2864706 w 4419601" name="connsiteX7222"/>
              <a:gd fmla="*/ 792674 h 2239844" name="connsiteY7222"/>
              <a:gd fmla="*/ 2811430 w 4419601" name="connsiteX7223"/>
              <a:gd fmla="*/ 778143 h 2239844" name="connsiteY7223"/>
              <a:gd fmla="*/ 2806978 w 4419601" name="connsiteX7224"/>
              <a:gd fmla="*/ 778280 h 2239844" name="connsiteY7224"/>
              <a:gd fmla="*/ 2866312 w 4419601" name="connsiteX7225"/>
              <a:gd fmla="*/ 799101 h 2239844" name="connsiteY7225"/>
              <a:gd fmla="*/ 2948248 w 4419601" name="connsiteX7226"/>
              <a:gd fmla="*/ 850515 h 2239844" name="connsiteY7226"/>
              <a:gd fmla="*/ 3009039 w 4419601" name="connsiteX7227"/>
              <a:gd fmla="*/ 897006 h 2239844" name="connsiteY7227"/>
              <a:gd fmla="*/ 2985483 w 4419601" name="connsiteX7228"/>
              <a:gd fmla="*/ 880627 h 2239844" name="connsiteY7228"/>
              <a:gd fmla="*/ 2980380 w 4419601" name="connsiteX7229"/>
              <a:gd fmla="*/ 876222 h 2239844" name="connsiteY7229"/>
              <a:gd fmla="*/ 2965625 w 4419601" name="connsiteX7230"/>
              <a:gd fmla="*/ 866820 h 2239844" name="connsiteY7230"/>
              <a:gd fmla="*/ 2941018 w 4419601" name="connsiteX7231"/>
              <a:gd fmla="*/ 849712 h 2239844" name="connsiteY7231"/>
              <a:gd fmla="*/ 2930932 w 4419601" name="connsiteX7232"/>
              <a:gd fmla="*/ 844714 h 2239844" name="connsiteY7232"/>
              <a:gd fmla="*/ 2889608 w 4419601" name="connsiteX7233"/>
              <a:gd fmla="*/ 818381 h 2239844" name="connsiteY7233"/>
              <a:gd fmla="*/ 2794016 w 4419601" name="connsiteX7234"/>
              <a:gd fmla="*/ 779820 h 2239844" name="connsiteY7234"/>
              <a:gd fmla="*/ 2791108 w 4419601" name="connsiteX7235"/>
              <a:gd fmla="*/ 778768 h 2239844" name="connsiteY7235"/>
              <a:gd fmla="*/ 2778331 w 4419601" name="connsiteX7236"/>
              <a:gd fmla="*/ 779161 h 2239844" name="connsiteY7236"/>
              <a:gd fmla="*/ 2781163 w 4419601" name="connsiteX7237"/>
              <a:gd fmla="*/ 779820 h 2239844" name="connsiteY7237"/>
              <a:gd fmla="*/ 2776060 w 4419601" name="connsiteX7238"/>
              <a:gd fmla="*/ 779231 h 2239844" name="connsiteY7238"/>
              <a:gd fmla="*/ 2761831 w 4419601" name="connsiteX7239"/>
              <a:gd fmla="*/ 779669 h 2239844" name="connsiteY7239"/>
              <a:gd fmla="*/ 2758396 w 4419601" name="connsiteX7240"/>
              <a:gd fmla="*/ 780957 h 2239844" name="connsiteY7240"/>
              <a:gd fmla="*/ 2755403 w 4419601" name="connsiteX7241"/>
              <a:gd fmla="*/ 779669 h 2239844" name="connsiteY7241"/>
              <a:gd fmla="*/ 2750767 w 4419601" name="connsiteX7242"/>
              <a:gd fmla="*/ 778557 h 2239844" name="connsiteY7242"/>
              <a:gd fmla="*/ 2757413 w 4419601" name="connsiteX7243"/>
              <a:gd fmla="*/ 777080 h 2239844" name="connsiteY7243"/>
              <a:gd fmla="*/ 2740990 w 4419601" name="connsiteX7244"/>
              <a:gd fmla="*/ 775184 h 2239844" name="connsiteY7244"/>
              <a:gd fmla="*/ 2755780 w 4419601" name="connsiteX7245"/>
              <a:gd fmla="*/ 773917 h 2239844" name="connsiteY7245"/>
              <a:gd fmla="*/ 2763533 w 4419601" name="connsiteX7246"/>
              <a:gd fmla="*/ 775720 h 2239844" name="connsiteY7246"/>
              <a:gd fmla="*/ 2774686 w 4419601" name="connsiteX7247"/>
              <a:gd fmla="*/ 773241 h 2239844" name="connsiteY7247"/>
              <a:gd fmla="*/ 2775882 w 4419601" name="connsiteX7248"/>
              <a:gd fmla="*/ 773260 h 2239844" name="connsiteY7248"/>
              <a:gd fmla="*/ 2775717 w 4419601" name="connsiteX7249"/>
              <a:gd fmla="*/ 773201 h 2239844" name="connsiteY7249"/>
              <a:gd fmla="*/ 2793022 w 4419601" name="connsiteX7250"/>
              <a:gd fmla="*/ 773383 h 2239844" name="connsiteY7250"/>
              <a:gd fmla="*/ 2793494 w 4419601" name="connsiteX7251"/>
              <a:gd fmla="*/ 773549 h 2239844" name="connsiteY7251"/>
              <a:gd fmla="*/ 2794655 w 4419601" name="connsiteX7252"/>
              <a:gd fmla="*/ 773568 h 2239844" name="connsiteY7252"/>
              <a:gd fmla="*/ 2794016 w 4419601" name="connsiteX7253"/>
              <a:gd fmla="*/ 773393 h 2239844" name="connsiteY7253"/>
              <a:gd fmla="*/ 2793022 w 4419601" name="connsiteX7254"/>
              <a:gd fmla="*/ 773383 h 2239844" name="connsiteY7254"/>
              <a:gd fmla="*/ 2775209 w 4419601" name="connsiteX7255"/>
              <a:gd fmla="*/ 767132 h 2239844" name="connsiteY7255"/>
              <a:gd fmla="*/ 2781163 w 4419601" name="connsiteX7256"/>
              <a:gd fmla="*/ 766967 h 2239844" name="connsiteY7256"/>
              <a:gd fmla="*/ 2810885 w 4419601" name="connsiteX7257"/>
              <a:gd fmla="*/ 773393 h 2239844" name="connsiteY7257"/>
              <a:gd fmla="*/ 2813477 w 4419601" name="connsiteX7258"/>
              <a:gd fmla="*/ 773876 h 2239844" name="connsiteY7258"/>
              <a:gd fmla="*/ 2823799 w 4419601" name="connsiteX7259"/>
              <a:gd fmla="*/ 774044 h 2239844" name="connsiteY7259"/>
              <a:gd fmla="*/ 2851017 w 4419601" name="connsiteX7260"/>
              <a:gd fmla="*/ 780839 h 2239844" name="connsiteY7260"/>
              <a:gd fmla="*/ 2832614 w 4419601" name="connsiteX7261"/>
              <a:gd fmla="*/ 773483 h 2239844" name="connsiteY7261"/>
              <a:gd fmla="*/ 2784406 w 4419601" name="connsiteX7262"/>
              <a:gd fmla="*/ 759819 h 2239844" name="connsiteY7262"/>
              <a:gd fmla="*/ 2762240 w 4419601" name="connsiteX7263"/>
              <a:gd fmla="*/ 760189 h 2239844" name="connsiteY7263"/>
              <a:gd fmla="*/ 2754584 w 4419601" name="connsiteX7264"/>
              <a:gd fmla="*/ 762678 h 2239844" name="connsiteY7264"/>
              <a:gd fmla="*/ 2774737 w 4419601" name="connsiteX7265"/>
              <a:gd fmla="*/ 766967 h 2239844" name="connsiteY7265"/>
              <a:gd fmla="*/ 2775209 w 4419601" name="connsiteX7266"/>
              <a:gd fmla="*/ 767132 h 2239844" name="connsiteY7266"/>
              <a:gd fmla="*/ 2760100 w 4419601" name="connsiteX7267"/>
              <a:gd fmla="*/ 767552 h 2239844" name="connsiteY7267"/>
              <a:gd fmla="*/ 2756261 w 4419601" name="connsiteX7268"/>
              <a:gd fmla="*/ 766163 h 2239844" name="connsiteY7268"/>
              <a:gd fmla="*/ 2742862 w 4419601" name="connsiteX7269"/>
              <a:gd fmla="*/ 766490 h 2239844" name="connsiteY7269"/>
              <a:gd fmla="*/ 2742842 w 4419601" name="connsiteX7270"/>
              <a:gd fmla="*/ 766496 h 2239844" name="connsiteY7270"/>
              <a:gd fmla="*/ 2742826 w 4419601" name="connsiteX7271"/>
              <a:gd fmla="*/ 766491 h 2239844" name="connsiteY7271"/>
              <a:gd fmla="*/ 2723327 w 4419601" name="connsiteX7272"/>
              <a:gd fmla="*/ 766967 h 2239844" name="connsiteY7272"/>
              <a:gd fmla="*/ 2709155 w 4419601" name="connsiteX7273"/>
              <a:gd fmla="*/ 768199 h 2239844" name="connsiteY7273"/>
              <a:gd fmla="*/ 2700470 w 4419601" name="connsiteX7274"/>
              <a:gd fmla="*/ 772181 h 2239844" name="connsiteY7274"/>
              <a:gd fmla="*/ 2691195 w 4419601" name="connsiteX7275"/>
              <a:gd fmla="*/ 779820 h 2239844" name="connsiteY7275"/>
              <a:gd fmla="*/ 2689706 w 4419601" name="connsiteX7276"/>
              <a:gd fmla="*/ 782932 h 2239844" name="connsiteY7276"/>
              <a:gd fmla="*/ 2685840 w 4419601" name="connsiteX7277"/>
              <a:gd fmla="*/ 786247 h 2239844" name="connsiteY7277"/>
              <a:gd fmla="*/ 2684417 w 4419601" name="connsiteX7278"/>
              <a:gd fmla="*/ 787023 h 2239844" name="connsiteY7278"/>
              <a:gd fmla="*/ 2684697 w 4419601" name="connsiteX7279"/>
              <a:gd fmla="*/ 786901 h 2239844" name="connsiteY7279"/>
              <a:gd fmla="*/ 2685107 w 4419601" name="connsiteX7280"/>
              <a:gd fmla="*/ 786875 h 2239844" name="connsiteY7280"/>
              <a:gd fmla="*/ 2685840 w 4419601" name="connsiteX7281"/>
              <a:gd fmla="*/ 786247 h 2239844" name="connsiteY7281"/>
              <a:gd fmla="*/ 2688927 w 4419601" name="connsiteX7282"/>
              <a:gd fmla="*/ 784563 h 2239844" name="connsiteY7282"/>
              <a:gd fmla="*/ 2687905 w 4419601" name="connsiteX7283"/>
              <a:gd fmla="*/ 786700 h 2239844" name="connsiteY7283"/>
              <a:gd fmla="*/ 2692633 w 4419601" name="connsiteX7284"/>
              <a:gd fmla="*/ 786405 h 2239844" name="connsiteY7284"/>
              <a:gd fmla="*/ 2697621 w 4419601" name="connsiteX7285"/>
              <a:gd fmla="*/ 779820 h 2239844" name="connsiteY7285"/>
              <a:gd fmla="*/ 2710061 w 4419601" name="connsiteX7286"/>
              <a:gd fmla="*/ 779820 h 2239844" name="connsiteY7286"/>
              <a:gd fmla="*/ 2710408 w 4419601" name="connsiteX7287"/>
              <a:gd fmla="*/ 779669 h 2239844" name="connsiteY7287"/>
              <a:gd fmla="*/ 2714489 w 4419601" name="connsiteX7288"/>
              <a:gd fmla="*/ 778879 h 2239844" name="connsiteY7288"/>
              <a:gd fmla="*/ 2716479 w 4419601" name="connsiteX7289"/>
              <a:gd fmla="*/ 777644 h 2239844" name="connsiteY7289"/>
              <a:gd fmla="*/ 2727351 w 4419601" name="connsiteX7290"/>
              <a:gd fmla="*/ 776390 h 2239844" name="connsiteY7290"/>
              <a:gd fmla="*/ 2735316 w 4419601" name="connsiteX7291"/>
              <a:gd fmla="*/ 774848 h 2239844" name="connsiteY7291"/>
              <a:gd fmla="*/ 2737068 w 4419601" name="connsiteX7292"/>
              <a:gd fmla="*/ 775268 h 2239844" name="connsiteY7292"/>
              <a:gd fmla="*/ 2739392 w 4419601" name="connsiteX7293"/>
              <a:gd fmla="*/ 775000 h 2239844" name="connsiteY7293"/>
              <a:gd fmla="*/ 2740990 w 4419601" name="connsiteX7294"/>
              <a:gd fmla="*/ 775184 h 2239844" name="connsiteY7294"/>
              <a:gd fmla="*/ 2737842 w 4419601" name="connsiteX7295"/>
              <a:gd fmla="*/ 775454 h 2239844" name="connsiteY7295"/>
              <a:gd fmla="*/ 2750767 w 4419601" name="connsiteX7296"/>
              <a:gd fmla="*/ 778557 h 2239844" name="connsiteY7296"/>
              <a:gd fmla="*/ 2745761 w 4419601" name="connsiteX7297"/>
              <a:gd fmla="*/ 779669 h 2239844" name="connsiteY7297"/>
              <a:gd fmla="*/ 2741598 w 4419601" name="connsiteX7298"/>
              <a:gd fmla="*/ 780594 h 2239844" name="connsiteY7298"/>
              <a:gd fmla="*/ 2754463 w 4419601" name="connsiteX7299"/>
              <a:gd fmla="*/ 782432 h 2239844" name="connsiteY7299"/>
              <a:gd fmla="*/ 2758396 w 4419601" name="connsiteX7300"/>
              <a:gd fmla="*/ 780957 h 2239844" name="connsiteY7300"/>
              <a:gd fmla="*/ 2764613 w 4419601" name="connsiteX7301"/>
              <a:gd fmla="*/ 783633 h 2239844" name="connsiteY7301"/>
              <a:gd fmla="*/ 2781163 w 4419601" name="connsiteX7302"/>
              <a:gd fmla="*/ 785444 h 2239844" name="connsiteY7302"/>
              <a:gd fmla="*/ 2826784 w 4419601" name="connsiteX7303"/>
              <a:gd fmla="*/ 803265 h 2239844" name="connsiteY7303"/>
              <a:gd fmla="*/ 2781163 w 4419601" name="connsiteX7304"/>
              <a:gd fmla="*/ 786247 h 2239844" name="connsiteY7304"/>
              <a:gd fmla="*/ 2765480 w 4419601" name="connsiteX7305"/>
              <a:gd fmla="*/ 784006 h 2239844" name="connsiteY7305"/>
              <a:gd fmla="*/ 2801879 w 4419601" name="connsiteX7306"/>
              <a:gd fmla="*/ 799672 h 2239844" name="connsiteY7306"/>
              <a:gd fmla="*/ 2793970 w 4419601" name="connsiteX7307"/>
              <a:gd fmla="*/ 798953 h 2239844" name="connsiteY7307"/>
              <a:gd fmla="*/ 2783123 w 4419601" name="connsiteX7308"/>
              <a:gd fmla="*/ 795880 h 2239844" name="connsiteY7308"/>
              <a:gd fmla="*/ 2768258 w 4419601" name="connsiteX7309"/>
              <a:gd fmla="*/ 787704 h 2239844" name="connsiteY7309"/>
              <a:gd fmla="*/ 2751546 w 4419601" name="connsiteX7310"/>
              <a:gd fmla="*/ 783526 h 2239844" name="connsiteY7310"/>
              <a:gd fmla="*/ 2754275 w 4419601" name="connsiteX7311"/>
              <a:gd fmla="*/ 782503 h 2239844" name="connsiteY7311"/>
              <a:gd fmla="*/ 2742145 w 4419601" name="connsiteX7312"/>
              <a:gd fmla="*/ 781176 h 2239844" name="connsiteY7312"/>
              <a:gd fmla="*/ 2751546 w 4419601" name="connsiteX7313"/>
              <a:gd fmla="*/ 783526 h 2239844" name="connsiteY7313"/>
              <a:gd fmla="*/ 2746371 w 4419601" name="connsiteX7314"/>
              <a:gd fmla="*/ 785467 h 2239844" name="connsiteY7314"/>
              <a:gd fmla="*/ 2745761 w 4419601" name="connsiteX7315"/>
              <a:gd fmla="*/ 785294 h 2239844" name="connsiteY7315"/>
              <a:gd fmla="*/ 2718399 w 4419601" name="connsiteX7316"/>
              <a:gd fmla="*/ 785750 h 2239844" name="connsiteY7316"/>
              <a:gd fmla="*/ 2740025 w 4419601" name="connsiteX7317"/>
              <a:gd fmla="*/ 780944 h 2239844" name="connsiteY7317"/>
              <a:gd fmla="*/ 2733681 w 4419601" name="connsiteX7318"/>
              <a:gd fmla="*/ 780250 h 2239844" name="connsiteY7318"/>
              <a:gd fmla="*/ 2711331 w 4419601" name="connsiteX7319"/>
              <a:gd fmla="*/ 785572 h 2239844" name="connsiteY7319"/>
              <a:gd fmla="*/ 2710624 w 4419601" name="connsiteX7320"/>
              <a:gd fmla="*/ 785879 h 2239844" name="connsiteY7320"/>
              <a:gd fmla="*/ 2718399 w 4419601" name="connsiteX7321"/>
              <a:gd fmla="*/ 785750 h 2239844" name="connsiteY7321"/>
              <a:gd fmla="*/ 2716836 w 4419601" name="connsiteX7322"/>
              <a:gd fmla="*/ 786097 h 2239844" name="connsiteY7322"/>
              <a:gd fmla="*/ 2712256 w 4419601" name="connsiteX7323"/>
              <a:gd fmla="*/ 789150 h 2239844" name="connsiteY7323"/>
              <a:gd fmla="*/ 2707615 w 4419601" name="connsiteX7324"/>
              <a:gd fmla="*/ 788252 h 2239844" name="connsiteY7324"/>
              <a:gd fmla="*/ 2705274 w 4419601" name="connsiteX7325"/>
              <a:gd fmla="*/ 793805 h 2239844" name="connsiteY7325"/>
              <a:gd fmla="*/ 2707194 w 4419601" name="connsiteX7326"/>
              <a:gd fmla="*/ 792525 h 2239844" name="connsiteY7326"/>
              <a:gd fmla="*/ 2712256 w 4419601" name="connsiteX7327"/>
              <a:gd fmla="*/ 789150 h 2239844" name="connsiteY7327"/>
              <a:gd fmla="*/ 2728278 w 4419601" name="connsiteX7328"/>
              <a:gd fmla="*/ 792252 h 2239844" name="connsiteY7328"/>
              <a:gd fmla="*/ 2710408 w 4419601" name="connsiteX7329"/>
              <a:gd fmla="*/ 798953 h 2239844" name="connsiteY7329"/>
              <a:gd fmla="*/ 2699955 w 4419601" name="connsiteX7330"/>
              <a:gd fmla="*/ 806420 h 2239844" name="connsiteY7330"/>
              <a:gd fmla="*/ 2697621 w 4419601" name="connsiteX7331"/>
              <a:gd fmla="*/ 811954 h 2239844" name="connsiteY7331"/>
              <a:gd fmla="*/ 2695218 w 4419601" name="connsiteX7332"/>
              <a:gd fmla="*/ 809804 h 2239844" name="connsiteY7332"/>
              <a:gd fmla="*/ 2693535 w 4419601" name="connsiteX7333"/>
              <a:gd fmla="*/ 811006 h 2239844" name="connsiteY7333"/>
              <a:gd fmla="*/ 2691265 w 4419601" name="connsiteX7334"/>
              <a:gd fmla="*/ 811763 h 2239844" name="connsiteY7334"/>
              <a:gd fmla="*/ 2691195 w 4419601" name="connsiteX7335"/>
              <a:gd fmla="*/ 811954 h 2239844" name="connsiteY7335"/>
              <a:gd fmla="*/ 2697621 w 4419601" name="connsiteX7336"/>
              <a:gd fmla="*/ 811954 h 2239844" name="connsiteY7336"/>
              <a:gd fmla="*/ 2691195 w 4419601" name="connsiteX7337"/>
              <a:gd fmla="*/ 818381 h 2239844" name="connsiteY7337"/>
              <a:gd fmla="*/ 2688030 w 4419601" name="connsiteX7338"/>
              <a:gd fmla="*/ 812841 h 2239844" name="connsiteY7338"/>
              <a:gd fmla="*/ 2677816 w 4419601" name="connsiteX7339"/>
              <a:gd fmla="*/ 816246 h 2239844" name="connsiteY7339"/>
              <a:gd fmla="*/ 2676667 w 4419601" name="connsiteX7340"/>
              <a:gd fmla="*/ 811189 h 2239844" name="connsiteY7340"/>
              <a:gd fmla="*/ 2675838 w 4419601" name="connsiteX7341"/>
              <a:gd fmla="*/ 815807 h 2239844" name="connsiteY7341"/>
              <a:gd fmla="*/ 2676662 w 4419601" name="connsiteX7342"/>
              <a:gd fmla="*/ 816630 h 2239844" name="connsiteY7342"/>
              <a:gd fmla="*/ 2675629 w 4419601" name="connsiteX7343"/>
              <a:gd fmla="*/ 816975 h 2239844" name="connsiteY7343"/>
              <a:gd fmla="*/ 2671916 w 4419601" name="connsiteX7344"/>
              <a:gd fmla="*/ 837661 h 2239844" name="connsiteY7344"/>
              <a:gd fmla="*/ 2669220 w 4419601" name="connsiteX7345"/>
              <a:gd fmla="*/ 816768 h 2239844" name="connsiteY7345"/>
              <a:gd fmla="*/ 2669506 w 4419601" name="connsiteX7346"/>
              <a:gd fmla="*/ 815168 h 2239844" name="connsiteY7346"/>
              <a:gd fmla="*/ 2670112 w 4419601" name="connsiteX7347"/>
              <a:gd fmla="*/ 813626 h 2239844" name="connsiteY7347"/>
              <a:gd fmla="*/ 2669441 w 4419601" name="connsiteX7348"/>
              <a:gd fmla="*/ 811835 h 2239844" name="connsiteY7348"/>
              <a:gd fmla="*/ 2668703 w 4419601" name="connsiteX7349"/>
              <a:gd fmla="*/ 812758 h 2239844" name="connsiteY7349"/>
              <a:gd fmla="*/ 2669220 w 4419601" name="connsiteX7350"/>
              <a:gd fmla="*/ 816768 h 2239844" name="connsiteY7350"/>
              <a:gd fmla="*/ 2665490 w 4419601" name="connsiteX7351"/>
              <a:gd fmla="*/ 837661 h 2239844" name="connsiteY7351"/>
              <a:gd fmla="*/ 2663883 w 4419601" name="connsiteX7352"/>
              <a:gd fmla="*/ 818381 h 2239844" name="connsiteY7352"/>
              <a:gd fmla="*/ 2668100 w 4419601" name="connsiteX7353"/>
              <a:gd fmla="*/ 808260 h 2239844" name="connsiteY7353"/>
              <a:gd fmla="*/ 2667020 w 4419601" name="connsiteX7354"/>
              <a:gd fmla="*/ 805381 h 2239844" name="connsiteY7354"/>
              <a:gd fmla="*/ 2671841 w 4419601" name="connsiteX7355"/>
              <a:gd fmla="*/ 792525 h 2239844" name="connsiteY7355"/>
              <a:gd fmla="*/ 2678318 w 4419601" name="connsiteX7356"/>
              <a:gd fmla="*/ 789691 h 2239844" name="connsiteY7356"/>
              <a:gd fmla="*/ 2679949 w 4419601" name="connsiteX7357"/>
              <a:gd fmla="*/ 781427 h 2239844" name="connsiteY7357"/>
              <a:gd fmla="*/ 2680537 w 4419601" name="connsiteX7358"/>
              <a:gd fmla="*/ 780918 h 2239844" name="connsiteY7358"/>
              <a:gd fmla="*/ 2679150 w 4419601" name="connsiteX7359"/>
              <a:gd fmla="*/ 781521 h 2239844" name="connsiteY7359"/>
              <a:gd fmla="*/ 2665491 w 4419601" name="connsiteX7360"/>
              <a:gd fmla="*/ 799203 h 2239844" name="connsiteY7360"/>
              <a:gd fmla="*/ 2659063 w 4419601" name="connsiteX7361"/>
              <a:gd fmla="*/ 792773 h 2239844" name="connsiteY7361"/>
              <a:gd fmla="*/ 2665491 w 4419601" name="connsiteX7362"/>
              <a:gd fmla="*/ 792773 h 2239844" name="connsiteY7362"/>
              <a:gd fmla="*/ 2674085 w 4419601" name="connsiteX7363"/>
              <a:gd fmla="*/ 784176 h 2239844" name="connsiteY7363"/>
              <a:gd fmla="*/ 2671866 w 4419601" name="connsiteX7364"/>
              <a:gd fmla="*/ 785864 h 2239844" name="connsiteY7364"/>
              <a:gd fmla="*/ 2669839 w 4419601" name="connsiteX7365"/>
              <a:gd fmla="*/ 783836 h 2239844" name="connsiteY7365"/>
              <a:gd fmla="*/ 2678301 w 4419601" name="connsiteX7366"/>
              <a:gd fmla="*/ 779959 h 2239844" name="connsiteY7366"/>
              <a:gd fmla="*/ 2689595 w 4419601" name="connsiteX7367"/>
              <a:gd fmla="*/ 768661 h 2239844" name="connsiteY7367"/>
              <a:gd fmla="*/ 2695401 w 4419601" name="connsiteX7368"/>
              <a:gd fmla="*/ 766171 h 2239844" name="connsiteY7368"/>
              <a:gd fmla="*/ 2694564 w 4419601" name="connsiteX7369"/>
              <a:gd fmla="*/ 766052 h 2239844" name="connsiteY7369"/>
              <a:gd fmla="*/ 2697256 w 4419601" name="connsiteX7370"/>
              <a:gd fmla="*/ 764818 h 2239844" name="connsiteY7370"/>
              <a:gd fmla="*/ 2697382 w 4419601" name="connsiteX7371"/>
              <a:gd fmla="*/ 765322 h 2239844" name="connsiteY7371"/>
              <a:gd fmla="*/ 2699653 w 4419601" name="connsiteX7372"/>
              <a:gd fmla="*/ 764348 h 2239844" name="connsiteY7372"/>
              <a:gd fmla="*/ 2701192 w 4419601" name="connsiteX7373"/>
              <a:gd fmla="*/ 763015 h 2239844" name="connsiteY7373"/>
              <a:gd fmla="*/ 2697256 w 4419601" name="connsiteX7374"/>
              <a:gd fmla="*/ 764818 h 2239844" name="connsiteY7374"/>
              <a:gd fmla="*/ 2696869 w 4419601" name="connsiteX7375"/>
              <a:gd fmla="*/ 763268 h 2239844" name="connsiteY7375"/>
              <a:gd fmla="*/ 2693670 w 4419601" name="connsiteX7376"/>
              <a:gd fmla="*/ 761440 h 2239844" name="connsiteY7376"/>
              <a:gd fmla="*/ 2710580 w 4419601" name="connsiteX7377"/>
              <a:gd fmla="*/ 753585 h 2239844" name="connsiteY7377"/>
              <a:gd fmla="*/ 2734266 w 4419601" name="connsiteX7378"/>
              <a:gd fmla="*/ 743428 h 2239844" name="connsiteY7378"/>
              <a:gd fmla="*/ 2717033 w 4419601" name="connsiteX7379"/>
              <a:gd fmla="*/ 753585 h 2239844" name="connsiteY7379"/>
              <a:gd fmla="*/ 2714613 w 4419601" name="connsiteX7380"/>
              <a:gd fmla="*/ 756813 h 2239844" name="connsiteY7380"/>
              <a:gd fmla="*/ 2714643 w 4419601" name="connsiteX7381"/>
              <a:gd fmla="*/ 756852 h 2239844" name="connsiteY7381"/>
              <a:gd fmla="*/ 2706897 w 4419601" name="connsiteX7382"/>
              <a:gd fmla="*/ 760401 h 2239844" name="connsiteY7382"/>
              <a:gd fmla="*/ 2709114 w 4419601" name="connsiteX7383"/>
              <a:gd fmla="*/ 760293 h 2239844" name="connsiteY7383"/>
              <a:gd fmla="*/ 2711993 w 4419601" name="connsiteX7384"/>
              <a:gd fmla="*/ 759058 h 2239844" name="connsiteY7384"/>
              <a:gd fmla="*/ 2715090 w 4419601" name="connsiteX7385"/>
              <a:gd fmla="*/ 757449 h 2239844" name="connsiteY7385"/>
              <a:gd fmla="*/ 2715159 w 4419601" name="connsiteX7386"/>
              <a:gd fmla="*/ 757541 h 2239844" name="connsiteY7386"/>
              <a:gd fmla="*/ 2713250 w 4419601" name="connsiteX7387"/>
              <a:gd fmla="*/ 758519 h 2239844" name="connsiteY7387"/>
              <a:gd fmla="*/ 2715250 w 4419601" name="connsiteX7388"/>
              <a:gd fmla="*/ 757662 h 2239844" name="connsiteY7388"/>
              <a:gd fmla="*/ 2715159 w 4419601" name="connsiteX7389"/>
              <a:gd fmla="*/ 757541 h 2239844" name="connsiteY7389"/>
              <a:gd fmla="*/ 2732317 w 4419601" name="connsiteX7390"/>
              <a:gd fmla="*/ 748753 h 2239844" name="connsiteY7390"/>
              <a:gd fmla="*/ 2749691 w 4419601" name="connsiteX7391"/>
              <a:gd fmla="*/ 740793 h 2239844" name="connsiteY7391"/>
              <a:gd fmla="*/ 2727175 w 4419601" name="connsiteX7392"/>
              <a:gd fmla="*/ 754063 h 2239844" name="connsiteY7392"/>
              <a:gd fmla="*/ 2727507 w 4419601" name="connsiteX7393"/>
              <a:gd fmla="*/ 754052 h 2239844" name="connsiteY7393"/>
              <a:gd fmla="*/ 2739616 w 4419601" name="connsiteX7394"/>
              <a:gd fmla="*/ 747129 h 2239844" name="connsiteY7394"/>
              <a:gd fmla="*/ 2754055 w 4419601" name="connsiteX7395"/>
              <a:gd fmla="*/ 738874 h 2239844" name="connsiteY7395"/>
              <a:gd fmla="*/ 2781557 w 4419601" name="connsiteX7396"/>
              <a:gd fmla="*/ 727761 h 2239844" name="connsiteY7396"/>
              <a:gd fmla="*/ 2798763 w 4419601" name="connsiteX7397"/>
              <a:gd fmla="*/ 719153 h 2239844" name="connsiteY7397"/>
              <a:gd fmla="*/ 2803334 w 4419601" name="connsiteX7398"/>
              <a:gd fmla="*/ 717270 h 2239844" name="connsiteY7398"/>
              <a:gd fmla="*/ 2807367 w 4419601" name="connsiteX7399"/>
              <a:gd fmla="*/ 714849 h 2239844" name="connsiteY7399"/>
              <a:gd fmla="*/ 2820271 w 4419601" name="connsiteX7400"/>
              <a:gd fmla="*/ 708393 h 2239844" name="connsiteY7400"/>
              <a:gd fmla="*/ 2821642 w 4419601" name="connsiteX7401"/>
              <a:gd fmla="*/ 708222 h 2239844" name="connsiteY7401"/>
              <a:gd fmla="*/ 2751714 w 4419601" name="connsiteX7402"/>
              <a:gd fmla="*/ 746322 h 2239844" name="connsiteY7402"/>
              <a:gd fmla="*/ 2735430 w 4419601" name="connsiteX7403"/>
              <a:gd fmla="*/ 753783 h 2239844" name="connsiteY7403"/>
              <a:gd fmla="*/ 2762723 w 4419601" name="connsiteX7404"/>
              <a:gd fmla="*/ 752857 h 2239844" name="connsiteY7404"/>
              <a:gd fmla="*/ 2771878 w 4419601" name="connsiteX7405"/>
              <a:gd fmla="*/ 749550 h 2239844" name="connsiteY7405"/>
              <a:gd fmla="*/ 2800914 w 4419601" name="connsiteX7406"/>
              <a:gd fmla="*/ 734217 h 2239844" name="connsiteY7406"/>
              <a:gd fmla="*/ 2832370 w 4419601" name="connsiteX7407"/>
              <a:gd fmla="*/ 720498 h 2239844" name="connsiteY7407"/>
              <a:gd fmla="*/ 2851136 w 4419601" name="connsiteX7408"/>
              <a:gd fmla="*/ 707412 h 2239844" name="connsiteY7408"/>
              <a:gd fmla="*/ 2858986 w 4419601" name="connsiteX7409"/>
              <a:gd fmla="*/ 708393 h 2239844" name="connsiteY7409"/>
              <a:gd fmla="*/ 2858986 w 4419601" name="connsiteX7410"/>
              <a:gd fmla="*/ 701938 h 2239844" name="connsiteY7410"/>
              <a:gd fmla="*/ 2254684 w 4419601" name="connsiteX7411"/>
              <a:gd fmla="*/ 701819 h 2239844" name="connsiteY7411"/>
              <a:gd fmla="*/ 2345397 w 4419601" name="connsiteX7412"/>
              <a:gd fmla="*/ 734842 h 2239844" name="connsiteY7412"/>
              <a:gd fmla="*/ 2375358 w 4419601" name="connsiteX7413"/>
              <a:gd fmla="*/ 757307 h 2239844" name="connsiteY7413"/>
              <a:gd fmla="*/ 2373494 w 4419601" name="connsiteX7414"/>
              <a:gd fmla="*/ 756588 h 2239844" name="connsiteY7414"/>
              <a:gd fmla="*/ 2356710 w 4419601" name="connsiteX7415"/>
              <a:gd fmla="*/ 750112 h 2239844" name="connsiteY7415"/>
              <a:gd fmla="*/ 2349411 w 4419601" name="connsiteX7416"/>
              <a:gd fmla="*/ 744507 h 2239844" name="connsiteY7416"/>
              <a:gd fmla="*/ 2261106 w 4419601" name="connsiteX7417"/>
              <a:gd fmla="*/ 708263 h 2239844" name="connsiteY7417"/>
              <a:gd fmla="*/ 2229596 w 4419601" name="connsiteX7418"/>
              <a:gd fmla="*/ 709139 h 2239844" name="connsiteY7418"/>
              <a:gd fmla="*/ 2219763 w 4419601" name="connsiteX7419"/>
              <a:gd fmla="*/ 706249 h 2239844" name="connsiteY7419"/>
              <a:gd fmla="*/ 2204271 w 4419601" name="connsiteX7420"/>
              <a:gd fmla="*/ 704621 h 2239844" name="connsiteY7420"/>
              <a:gd fmla="*/ 2211334 w 4419601" name="connsiteX7421"/>
              <a:gd fmla="*/ 703128 h 2239844" name="connsiteY7421"/>
              <a:gd fmla="*/ 2254684 w 4419601" name="connsiteX7422"/>
              <a:gd fmla="*/ 701819 h 2239844" name="connsiteY7422"/>
              <a:gd fmla="*/ 2833176 w 4419601" name="connsiteX7423"/>
              <a:gd fmla="*/ 701096 h 2239844" name="connsiteY7423"/>
              <a:gd fmla="*/ 2833176 w 4419601" name="connsiteX7424"/>
              <a:gd fmla="*/ 701131 h 2239844" name="connsiteY7424"/>
              <a:gd fmla="*/ 2833176 w 4419601" name="connsiteX7425"/>
              <a:gd fmla="*/ 701938 h 2239844" name="connsiteY7425"/>
              <a:gd fmla="*/ 2816997 w 4419601" name="connsiteX7426"/>
              <a:gd fmla="*/ 709068 h 2239844" name="connsiteY7426"/>
              <a:gd fmla="*/ 2829472 w 4419601" name="connsiteX7427"/>
              <a:gd fmla="*/ 701579 h 2239844" name="connsiteY7427"/>
              <a:gd fmla="*/ 1420807 w 4419601" name="connsiteX7428"/>
              <a:gd fmla="*/ 699862 h 2239844" name="connsiteY7428"/>
              <a:gd fmla="*/ 1490564 w 4419601" name="connsiteX7429"/>
              <a:gd fmla="*/ 734457 h 2239844" name="connsiteY7429"/>
              <a:gd fmla="*/ 1544576 w 4419601" name="connsiteX7430"/>
              <a:gd fmla="*/ 754446 h 2239844" name="connsiteY7430"/>
              <a:gd fmla="*/ 1566235 w 4419601" name="connsiteX7431"/>
              <a:gd fmla="*/ 765364 h 2239844" name="connsiteY7431"/>
              <a:gd fmla="*/ 1567955 w 4419601" name="connsiteX7432"/>
              <a:gd fmla="*/ 766440 h 2239844" name="connsiteY7432"/>
              <a:gd fmla="*/ 1570374 w 4419601" name="connsiteX7433"/>
              <a:gd fmla="*/ 768039 h 2239844" name="connsiteY7433"/>
              <a:gd fmla="*/ 1570163 w 4419601" name="connsiteX7434"/>
              <a:gd fmla="*/ 767343 h 2239844" name="connsiteY7434"/>
              <a:gd fmla="*/ 1593752 w 4419601" name="connsiteX7435"/>
              <a:gd fmla="*/ 779234 h 2239844" name="connsiteY7435"/>
              <a:gd fmla="*/ 1580239 w 4419601" name="connsiteX7436"/>
              <a:gd fmla="*/ 778624 h 2239844" name="connsiteY7436"/>
              <a:gd fmla="*/ 1558281 w 4419601" name="connsiteX7437"/>
              <a:gd fmla="*/ 767240 h 2239844" name="connsiteY7437"/>
              <a:gd fmla="*/ 1522810 w 4419601" name="connsiteX7438"/>
              <a:gd fmla="*/ 753647 h 2239844" name="connsiteY7438"/>
              <a:gd fmla="*/ 1471216 w 4419601" name="connsiteX7439"/>
              <a:gd fmla="*/ 733657 h 2239844" name="connsiteY7439"/>
              <a:gd fmla="*/ 1456108 w 4419601" name="connsiteX7440"/>
              <a:gd fmla="*/ 726399 h 2239844" name="connsiteY7440"/>
              <a:gd fmla="*/ 2845274 w 4419601" name="connsiteX7441"/>
              <a:gd fmla="*/ 699517 h 2239844" name="connsiteY7441"/>
              <a:gd fmla="*/ 2858986 w 4419601" name="connsiteX7442"/>
              <a:gd fmla="*/ 701938 h 2239844" name="connsiteY7442"/>
              <a:gd fmla="*/ 2851136 w 4419601" name="connsiteX7443"/>
              <a:gd fmla="*/ 707412 h 2239844" name="connsiteY7443"/>
              <a:gd fmla="*/ 2839629 w 4419601" name="connsiteX7444"/>
              <a:gd fmla="*/ 705972 h 2239844" name="connsiteY7444"/>
              <a:gd fmla="*/ 2821642 w 4419601" name="connsiteX7445"/>
              <a:gd fmla="*/ 708222 h 2239844" name="connsiteY7445"/>
              <a:gd fmla="*/ 2833176 w 4419601" name="connsiteX7446"/>
              <a:gd fmla="*/ 701938 h 2239844" name="connsiteY7446"/>
              <a:gd fmla="*/ 2833876 w 4419601" name="connsiteX7447"/>
              <a:gd fmla="*/ 701004 h 2239844" name="connsiteY7447"/>
              <a:gd fmla="*/ 1292514 w 4419601" name="connsiteX7448"/>
              <a:gd fmla="*/ 699007 h 2239844" name="connsiteY7448"/>
              <a:gd fmla="*/ 1289093 w 4419601" name="connsiteX7449"/>
              <a:gd fmla="*/ 710282 h 2239844" name="connsiteY7449"/>
              <a:gd fmla="*/ 1287226 w 4419601" name="connsiteX7450"/>
              <a:gd fmla="*/ 713640 h 2239844" name="connsiteY7450"/>
              <a:gd fmla="*/ 1291335 w 4419601" name="connsiteX7451"/>
              <a:gd fmla="*/ 702392 h 2239844" name="connsiteY7451"/>
              <a:gd fmla="*/ 2833176 w 4419601" name="connsiteX7452"/>
              <a:gd fmla="*/ 698505 h 2239844" name="connsiteY7452"/>
              <a:gd fmla="*/ 2833176 w 4419601" name="connsiteX7453"/>
              <a:gd fmla="*/ 699355 h 2239844" name="connsiteY7453"/>
              <a:gd fmla="*/ 2829472 w 4419601" name="connsiteX7454"/>
              <a:gd fmla="*/ 701579 h 2239844" name="connsiteY7454"/>
              <a:gd fmla="*/ 2826724 w 4419601" name="connsiteX7455"/>
              <a:gd fmla="*/ 701938 h 2239844" name="connsiteY7455"/>
              <a:gd fmla="*/ 2788009 w 4419601" name="connsiteX7456"/>
              <a:gd fmla="*/ 721305 h 2239844" name="connsiteY7456"/>
              <a:gd fmla="*/ 2781771 w 4419601" name="connsiteX7457"/>
              <a:gd fmla="*/ 723490 h 2239844" name="connsiteY7457"/>
              <a:gd fmla="*/ 2793517 w 4419601" name="connsiteX7458"/>
              <a:gd fmla="*/ 717090 h 2239844" name="connsiteY7458"/>
              <a:gd fmla="*/ 2835179 w 4419601" name="connsiteX7459"/>
              <a:gd fmla="*/ 698153 h 2239844" name="connsiteY7459"/>
              <a:gd fmla="*/ 2835596 w 4419601" name="connsiteX7460"/>
              <a:gd fmla="*/ 698710 h 2239844" name="connsiteY7460"/>
              <a:gd fmla="*/ 2833876 w 4419601" name="connsiteX7461"/>
              <a:gd fmla="*/ 701004 h 2239844" name="connsiteY7461"/>
              <a:gd fmla="*/ 2833176 w 4419601" name="connsiteX7462"/>
              <a:gd fmla="*/ 701096 h 2239844" name="connsiteY7462"/>
              <a:gd fmla="*/ 2833176 w 4419601" name="connsiteX7463"/>
              <a:gd fmla="*/ 699355 h 2239844" name="connsiteY7463"/>
              <a:gd fmla="*/ 2839629 w 4419601" name="connsiteX7464"/>
              <a:gd fmla="*/ 695482 h 2239844" name="connsiteY7464"/>
              <a:gd fmla="*/ 2835179 w 4419601" name="connsiteX7465"/>
              <a:gd fmla="*/ 698153 h 2239844" name="connsiteY7465"/>
              <a:gd fmla="*/ 2834854 w 4419601" name="connsiteX7466"/>
              <a:gd fmla="*/ 697719 h 2239844" name="connsiteY7466"/>
              <a:gd fmla="*/ 2833176 w 4419601" name="connsiteX7467"/>
              <a:gd fmla="*/ 695482 h 2239844" name="connsiteY7467"/>
              <a:gd fmla="*/ 2793517 w 4419601" name="connsiteX7468"/>
              <a:gd fmla="*/ 717090 h 2239844" name="connsiteY7468"/>
              <a:gd fmla="*/ 2775911 w 4419601" name="connsiteX7469"/>
              <a:gd fmla="*/ 725340 h 2239844" name="connsiteY7469"/>
              <a:gd fmla="*/ 2775068 w 4419601" name="connsiteX7470"/>
              <a:gd fmla="*/ 725837 h 2239844" name="connsiteY7470"/>
              <a:gd fmla="*/ 2769124 w 4419601" name="connsiteX7471"/>
              <a:gd fmla="*/ 727919 h 2239844" name="connsiteY7471"/>
              <a:gd fmla="*/ 2796881 w 4419601" name="connsiteX7472"/>
              <a:gd fmla="*/ 714849 h 2239844" name="connsiteY7472"/>
              <a:gd fmla="*/ 2833176 w 4419601" name="connsiteX7473"/>
              <a:gd fmla="*/ 695482 h 2239844" name="connsiteY7473"/>
              <a:gd fmla="*/ 2833176 w 4419601" name="connsiteX7474"/>
              <a:gd fmla="*/ 695482 h 2239844" name="connsiteY7474"/>
              <a:gd fmla="*/ 2834854 w 4419601" name="connsiteX7475"/>
              <a:gd fmla="*/ 697719 h 2239844" name="connsiteY7475"/>
              <a:gd fmla="*/ 2833176 w 4419601" name="connsiteX7476"/>
              <a:gd fmla="*/ 698505 h 2239844" name="connsiteY7476"/>
              <a:gd fmla="*/ 2935562 w 4419601" name="connsiteX7477"/>
              <a:gd fmla="*/ 690149 h 2239844" name="connsiteY7477"/>
              <a:gd fmla="*/ 2941538 w 4419601" name="connsiteX7478"/>
              <a:gd fmla="*/ 691667 h 2239844" name="connsiteY7478"/>
              <a:gd fmla="*/ 2966208 w 4419601" name="connsiteX7479"/>
              <a:gd fmla="*/ 698303 h 2239844" name="connsiteY7479"/>
              <a:gd fmla="*/ 2988529 w 4419601" name="connsiteX7480"/>
              <a:gd fmla="*/ 706730 h 2239844" name="connsiteY7480"/>
              <a:gd fmla="*/ 3018513 w 4419601" name="connsiteX7481"/>
              <a:gd fmla="*/ 724627 h 2239844" name="connsiteY7481"/>
              <a:gd fmla="*/ 2980088 w 4419601" name="connsiteX7482"/>
              <a:gd fmla="*/ 709238 h 2239844" name="connsiteY7482"/>
              <a:gd fmla="*/ 2963952 w 4419601" name="connsiteX7483"/>
              <a:gd fmla="*/ 703432 h 2239844" name="connsiteY7483"/>
              <a:gd fmla="*/ 2931756 w 4419601" name="connsiteX7484"/>
              <a:gd fmla="*/ 689182 h 2239844" name="connsiteY7484"/>
              <a:gd fmla="*/ 2935113 w 4419601" name="connsiteX7485"/>
              <a:gd fmla="*/ 689939 h 2239844" name="connsiteY7485"/>
              <a:gd fmla="*/ 2935562 w 4419601" name="connsiteX7486"/>
              <a:gd fmla="*/ 690149 h 2239844" name="connsiteY7486"/>
              <a:gd fmla="*/ 2839629 w 4419601" name="connsiteX7487"/>
              <a:gd fmla="*/ 689026 h 2239844" name="connsiteY7487"/>
              <a:gd fmla="*/ 2839629 w 4419601" name="connsiteX7488"/>
              <a:gd fmla="*/ 695482 h 2239844" name="connsiteY7488"/>
              <a:gd fmla="*/ 2833176 w 4419601" name="connsiteX7489"/>
              <a:gd fmla="*/ 695482 h 2239844" name="connsiteY7489"/>
              <a:gd fmla="*/ 2777635 w 4419601" name="connsiteX7490"/>
              <a:gd fmla="*/ 718077 h 2239844" name="connsiteY7490"/>
              <a:gd fmla="*/ 1399297 w 4419601" name="connsiteX7491"/>
              <a:gd fmla="*/ 688220 h 2239844" name="connsiteY7491"/>
              <a:gd fmla="*/ 1409142 w 4419601" name="connsiteX7492"/>
              <a:gd fmla="*/ 691279 h 2239844" name="connsiteY7492"/>
              <a:gd fmla="*/ 1409849 w 4419601" name="connsiteX7493"/>
              <a:gd fmla="*/ 691625 h 2239844" name="connsiteY7493"/>
              <a:gd fmla="*/ 1420807 w 4419601" name="connsiteX7494"/>
              <a:gd fmla="*/ 699862 h 2239844" name="connsiteY7494"/>
              <a:gd fmla="*/ 1413173 w 4419601" name="connsiteX7495"/>
              <a:gd fmla="*/ 696076 h 2239844" name="connsiteY7495"/>
              <a:gd fmla="*/ 1404437 w 4419601" name="connsiteX7496"/>
              <a:gd fmla="*/ 692115 h 2239844" name="connsiteY7496"/>
              <a:gd fmla="*/ 3989460 w 4419601" name="connsiteX7497"/>
              <a:gd fmla="*/ 682676 h 2239844" name="connsiteY7497"/>
              <a:gd fmla="*/ 4015149 w 4419601" name="connsiteX7498"/>
              <a:gd fmla="*/ 714823 h 2239844" name="connsiteY7498"/>
              <a:gd fmla="*/ 4092215 w 4419601" name="connsiteX7499"/>
              <a:gd fmla="*/ 881987 h 2239844" name="connsiteY7499"/>
              <a:gd fmla="*/ 4124326 w 4419601" name="connsiteX7500"/>
              <a:gd fmla="*/ 1062010 h 2239844" name="connsiteY7500"/>
              <a:gd fmla="*/ 4117904 w 4419601" name="connsiteX7501"/>
              <a:gd fmla="*/ 1062010 h 2239844" name="connsiteY7501"/>
              <a:gd fmla="*/ 4117904 w 4419601" name="connsiteX7502"/>
              <a:gd fmla="*/ 1029863 h 2239844" name="connsiteY7502"/>
              <a:gd fmla="*/ 4079371 w 4419601" name="connsiteX7503"/>
              <a:gd fmla="*/ 849840 h 2239844" name="connsiteY7503"/>
              <a:gd fmla="*/ 3989460 w 4419601" name="connsiteX7504"/>
              <a:gd fmla="*/ 689105 h 2239844" name="connsiteY7504"/>
              <a:gd fmla="*/ 3989460 w 4419601" name="connsiteX7505"/>
              <a:gd fmla="*/ 682676 h 2239844" name="connsiteY7505"/>
              <a:gd fmla="*/ 1394537 w 4419601" name="connsiteX7506"/>
              <a:gd fmla="*/ 680114 h 2239844" name="connsiteY7506"/>
              <a:gd fmla="*/ 1412367 w 4419601" name="connsiteX7507"/>
              <a:gd fmla="*/ 688081 h 2239844" name="connsiteY7507"/>
              <a:gd fmla="*/ 1477665 w 4419601" name="connsiteX7508"/>
              <a:gd fmla="*/ 721663 h 2239844" name="connsiteY7508"/>
              <a:gd fmla="*/ 1471216 w 4419601" name="connsiteX7509"/>
              <a:gd fmla="*/ 721663 h 2239844" name="connsiteY7509"/>
              <a:gd fmla="*/ 1409849 w 4419601" name="connsiteX7510"/>
              <a:gd fmla="*/ 691625 h 2239844" name="connsiteY7510"/>
              <a:gd fmla="*/ 1359888 w 4419601" name="connsiteX7511"/>
              <a:gd fmla="*/ 675975 h 2239844" name="connsiteY7511"/>
              <a:gd fmla="*/ 1388332 w 4419601" name="connsiteX7512"/>
              <a:gd fmla="*/ 684813 h 2239844" name="connsiteY7512"/>
              <a:gd fmla="*/ 1404437 w 4419601" name="connsiteX7513"/>
              <a:gd fmla="*/ 692115 h 2239844" name="connsiteY7513"/>
              <a:gd fmla="*/ 1438537 w 4419601" name="connsiteX7514"/>
              <a:gd fmla="*/ 717957 h 2239844" name="connsiteY7514"/>
              <a:gd fmla="*/ 1419622 w 4419601" name="connsiteX7515"/>
              <a:gd fmla="*/ 708870 h 2239844" name="connsiteY7515"/>
              <a:gd fmla="*/ 1374478 w 4419601" name="connsiteX7516"/>
              <a:gd fmla="*/ 683283 h 2239844" name="connsiteY7516"/>
              <a:gd fmla="*/ 1360370 w 4419601" name="connsiteX7517"/>
              <a:gd fmla="*/ 676487 h 2239844" name="connsiteY7517"/>
              <a:gd fmla="*/ 1352414 w 4419601" name="connsiteX7518"/>
              <a:gd fmla="*/ 673653 h 2239844" name="connsiteY7518"/>
              <a:gd fmla="*/ 1358258 w 4419601" name="connsiteX7519"/>
              <a:gd fmla="*/ 675469 h 2239844" name="connsiteY7519"/>
              <a:gd fmla="*/ 1360370 w 4419601" name="connsiteX7520"/>
              <a:gd fmla="*/ 676487 h 2239844" name="connsiteY7520"/>
              <a:gd fmla="*/ 1372059 w 4419601" name="connsiteX7521"/>
              <a:gd fmla="*/ 688880 h 2239844" name="connsiteY7521"/>
              <a:gd fmla="*/ 1400275 w 4419601" name="connsiteX7522"/>
              <a:gd fmla="*/ 708870 h 2239844" name="connsiteY7522"/>
              <a:gd fmla="*/ 1430102 w 4419601" name="connsiteX7523"/>
              <a:gd fmla="*/ 721663 h 2239844" name="connsiteY7523"/>
              <a:gd fmla="*/ 1457315 w 4419601" name="connsiteX7524"/>
              <a:gd fmla="*/ 731706 h 2239844" name="connsiteY7524"/>
              <a:gd fmla="*/ 1484115 w 4419601" name="connsiteX7525"/>
              <a:gd fmla="*/ 749649 h 2239844" name="connsiteY7525"/>
              <a:gd fmla="*/ 1516361 w 4419601" name="connsiteX7526"/>
              <a:gd fmla="*/ 766440 h 2239844" name="connsiteY7526"/>
              <a:gd fmla="*/ 1520267 w 4419601" name="connsiteX7527"/>
              <a:gd fmla="*/ 768783 h 2239844" name="connsiteY7527"/>
              <a:gd fmla="*/ 1493789 w 4419601" name="connsiteX7528"/>
              <a:gd fmla="*/ 756845 h 2239844" name="connsiteY7528"/>
              <a:gd fmla="*/ 1458318 w 4419601" name="connsiteX7529"/>
              <a:gd fmla="*/ 740853 h 2239844" name="connsiteY7529"/>
              <a:gd fmla="*/ 1393825 w 4419601" name="connsiteX7530"/>
              <a:gd fmla="*/ 708870 h 2239844" name="connsiteY7530"/>
              <a:gd fmla="*/ 1370582 w 4419601" name="connsiteX7531"/>
              <a:gd fmla="*/ 696355 h 2239844" name="connsiteY7531"/>
              <a:gd fmla="*/ 1355130 w 4419601" name="connsiteX7532"/>
              <a:gd fmla="*/ 676886 h 2239844" name="connsiteY7532"/>
              <a:gd fmla="*/ 2047268 w 4419601" name="connsiteX7533"/>
              <a:gd fmla="*/ 672424 h 2239844" name="connsiteY7533"/>
              <a:gd fmla="*/ 2048312 w 4419601" name="connsiteX7534"/>
              <a:gd fmla="*/ 674308 h 2239844" name="connsiteY7534"/>
              <a:gd fmla="*/ 2049557 w 4419601" name="connsiteX7535"/>
              <a:gd fmla="*/ 674645 h 2239844" name="connsiteY7535"/>
              <a:gd fmla="*/ 2057236 w 4419601" name="connsiteX7536"/>
              <a:gd fmla="*/ 682100 h 2239844" name="connsiteY7536"/>
              <a:gd fmla="*/ 2075657 w 4419601" name="connsiteX7537"/>
              <a:gd fmla="*/ 715763 h 2239844" name="connsiteY7537"/>
              <a:gd fmla="*/ 2057872 w 4419601" name="connsiteX7538"/>
              <a:gd fmla="*/ 691577 h 2239844" name="connsiteY7538"/>
              <a:gd fmla="*/ 2071663 w 4419601" name="connsiteX7539"/>
              <a:gd fmla="*/ 716490 h 2239844" name="connsiteY7539"/>
              <a:gd fmla="*/ 2075657 w 4419601" name="connsiteX7540"/>
              <a:gd fmla="*/ 718176 h 2239844" name="connsiteY7540"/>
              <a:gd fmla="*/ 2087655 w 4419601" name="connsiteX7541"/>
              <a:gd fmla="*/ 722115 h 2239844" name="connsiteY7541"/>
              <a:gd fmla="*/ 2098144 w 4419601" name="connsiteX7542"/>
              <a:gd fmla="*/ 713095 h 2239844" name="connsiteY7542"/>
              <a:gd fmla="*/ 2119268 w 4419601" name="connsiteX7543"/>
              <a:gd fmla="*/ 708385 h 2239844" name="connsiteY7543"/>
              <a:gd fmla="*/ 2119512 w 4419601" name="connsiteX7544"/>
              <a:gd fmla="*/ 708223 h 2239844" name="connsiteY7544"/>
              <a:gd fmla="*/ 2117448 w 4419601" name="connsiteX7545"/>
              <a:gd fmla="*/ 705309 h 2239844" name="connsiteY7545"/>
              <a:gd fmla="*/ 2088516 w 4419601" name="connsiteX7546"/>
              <a:gd fmla="*/ 690029 h 2239844" name="connsiteY7546"/>
              <a:gd fmla="*/ 2049940 w 4419601" name="connsiteX7547"/>
              <a:gd fmla="*/ 674749 h 2239844" name="connsiteY7547"/>
              <a:gd fmla="*/ 2049557 w 4419601" name="connsiteX7548"/>
              <a:gd fmla="*/ 674645 h 2239844" name="connsiteY7548"/>
              <a:gd fmla="*/ 1817538 w 4419601" name="connsiteX7549"/>
              <a:gd fmla="*/ 671238 h 2239844" name="connsiteY7549"/>
              <a:gd fmla="*/ 1750974 w 4419601" name="connsiteX7550"/>
              <a:gd fmla="*/ 685204 h 2239844" name="connsiteY7550"/>
              <a:gd fmla="*/ 1651318 w 4419601" name="connsiteX7551"/>
              <a:gd fmla="*/ 715763 h 2239844" name="connsiteY7551"/>
              <a:gd fmla="*/ 1644889 w 4419601" name="connsiteX7552"/>
              <a:gd fmla="*/ 709330 h 2239844" name="connsiteY7552"/>
              <a:gd fmla="*/ 1726964 w 4419601" name="connsiteX7553"/>
              <a:gd fmla="*/ 684098 h 2239844" name="connsiteY7553"/>
              <a:gd fmla="*/ 1776378 w 4419601" name="connsiteX7554"/>
              <a:gd fmla="*/ 673704 h 2239844" name="connsiteY7554"/>
              <a:gd fmla="*/ 1798390 w 4419601" name="connsiteX7555"/>
              <a:gd fmla="*/ 671532 h 2239844" name="connsiteY7555"/>
              <a:gd fmla="*/ 2742363 w 4419601" name="connsiteX7556"/>
              <a:gd fmla="*/ 670640 h 2239844" name="connsiteY7556"/>
              <a:gd fmla="*/ 2841148 w 4419601" name="connsiteX7557"/>
              <a:gd fmla="*/ 675465 h 2239844" name="connsiteY7557"/>
              <a:gd fmla="*/ 2885888 w 4419601" name="connsiteX7558"/>
              <a:gd fmla="*/ 679360 h 2239844" name="connsiteY7558"/>
              <a:gd fmla="*/ 2928688 w 4419601" name="connsiteX7559"/>
              <a:gd fmla="*/ 690743 h 2239844" name="connsiteY7559"/>
              <a:gd fmla="*/ 2963952 w 4419601" name="connsiteX7560"/>
              <a:gd fmla="*/ 703432 h 2239844" name="connsiteY7560"/>
              <a:gd fmla="*/ 3021048 w 4419601" name="connsiteX7561"/>
              <a:gd fmla="*/ 730145 h 2239844" name="connsiteY7561"/>
              <a:gd fmla="*/ 3083842 w 4419601" name="connsiteX7562"/>
              <a:gd fmla="*/ 768741 h 2239844" name="connsiteY7562"/>
              <a:gd fmla="*/ 3115013 w 4419601" name="connsiteX7563"/>
              <a:gd fmla="*/ 799300 h 2239844" name="connsiteY7563"/>
              <a:gd fmla="*/ 3185688 w 4419601" name="connsiteX7564"/>
              <a:gd fmla="*/ 870063 h 2239844" name="connsiteY7564"/>
              <a:gd fmla="*/ 3221026 w 4419601" name="connsiteX7565"/>
              <a:gd fmla="*/ 905445 h 2239844" name="connsiteY7565"/>
              <a:gd fmla="*/ 3252794 w 4419601" name="connsiteX7566"/>
              <a:gd fmla="*/ 937252 h 2239844" name="connsiteY7566"/>
              <a:gd fmla="*/ 3256363 w 4419601" name="connsiteX7567"/>
              <a:gd fmla="*/ 941630 h 2239844" name="connsiteY7567"/>
              <a:gd fmla="*/ 3288488 w 4419601" name="connsiteX7568"/>
              <a:gd fmla="*/ 985858 h 2239844" name="connsiteY7568"/>
              <a:gd fmla="*/ 3306470 w 4419601" name="connsiteX7569"/>
              <a:gd fmla="*/ 1013427 h 2239844" name="connsiteY7569"/>
              <a:gd fmla="*/ 3269213 w 4419601" name="connsiteX7570"/>
              <a:gd fmla="*/ 966558 h 2239844" name="connsiteY7570"/>
              <a:gd fmla="*/ 3127863 w 4419601" name="connsiteX7571"/>
              <a:gd fmla="*/ 825032 h 2239844" name="connsiteY7571"/>
              <a:gd fmla="*/ 2954388 w 4419601" name="connsiteX7572"/>
              <a:gd fmla="*/ 702805 h 2239844" name="connsiteY7572"/>
              <a:gd fmla="*/ 2742363 w 4419601" name="connsiteX7573"/>
              <a:gd fmla="*/ 677073 h 2239844" name="connsiteY7573"/>
              <a:gd fmla="*/ 2742363 w 4419601" name="connsiteX7574"/>
              <a:gd fmla="*/ 670640 h 2239844" name="connsiteY7574"/>
              <a:gd fmla="*/ 1346896 w 4419601" name="connsiteX7575"/>
              <a:gd fmla="*/ 669995 h 2239844" name="connsiteY7575"/>
              <a:gd fmla="*/ 1351003 w 4419601" name="connsiteX7576"/>
              <a:gd fmla="*/ 671974 h 2239844" name="connsiteY7576"/>
              <a:gd fmla="*/ 1352414 w 4419601" name="connsiteX7577"/>
              <a:gd fmla="*/ 673653 h 2239844" name="connsiteY7577"/>
              <a:gd fmla="*/ 1348932 w 4419601" name="connsiteX7578"/>
              <a:gd fmla="*/ 672571 h 2239844" name="connsiteY7578"/>
              <a:gd fmla="*/ 4079875 w 4419601" name="connsiteX7579"/>
              <a:gd fmla="*/ 669976 h 2239844" name="connsiteY7579"/>
              <a:gd fmla="*/ 4149725 w 4419601" name="connsiteX7580"/>
              <a:gd fmla="*/ 837211 h 2239844" name="connsiteY7580"/>
              <a:gd fmla="*/ 4194175 w 4419601" name="connsiteX7581"/>
              <a:gd fmla="*/ 1036607 h 2239844" name="connsiteY7581"/>
              <a:gd fmla="*/ 4194175 w 4419601" name="connsiteX7582"/>
              <a:gd fmla="*/ 1043039 h 2239844" name="connsiteY7582"/>
              <a:gd fmla="*/ 4143375 w 4419601" name="connsiteX7583"/>
              <a:gd fmla="*/ 843643 h 2239844" name="connsiteY7583"/>
              <a:gd fmla="*/ 4073525 w 4419601" name="connsiteX7584"/>
              <a:gd fmla="*/ 676408 h 2239844" name="connsiteY7584"/>
              <a:gd fmla="*/ 4079875 w 4419601" name="connsiteX7585"/>
              <a:gd fmla="*/ 669976 h 2239844" name="connsiteY7585"/>
              <a:gd fmla="*/ 574141 w 4419601" name="connsiteX7586"/>
              <a:gd fmla="*/ 667754 h 2239844" name="connsiteY7586"/>
              <a:gd fmla="*/ 564647 w 4419601" name="connsiteX7587"/>
              <a:gd fmla="*/ 685045 h 2239844" name="connsiteY7587"/>
              <a:gd fmla="*/ 558932 w 4419601" name="connsiteX7588"/>
              <a:gd fmla="*/ 715277 h 2239844" name="connsiteY7588"/>
              <a:gd fmla="*/ 584597 w 4419601" name="connsiteX7589"/>
              <a:gd fmla="*/ 760124 h 2239844" name="connsiteY7589"/>
              <a:gd fmla="*/ 558932 w 4419601" name="connsiteX7590"/>
              <a:gd fmla="*/ 734497 h 2239844" name="connsiteY7590"/>
              <a:gd fmla="*/ 556939 w 4419601" name="connsiteX7591"/>
              <a:gd fmla="*/ 724793 h 2239844" name="connsiteY7591"/>
              <a:gd fmla="*/ 558932 w 4419601" name="connsiteX7592"/>
              <a:gd fmla="*/ 708870 h 2239844" name="connsiteY7592"/>
              <a:gd fmla="*/ 555724 w 4419601" name="connsiteX7593"/>
              <a:gd fmla="*/ 703264 h 2239844" name="connsiteY7593"/>
              <a:gd fmla="*/ 555702 w 4419601" name="connsiteX7594"/>
              <a:gd fmla="*/ 703258 h 2239844" name="connsiteY7594"/>
              <a:gd fmla="*/ 559529 w 4419601" name="connsiteX7595"/>
              <a:gd fmla="*/ 688820 h 2239844" name="connsiteY7595"/>
              <a:gd fmla="*/ 565348 w 4419601" name="connsiteX7596"/>
              <a:gd fmla="*/ 676836 h 2239844" name="connsiteY7596"/>
              <a:gd fmla="*/ 1357110 w 4419601" name="connsiteX7597"/>
              <a:gd fmla="*/ 667752 h 2239844" name="connsiteY7597"/>
              <a:gd fmla="*/ 1378811 w 4419601" name="connsiteX7598"/>
              <a:gd fmla="*/ 673088 h 2239844" name="connsiteY7598"/>
              <a:gd fmla="*/ 1380066 w 4419601" name="connsiteX7599"/>
              <a:gd fmla="*/ 673649 h 2239844" name="connsiteY7599"/>
              <a:gd fmla="*/ 1380121 w 4419601" name="connsiteX7600"/>
              <a:gd fmla="*/ 673688 h 2239844" name="connsiteY7600"/>
              <a:gd fmla="*/ 1399297 w 4419601" name="connsiteX7601"/>
              <a:gd fmla="*/ 688220 h 2239844" name="connsiteY7601"/>
              <a:gd fmla="*/ 1388332 w 4419601" name="connsiteX7602"/>
              <a:gd fmla="*/ 684813 h 2239844" name="connsiteY7602"/>
              <a:gd fmla="*/ 1384958 w 4419601" name="connsiteX7603"/>
              <a:gd fmla="*/ 683283 h 2239844" name="connsiteY7603"/>
              <a:gd fmla="*/ 1361579 w 4419601" name="connsiteX7604"/>
              <a:gd fmla="*/ 670490 h 2239844" name="connsiteY7604"/>
              <a:gd fmla="*/ 3356013 w 4419601" name="connsiteX7605"/>
              <a:gd fmla="*/ 667650 h 2239844" name="connsiteY7605"/>
              <a:gd fmla="*/ 3359226 w 4419601" name="connsiteX7606"/>
              <a:gd fmla="*/ 670065 h 2239844" name="connsiteY7606"/>
              <a:gd fmla="*/ 3384928 w 4419601" name="connsiteX7607"/>
              <a:gd fmla="*/ 695820 h 2239844" name="connsiteY7607"/>
              <a:gd fmla="*/ 3387223 w 4419601" name="connsiteX7608"/>
              <a:gd fmla="*/ 698797 h 2239844" name="connsiteY7608"/>
              <a:gd fmla="*/ 3386138 w 4419601" name="connsiteX7609"/>
              <a:gd fmla="*/ 695467 h 2239844" name="connsiteY7609"/>
              <a:gd fmla="*/ 3392529 w 4419601" name="connsiteX7610"/>
              <a:gd fmla="*/ 695467 h 2239844" name="connsiteY7610"/>
              <a:gd fmla="*/ 3399792 w 4419601" name="connsiteX7611"/>
              <a:gd fmla="*/ 715107 h 2239844" name="connsiteY7611"/>
              <a:gd fmla="*/ 3447578 w 4419601" name="connsiteX7612"/>
              <a:gd fmla="*/ 777112 h 2239844" name="connsiteY7612"/>
              <a:gd fmla="*/ 3500589 w 4419601" name="connsiteX7613"/>
              <a:gd fmla="*/ 863232 h 2239844" name="connsiteY7613"/>
              <a:gd fmla="*/ 3584122 w 4419601" name="connsiteX7614"/>
              <a:gd fmla="*/ 1049960 h 2239844" name="connsiteY7614"/>
              <a:gd fmla="*/ 3612234 w 4419601" name="connsiteX7615"/>
              <a:gd fmla="*/ 1253591 h 2239844" name="connsiteY7615"/>
              <a:gd fmla="*/ 3614758 w 4419601" name="connsiteX7616"/>
              <a:gd fmla="*/ 1384604 h 2239844" name="connsiteY7616"/>
              <a:gd fmla="*/ 3635376 w 4419601" name="connsiteX7617"/>
              <a:gd fmla="*/ 1468398 h 2239844" name="connsiteY7617"/>
              <a:gd fmla="*/ 3628986 w 4419601" name="connsiteX7618"/>
              <a:gd fmla="*/ 1474839 h 2239844" name="connsiteY7618"/>
              <a:gd fmla="*/ 3615359 w 4419601" name="connsiteX7619"/>
              <a:gd fmla="*/ 1415836 h 2239844" name="connsiteY7619"/>
              <a:gd fmla="*/ 3616250 w 4419601" name="connsiteX7620"/>
              <a:gd fmla="*/ 1462050 h 2239844" name="connsiteY7620"/>
              <a:gd fmla="*/ 3609824 w 4419601" name="connsiteX7621"/>
              <a:gd fmla="*/ 1462050 h 2239844" name="connsiteY7621"/>
              <a:gd fmla="*/ 3609824 w 4419601" name="connsiteX7622"/>
              <a:gd fmla="*/ 1436295 h 2239844" name="connsiteY7622"/>
              <a:gd fmla="*/ 3608278 w 4419601" name="connsiteX7623"/>
              <a:gd fmla="*/ 1385173 h 2239844" name="connsiteY7623"/>
              <a:gd fmla="*/ 3607417 w 4419601" name="connsiteX7624"/>
              <a:gd fmla="*/ 1381443 h 2239844" name="connsiteY7624"/>
              <a:gd fmla="*/ 3590641 w 4419601" name="connsiteX7625"/>
              <a:gd fmla="*/ 1288048 h 2239844" name="connsiteY7625"/>
              <a:gd fmla="*/ 3545906 w 4419601" name="connsiteX7626"/>
              <a:gd fmla="*/ 1101256 h 2239844" name="connsiteY7626"/>
              <a:gd fmla="*/ 3462827 w 4419601" name="connsiteX7627"/>
              <a:gd fmla="*/ 901582 h 2239844" name="connsiteY7627"/>
              <a:gd fmla="*/ 3419689 w 4419601" name="connsiteX7628"/>
              <a:gd fmla="*/ 798524 h 2239844" name="connsiteY7628"/>
              <a:gd fmla="*/ 3397003 w 4419601" name="connsiteX7629"/>
              <a:gd fmla="*/ 728840 h 2239844" name="connsiteY7629"/>
              <a:gd fmla="*/ 3352800 w 4419601" name="connsiteX7630"/>
              <a:gd fmla="*/ 670065 h 2239844" name="connsiteY7630"/>
              <a:gd fmla="*/ 3356013 w 4419601" name="connsiteX7631"/>
              <a:gd fmla="*/ 667650 h 2239844" name="connsiteY7631"/>
              <a:gd fmla="*/ 1344363 w 4419601" name="connsiteX7632"/>
              <a:gd fmla="*/ 666790 h 2239844" name="connsiteY7632"/>
              <a:gd fmla="*/ 1346896 w 4419601" name="connsiteX7633"/>
              <a:gd fmla="*/ 669995 h 2239844" name="connsiteY7633"/>
              <a:gd fmla="*/ 1346262 w 4419601" name="connsiteX7634"/>
              <a:gd fmla="*/ 669690 h 2239844" name="connsiteY7634"/>
              <a:gd fmla="*/ 1343806 w 4419601" name="connsiteX7635"/>
              <a:gd fmla="*/ 667758 h 2239844" name="connsiteY7635"/>
              <a:gd fmla="*/ 1762213 w 4419601" name="connsiteX7636"/>
              <a:gd fmla="*/ 665504 h 2239844" name="connsiteY7636"/>
              <a:gd fmla="*/ 1715612 w 4419601" name="connsiteX7637"/>
              <a:gd fmla="*/ 677162 h 2239844" name="connsiteY7637"/>
              <a:gd fmla="*/ 1684013 w 4419601" name="connsiteX7638"/>
              <a:gd fmla="*/ 685306 h 2239844" name="connsiteY7638"/>
              <a:gd fmla="*/ 1667392 w 4419601" name="connsiteX7639"/>
              <a:gd fmla="*/ 687616 h 2239844" name="connsiteY7639"/>
              <a:gd fmla="*/ 1646856 w 4419601" name="connsiteX7640"/>
              <a:gd fmla="*/ 693895 h 2239844" name="connsiteY7640"/>
              <a:gd fmla="*/ 1667155 w 4419601" name="connsiteX7641"/>
              <a:gd fmla="*/ 689651 h 2239844" name="connsiteY7641"/>
              <a:gd fmla="*/ 1684013 w 4419601" name="connsiteX7642"/>
              <a:gd fmla="*/ 685306 h 2239844" name="connsiteY7642"/>
              <a:gd fmla="*/ 1695717 w 4419601" name="connsiteX7643"/>
              <a:gd fmla="*/ 683679 h 2239844" name="connsiteY7643"/>
              <a:gd fmla="*/ 1696050 w 4419601" name="connsiteX7644"/>
              <a:gd fmla="*/ 683610 h 2239844" name="connsiteY7644"/>
              <a:gd fmla="*/ 1699139 w 4419601" name="connsiteX7645"/>
              <a:gd fmla="*/ 682850 h 2239844" name="connsiteY7645"/>
              <a:gd fmla="*/ 1750974 w 4419601" name="connsiteX7646"/>
              <a:gd fmla="*/ 669120 h 2239844" name="connsiteY7646"/>
              <a:gd fmla="*/ 1751044 w 4419601" name="connsiteX7647"/>
              <a:gd fmla="*/ 669114 h 2239844" name="connsiteY7647"/>
              <a:gd fmla="*/ 565784 w 4419601" name="connsiteX7648"/>
              <a:gd fmla="*/ 665225 h 2239844" name="connsiteY7648"/>
              <a:gd fmla="*/ 559529 w 4419601" name="connsiteX7649"/>
              <a:gd fmla="*/ 688820 h 2239844" name="connsiteY7649"/>
              <a:gd fmla="*/ 552863 w 4419601" name="connsiteX7650"/>
              <a:gd fmla="*/ 702550 h 2239844" name="connsiteY7650"/>
              <a:gd fmla="*/ 552516 w 4419601" name="connsiteX7651"/>
              <a:gd fmla="*/ 702463 h 2239844" name="connsiteY7651"/>
              <a:gd fmla="*/ 550410 w 4419601" name="connsiteX7652"/>
              <a:gd fmla="*/ 722230 h 2239844" name="connsiteY7652"/>
              <a:gd fmla="*/ 547704 w 4419601" name="connsiteX7653"/>
              <a:gd fmla="*/ 706467 h 2239844" name="connsiteY7653"/>
              <a:gd fmla="*/ 552516 w 4419601" name="connsiteX7654"/>
              <a:gd fmla="*/ 683243 h 2239844" name="connsiteY7654"/>
              <a:gd fmla="*/ 1345470 w 4419601" name="connsiteX7655"/>
              <a:gd fmla="*/ 664889 h 2239844" name="connsiteY7655"/>
              <a:gd fmla="*/ 1350628 w 4419601" name="connsiteX7656"/>
              <a:gd fmla="*/ 666158 h 2239844" name="connsiteY7656"/>
              <a:gd fmla="*/ 1359888 w 4419601" name="connsiteX7657"/>
              <a:gd fmla="*/ 675975 h 2239844" name="connsiteY7657"/>
              <a:gd fmla="*/ 1358258 w 4419601" name="connsiteX7658"/>
              <a:gd fmla="*/ 675469 h 2239844" name="connsiteY7658"/>
              <a:gd fmla="*/ 1351003 w 4419601" name="connsiteX7659"/>
              <a:gd fmla="*/ 671974 h 2239844" name="connsiteY7659"/>
              <a:gd fmla="*/ 1345292 w 4419601" name="connsiteX7660"/>
              <a:gd fmla="*/ 665177 h 2239844" name="connsiteY7660"/>
              <a:gd fmla="*/ 1345456 w 4419601" name="connsiteX7661"/>
              <a:gd fmla="*/ 664892 h 2239844" name="connsiteY7661"/>
              <a:gd fmla="*/ 1342232 w 4419601" name="connsiteX7662"/>
              <a:gd fmla="*/ 664093 h 2239844" name="connsiteY7662"/>
              <a:gd fmla="*/ 1344941 w 4419601" name="connsiteX7663"/>
              <a:gd fmla="*/ 664759 h 2239844" name="connsiteY7663"/>
              <a:gd fmla="*/ 1345292 w 4419601" name="connsiteX7664"/>
              <a:gd fmla="*/ 665177 h 2239844" name="connsiteY7664"/>
              <a:gd fmla="*/ 1344363 w 4419601" name="connsiteX7665"/>
              <a:gd fmla="*/ 666790 h 2239844" name="connsiteY7665"/>
              <a:gd fmla="*/ 2703242 w 4419601" name="connsiteX7666"/>
              <a:gd fmla="*/ 661529 h 2239844" name="connsiteY7666"/>
              <a:gd fmla="*/ 2700300 w 4419601" name="connsiteX7667"/>
              <a:gd fmla="*/ 680893 h 2239844" name="connsiteY7667"/>
              <a:gd fmla="*/ 2704196 w 4419601" name="connsiteX7668"/>
              <a:gd fmla="*/ 700670 h 2239844" name="connsiteY7668"/>
              <a:gd fmla="*/ 2703813 w 4419601" name="connsiteX7669"/>
              <a:gd fmla="*/ 702805 h 2239844" name="connsiteY7669"/>
              <a:gd fmla="*/ 2703813 w 4419601" name="connsiteX7670"/>
              <a:gd fmla="*/ 712454 h 2239844" name="connsiteY7670"/>
              <a:gd fmla="*/ 2697388 w 4419601" name="connsiteX7671"/>
              <a:gd fmla="*/ 677073 h 2239844" name="connsiteY7671"/>
              <a:gd fmla="*/ 2701404 w 4419601" name="connsiteX7672"/>
              <a:gd fmla="*/ 664207 h 2239844" name="connsiteY7672"/>
              <a:gd fmla="*/ 3948142 w 4419601" name="connsiteX7673"/>
              <a:gd fmla="*/ 658885 h 2239844" name="connsiteY7673"/>
              <a:gd fmla="*/ 3951345 w 4419601" name="connsiteX7674"/>
              <a:gd fmla="*/ 663714 h 2239844" name="connsiteY7674"/>
              <a:gd fmla="*/ 3964158 w 4419601" name="connsiteX7675"/>
              <a:gd fmla="*/ 708781 h 2239844" name="connsiteY7675"/>
              <a:gd fmla="*/ 4009005 w 4419601" name="connsiteX7676"/>
              <a:gd fmla="*/ 805354 h 2239844" name="connsiteY7676"/>
              <a:gd fmla="*/ 4047446 w 4419601" name="connsiteX7677"/>
              <a:gd fmla="*/ 901927 h 2239844" name="connsiteY7677"/>
              <a:gd fmla="*/ 4117920 w 4419601" name="connsiteX7678"/>
              <a:gd fmla="*/ 1114388 h 2239844" name="connsiteY7678"/>
              <a:gd fmla="*/ 4098699 w 4419601" name="connsiteX7679"/>
              <a:gd fmla="*/ 1062882 h 2239844" name="connsiteY7679"/>
              <a:gd fmla="*/ 4021819 w 4419601" name="connsiteX7680"/>
              <a:gd fmla="*/ 856860 h 2239844" name="connsiteY7680"/>
              <a:gd fmla="*/ 3983379 w 4419601" name="connsiteX7681"/>
              <a:gd fmla="*/ 760287 h 2239844" name="connsiteY7681"/>
              <a:gd fmla="*/ 3944938 w 4419601" name="connsiteX7682"/>
              <a:gd fmla="*/ 663714 h 2239844" name="connsiteY7682"/>
              <a:gd fmla="*/ 3948142 w 4419601" name="connsiteX7683"/>
              <a:gd fmla="*/ 658885 h 2239844" name="connsiteY7683"/>
              <a:gd fmla="*/ 2698494 w 4419601" name="connsiteX7684"/>
              <a:gd fmla="*/ 657843 h 2239844" name="connsiteY7684"/>
              <a:gd fmla="*/ 2698191 w 4419601" name="connsiteX7685"/>
              <a:gd fmla="*/ 658578 h 2239844" name="connsiteY7685"/>
              <a:gd fmla="*/ 2697388 w 4419601" name="connsiteX7686"/>
              <a:gd fmla="*/ 677073 h 2239844" name="connsiteY7686"/>
              <a:gd fmla="*/ 2700588 w 4419601" name="connsiteX7687"/>
              <a:gd fmla="*/ 705263 h 2239844" name="connsiteY7687"/>
              <a:gd fmla="*/ 2697388 w 4419601" name="connsiteX7688"/>
              <a:gd fmla="*/ 688331 h 2239844" name="connsiteY7688"/>
              <a:gd fmla="*/ 2696599 w 4419601" name="connsiteX7689"/>
              <a:gd fmla="*/ 661462 h 2239844" name="connsiteY7689"/>
              <a:gd fmla="*/ 2696762 w 4419601" name="connsiteX7690"/>
              <a:gd fmla="*/ 660698 h 2239844" name="connsiteY7690"/>
              <a:gd fmla="*/ 2699619 w 4419601" name="connsiteX7691"/>
              <a:gd fmla="*/ 655987 h 2239844" name="connsiteY7691"/>
              <a:gd fmla="*/ 2698494 w 4419601" name="connsiteX7692"/>
              <a:gd fmla="*/ 657843 h 2239844" name="connsiteY7692"/>
              <a:gd fmla="*/ 2699079 w 4419601" name="connsiteX7693"/>
              <a:gd fmla="*/ 656420 h 2239844" name="connsiteY7693"/>
              <a:gd fmla="*/ 1337216 w 4419601" name="connsiteX7694"/>
              <a:gd fmla="*/ 655564 h 2239844" name="connsiteY7694"/>
              <a:gd fmla="*/ 1357110 w 4419601" name="connsiteX7695"/>
              <a:gd fmla="*/ 667752 h 2239844" name="connsiteY7695"/>
              <a:gd fmla="*/ 1350628 w 4419601" name="connsiteX7696"/>
              <a:gd fmla="*/ 666158 h 2239844" name="connsiteY7696"/>
              <a:gd fmla="*/ 1348681 w 4419601" name="connsiteX7697"/>
              <a:gd fmla="*/ 664093 h 2239844" name="connsiteY7697"/>
              <a:gd fmla="*/ 1345470 w 4419601" name="connsiteX7698"/>
              <a:gd fmla="*/ 664889 h 2239844" name="connsiteY7698"/>
              <a:gd fmla="*/ 1344941 w 4419601" name="connsiteX7699"/>
              <a:gd fmla="*/ 664759 h 2239844" name="connsiteY7699"/>
              <a:gd fmla="*/ 3713239 w 4419601" name="connsiteX7700"/>
              <a:gd fmla="*/ 650926 h 2239844" name="connsiteY7700"/>
              <a:gd fmla="*/ 3722358 w 4419601" name="connsiteX7701"/>
              <a:gd fmla="*/ 665072 h 2239844" name="connsiteY7701"/>
              <a:gd fmla="*/ 3722723 w 4419601" name="connsiteX7702"/>
              <a:gd fmla="*/ 664431 h 2239844" name="connsiteY7702"/>
              <a:gd fmla="*/ 3725932 w 4419601" name="connsiteX7703"/>
              <a:gd fmla="*/ 663626 h 2239844" name="connsiteY7703"/>
              <a:gd fmla="*/ 3731341 w 4419601" name="connsiteX7704"/>
              <a:gd fmla="*/ 679006 h 2239844" name="connsiteY7704"/>
              <a:gd fmla="*/ 3800788 w 4419601" name="connsiteX7705"/>
              <a:gd fmla="*/ 786730 h 2239844" name="connsiteY7705"/>
              <a:gd fmla="*/ 3873879 w 4419601" name="connsiteX7706"/>
              <a:gd fmla="*/ 927355 h 2239844" name="connsiteY7706"/>
              <a:gd fmla="*/ 3896497 w 4419601" name="connsiteX7707"/>
              <a:gd fmla="*/ 985470 h 2239844" name="connsiteY7707"/>
              <a:gd fmla="*/ 3813639 w 4419601" name="connsiteX7708"/>
              <a:gd fmla="*/ 819676 h 2239844" name="connsiteY7708"/>
              <a:gd fmla="*/ 3737549 w 4419601" name="connsiteX7709"/>
              <a:gd fmla="*/ 696658 h 2239844" name="connsiteY7709"/>
              <a:gd fmla="*/ 3745189 w 4419601" name="connsiteX7710"/>
              <a:gd fmla="*/ 718383 h 2239844" name="connsiteY7710"/>
              <a:gd fmla="*/ 3764447 w 4419601" name="connsiteX7711"/>
              <a:gd fmla="*/ 773140 h 2239844" name="connsiteY7711"/>
              <a:gd fmla="*/ 3796542 w 4419601" name="connsiteX7712"/>
              <a:gd fmla="*/ 882655 h 2239844" name="connsiteY7712"/>
              <a:gd fmla="*/ 3860732 w 4419601" name="connsiteX7713"/>
              <a:gd fmla="*/ 1101684 h 2239844" name="connsiteY7713"/>
              <a:gd fmla="*/ 3860732 w 4419601" name="connsiteX7714"/>
              <a:gd fmla="*/ 1108126 h 2239844" name="connsiteY7714"/>
              <a:gd fmla="*/ 3790123 w 4419601" name="connsiteX7715"/>
              <a:gd fmla="*/ 882655 h 2239844" name="connsiteY7715"/>
              <a:gd fmla="*/ 3758028 w 4419601" name="connsiteX7716"/>
              <a:gd fmla="*/ 773140 h 2239844" name="connsiteY7716"/>
              <a:gd fmla="*/ 3719513 w 4419601" name="connsiteX7717"/>
              <a:gd fmla="*/ 670068 h 2239844" name="connsiteY7717"/>
              <a:gd fmla="*/ 3720275 w 4419601" name="connsiteX7718"/>
              <a:gd fmla="*/ 668730 h 2239844" name="connsiteY7718"/>
              <a:gd fmla="*/ 3713239 w 4419601" name="connsiteX7719"/>
              <a:gd fmla="*/ 657354 h 2239844" name="connsiteY7719"/>
              <a:gd fmla="*/ 3713239 w 4419601" name="connsiteX7720"/>
              <a:gd fmla="*/ 650926 h 2239844" name="connsiteY7720"/>
              <a:gd fmla="*/ 536177 w 4419601" name="connsiteX7721"/>
              <a:gd fmla="*/ 649269 h 2239844" name="connsiteY7721"/>
              <a:gd fmla="*/ 539671 w 4419601" name="connsiteX7722"/>
              <a:gd fmla="*/ 650926 h 2239844" name="connsiteY7722"/>
              <a:gd fmla="*/ 535838 w 4419601" name="connsiteX7723"/>
              <a:gd fmla="*/ 649461 h 2239844" name="connsiteY7723"/>
              <a:gd fmla="*/ 3490951 w 4419601" name="connsiteX7724"/>
              <a:gd fmla="*/ 648596 h 2239844" name="connsiteY7724"/>
              <a:gd fmla="*/ 3494164 w 4419601" name="connsiteX7725"/>
              <a:gd fmla="*/ 651009 h 2239844" name="connsiteY7725"/>
              <a:gd fmla="*/ 3674081 w 4419601" name="connsiteX7726"/>
              <a:gd fmla="*/ 979083 h 2239844" name="connsiteY7726"/>
              <a:gd fmla="*/ 3757613 w 4419601" name="connsiteX7727"/>
              <a:gd fmla="*/ 1384351 h 2239844" name="connsiteY7727"/>
              <a:gd fmla="*/ 3751188 w 4419601" name="connsiteX7728"/>
              <a:gd fmla="*/ 1384351 h 2239844" name="connsiteY7728"/>
              <a:gd fmla="*/ 3686932 w 4419601" name="connsiteX7729"/>
              <a:gd fmla="*/ 1036979 h 2239844" name="connsiteY7729"/>
              <a:gd fmla="*/ 3603399 w 4419601" name="connsiteX7730"/>
              <a:gd fmla="*/ 837561 h 2239844" name="connsiteY7730"/>
              <a:gd fmla="*/ 3487738 w 4419601" name="connsiteX7731"/>
              <a:gd fmla="*/ 651009 h 2239844" name="connsiteY7731"/>
              <a:gd fmla="*/ 3490951 w 4419601" name="connsiteX7732"/>
              <a:gd fmla="*/ 648596 h 2239844" name="connsiteY7732"/>
              <a:gd fmla="*/ 1329775 w 4419601" name="connsiteX7733"/>
              <a:gd fmla="*/ 648348 h 2239844" name="connsiteY7733"/>
              <a:gd fmla="*/ 1329117 w 4419601" name="connsiteX7734"/>
              <a:gd fmla="*/ 650166 h 2239844" name="connsiteY7734"/>
              <a:gd fmla="*/ 1327336 w 4419601" name="connsiteX7735"/>
              <a:gd fmla="*/ 653339 h 2239844" name="connsiteY7735"/>
              <a:gd fmla="*/ 1327682 w 4419601" name="connsiteX7736"/>
              <a:gd fmla="*/ 654092 h 2239844" name="connsiteY7736"/>
              <a:gd fmla="*/ 1330391 w 4419601" name="connsiteX7737"/>
              <a:gd fmla="*/ 649098 h 2239844" name="connsiteY7737"/>
              <a:gd fmla="*/ 2702825 w 4419601" name="connsiteX7738"/>
              <a:gd fmla="*/ 647311 h 2239844" name="connsiteY7738"/>
              <a:gd fmla="*/ 2699079 w 4419601" name="connsiteX7739"/>
              <a:gd fmla="*/ 656420 h 2239844" name="connsiteY7739"/>
              <a:gd fmla="*/ 2697388 w 4419601" name="connsiteX7740"/>
              <a:gd fmla="*/ 657774 h 2239844" name="connsiteY7740"/>
              <a:gd fmla="*/ 2696762 w 4419601" name="connsiteX7741"/>
              <a:gd fmla="*/ 660698 h 2239844" name="connsiteY7741"/>
              <a:gd fmla="*/ 2696585 w 4419601" name="connsiteX7742"/>
              <a:gd fmla="*/ 660990 h 2239844" name="connsiteY7742"/>
              <a:gd fmla="*/ 2696599 w 4419601" name="connsiteX7743"/>
              <a:gd fmla="*/ 661462 h 2239844" name="connsiteY7743"/>
              <a:gd fmla="*/ 2692569 w 4419601" name="connsiteX7744"/>
              <a:gd fmla="*/ 680289 h 2239844" name="connsiteY7744"/>
              <a:gd fmla="*/ 2697388 w 4419601" name="connsiteX7745"/>
              <a:gd fmla="*/ 702805 h 2239844" name="connsiteY7745"/>
              <a:gd fmla="*/ 2699278 w 4419601" name="connsiteX7746"/>
              <a:gd fmla="*/ 716049 h 2239844" name="connsiteY7746"/>
              <a:gd fmla="*/ 2690963 w 4419601" name="connsiteX7747"/>
              <a:gd fmla="*/ 683506 h 2239844" name="connsiteY7747"/>
              <a:gd fmla="*/ 2693373 w 4419601" name="connsiteX7748"/>
              <a:gd fmla="*/ 658578 h 2239844" name="connsiteY7748"/>
              <a:gd fmla="*/ 539671 w 4419601" name="connsiteX7749"/>
              <a:gd fmla="*/ 644576 h 2239844" name="connsiteY7749"/>
              <a:gd fmla="*/ 539671 w 4419601" name="connsiteX7750"/>
              <a:gd fmla="*/ 650926 h 2239844" name="connsiteY7750"/>
              <a:gd fmla="*/ 539671 w 4419601" name="connsiteX7751"/>
              <a:gd fmla="*/ 644576 h 2239844" name="connsiteY7751"/>
              <a:gd fmla="*/ 2705586 w 4419601" name="connsiteX7752"/>
              <a:gd fmla="*/ 644021 h 2239844" name="connsiteY7752"/>
              <a:gd fmla="*/ 2702825 w 4419601" name="connsiteX7753"/>
              <a:gd fmla="*/ 647311 h 2239844" name="connsiteY7753"/>
              <a:gd fmla="*/ 2703813 w 4419601" name="connsiteX7754"/>
              <a:gd fmla="*/ 644908 h 2239844" name="connsiteY7754"/>
              <a:gd fmla="*/ 521564 w 4419601" name="connsiteX7755"/>
              <a:gd fmla="*/ 644006 h 2239844" name="connsiteY7755"/>
              <a:gd fmla="*/ 535838 w 4419601" name="connsiteX7756"/>
              <a:gd fmla="*/ 649461 h 2239844" name="connsiteY7756"/>
              <a:gd fmla="*/ 533242 w 4419601" name="connsiteX7757"/>
              <a:gd fmla="*/ 650926 h 2239844" name="connsiteY7757"/>
              <a:gd fmla="*/ 2867611 w 4419601" name="connsiteX7758"/>
              <a:gd fmla="*/ 641686 h 2239844" name="connsiteY7758"/>
              <a:gd fmla="*/ 2880028 w 4419601" name="connsiteX7759"/>
              <a:gd fmla="*/ 643462 h 2239844" name="connsiteY7759"/>
              <a:gd fmla="*/ 2920657 w 4419601" name="connsiteX7760"/>
              <a:gd fmla="*/ 660990 h 2239844" name="connsiteY7760"/>
              <a:gd fmla="*/ 3012213 w 4419601" name="connsiteX7761"/>
              <a:gd fmla="*/ 715671 h 2239844" name="connsiteY7761"/>
              <a:gd fmla="*/ 3010378 w 4419601" name="connsiteX7762"/>
              <a:gd fmla="*/ 714978 h 2239844" name="connsiteY7762"/>
              <a:gd fmla="*/ 2988923 w 4419601" name="connsiteX7763"/>
              <a:gd fmla="*/ 704413 h 2239844" name="connsiteY7763"/>
              <a:gd fmla="*/ 2986277 w 4419601" name="connsiteX7764"/>
              <a:gd fmla="*/ 703701 h 2239844" name="connsiteY7764"/>
              <a:gd fmla="*/ 2973663 w 4419601" name="connsiteX7765"/>
              <a:gd fmla="*/ 696372 h 2239844" name="connsiteY7765"/>
              <a:gd fmla="*/ 2875682 w 4419601" name="connsiteX7766"/>
              <a:gd fmla="*/ 644104 h 2239844" name="connsiteY7766"/>
              <a:gd fmla="*/ 2786053 w 4419601" name="connsiteX7767"/>
              <a:gd fmla="*/ 641048 h 2239844" name="connsiteY7767"/>
              <a:gd fmla="*/ 2803401 w 4419601" name="connsiteX7768"/>
              <a:gd fmla="*/ 642496 h 2239844" name="connsiteY7768"/>
              <a:gd fmla="*/ 2851588 w 4419601" name="connsiteX7769"/>
              <a:gd fmla="*/ 651341 h 2239844" name="connsiteY7769"/>
              <a:gd fmla="*/ 2941538 w 4419601" name="connsiteX7770"/>
              <a:gd fmla="*/ 683506 h 2239844" name="connsiteY7770"/>
              <a:gd fmla="*/ 2979967 w 4419601" name="connsiteX7771"/>
              <a:gd fmla="*/ 702004 h 2239844" name="connsiteY7771"/>
              <a:gd fmla="*/ 2966208 w 4419601" name="connsiteX7772"/>
              <a:gd fmla="*/ 698303 h 2239844" name="connsiteY7772"/>
              <a:gd fmla="*/ 2963223 w 4419601" name="connsiteX7773"/>
              <a:gd fmla="*/ 697176 h 2239844" name="connsiteY7773"/>
              <a:gd fmla="*/ 2941538 w 4419601" name="connsiteX7774"/>
              <a:gd fmla="*/ 691667 h 2239844" name="connsiteY7774"/>
              <a:gd fmla="*/ 2935113 w 4419601" name="connsiteX7775"/>
              <a:gd fmla="*/ 689939 h 2239844" name="connsiteY7775"/>
              <a:gd fmla="*/ 2886926 w 4419601" name="connsiteX7776"/>
              <a:gd fmla="*/ 671444 h 2239844" name="connsiteY7776"/>
              <a:gd fmla="*/ 2847500 w 4419601" name="connsiteX7777"/>
              <a:gd fmla="*/ 660259 h 2239844" name="connsiteY7777"/>
              <a:gd fmla="*/ 2806613 w 4419601" name="connsiteX7778"/>
              <a:gd fmla="*/ 644908 h 2239844" name="connsiteY7778"/>
              <a:gd fmla="*/ 1332770 w 4419601" name="connsiteX7779"/>
              <a:gd fmla="*/ 640071 h 2239844" name="connsiteY7779"/>
              <a:gd fmla="*/ 1330190 w 4419601" name="connsiteX7780"/>
              <a:gd fmla="*/ 647202 h 2239844" name="connsiteY7780"/>
              <a:gd fmla="*/ 1330938 w 4419601" name="connsiteX7781"/>
              <a:gd fmla="*/ 648092 h 2239844" name="connsiteY7781"/>
              <a:gd fmla="*/ 1334589 w 4419601" name="connsiteX7782"/>
              <a:gd fmla="*/ 641362 h 2239844" name="connsiteY7782"/>
              <a:gd fmla="*/ 2756331 w 4419601" name="connsiteX7783"/>
              <a:gd fmla="*/ 639873 h 2239844" name="connsiteY7783"/>
              <a:gd fmla="*/ 2790551 w 4419601" name="connsiteX7784"/>
              <a:gd fmla="*/ 643300 h 2239844" name="connsiteY7784"/>
              <a:gd fmla="*/ 2838738 w 4419601" name="connsiteX7785"/>
              <a:gd fmla="*/ 657774 h 2239844" name="connsiteY7785"/>
              <a:gd fmla="*/ 2847500 w 4419601" name="connsiteX7786"/>
              <a:gd fmla="*/ 660259 h 2239844" name="connsiteY7786"/>
              <a:gd fmla="*/ 2909413 w 4419601" name="connsiteX7787"/>
              <a:gd fmla="*/ 683506 h 2239844" name="connsiteY7787"/>
              <a:gd fmla="*/ 2931756 w 4419601" name="connsiteX7788"/>
              <a:gd fmla="*/ 689182 h 2239844" name="connsiteY7788"/>
              <a:gd fmla="*/ 2889636 w 4419601" name="connsiteX7789"/>
              <a:gd fmla="*/ 679686 h 2239844" name="connsiteY7789"/>
              <a:gd fmla="*/ 2885888 w 4419601" name="connsiteX7790"/>
              <a:gd fmla="*/ 679360 h 2239844" name="connsiteY7790"/>
              <a:gd fmla="*/ 2877288 w 4419601" name="connsiteX7791"/>
              <a:gd fmla="*/ 677073 h 2239844" name="connsiteY7791"/>
              <a:gd fmla="*/ 2819463 w 4419601" name="connsiteX7792"/>
              <a:gd fmla="*/ 657774 h 2239844" name="connsiteY7792"/>
              <a:gd fmla="*/ 2780913 w 4419601" name="connsiteX7793"/>
              <a:gd fmla="*/ 644908 h 2239844" name="connsiteY7793"/>
              <a:gd fmla="*/ 2735938 w 4419601" name="connsiteX7794"/>
              <a:gd fmla="*/ 651341 h 2239844" name="connsiteY7794"/>
              <a:gd fmla="*/ 2716663 w 4419601" name="connsiteX7795"/>
              <a:gd fmla="*/ 677073 h 2239844" name="connsiteY7795"/>
              <a:gd fmla="*/ 2708632 w 4419601" name="connsiteX7796"/>
              <a:gd fmla="*/ 710042 h 2239844" name="connsiteY7796"/>
              <a:gd fmla="*/ 2709077 w 4419601" name="connsiteX7797"/>
              <a:gd fmla="*/ 720506 h 2239844" name="connsiteY7797"/>
              <a:gd fmla="*/ 2704616 w 4419601" name="connsiteX7798"/>
              <a:gd fmla="*/ 702805 h 2239844" name="connsiteY7798"/>
              <a:gd fmla="*/ 2704196 w 4419601" name="connsiteX7799"/>
              <a:gd fmla="*/ 700670 h 2239844" name="connsiteY7799"/>
              <a:gd fmla="*/ 2709435 w 4419601" name="connsiteX7800"/>
              <a:gd fmla="*/ 671444 h 2239844" name="connsiteY7800"/>
              <a:gd fmla="*/ 2729513 w 4419601" name="connsiteX7801"/>
              <a:gd fmla="*/ 644908 h 2239844" name="connsiteY7801"/>
              <a:gd fmla="*/ 3467160 w 4419601" name="connsiteX7802"/>
              <a:gd fmla="*/ 639833 h 2239844" name="connsiteY7802"/>
              <a:gd fmla="*/ 3475197 w 4419601" name="connsiteX7803"/>
              <a:gd fmla="*/ 644656 h 2239844" name="connsiteY7803"/>
              <a:gd fmla="*/ 3565208 w 4419601" name="connsiteX7804"/>
              <a:gd fmla="*/ 824697 h 2239844" name="connsiteY7804"/>
              <a:gd fmla="*/ 3616643 w 4419601" name="connsiteX7805"/>
              <a:gd fmla="*/ 914718 h 2239844" name="connsiteY7805"/>
              <a:gd fmla="*/ 3648790 w 4419601" name="connsiteX7806"/>
              <a:gd fmla="*/ 1011169 h 2239844" name="connsiteY7806"/>
              <a:gd fmla="*/ 3610214 w 4419601" name="connsiteX7807"/>
              <a:gd fmla="*/ 914718 h 2239844" name="connsiteY7807"/>
              <a:gd fmla="*/ 3558779 w 4419601" name="connsiteX7808"/>
              <a:gd fmla="*/ 824697 h 2239844" name="connsiteY7808"/>
              <a:gd fmla="*/ 3468768 w 4419601" name="connsiteX7809"/>
              <a:gd fmla="*/ 644656 h 2239844" name="connsiteY7809"/>
              <a:gd fmla="*/ 3467160 w 4419601" name="connsiteX7810"/>
              <a:gd fmla="*/ 639833 h 2239844" name="connsiteY7810"/>
              <a:gd fmla="*/ 2742363 w 4419601" name="connsiteX7811"/>
              <a:gd fmla="*/ 638475 h 2239844" name="connsiteY7811"/>
              <a:gd fmla="*/ 2755213 w 4419601" name="connsiteX7812"/>
              <a:gd fmla="*/ 638475 h 2239844" name="connsiteY7812"/>
              <a:gd fmla="*/ 2761144 w 4419601" name="connsiteX7813"/>
              <a:gd fmla="*/ 638970 h 2239844" name="connsiteY7813"/>
              <a:gd fmla="*/ 2756331 w 4419601" name="connsiteX7814"/>
              <a:gd fmla="*/ 639873 h 2239844" name="connsiteY7814"/>
              <a:gd fmla="*/ 2721482 w 4419601" name="connsiteX7815"/>
              <a:gd fmla="*/ 638475 h 2239844" name="connsiteY7815"/>
              <a:gd fmla="*/ 2742363 w 4419601" name="connsiteX7816"/>
              <a:gd fmla="*/ 638475 h 2239844" name="connsiteY7816"/>
              <a:gd fmla="*/ 2710238 w 4419601" name="connsiteX7817"/>
              <a:gd fmla="*/ 651341 h 2239844" name="connsiteY7817"/>
              <a:gd fmla="*/ 2703242 w 4419601" name="connsiteX7818"/>
              <a:gd fmla="*/ 661529 h 2239844" name="connsiteY7818"/>
              <a:gd fmla="*/ 2703813 w 4419601" name="connsiteX7819"/>
              <a:gd fmla="*/ 657774 h 2239844" name="connsiteY7819"/>
              <a:gd fmla="*/ 2709952 w 4419601" name="connsiteX7820"/>
              <a:gd fmla="*/ 647711 h 2239844" name="connsiteY7820"/>
              <a:gd fmla="*/ 2710238 w 4419601" name="connsiteX7821"/>
              <a:gd fmla="*/ 638475 h 2239844" name="connsiteY7821"/>
              <a:gd fmla="*/ 2707438 w 4419601" name="connsiteX7822"/>
              <a:gd fmla="*/ 643093 h 2239844" name="connsiteY7822"/>
              <a:gd fmla="*/ 2705586 w 4419601" name="connsiteX7823"/>
              <a:gd fmla="*/ 644021 h 2239844" name="connsiteY7823"/>
              <a:gd fmla="*/ 2768063 w 4419601" name="connsiteX7824"/>
              <a:gd fmla="*/ 637671 h 2239844" name="connsiteY7824"/>
              <a:gd fmla="*/ 2786053 w 4419601" name="connsiteX7825"/>
              <a:gd fmla="*/ 641048 h 2239844" name="connsiteY7825"/>
              <a:gd fmla="*/ 2761144 w 4419601" name="connsiteX7826"/>
              <a:gd fmla="*/ 638970 h 2239844" name="connsiteY7826"/>
              <a:gd fmla="*/ 3568740 w 4419601" name="connsiteX7827"/>
              <a:gd fmla="*/ 635894 h 2239844" name="connsiteY7827"/>
              <a:gd fmla="*/ 3571955 w 4419601" name="connsiteX7828"/>
              <a:gd fmla="*/ 638305 h 2239844" name="connsiteY7828"/>
              <a:gd fmla="*/ 3629819 w 4419601" name="connsiteX7829"/>
              <a:gd fmla="*/ 715449 h 2239844" name="connsiteY7829"/>
              <a:gd fmla="*/ 3681254 w 4419601" name="connsiteX7830"/>
              <a:gd fmla="*/ 799023 h 2239844" name="connsiteY7830"/>
              <a:gd fmla="*/ 3751977 w 4419601" name="connsiteX7831"/>
              <a:gd fmla="*/ 972598 h 2239844" name="connsiteY7831"/>
              <a:gd fmla="*/ 3799394 w 4419601" name="connsiteX7832"/>
              <a:gd fmla="*/ 1187960 h 2239844" name="connsiteY7832"/>
              <a:gd fmla="*/ 3819759 w 4419601" name="connsiteX7833"/>
              <a:gd fmla="*/ 1376149 h 2239844" name="connsiteY7833"/>
              <a:gd fmla="*/ 3854463 w 4419601" name="connsiteX7834"/>
              <a:gd fmla="*/ 1353527 h 2239844" name="connsiteY7834"/>
              <a:gd fmla="*/ 3820054 w 4419601" name="connsiteX7835"/>
              <a:gd fmla="*/ 1378873 h 2239844" name="connsiteY7835"/>
              <a:gd fmla="*/ 3820370 w 4419601" name="connsiteX7836"/>
              <a:gd fmla="*/ 1381787 h 2239844" name="connsiteY7836"/>
              <a:gd fmla="*/ 3847768 w 4419601" name="connsiteX7837"/>
              <a:gd fmla="*/ 1365301 h 2239844" name="connsiteY7837"/>
              <a:gd fmla="*/ 3894814 w 4419601" name="connsiteX7838"/>
              <a:gd fmla="*/ 1334550 h 2239844" name="connsiteY7838"/>
              <a:gd fmla="*/ 3893393 w 4419601" name="connsiteX7839"/>
              <a:gd fmla="*/ 1328151 h 2239844" name="connsiteY7839"/>
              <a:gd fmla="*/ 3854463 w 4419601" name="connsiteX7840"/>
              <a:gd fmla="*/ 1353527 h 2239844" name="connsiteY7840"/>
              <a:gd fmla="*/ 3873469 w 4419601" name="connsiteX7841"/>
              <a:gd fmla="*/ 1339528 h 2239844" name="connsiteY7841"/>
              <a:gd fmla="*/ 3892706 w 4419601" name="connsiteX7842"/>
              <a:gd fmla="*/ 1325058 h 2239844" name="connsiteY7842"/>
              <a:gd fmla="*/ 3860245 w 4419601" name="connsiteX7843"/>
              <a:gd fmla="*/ 1178834 h 2239844" name="connsiteY7843"/>
              <a:gd fmla="*/ 3815239 w 4419601" name="connsiteX7844"/>
              <a:gd fmla="*/ 1011503 h 2239844" name="connsiteY7844"/>
              <a:gd fmla="*/ 3731657 w 4419601" name="connsiteX7845"/>
              <a:gd fmla="*/ 805557 h 2239844" name="connsiteY7845"/>
              <a:gd fmla="*/ 3686651 w 4419601" name="connsiteX7846"/>
              <a:gd fmla="*/ 702584 h 2239844" name="connsiteY7846"/>
              <a:gd fmla="*/ 3654505 w 4419601" name="connsiteX7847"/>
              <a:gd fmla="*/ 657533 h 2239844" name="connsiteY7847"/>
              <a:gd fmla="*/ 3648075 w 4419601" name="connsiteX7848"/>
              <a:gd fmla="*/ 644662 h 2239844" name="connsiteY7848"/>
              <a:gd fmla="*/ 3648075 w 4419601" name="connsiteX7849"/>
              <a:gd fmla="*/ 638226 h 2239844" name="connsiteY7849"/>
              <a:gd fmla="*/ 3654505 w 4419601" name="connsiteX7850"/>
              <a:gd fmla="*/ 638226 h 2239844" name="connsiteY7850"/>
              <a:gd fmla="*/ 3654505 w 4419601" name="connsiteX7851"/>
              <a:gd fmla="*/ 644662 h 2239844" name="connsiteY7851"/>
              <a:gd fmla="*/ 3654505 w 4419601" name="connsiteX7852"/>
              <a:gd fmla="*/ 638226 h 2239844" name="connsiteY7852"/>
              <a:gd fmla="*/ 3660934 w 4419601" name="connsiteX7853"/>
              <a:gd fmla="*/ 644662 h 2239844" name="connsiteY7853"/>
              <a:gd fmla="*/ 3667363 w 4419601" name="connsiteX7854"/>
              <a:gd fmla="*/ 663969 h 2239844" name="connsiteY7854"/>
              <a:gd fmla="*/ 3686651 w 4419601" name="connsiteX7855"/>
              <a:gd fmla="*/ 696148 h 2239844" name="connsiteY7855"/>
              <a:gd fmla="*/ 3725228 w 4419601" name="connsiteX7856"/>
              <a:gd fmla="*/ 773378 h 2239844" name="connsiteY7856"/>
              <a:gd fmla="*/ 3789521 w 4419601" name="connsiteX7857"/>
              <a:gd fmla="*/ 921402 h 2239844" name="connsiteY7857"/>
              <a:gd fmla="*/ 3853815 w 4419601" name="connsiteX7858"/>
              <a:gd fmla="*/ 1133784 h 2239844" name="connsiteY7858"/>
              <a:gd fmla="*/ 3879533 w 4419601" name="connsiteX7859"/>
              <a:gd fmla="*/ 1240779 h 2239844" name="connsiteY7859"/>
              <a:gd fmla="*/ 3898000 w 4419601" name="connsiteX7860"/>
              <a:gd fmla="*/ 1321077 h 2239844" name="connsiteY7860"/>
              <a:gd fmla="*/ 3965846 w 4419601" name="connsiteX7861"/>
              <a:gd fmla="*/ 1270047 h 2239844" name="connsiteY7861"/>
              <a:gd fmla="*/ 3946970 w 4419601" name="connsiteX7862"/>
              <a:gd fmla="*/ 1141107 h 2239844" name="connsiteY7862"/>
              <a:gd fmla="*/ 3902580 w 4419601" name="connsiteX7863"/>
              <a:gd fmla="*/ 1001101 h 2239844" name="connsiteY7863"/>
              <a:gd fmla="*/ 3944560 w 4419601" name="connsiteX7864"/>
              <a:gd fmla="*/ 1108963 h 2239844" name="connsiteY7864"/>
              <a:gd fmla="*/ 3970973 w 4419601" name="connsiteX7865"/>
              <a:gd fmla="*/ 1266191 h 2239844" name="connsiteY7865"/>
              <a:gd fmla="*/ 3989067 w 4419601" name="connsiteX7866"/>
              <a:gd fmla="*/ 1252582 h 2239844" name="connsiteY7866"/>
              <a:gd fmla="*/ 3980429 w 4419601" name="connsiteX7867"/>
              <a:gd fmla="*/ 1130376 h 2239844" name="connsiteY7867"/>
              <a:gd fmla="*/ 3957061 w 4419601" name="connsiteX7868"/>
              <a:gd fmla="*/ 1004987 h 2239844" name="connsiteY7868"/>
              <a:gd fmla="*/ 3932082 w 4419601" name="connsiteX7869"/>
              <a:gd fmla="*/ 900496 h 2239844" name="connsiteY7869"/>
              <a:gd fmla="*/ 3896278 w 4419601" name="connsiteX7870"/>
              <a:gd fmla="*/ 814489 h 2239844" name="connsiteY7870"/>
              <a:gd fmla="*/ 3911937 w 4419601" name="connsiteX7871"/>
              <a:gd fmla="*/ 844232 h 2239844" name="connsiteY7871"/>
              <a:gd fmla="*/ 3950615 w 4419601" name="connsiteX7872"/>
              <a:gd fmla="*/ 940685 h 2239844" name="connsiteY7872"/>
              <a:gd fmla="*/ 3969953 w 4419601" name="connsiteX7873"/>
              <a:gd fmla="*/ 1043568 h 2239844" name="connsiteY7873"/>
              <a:gd fmla="*/ 3990098 w 4419601" name="connsiteX7874"/>
              <a:gd fmla="*/ 1149666 h 2239844" name="connsiteY7874"/>
              <a:gd fmla="*/ 3995319 w 4419601" name="connsiteX7875"/>
              <a:gd fmla="*/ 1247880 h 2239844" name="connsiteY7875"/>
              <a:gd fmla="*/ 4053371 w 4419601" name="connsiteX7876"/>
              <a:gd fmla="*/ 1204217 h 2239844" name="connsiteY7876"/>
              <a:gd fmla="*/ 4090626 w 4419601" name="connsiteX7877"/>
              <a:gd fmla="*/ 1173429 h 2239844" name="connsiteY7877"/>
              <a:gd fmla="*/ 4078761 w 4419601" name="connsiteX7878"/>
              <a:gd fmla="*/ 1103918 h 2239844" name="connsiteY7878"/>
              <a:gd fmla="*/ 4060211 w 4419601" name="connsiteX7879"/>
              <a:gd fmla="*/ 1023587 h 2239844" name="connsiteY7879"/>
              <a:gd fmla="*/ 3905353 w 4419601" name="connsiteX7880"/>
              <a:gd fmla="*/ 663702 h 2239844" name="connsiteY7880"/>
              <a:gd fmla="*/ 3905353 w 4419601" name="connsiteX7881"/>
              <a:gd fmla="*/ 657276 h 2239844" name="connsiteY7881"/>
              <a:gd fmla="*/ 3995687 w 4419601" name="connsiteX7882"/>
              <a:gd fmla="*/ 805086 h 2239844" name="connsiteY7882"/>
              <a:gd fmla="*/ 4059404 w 4419601" name="connsiteX7883"/>
              <a:gd fmla="*/ 992258 h 2239844" name="connsiteY7883"/>
              <a:gd fmla="*/ 4095815 w 4419601" name="connsiteX7884"/>
              <a:gd fmla="*/ 1169140 h 2239844" name="connsiteY7884"/>
              <a:gd fmla="*/ 4140110 w 4419601" name="connsiteX7885"/>
              <a:gd fmla="*/ 1132534 h 2239844" name="connsiteY7885"/>
              <a:gd fmla="*/ 4226849 w 4419601" name="connsiteX7886"/>
              <a:gd fmla="*/ 1056019 h 2239844" name="connsiteY7886"/>
              <a:gd fmla="*/ 4287441 w 4419601" name="connsiteX7887"/>
              <a:gd fmla="*/ 1001331 h 2239844" name="connsiteY7887"/>
              <a:gd fmla="*/ 4267994 w 4419601" name="connsiteX7888"/>
              <a:gd fmla="*/ 944592 h 2239844" name="connsiteY7888"/>
              <a:gd fmla="*/ 4233863 w 4419601" name="connsiteX7889"/>
              <a:gd fmla="*/ 863708 h 2239844" name="connsiteY7889"/>
              <a:gd fmla="*/ 4240213 w 4419601" name="connsiteX7890"/>
              <a:gd fmla="*/ 857301 h 2239844" name="connsiteY7890"/>
              <a:gd fmla="*/ 4291681 w 4419601" name="connsiteX7891"/>
              <a:gd fmla="*/ 997504 h 2239844" name="connsiteY7891"/>
              <a:gd fmla="*/ 4315194 w 4419601" name="connsiteX7892"/>
              <a:gd fmla="*/ 976282 h 2239844" name="connsiteY7892"/>
              <a:gd fmla="*/ 4348925 w 4419601" name="connsiteX7893"/>
              <a:gd fmla="*/ 959368 h 2239844" name="connsiteY7893"/>
              <a:gd fmla="*/ 4340807 w 4419601" name="connsiteX7894"/>
              <a:gd fmla="*/ 970289 h 2239844" name="connsiteY7894"/>
              <a:gd fmla="*/ 4316800 w 4419601" name="connsiteX7895"/>
              <a:gd fmla="*/ 983531 h 2239844" name="connsiteY7895"/>
              <a:gd fmla="*/ 4293760 w 4419601" name="connsiteX7896"/>
              <a:gd fmla="*/ 1003170 h 2239844" name="connsiteY7896"/>
              <a:gd fmla="*/ 4299777 w 4419601" name="connsiteX7897"/>
              <a:gd fmla="*/ 1019560 h 2239844" name="connsiteY7897"/>
              <a:gd fmla="*/ 4305044 w 4419601" name="connsiteX7898"/>
              <a:gd fmla="*/ 1015118 h 2239844" name="connsiteY7898"/>
              <a:gd fmla="*/ 4300060 w 4419601" name="connsiteX7899"/>
              <a:gd fmla="*/ 1020329 h 2239844" name="connsiteY7899"/>
              <a:gd fmla="*/ 4301907 w 4419601" name="connsiteX7900"/>
              <a:gd fmla="*/ 1025362 h 2239844" name="connsiteY7900"/>
              <a:gd fmla="*/ 4326438 w 4419601" name="connsiteX7901"/>
              <a:gd fmla="*/ 998028 h 2239844" name="connsiteY7901"/>
              <a:gd fmla="*/ 4347023 w 4419601" name="connsiteX7902"/>
              <a:gd fmla="*/ 975090 h 2239844" name="connsiteY7902"/>
              <a:gd fmla="*/ 4377838 w 4419601" name="connsiteX7903"/>
              <a:gd fmla="*/ 950508 h 2239844" name="connsiteY7903"/>
              <a:gd fmla="*/ 4413176 w 4419601" name="connsiteX7904"/>
              <a:gd fmla="*/ 927151 h 2239844" name="connsiteY7904"/>
              <a:gd fmla="*/ 4387412 w 4419601" name="connsiteX7905"/>
              <a:gd fmla="*/ 954137 h 2239844" name="connsiteY7905"/>
              <a:gd fmla="*/ 4366594 w 4419601" name="connsiteX7906"/>
              <a:gd fmla="*/ 967422 h 2239844" name="connsiteY7906"/>
              <a:gd fmla="*/ 4323225 w 4419601" name="connsiteX7907"/>
              <a:gd fmla="*/ 1010915 h 2239844" name="connsiteY7907"/>
              <a:gd fmla="*/ 4302594 w 4419601" name="connsiteX7908"/>
              <a:gd fmla="*/ 1027234 h 2239844" name="connsiteY7908"/>
              <a:gd fmla="*/ 4303713 w 4419601" name="connsiteX7909"/>
              <a:gd fmla="*/ 1030282 h 2239844" name="connsiteY7909"/>
              <a:gd fmla="*/ 4300538 w 4419601" name="connsiteX7910"/>
              <a:gd fmla="*/ 1032685 h 2239844" name="connsiteY7910"/>
              <a:gd fmla="*/ 4298067 w 4419601" name="connsiteX7911"/>
              <a:gd fmla="*/ 1030815 h 2239844" name="connsiteY7911"/>
              <a:gd fmla="*/ 4292246 w 4419601" name="connsiteX7912"/>
              <a:gd fmla="*/ 1035419 h 2239844" name="connsiteY7912"/>
              <a:gd fmla="*/ 4297433 w 4419601" name="connsiteX7913"/>
              <a:gd fmla="*/ 1030335 h 2239844" name="connsiteY7913"/>
              <a:gd fmla="*/ 4297363 w 4419601" name="connsiteX7914"/>
              <a:gd fmla="*/ 1030282 h 2239844" name="connsiteY7914"/>
              <a:gd fmla="*/ 4295563 w 4419601" name="connsiteX7915"/>
              <a:gd fmla="*/ 1025030 h 2239844" name="connsiteY7915"/>
              <a:gd fmla="*/ 4278249 w 4419601" name="connsiteX7916"/>
              <a:gd fmla="*/ 1043132 h 2239844" name="connsiteY7916"/>
              <a:gd fmla="*/ 4239699 w 4419601" name="connsiteX7917"/>
              <a:gd fmla="*/ 1078571 h 2239844" name="connsiteY7917"/>
              <a:gd fmla="*/ 4233426 w 4419601" name="connsiteX7918"/>
              <a:gd fmla="*/ 1084337 h 2239844" name="connsiteY7918"/>
              <a:gd fmla="*/ 4213998 w 4419601" name="connsiteX7919"/>
              <a:gd fmla="*/ 1101122 h 2239844" name="connsiteY7919"/>
              <a:gd fmla="*/ 4027671 w 4419601" name="connsiteX7920"/>
              <a:gd fmla="*/ 1242877 h 2239844" name="connsiteY7920"/>
              <a:gd fmla="*/ 3973494 w 4419601" name="connsiteX7921"/>
              <a:gd fmla="*/ 1281200 h 2239844" name="connsiteY7921"/>
              <a:gd fmla="*/ 3976375 w 4419601" name="connsiteX7922"/>
              <a:gd fmla="*/ 1298350 h 2239844" name="connsiteY7922"/>
              <a:gd fmla="*/ 4068946 w 4419601" name="connsiteX7923"/>
              <a:gd fmla="*/ 1228097 h 2239844" name="connsiteY7923"/>
              <a:gd fmla="*/ 4027671 w 4419601" name="connsiteX7924"/>
              <a:gd fmla="*/ 1262207 h 2239844" name="connsiteY7924"/>
              <a:gd fmla="*/ 3976376 w 4419601" name="connsiteX7925"/>
              <a:gd fmla="*/ 1298355 h 2239844" name="connsiteY7925"/>
              <a:gd fmla="*/ 3976688 w 4419601" name="connsiteX7926"/>
              <a:gd fmla="*/ 1300214 h 2239844" name="connsiteY7926"/>
              <a:gd fmla="*/ 3973918 w 4419601" name="connsiteX7927"/>
              <a:gd fmla="*/ 1300214 h 2239844" name="connsiteY7927"/>
              <a:gd fmla="*/ 3913626 w 4419601" name="connsiteX7928"/>
              <a:gd fmla="*/ 1345971 h 2239844" name="connsiteY7928"/>
              <a:gd fmla="*/ 3904956 w 4419601" name="connsiteX7929"/>
              <a:gd fmla="*/ 1351321 h 2239844" name="connsiteY7929"/>
              <a:gd fmla="*/ 3905250 w 4419601" name="connsiteX7930"/>
              <a:gd fmla="*/ 1352601 h 2239844" name="connsiteY7930"/>
              <a:gd fmla="*/ 3902882 w 4419601" name="connsiteX7931"/>
              <a:gd fmla="*/ 1352601 h 2239844" name="connsiteY7931"/>
              <a:gd fmla="*/ 3874845 w 4419601" name="connsiteX7932"/>
              <a:gd fmla="*/ 1369904 h 2239844" name="connsiteY7932"/>
              <a:gd fmla="*/ 3899398 w 4419601" name="connsiteX7933"/>
              <a:gd fmla="*/ 1352601 h 2239844" name="connsiteY7933"/>
              <a:gd fmla="*/ 3898821 w 4419601" name="connsiteX7934"/>
              <a:gd fmla="*/ 1352601 h 2239844" name="connsiteY7934"/>
              <a:gd fmla="*/ 3895158 w 4419601" name="connsiteX7935"/>
              <a:gd fmla="*/ 1336101 h 2239844" name="connsiteY7935"/>
              <a:gd fmla="*/ 3873469 w 4419601" name="connsiteX7936"/>
              <a:gd fmla="*/ 1352414 h 2239844" name="connsiteY7936"/>
              <a:gd fmla="*/ 3821019 w 4419601" name="connsiteX7937"/>
              <a:gd fmla="*/ 1387791 h 2239844" name="connsiteY7937"/>
              <a:gd fmla="*/ 3822575 w 4419601" name="connsiteX7938"/>
              <a:gd fmla="*/ 1402162 h 2239844" name="connsiteY7938"/>
              <a:gd fmla="*/ 3874845 w 4419601" name="connsiteX7939"/>
              <a:gd fmla="*/ 1369904 h 2239844" name="connsiteY7939"/>
              <a:gd fmla="*/ 3849375 w 4419601" name="connsiteX7940"/>
              <a:gd fmla="*/ 1387853 h 2239844" name="connsiteY7940"/>
              <a:gd fmla="*/ 3822662 w 4419601" name="connsiteX7941"/>
              <a:gd fmla="*/ 1402965 h 2239844" name="connsiteY7941"/>
              <a:gd fmla="*/ 3822700 w 4419601" name="connsiteX7942"/>
              <a:gd fmla="*/ 1403322 h 2239844" name="connsiteY7942"/>
              <a:gd fmla="*/ 3819485 w 4419601" name="connsiteX7943"/>
              <a:gd fmla="*/ 1408144 h 2239844" name="connsiteY7943"/>
              <a:gd fmla="*/ 3817848 w 4419601" name="connsiteX7944"/>
              <a:gd fmla="*/ 1405688 h 2239844" name="connsiteY7944"/>
              <a:gd fmla="*/ 3806007 w 4419601" name="connsiteX7945"/>
              <a:gd fmla="*/ 1412386 h 2239844" name="connsiteY7945"/>
              <a:gd fmla="*/ 3817560 w 4419601" name="connsiteX7946"/>
              <a:gd fmla="*/ 1405256 h 2239844" name="connsiteY7946"/>
              <a:gd fmla="*/ 3816271 w 4419601" name="connsiteX7947"/>
              <a:gd fmla="*/ 1403322 h 2239844" name="connsiteY7947"/>
              <a:gd fmla="*/ 3815248 w 4419601" name="connsiteX7948"/>
              <a:gd fmla="*/ 1391683 h 2239844" name="connsiteY7948"/>
              <a:gd fmla="*/ 3782715 w 4419601" name="connsiteX7949"/>
              <a:gd fmla="*/ 1413627 h 2239844" name="connsiteY7949"/>
              <a:gd fmla="*/ 3687141 w 4419601" name="connsiteX7950"/>
              <a:gd fmla="*/ 1474839 h 2239844" name="connsiteY7950"/>
              <a:gd fmla="*/ 3644575 w 4419601" name="connsiteX7951"/>
              <a:gd fmla="*/ 1503028 h 2239844" name="connsiteY7951"/>
              <a:gd fmla="*/ 3626190 w 4419601" name="connsiteX7952"/>
              <a:gd fmla="*/ 1512091 h 2239844" name="connsiteY7952"/>
              <a:gd fmla="*/ 3614056 w 4419601" name="connsiteX7953"/>
              <a:gd fmla="*/ 1515915 h 2239844" name="connsiteY7953"/>
              <a:gd fmla="*/ 3600185 w 4419601" name="connsiteX7954"/>
              <a:gd fmla="*/ 1518314 h 2239844" name="connsiteY7954"/>
              <a:gd fmla="*/ 3644575 w 4419601" name="connsiteX7955"/>
              <a:gd fmla="*/ 1494169 h 2239844" name="connsiteY7955"/>
              <a:gd fmla="*/ 3687141 w 4419601" name="connsiteX7956"/>
              <a:gd fmla="*/ 1468395 h 2239844" name="connsiteY7956"/>
              <a:gd fmla="*/ 3782715 w 4419601" name="connsiteX7957"/>
              <a:gd fmla="*/ 1406378 h 2239844" name="connsiteY7957"/>
              <a:gd fmla="*/ 3797045 w 4419601" name="connsiteX7958"/>
              <a:gd fmla="*/ 1395822 h 2239844" name="connsiteY7958"/>
              <a:gd fmla="*/ 3814679 w 4419601" name="connsiteX7959"/>
              <a:gd fmla="*/ 1385211 h 2239844" name="connsiteY7959"/>
              <a:gd fmla="*/ 3814483 w 4419601" name="connsiteX7960"/>
              <a:gd fmla="*/ 1382977 h 2239844" name="connsiteY7960"/>
              <a:gd fmla="*/ 3797045 w 4419601" name="connsiteX7961"/>
              <a:gd fmla="*/ 1395822 h 2239844" name="connsiteY7961"/>
              <a:gd fmla="*/ 3655016 w 4419601" name="connsiteX7962"/>
              <a:gd fmla="*/ 1481282 h 2239844" name="connsiteY7962"/>
              <a:gd fmla="*/ 3590764 w 4419601" name="connsiteX7963"/>
              <a:gd fmla="*/ 1519943 h 2239844" name="connsiteY7963"/>
              <a:gd fmla="*/ 3579206 w 4419601" name="connsiteX7964"/>
              <a:gd fmla="*/ 1524128 h 2239844" name="connsiteY7964"/>
              <a:gd fmla="*/ 3579701 w 4419601" name="connsiteX7965"/>
              <a:gd fmla="*/ 1526599 h 2239844" name="connsiteY7965"/>
              <a:gd fmla="*/ 3590764 w 4419601" name="connsiteX7966"/>
              <a:gd fmla="*/ 1519943 h 2239844" name="connsiteY7966"/>
              <a:gd fmla="*/ 3590765 w 4419601" name="connsiteX7967"/>
              <a:gd fmla="*/ 1519942 h 2239844" name="connsiteY7967"/>
              <a:gd fmla="*/ 3600185 w 4419601" name="connsiteX7968"/>
              <a:gd fmla="*/ 1518314 h 2239844" name="connsiteY7968"/>
              <a:gd fmla="*/ 3597190 w 4419601" name="connsiteX7969"/>
              <a:gd fmla="*/ 1519942 h 2239844" name="connsiteY7969"/>
              <a:gd fmla="*/ 3580346 w 4419601" name="connsiteX7970"/>
              <a:gd fmla="*/ 1529823 h 2239844" name="connsiteY7970"/>
              <a:gd fmla="*/ 3580355 w 4419601" name="connsiteX7971"/>
              <a:gd fmla="*/ 1529866 h 2239844" name="connsiteY7971"/>
              <a:gd fmla="*/ 3610040 w 4419601" name="connsiteX7972"/>
              <a:gd fmla="*/ 1519942 h 2239844" name="connsiteY7972"/>
              <a:gd fmla="*/ 3610793 w 4419601" name="connsiteX7973"/>
              <a:gd fmla="*/ 1519681 h 2239844" name="connsiteY7973"/>
              <a:gd fmla="*/ 3597190 w 4419601" name="connsiteX7974"/>
              <a:gd fmla="*/ 1526386 h 2239844" name="connsiteY7974"/>
              <a:gd fmla="*/ 3581500 w 4419601" name="connsiteX7975"/>
              <a:gd fmla="*/ 1535589 h 2239844" name="connsiteY7975"/>
              <a:gd fmla="*/ 3582287 w 4419601" name="connsiteX7976"/>
              <a:gd fmla="*/ 1539518 h 2239844" name="connsiteY7976"/>
              <a:gd fmla="*/ 3584340 w 4419601" name="connsiteX7977"/>
              <a:gd fmla="*/ 1538467 h 2239844" name="connsiteY7977"/>
              <a:gd fmla="*/ 3626625 w 4419601" name="connsiteX7978"/>
              <a:gd fmla="*/ 1514172 h 2239844" name="connsiteY7978"/>
              <a:gd fmla="*/ 3649394 w 4419601" name="connsiteX7979"/>
              <a:gd fmla="*/ 1506250 h 2239844" name="connsiteY7979"/>
              <a:gd fmla="*/ 3676551 w 4419601" name="connsiteX7980"/>
              <a:gd fmla="*/ 1494861 h 2239844" name="connsiteY7980"/>
              <a:gd fmla="*/ 3583224 w 4419601" name="connsiteX7981"/>
              <a:gd fmla="*/ 1544203 h 2239844" name="connsiteY7981"/>
              <a:gd fmla="*/ 3584576 w 4419601" name="connsiteX7982"/>
              <a:gd fmla="*/ 1550957 h 2239844" name="connsiteY7982"/>
              <a:gd fmla="*/ 3578140 w 4419601" name="connsiteX7983"/>
              <a:gd fmla="*/ 1550957 h 2239844" name="connsiteY7983"/>
              <a:gd fmla="*/ 3577574 w 4419601" name="connsiteX7984"/>
              <a:gd fmla="*/ 1547190 h 2239844" name="connsiteY7984"/>
              <a:gd fmla="*/ 3507239 w 4419601" name="connsiteX7985"/>
              <a:gd fmla="*/ 1584376 h 2239844" name="connsiteY7985"/>
              <a:gd fmla="*/ 3507239 w 4419601" name="connsiteX7986"/>
              <a:gd fmla="*/ 1577933 h 2239844" name="connsiteY7986"/>
              <a:gd fmla="*/ 3576841 w 4419601" name="connsiteX7987"/>
              <a:gd fmla="*/ 1542305 h 2239844" name="connsiteY7987"/>
              <a:gd fmla="*/ 3576291 w 4419601" name="connsiteX7988"/>
              <a:gd fmla="*/ 1538644 h 2239844" name="connsiteY7988"/>
              <a:gd fmla="*/ 3554624 w 4419601" name="connsiteX7989"/>
              <a:gd fmla="*/ 1551354 h 2239844" name="connsiteY7989"/>
              <a:gd fmla="*/ 3507239 w 4419601" name="connsiteX7990"/>
              <a:gd fmla="*/ 1571489 h 2239844" name="connsiteY7990"/>
              <a:gd fmla="*/ 3504026 w 4419601" name="connsiteX7991"/>
              <a:gd fmla="*/ 1568268 h 2239844" name="connsiteY7991"/>
              <a:gd fmla="*/ 3502574 w 4419601" name="connsiteX7992"/>
              <a:gd fmla="*/ 1566811 h 2239844" name="connsiteY7992"/>
              <a:gd fmla="*/ 3507446 w 4419601" name="connsiteX7993"/>
              <a:gd fmla="*/ 1564838 h 2239844" name="connsiteY7993"/>
              <a:gd fmla="*/ 3507239 w 4419601" name="connsiteX7994"/>
              <a:gd fmla="*/ 1565046 h 2239844" name="connsiteY7994"/>
              <a:gd fmla="*/ 3513462 w 4419601" name="connsiteX7995"/>
              <a:gd fmla="*/ 1562402 h 2239844" name="connsiteY7995"/>
              <a:gd fmla="*/ 3516876 w 4419601" name="connsiteX7996"/>
              <a:gd fmla="*/ 1561019 h 2239844" name="connsiteY7996"/>
              <a:gd fmla="*/ 3517587 w 4419601" name="connsiteX7997"/>
              <a:gd fmla="*/ 1560649 h 2239844" name="connsiteY7997"/>
              <a:gd fmla="*/ 3554624 w 4419601" name="connsiteX7998"/>
              <a:gd fmla="*/ 1544910 h 2239844" name="connsiteY7998"/>
              <a:gd fmla="*/ 3575402 w 4419601" name="connsiteX7999"/>
              <a:gd fmla="*/ 1532722 h 2239844" name="connsiteY7999"/>
              <a:gd fmla="*/ 3575231 w 4419601" name="connsiteX8000"/>
              <a:gd fmla="*/ 1531578 h 2239844" name="connsiteY8000"/>
              <a:gd fmla="*/ 3566670 w 4419601" name="connsiteX8001"/>
              <a:gd fmla="*/ 1534440 h 2239844" name="connsiteY8001"/>
              <a:gd fmla="*/ 3574915 w 4419601" name="connsiteX8002"/>
              <a:gd fmla="*/ 1529479 h 2239844" name="connsiteY8002"/>
              <a:gd fmla="*/ 3574375 w 4419601" name="connsiteX8003"/>
              <a:gd fmla="*/ 1525878 h 2239844" name="connsiteY8003"/>
              <a:gd fmla="*/ 3561852 w 4419601" name="connsiteX8004"/>
              <a:gd fmla="*/ 1530413 h 2239844" name="connsiteY8004"/>
              <a:gd fmla="*/ 3532939 w 4419601" name="connsiteX8005"/>
              <a:gd fmla="*/ 1545716 h 2239844" name="connsiteY8005"/>
              <a:gd fmla="*/ 3520732 w 4419601" name="connsiteX8006"/>
              <a:gd fmla="*/ 1549389 h 2239844" name="connsiteY8006"/>
              <a:gd fmla="*/ 3526514 w 4419601" name="connsiteX8007"/>
              <a:gd fmla="*/ 1545716 h 2239844" name="connsiteY8007"/>
              <a:gd fmla="*/ 3556230 w 4419601" name="connsiteX8008"/>
              <a:gd fmla="*/ 1529607 h 2239844" name="connsiteY8008"/>
              <a:gd fmla="*/ 3573711 w 4419601" name="connsiteX8009"/>
              <a:gd fmla="*/ 1521454 h 2239844" name="connsiteY8009"/>
              <a:gd fmla="*/ 3570898 w 4419601" name="connsiteX8010"/>
              <a:gd fmla="*/ 1502720 h 2239844" name="connsiteY8010"/>
              <a:gd fmla="*/ 3558830 w 4419601" name="connsiteX8011"/>
              <a:gd fmla="*/ 1454482 h 2239844" name="connsiteY8011"/>
              <a:gd fmla="*/ 3552393 w 4419601" name="connsiteX8012"/>
              <a:gd fmla="*/ 1403028 h 2239844" name="connsiteY8012"/>
              <a:gd fmla="*/ 3539520 w 4419601" name="connsiteX8013"/>
              <a:gd fmla="*/ 1345143 h 2239844" name="connsiteY8013"/>
              <a:gd fmla="*/ 3513774 w 4419601" name="connsiteX8014"/>
              <a:gd fmla="*/ 1235803 h 2239844" name="connsiteY8014"/>
              <a:gd fmla="*/ 3442971 w 4419601" name="connsiteX8015"/>
              <a:gd fmla="*/ 1036420 h 2239844" name="connsiteY8015"/>
              <a:gd fmla="*/ 3391478 w 4419601" name="connsiteX8016"/>
              <a:gd fmla="*/ 939944 h 2239844" name="connsiteY8016"/>
              <a:gd fmla="*/ 3339985 w 4419601" name="connsiteX8017"/>
              <a:gd fmla="*/ 849900 h 2239844" name="connsiteY8017"/>
              <a:gd fmla="*/ 3230563 w 4419601" name="connsiteX8018"/>
              <a:gd fmla="*/ 689108 h 2239844" name="connsiteY8018"/>
              <a:gd fmla="*/ 3233781 w 4419601" name="connsiteX8019"/>
              <a:gd fmla="*/ 684284 h 2239844" name="connsiteY8019"/>
              <a:gd fmla="*/ 3237000 w 4419601" name="connsiteX8020"/>
              <a:gd fmla="*/ 689108 h 2239844" name="connsiteY8020"/>
              <a:gd fmla="*/ 3288493 w 4419601" name="connsiteX8021"/>
              <a:gd fmla="*/ 779152 h 2239844" name="connsiteY8021"/>
              <a:gd fmla="*/ 3352859 w 4419601" name="connsiteX8022"/>
              <a:gd fmla="*/ 856332 h 2239844" name="connsiteY8022"/>
              <a:gd fmla="*/ 3404351 w 4419601" name="connsiteX8023"/>
              <a:gd fmla="*/ 946376 h 2239844" name="connsiteY8023"/>
              <a:gd fmla="*/ 3494464 w 4419601" name="connsiteX8024"/>
              <a:gd fmla="*/ 1139328 h 2239844" name="connsiteY8024"/>
              <a:gd fmla="*/ 3545957 w 4419601" name="connsiteX8025"/>
              <a:gd fmla="*/ 1351574 h 2239844" name="connsiteY8025"/>
              <a:gd fmla="*/ 3565266 w 4419601" name="connsiteX8026"/>
              <a:gd fmla="*/ 1454482 h 2239844" name="connsiteY8026"/>
              <a:gd fmla="*/ 3578247 w 4419601" name="connsiteX8027"/>
              <a:gd fmla="*/ 1519338 h 2239844" name="connsiteY8027"/>
              <a:gd fmla="*/ 3590765 w 4419601" name="connsiteX8028"/>
              <a:gd fmla="*/ 1513499 h 2239844" name="connsiteY8028"/>
              <a:gd fmla="*/ 3712842 w 4419601" name="connsiteX8029"/>
              <a:gd fmla="*/ 1436178 h 2239844" name="connsiteY8029"/>
              <a:gd fmla="*/ 3809218 w 4419601" name="connsiteX8030"/>
              <a:gd fmla="*/ 1383020 h 2239844" name="connsiteY8030"/>
              <a:gd fmla="*/ 3814201 w 4419601" name="connsiteX8031"/>
              <a:gd fmla="*/ 1379772 h 2239844" name="connsiteY8031"/>
              <a:gd fmla="*/ 3799394 w 4419601" name="connsiteX8032"/>
              <a:gd fmla="*/ 1211264 h 2239844" name="connsiteY8032"/>
              <a:gd fmla="*/ 3758406 w 4419601" name="connsiteX8033"/>
              <a:gd fmla="*/ 1024028 h 2239844" name="connsiteY8033"/>
              <a:gd fmla="*/ 3687683 w 4419601" name="connsiteX8034"/>
              <a:gd fmla="*/ 818309 h 2239844" name="connsiteY8034"/>
              <a:gd fmla="*/ 3629819 w 4419601" name="connsiteX8035"/>
              <a:gd fmla="*/ 721878 h 2239844" name="connsiteY8035"/>
              <a:gd fmla="*/ 3565525 w 4419601" name="connsiteX8036"/>
              <a:gd fmla="*/ 638305 h 2239844" name="connsiteY8036"/>
              <a:gd fmla="*/ 3568740 w 4419601" name="connsiteX8037"/>
              <a:gd fmla="*/ 635894 h 2239844" name="connsiteY8037"/>
              <a:gd fmla="*/ 2856267 w 4419601" name="connsiteX8038"/>
              <a:gd fmla="*/ 635607 h 2239844" name="connsiteY8038"/>
              <a:gd fmla="*/ 2890138 w 4419601" name="connsiteX8039"/>
              <a:gd fmla="*/ 642496 h 2239844" name="connsiteY8039"/>
              <a:gd fmla="*/ 2941538 w 4419601" name="connsiteX8040"/>
              <a:gd fmla="*/ 657774 h 2239844" name="connsiteY8040"/>
              <a:gd fmla="*/ 3037913 w 4419601" name="connsiteX8041"/>
              <a:gd fmla="*/ 709238 h 2239844" name="connsiteY8041"/>
              <a:gd fmla="*/ 3078873 w 4419601" name="connsiteX8042"/>
              <a:gd fmla="*/ 738991 h 2239844" name="connsiteY8042"/>
              <a:gd fmla="*/ 3100622 w 4419601" name="connsiteX8043"/>
              <a:gd fmla="*/ 759800 h 2239844" name="connsiteY8043"/>
              <a:gd fmla="*/ 3059598 w 4419601" name="connsiteX8044"/>
              <a:gd fmla="*/ 735774 h 2239844" name="connsiteY8044"/>
              <a:gd fmla="*/ 3059361 w 4419601" name="connsiteX8045"/>
              <a:gd fmla="*/ 735674 h 2239844" name="connsiteY8045"/>
              <a:gd fmla="*/ 2990529 w 4419601" name="connsiteX8046"/>
              <a:gd fmla="*/ 686722 h 2239844" name="connsiteY8046"/>
              <a:gd fmla="*/ 2890138 w 4419601" name="connsiteX8047"/>
              <a:gd fmla="*/ 644908 h 2239844" name="connsiteY8047"/>
              <a:gd fmla="*/ 2880028 w 4419601" name="connsiteX8048"/>
              <a:gd fmla="*/ 643462 h 2239844" name="connsiteY8048"/>
              <a:gd fmla="*/ 2871265 w 4419601" name="connsiteX8049"/>
              <a:gd fmla="*/ 639681 h 2239844" name="connsiteY8049"/>
              <a:gd fmla="*/ 504348 w 4419601" name="connsiteX8050"/>
              <a:gd fmla="*/ 634180 h 2239844" name="connsiteY8050"/>
              <a:gd fmla="*/ 507524 w 4419601" name="connsiteX8051"/>
              <a:gd fmla="*/ 635686 h 2239844" name="connsiteY8051"/>
              <a:gd fmla="*/ 521564 w 4419601" name="connsiteX8052"/>
              <a:gd fmla="*/ 644006 h 2239844" name="connsiteY8052"/>
              <a:gd fmla="*/ 516566 w 4419601" name="connsiteX8053"/>
              <a:gd fmla="*/ 642095 h 2239844" name="connsiteY8053"/>
              <a:gd fmla="*/ 1316434 w 4419601" name="connsiteX8054"/>
              <a:gd fmla="*/ 632109 h 2239844" name="connsiteY8054"/>
              <a:gd fmla="*/ 1316435 w 4419601" name="connsiteX8055"/>
              <a:gd fmla="*/ 632109 h 2239844" name="connsiteY8055"/>
              <a:gd fmla="*/ 1316435 w 4419601" name="connsiteX8056"/>
              <a:gd fmla="*/ 632110 h 2239844" name="connsiteY8056"/>
              <a:gd fmla="*/ 3392560 w 4419601" name="connsiteX8057"/>
              <a:gd fmla="*/ 631876 h 2239844" name="connsiteY8057"/>
              <a:gd fmla="*/ 3456782 w 4419601" name="connsiteX8058"/>
              <a:gd fmla="*/ 702606 h 2239844" name="connsiteY8058"/>
              <a:gd fmla="*/ 3508159 w 4419601" name="connsiteX8059"/>
              <a:gd fmla="*/ 786197 h 2239844" name="connsiteY8059"/>
              <a:gd fmla="*/ 3591647 w 4419601" name="connsiteX8060"/>
              <a:gd fmla="*/ 979098 h 2239844" name="connsiteY8060"/>
              <a:gd fmla="*/ 3668713 w 4419601" name="connsiteX8061"/>
              <a:gd fmla="*/ 1397051 h 2239844" name="connsiteY8061"/>
              <a:gd fmla="*/ 3662291 w 4419601" name="connsiteX8062"/>
              <a:gd fmla="*/ 1397051 h 2239844" name="connsiteY8062"/>
              <a:gd fmla="*/ 3591647 w 4419601" name="connsiteX8063"/>
              <a:gd fmla="*/ 1004819 h 2239844" name="connsiteY8063"/>
              <a:gd fmla="*/ 3514581 w 4419601" name="connsiteX8064"/>
              <a:gd fmla="*/ 805487 h 2239844" name="connsiteY8064"/>
              <a:gd fmla="*/ 3456782 w 4419601" name="connsiteX8065"/>
              <a:gd fmla="*/ 709036 h 2239844" name="connsiteY8065"/>
              <a:gd fmla="*/ 3392560 w 4419601" name="connsiteX8066"/>
              <a:gd fmla="*/ 638306 h 2239844" name="connsiteY8066"/>
              <a:gd fmla="*/ 3392560 w 4419601" name="connsiteX8067"/>
              <a:gd fmla="*/ 631876 h 2239844" name="connsiteY8067"/>
              <a:gd fmla="*/ 2743774 w 4419601" name="connsiteX8068"/>
              <a:gd fmla="*/ 631068 h 2239844" name="connsiteY8068"/>
              <a:gd fmla="*/ 2728710 w 4419601" name="connsiteX8069"/>
              <a:gd fmla="*/ 634454 h 2239844" name="connsiteY8069"/>
              <a:gd fmla="*/ 2712949 w 4419601" name="connsiteX8070"/>
              <a:gd fmla="*/ 642797 h 2239844" name="connsiteY8070"/>
              <a:gd fmla="*/ 2709952 w 4419601" name="connsiteX8071"/>
              <a:gd fmla="*/ 647711 h 2239844" name="connsiteY8071"/>
              <a:gd fmla="*/ 2699619 w 4419601" name="connsiteX8072"/>
              <a:gd fmla="*/ 655987 h 2239844" name="connsiteY8072"/>
              <a:gd fmla="*/ 2707438 w 4419601" name="connsiteX8073"/>
              <a:gd fmla="*/ 643093 h 2239844" name="connsiteY8073"/>
              <a:gd fmla="*/ 2716663 w 4419601" name="connsiteX8074"/>
              <a:gd fmla="*/ 638475 h 2239844" name="connsiteY8074"/>
              <a:gd fmla="*/ 2729513 w 4419601" name="connsiteX8075"/>
              <a:gd fmla="*/ 632042 h 2239844" name="connsiteY8075"/>
              <a:gd fmla="*/ 1316818 w 4419601" name="connsiteX8076"/>
              <a:gd fmla="*/ 628745 h 2239844" name="connsiteY8076"/>
              <a:gd fmla="*/ 1316255 w 4419601" name="connsiteX8077"/>
              <a:gd fmla="*/ 630883 h 2239844" name="connsiteY8077"/>
              <a:gd fmla="*/ 1315984 w 4419601" name="connsiteX8078"/>
              <a:gd fmla="*/ 631662 h 2239844" name="connsiteY8078"/>
              <a:gd fmla="*/ 1316434 w 4419601" name="connsiteX8079"/>
              <a:gd fmla="*/ 632109 h 2239844" name="connsiteY8079"/>
              <a:gd fmla="*/ 1315948 w 4419601" name="connsiteX8080"/>
              <a:gd fmla="*/ 631765 h 2239844" name="connsiteY8080"/>
              <a:gd fmla="*/ 1312967 w 4419601" name="connsiteX8081"/>
              <a:gd fmla="*/ 640317 h 2239844" name="connsiteY8081"/>
              <a:gd fmla="*/ 1316435 w 4419601" name="connsiteX8082"/>
              <a:gd fmla="*/ 644903 h 2239844" name="connsiteY8082"/>
              <a:gd fmla="*/ 1323447 w 4419601" name="connsiteX8083"/>
              <a:gd fmla="*/ 648064 h 2239844" name="connsiteY8083"/>
              <a:gd fmla="*/ 1325311 w 4419601" name="connsiteX8084"/>
              <a:gd fmla="*/ 642914 h 2239844" name="connsiteY8084"/>
              <a:gd fmla="*/ 1316435 w 4419601" name="connsiteX8085"/>
              <a:gd fmla="*/ 632110 h 2239844" name="connsiteY8085"/>
              <a:gd fmla="*/ 1322884 w 4419601" name="connsiteX8086"/>
              <a:gd fmla="*/ 638506 h 2239844" name="connsiteY8086"/>
              <a:gd fmla="*/ 1325695 w 4419601" name="connsiteX8087"/>
              <a:gd fmla="*/ 641852 h 2239844" name="connsiteY8087"/>
              <a:gd fmla="*/ 1327654 w 4419601" name="connsiteX8088"/>
              <a:gd fmla="*/ 636438 h 2239844" name="connsiteY8088"/>
              <a:gd fmla="*/ 1214943 w 4419601" name="connsiteX8089"/>
              <a:gd fmla="*/ 628020 h 2239844" name="connsiteY8089"/>
              <a:gd fmla="*/ 1199126 w 4419601" name="connsiteX8090"/>
              <a:gd fmla="*/ 666880 h 2239844" name="connsiteY8090"/>
              <a:gd fmla="*/ 1027664 w 4419601" name="connsiteX8091"/>
              <a:gd fmla="*/ 947097 h 2239844" name="connsiteY8091"/>
              <a:gd fmla="*/ 905736 w 4419601" name="connsiteX8092"/>
              <a:gd fmla="*/ 1139935 h 2239844" name="connsiteY8092"/>
              <a:gd fmla="*/ 841563 w 4419601" name="connsiteX8093"/>
              <a:gd fmla="*/ 1236353 h 2239844" name="connsiteY8093"/>
              <a:gd fmla="*/ 790225 w 4419601" name="connsiteX8094"/>
              <a:gd fmla="*/ 1313488 h 2239844" name="connsiteY8094"/>
              <a:gd fmla="*/ 762952 w 4419601" name="connsiteX8095"/>
              <a:gd fmla="*/ 1344021 h 2239844" name="connsiteY8095"/>
              <a:gd fmla="*/ 750547 w 4419601" name="connsiteX8096"/>
              <a:gd fmla="*/ 1351044 h 2239844" name="connsiteY8096"/>
              <a:gd fmla="*/ 754930 w 4419601" name="connsiteX8097"/>
              <a:gd fmla="*/ 1344824 h 2239844" name="connsiteY8097"/>
              <a:gd fmla="*/ 756964 w 4419601" name="connsiteX8098"/>
              <a:gd fmla="*/ 1340920 h 2239844" name="connsiteY8098"/>
              <a:gd fmla="*/ 779797 w 4419601" name="connsiteX8099"/>
              <a:gd fmla="*/ 1319113 h 2239844" name="connsiteY8099"/>
              <a:gd fmla="*/ 809477 w 4419601" name="connsiteX8100"/>
              <a:gd fmla="*/ 1281349 h 2239844" name="connsiteY8100"/>
              <a:gd fmla="*/ 860815 w 4419601" name="connsiteX8101"/>
              <a:gd fmla="*/ 1197786 h 2239844" name="connsiteY8101"/>
              <a:gd fmla="*/ 989161 w 4419601" name="connsiteX8102"/>
              <a:gd fmla="*/ 998520 h 2239844" name="connsiteY8102"/>
              <a:gd fmla="*/ 1165134 w 4419601" name="connsiteX8103"/>
              <a:gd fmla="*/ 723727 h 2239844" name="connsiteY8103"/>
              <a:gd fmla="*/ 1201391 w 4419601" name="connsiteX8104"/>
              <a:gd fmla="*/ 650645 h 2239844" name="connsiteY8104"/>
              <a:gd fmla="*/ 509265 w 4419601" name="connsiteX8105"/>
              <a:gd fmla="*/ 627818 h 2239844" name="connsiteY8105"/>
              <a:gd fmla="*/ 513451 w 4419601" name="connsiteX8106"/>
              <a:gd fmla="*/ 629395 h 2239844" name="connsiteY8106"/>
              <a:gd fmla="*/ 539671 w 4419601" name="connsiteX8107"/>
              <a:gd fmla="*/ 644576 h 2239844" name="connsiteY8107"/>
              <a:gd fmla="*/ 509893 w 4419601" name="connsiteX8108"/>
              <a:gd fmla="*/ 628645 h 2239844" name="connsiteY8108"/>
              <a:gd fmla="*/ 2768063 w 4419601" name="connsiteX8109"/>
              <a:gd fmla="*/ 625609 h 2239844" name="connsiteY8109"/>
              <a:gd fmla="*/ 2813206 w 4419601" name="connsiteX8110"/>
              <a:gd fmla="*/ 627975 h 2239844" name="connsiteY8110"/>
              <a:gd fmla="*/ 2831657 w 4419601" name="connsiteX8111"/>
              <a:gd fmla="*/ 630914 h 2239844" name="connsiteY8111"/>
              <a:gd fmla="*/ 2867611 w 4419601" name="connsiteX8112"/>
              <a:gd fmla="*/ 641686 h 2239844" name="connsiteY8112"/>
              <a:gd fmla="*/ 2845163 w 4419601" name="connsiteX8113"/>
              <a:gd fmla="*/ 638475 h 2239844" name="connsiteY8113"/>
              <a:gd fmla="*/ 2800188 w 4419601" name="connsiteX8114"/>
              <a:gd fmla="*/ 632042 h 2239844" name="connsiteY8114"/>
              <a:gd fmla="*/ 2764851 w 4419601" name="connsiteX8115"/>
              <a:gd fmla="*/ 629630 h 2239844" name="connsiteY8115"/>
              <a:gd fmla="*/ 2743774 w 4419601" name="connsiteX8116"/>
              <a:gd fmla="*/ 631068 h 2239844" name="connsiteY8116"/>
              <a:gd fmla="*/ 644748 w 4419601" name="connsiteX8117"/>
              <a:gd fmla="*/ 624782 h 2239844" name="connsiteY8117"/>
              <a:gd fmla="*/ 674423 w 4419601" name="connsiteX8118"/>
              <a:gd fmla="*/ 638396 h 2239844" name="connsiteY8118"/>
              <a:gd fmla="*/ 700088 w 4419601" name="connsiteX8119"/>
              <a:gd fmla="*/ 702463 h 2239844" name="connsiteY8119"/>
              <a:gd fmla="*/ 693271 w 4419601" name="connsiteX8120"/>
              <a:gd fmla="*/ 739102 h 2239844" name="connsiteY8120"/>
              <a:gd fmla="*/ 687676 w 4419601" name="connsiteX8121"/>
              <a:gd fmla="*/ 748195 h 2239844" name="connsiteY8121"/>
              <a:gd fmla="*/ 691366 w 4419601" name="connsiteX8122"/>
              <a:gd fmla="*/ 753730 h 2239844" name="connsiteY8122"/>
              <a:gd fmla="*/ 684910 w 4419601" name="connsiteX8123"/>
              <a:gd fmla="*/ 752689 h 2239844" name="connsiteY8123"/>
              <a:gd fmla="*/ 683077 w 4419601" name="connsiteX8124"/>
              <a:gd fmla="*/ 755668 h 2239844" name="connsiteY8124"/>
              <a:gd fmla="*/ 692722 w 4419601" name="connsiteX8125"/>
              <a:gd fmla="*/ 761987 h 2239844" name="connsiteY8125"/>
              <a:gd fmla="*/ 687388 w 4419601" name="connsiteX8126"/>
              <a:gd fmla="*/ 760463 h 2239844" name="connsiteY8126"/>
              <a:gd fmla="*/ 682893 w 4419601" name="connsiteX8127"/>
              <a:gd fmla="*/ 755968 h 2239844" name="connsiteY8127"/>
              <a:gd fmla="*/ 681363 w 4419601" name="connsiteX8128"/>
              <a:gd fmla="*/ 758455 h 2239844" name="connsiteY8128"/>
              <a:gd fmla="*/ 687388 w 4419601" name="connsiteX8129"/>
              <a:gd fmla="*/ 760463 h 2239844" name="connsiteY8129"/>
              <a:gd fmla="*/ 700088 w 4419601" name="connsiteX8130"/>
              <a:gd fmla="*/ 773163 h 2239844" name="connsiteY8130"/>
              <a:gd fmla="*/ 679267 w 4419601" name="connsiteX8131"/>
              <a:gd fmla="*/ 761860 h 2239844" name="connsiteY8131"/>
              <a:gd fmla="*/ 674423 w 4419601" name="connsiteX8132"/>
              <a:gd fmla="*/ 769734 h 2239844" name="connsiteY8132"/>
              <a:gd fmla="*/ 610261 w 4419601" name="connsiteX8133"/>
              <a:gd fmla="*/ 798564 h 2239844" name="connsiteY8133"/>
              <a:gd fmla="*/ 558932 w 4419601" name="connsiteX8134"/>
              <a:gd fmla="*/ 772937 h 2239844" name="connsiteY8134"/>
              <a:gd fmla="*/ 548506 w 4419601" name="connsiteX8135"/>
              <a:gd fmla="*/ 740103 h 2239844" name="connsiteY8135"/>
              <a:gd fmla="*/ 550410 w 4419601" name="connsiteX8136"/>
              <a:gd fmla="*/ 722230 h 2239844" name="connsiteY8136"/>
              <a:gd fmla="*/ 552516 w 4419601" name="connsiteX8137"/>
              <a:gd fmla="*/ 734497 h 2239844" name="connsiteY8137"/>
              <a:gd fmla="*/ 555177 w 4419601" name="connsiteX8138"/>
              <a:gd fmla="*/ 738863 h 2239844" name="connsiteY8138"/>
              <a:gd fmla="*/ 554922 w 4419601" name="connsiteX8139"/>
              <a:gd fmla="*/ 740904 h 2239844" name="connsiteY8139"/>
              <a:gd fmla="*/ 565348 w 4419601" name="connsiteX8140"/>
              <a:gd fmla="*/ 772937 h 2239844" name="connsiteY8140"/>
              <a:gd fmla="*/ 629510 w 4419601" name="connsiteX8141"/>
              <a:gd fmla="*/ 792157 h 2239844" name="connsiteY8141"/>
              <a:gd fmla="*/ 663195 w 4419601" name="connsiteX8142"/>
              <a:gd fmla="*/ 773738 h 2239844" name="connsiteY8142"/>
              <a:gd fmla="*/ 673996 w 4419601" name="connsiteX8143"/>
              <a:gd fmla="*/ 758999 h 2239844" name="connsiteY8143"/>
              <a:gd fmla="*/ 672307 w 4419601" name="connsiteX8144"/>
              <a:gd fmla="*/ 758082 h 2239844" name="connsiteY8144"/>
              <a:gd fmla="*/ 651423 w 4419601" name="connsiteX8145"/>
              <a:gd fmla="*/ 748720 h 2239844" name="connsiteY8145"/>
              <a:gd fmla="*/ 647241 w 4419601" name="connsiteX8146"/>
              <a:gd fmla="*/ 752119 h 2239844" name="connsiteY8146"/>
              <a:gd fmla="*/ 647707 w 4419601" name="connsiteX8147"/>
              <a:gd fmla="*/ 746709 h 2239844" name="connsiteY8147"/>
              <a:gd fmla="*/ 647577 w 4419601" name="connsiteX8148"/>
              <a:gd fmla="*/ 746623 h 2239844" name="connsiteY8148"/>
              <a:gd fmla="*/ 642342 w 4419601" name="connsiteX8149"/>
              <a:gd fmla="*/ 753717 h 2239844" name="connsiteY8149"/>
              <a:gd fmla="*/ 636051 w 4419601" name="connsiteX8150"/>
              <a:gd fmla="*/ 755985 h 2239844" name="connsiteY8150"/>
              <a:gd fmla="*/ 641841 w 4419601" name="connsiteX8151"/>
              <a:gd fmla="*/ 752015 h 2239844" name="connsiteY8151"/>
              <a:gd fmla="*/ 642342 w 4419601" name="connsiteX8152"/>
              <a:gd fmla="*/ 740903 h 2239844" name="connsiteY8152"/>
              <a:gd fmla="*/ 648758 w 4419601" name="connsiteX8153"/>
              <a:gd fmla="*/ 734497 h 2239844" name="connsiteY8153"/>
              <a:gd fmla="*/ 648094 w 4419601" name="connsiteX8154"/>
              <a:gd fmla="*/ 742209 h 2239844" name="connsiteY8154"/>
              <a:gd fmla="*/ 649288 w 4419601" name="connsiteX8155"/>
              <a:gd fmla="*/ 741413 h 2239844" name="connsiteY8155"/>
              <a:gd fmla="*/ 649288 w 4419601" name="connsiteX8156"/>
              <a:gd fmla="*/ 744305 h 2239844" name="connsiteY8156"/>
              <a:gd fmla="*/ 650899 w 4419601" name="connsiteX8157"/>
              <a:gd fmla="*/ 742122 h 2239844" name="connsiteY8157"/>
              <a:gd fmla="*/ 649288 w 4419601" name="connsiteX8158"/>
              <a:gd fmla="*/ 741413 h 2239844" name="connsiteY8158"/>
              <a:gd fmla="*/ 650963 w 4419601" name="connsiteX8159"/>
              <a:gd fmla="*/ 742035 h 2239844" name="connsiteY8159"/>
              <a:gd fmla="*/ 664799 w 4419601" name="connsiteX8160"/>
              <a:gd fmla="*/ 723285 h 2239844" name="connsiteY8160"/>
              <a:gd fmla="*/ 668007 w 4419601" name="connsiteX8161"/>
              <a:gd fmla="*/ 683243 h 2239844" name="connsiteY8161"/>
              <a:gd fmla="*/ 648758 w 4419601" name="connsiteX8162"/>
              <a:gd fmla="*/ 644803 h 2239844" name="connsiteY8162"/>
              <a:gd fmla="*/ 616678 w 4419601" name="connsiteX8163"/>
              <a:gd fmla="*/ 638396 h 2239844" name="connsiteY8163"/>
              <a:gd fmla="*/ 588607 w 4419601" name="connsiteX8164"/>
              <a:gd fmla="*/ 652811 h 2239844" name="connsiteY8164"/>
              <a:gd fmla="*/ 574141 w 4419601" name="connsiteX8165"/>
              <a:gd fmla="*/ 667754 h 2239844" name="connsiteY8165"/>
              <a:gd fmla="*/ 580587 w 4419601" name="connsiteX8166"/>
              <a:gd fmla="*/ 656015 h 2239844" name="connsiteY8166"/>
              <a:gd fmla="*/ 602123 w 4419601" name="connsiteX8167"/>
              <a:gd fmla="*/ 636722 h 2239844" name="connsiteY8167"/>
              <a:gd fmla="*/ 619886 w 4419601" name="connsiteX8168"/>
              <a:gd fmla="*/ 630388 h 2239844" name="connsiteY8168"/>
              <a:gd fmla="*/ 642342 w 4419601" name="connsiteX8169"/>
              <a:gd fmla="*/ 631989 h 2239844" name="connsiteY8169"/>
              <a:gd fmla="*/ 674423 w 4419601" name="connsiteX8170"/>
              <a:gd fmla="*/ 696056 h 2239844" name="connsiteY8170"/>
              <a:gd fmla="*/ 663997 w 4419601" name="connsiteX8171"/>
              <a:gd fmla="*/ 738501 h 2239844" name="connsiteY8171"/>
              <a:gd fmla="*/ 656924 w 4419601" name="connsiteX8172"/>
              <a:gd fmla="*/ 744249 h 2239844" name="connsiteY8172"/>
              <a:gd fmla="*/ 675607 w 4419601" name="connsiteX8173"/>
              <a:gd fmla="*/ 751189 h 2239844" name="connsiteY8173"/>
              <a:gd fmla="*/ 669132 w 4419601" name="connsiteX8174"/>
              <a:gd fmla="*/ 750144 h 2239844" name="connsiteY8174"/>
              <a:gd fmla="*/ 656506 w 4419601" name="connsiteX8175"/>
              <a:gd fmla="*/ 744589 h 2239844" name="connsiteY8175"/>
              <a:gd fmla="*/ 651637 w 4419601" name="connsiteX8176"/>
              <a:gd fmla="*/ 748546 h 2239844" name="connsiteY8176"/>
              <a:gd fmla="*/ 668338 w 4419601" name="connsiteX8177"/>
              <a:gd fmla="*/ 754113 h 2239844" name="connsiteY8177"/>
              <a:gd fmla="*/ 675762 w 4419601" name="connsiteX8178"/>
              <a:gd fmla="*/ 756588 h 2239844" name="connsiteY8178"/>
              <a:gd fmla="*/ 678590 w 4419601" name="connsiteX8179"/>
              <a:gd fmla="*/ 752728 h 2239844" name="connsiteY8179"/>
              <a:gd fmla="*/ 677069 w 4419601" name="connsiteX8180"/>
              <a:gd fmla="*/ 751732 h 2239844" name="connsiteY8180"/>
              <a:gd fmla="*/ 675607 w 4419601" name="connsiteX8181"/>
              <a:gd fmla="*/ 751189 h 2239844" name="connsiteY8181"/>
              <a:gd fmla="*/ 678596 w 4419601" name="connsiteX8182"/>
              <a:gd fmla="*/ 751671 h 2239844" name="connsiteY8182"/>
              <a:gd fmla="*/ 679040 w 4419601" name="connsiteX8183"/>
              <a:gd fmla="*/ 752115 h 2239844" name="connsiteY8183"/>
              <a:gd fmla="*/ 679284 w 4419601" name="connsiteX8184"/>
              <a:gd fmla="*/ 751782 h 2239844" name="connsiteY8184"/>
              <a:gd fmla="*/ 678596 w 4419601" name="connsiteX8185"/>
              <a:gd fmla="*/ 751671 h 2239844" name="connsiteY8185"/>
              <a:gd fmla="*/ 677069 w 4419601" name="connsiteX8186"/>
              <a:gd fmla="*/ 750144 h 2239844" name="connsiteY8186"/>
              <a:gd fmla="*/ 668338 w 4419601" name="connsiteX8187"/>
              <a:gd fmla="*/ 722363 h 2239844" name="connsiteY8187"/>
              <a:gd fmla="*/ 674688 w 4419601" name="connsiteX8188"/>
              <a:gd fmla="*/ 722363 h 2239844" name="connsiteY8188"/>
              <a:gd fmla="*/ 678657 w 4419601" name="connsiteX8189"/>
              <a:gd fmla="*/ 737444 h 2239844" name="connsiteY8189"/>
              <a:gd fmla="*/ 684623 w 4419601" name="connsiteX8190"/>
              <a:gd fmla="*/ 744496 h 2239844" name="connsiteY8190"/>
              <a:gd fmla="*/ 687255 w 4419601" name="connsiteX8191"/>
              <a:gd fmla="*/ 740903 h 2239844" name="connsiteY8191"/>
              <a:gd fmla="*/ 687255 w 4419601" name="connsiteX8192"/>
              <a:gd fmla="*/ 664023 h 2239844" name="connsiteY8192"/>
              <a:gd fmla="*/ 635926 w 4419601" name="connsiteX8193"/>
              <a:gd fmla="*/ 625583 h 2239844" name="connsiteY8193"/>
              <a:gd fmla="*/ 604948 w 4419601" name="connsiteX8194"/>
              <a:gd fmla="*/ 634192 h 2239844" name="connsiteY8194"/>
              <a:gd fmla="*/ 602123 w 4419601" name="connsiteX8195"/>
              <a:gd fmla="*/ 636722 h 2239844" name="connsiteY8195"/>
              <a:gd fmla="*/ 597429 w 4419601" name="connsiteX8196"/>
              <a:gd fmla="*/ 638396 h 2239844" name="connsiteY8196"/>
              <a:gd fmla="*/ 572567 w 4419601" name="connsiteX8197"/>
              <a:gd fmla="*/ 656014 h 2239844" name="connsiteY8197"/>
              <a:gd fmla="*/ 565784 w 4419601" name="connsiteX8198"/>
              <a:gd fmla="*/ 665225 h 2239844" name="connsiteY8198"/>
              <a:gd fmla="*/ 566952 w 4419601" name="connsiteX8199"/>
              <a:gd fmla="*/ 660820 h 2239844" name="connsiteY8199"/>
              <a:gd fmla="*/ 610261 w 4419601" name="connsiteX8200"/>
              <a:gd fmla="*/ 625583 h 2239844" name="connsiteY8200"/>
              <a:gd fmla="*/ 644748 w 4419601" name="connsiteX8201"/>
              <a:gd fmla="*/ 624782 h 2239844" name="connsiteY8201"/>
              <a:gd fmla="*/ 1310786 w 4419601" name="connsiteX8202"/>
              <a:gd fmla="*/ 624463 h 2239844" name="connsiteY8202"/>
              <a:gd fmla="*/ 1310540 w 4419601" name="connsiteX8203"/>
              <a:gd fmla="*/ 625364 h 2239844" name="connsiteY8203"/>
              <a:gd fmla="*/ 1310630 w 4419601" name="connsiteX8204"/>
              <a:gd fmla="*/ 626352 h 2239844" name="connsiteY8204"/>
              <a:gd fmla="*/ 1310346 w 4419601" name="connsiteX8205"/>
              <a:gd fmla="*/ 626070 h 2239844" name="connsiteY8205"/>
              <a:gd fmla="*/ 1308180 w 4419601" name="connsiteX8206"/>
              <a:gd fmla="*/ 633986 h 2239844" name="connsiteY8206"/>
              <a:gd fmla="*/ 1311082 w 4419601" name="connsiteX8207"/>
              <a:gd fmla="*/ 637824 h 2239844" name="connsiteY8207"/>
              <a:gd fmla="*/ 1313456 w 4419601" name="connsiteX8208"/>
              <a:gd fmla="*/ 629999 h 2239844" name="connsiteY8208"/>
              <a:gd fmla="*/ 1310791 w 4419601" name="connsiteX8209"/>
              <a:gd fmla="*/ 628111 h 2239844" name="connsiteY8209"/>
              <a:gd fmla="*/ 1310630 w 4419601" name="connsiteX8210"/>
              <a:gd fmla="*/ 626352 h 2239844" name="connsiteY8210"/>
              <a:gd fmla="*/ 1313653 w 4419601" name="connsiteX8211"/>
              <a:gd fmla="*/ 629351 h 2239844" name="connsiteY8211"/>
              <a:gd fmla="*/ 1314365 w 4419601" name="connsiteX8212"/>
              <a:gd fmla="*/ 627004 h 2239844" name="connsiteY8212"/>
              <a:gd fmla="*/ 3786236 w 4419601" name="connsiteX8213"/>
              <a:gd fmla="*/ 623195 h 2239844" name="connsiteY8213"/>
              <a:gd fmla="*/ 3789459 w 4419601" name="connsiteX8214"/>
              <a:gd fmla="*/ 625606 h 2239844" name="connsiteY8214"/>
              <a:gd fmla="*/ 3853116 w 4419601" name="connsiteX8215"/>
              <a:gd fmla="*/ 732508 h 2239844" name="connsiteY8215"/>
              <a:gd fmla="*/ 3885384 w 4419601" name="connsiteX8216"/>
              <a:gd fmla="*/ 793798 h 2239844" name="connsiteY8216"/>
              <a:gd fmla="*/ 3837806 w 4419601" name="connsiteX8217"/>
              <a:gd fmla="*/ 715629 h 2239844" name="connsiteY8217"/>
              <a:gd fmla="*/ 3783013 w 4419601" name="connsiteX8218"/>
              <a:gd fmla="*/ 625606 h 2239844" name="connsiteY8218"/>
              <a:gd fmla="*/ 3786236 w 4419601" name="connsiteX8219"/>
              <a:gd fmla="*/ 623195 h 2239844" name="connsiteY8219"/>
              <a:gd fmla="*/ 1339545 w 4419601" name="connsiteX8220"/>
              <a:gd fmla="*/ 621351 h 2239844" name="connsiteY8220"/>
              <a:gd fmla="*/ 1335258 w 4419601" name="connsiteX8221"/>
              <a:gd fmla="*/ 633198 h 2239844" name="connsiteY8221"/>
              <a:gd fmla="*/ 1338439 w 4419601" name="connsiteX8222"/>
              <a:gd fmla="*/ 635750 h 2239844" name="connsiteY8222"/>
              <a:gd fmla="*/ 1347399 w 4419601" name="connsiteX8223"/>
              <a:gd fmla="*/ 625601 h 2239844" name="connsiteY8223"/>
              <a:gd fmla="*/ 492084 w 4419601" name="connsiteX8224"/>
              <a:gd fmla="*/ 621346 h 2239844" name="connsiteY8224"/>
              <a:gd fmla="*/ 506163 w 4419601" name="connsiteX8225"/>
              <a:gd fmla="*/ 626649 h 2239844" name="connsiteY8225"/>
              <a:gd fmla="*/ 509893 w 4419601" name="connsiteX8226"/>
              <a:gd fmla="*/ 628645 h 2239844" name="connsiteY8226"/>
              <a:gd fmla="*/ 509935 w 4419601" name="connsiteX8227"/>
              <a:gd fmla="*/ 628701 h 2239844" name="connsiteY8227"/>
              <a:gd fmla="*/ 508819 w 4419601" name="connsiteX8228"/>
              <a:gd fmla="*/ 630171 h 2239844" name="connsiteY8228"/>
              <a:gd fmla="*/ 495469 w 4419601" name="connsiteX8229"/>
              <a:gd fmla="*/ 623938 h 2239844" name="connsiteY8229"/>
              <a:gd fmla="*/ 2784929 w 4419601" name="connsiteX8230"/>
              <a:gd fmla="*/ 620784 h 2239844" name="connsiteY8230"/>
              <a:gd fmla="*/ 2819463 w 4419601" name="connsiteX8231"/>
              <a:gd fmla="*/ 625609 h 2239844" name="connsiteY8231"/>
              <a:gd fmla="*/ 2856267 w 4419601" name="connsiteX8232"/>
              <a:gd fmla="*/ 635607 h 2239844" name="connsiteY8232"/>
              <a:gd fmla="*/ 2838738 w 4419601" name="connsiteX8233"/>
              <a:gd fmla="*/ 632042 h 2239844" name="connsiteY8233"/>
              <a:gd fmla="*/ 2831657 w 4419601" name="connsiteX8234"/>
              <a:gd fmla="*/ 630914 h 2239844" name="connsiteY8234"/>
              <a:gd fmla="*/ 2823680 w 4419601" name="connsiteX8235"/>
              <a:gd fmla="*/ 628524 h 2239844" name="connsiteY8235"/>
              <a:gd fmla="*/ 2813206 w 4419601" name="connsiteX8236"/>
              <a:gd fmla="*/ 627975 h 2239844" name="connsiteY8236"/>
              <a:gd fmla="*/ 2803401 w 4419601" name="connsiteX8237"/>
              <a:gd fmla="*/ 626413 h 2239844" name="connsiteY8237"/>
              <a:gd fmla="*/ 2768063 w 4419601" name="connsiteX8238"/>
              <a:gd fmla="*/ 625609 h 2239844" name="connsiteY8238"/>
              <a:gd fmla="*/ 2710238 w 4419601" name="connsiteX8239"/>
              <a:gd fmla="*/ 638475 h 2239844" name="connsiteY8239"/>
              <a:gd fmla="*/ 2755213 w 4419601" name="connsiteX8240"/>
              <a:gd fmla="*/ 625609 h 2239844" name="connsiteY8240"/>
              <a:gd fmla="*/ 2784929 w 4419601" name="connsiteX8241"/>
              <a:gd fmla="*/ 620784 h 2239844" name="connsiteY8241"/>
              <a:gd fmla="*/ 1320808 w 4419601" name="connsiteX8242"/>
              <a:gd fmla="*/ 613590 h 2239844" name="connsiteY8242"/>
              <a:gd fmla="*/ 1319066 w 4419601" name="connsiteX8243"/>
              <a:gd fmla="*/ 620206 h 2239844" name="connsiteY8243"/>
              <a:gd fmla="*/ 1330274 w 4419601" name="connsiteX8244"/>
              <a:gd fmla="*/ 629199 h 2239844" name="connsiteY8244"/>
              <a:gd fmla="*/ 1334113 w 4419601" name="connsiteX8245"/>
              <a:gd fmla="*/ 618591 h 2239844" name="connsiteY8245"/>
              <a:gd fmla="*/ 1322884 w 4419601" name="connsiteX8246"/>
              <a:gd fmla="*/ 613719 h 2239844" name="connsiteY8246"/>
              <a:gd fmla="*/ 1313880 w 4419601" name="connsiteX8247"/>
              <a:gd fmla="*/ 613161 h 2239844" name="connsiteY8247"/>
              <a:gd fmla="*/ 1313233 w 4419601" name="connsiteX8248"/>
              <a:gd fmla="*/ 615525 h 2239844" name="connsiteY8248"/>
              <a:gd fmla="*/ 1316945 w 4419601" name="connsiteX8249"/>
              <a:gd fmla="*/ 618504 h 2239844" name="connsiteY8249"/>
              <a:gd fmla="*/ 1318480 w 4419601" name="connsiteX8250"/>
              <a:gd fmla="*/ 613446 h 2239844" name="connsiteY8250"/>
              <a:gd fmla="*/ 470001 w 4419601" name="connsiteX8251"/>
              <a:gd fmla="*/ 612682 h 2239844" name="connsiteY8251"/>
              <a:gd fmla="*/ 479443 w 4419601" name="connsiteX8252"/>
              <a:gd fmla="*/ 616468 h 2239844" name="connsiteY8252"/>
              <a:gd fmla="*/ 507524 w 4419601" name="connsiteX8253"/>
              <a:gd fmla="*/ 631876 h 2239844" name="connsiteY8253"/>
              <a:gd fmla="*/ 508819 w 4419601" name="connsiteX8254"/>
              <a:gd fmla="*/ 630171 h 2239844" name="connsiteY8254"/>
              <a:gd fmla="*/ 539671 w 4419601" name="connsiteX8255"/>
              <a:gd fmla="*/ 644576 h 2239844" name="connsiteY8255"/>
              <a:gd fmla="*/ 538868 w 4419601" name="connsiteX8256"/>
              <a:gd fmla="*/ 647751 h 2239844" name="connsiteY8256"/>
              <a:gd fmla="*/ 536177 w 4419601" name="connsiteX8257"/>
              <a:gd fmla="*/ 649269 h 2239844" name="connsiteY8257"/>
              <a:gd fmla="*/ 507524 w 4419601" name="connsiteX8258"/>
              <a:gd fmla="*/ 635686 h 2239844" name="connsiteY8258"/>
              <a:gd fmla="*/ 497538 w 4419601" name="connsiteX8259"/>
              <a:gd fmla="*/ 629768 h 2239844" name="connsiteY8259"/>
              <a:gd fmla="*/ 494666 w 4419601" name="connsiteX8260"/>
              <a:gd fmla="*/ 627907 h 2239844" name="connsiteY8260"/>
              <a:gd fmla="*/ 450700 w 4419601" name="connsiteX8261"/>
              <a:gd fmla="*/ 599539 h 2239844" name="connsiteY8261"/>
              <a:gd fmla="*/ 481807 w 4419601" name="connsiteX8262"/>
              <a:gd fmla="*/ 613620 h 2239844" name="connsiteY8262"/>
              <a:gd fmla="*/ 482438 w 4419601" name="connsiteX8263"/>
              <a:gd fmla="*/ 613957 h 2239844" name="connsiteY8263"/>
              <a:gd fmla="*/ 492084 w 4419601" name="connsiteX8264"/>
              <a:gd fmla="*/ 621346 h 2239844" name="connsiteY8264"/>
              <a:gd fmla="*/ 484218 w 4419601" name="connsiteX8265"/>
              <a:gd fmla="*/ 618382 h 2239844" name="connsiteY8265"/>
              <a:gd fmla="*/ 479443 w 4419601" name="connsiteX8266"/>
              <a:gd fmla="*/ 616468 h 2239844" name="connsiteY8266"/>
              <a:gd fmla="*/ 478592 w 4419601" name="connsiteX8267"/>
              <a:gd fmla="*/ 616001 h 2239844" name="connsiteY8267"/>
              <a:gd fmla="*/ 449660 w 4419601" name="connsiteX8268"/>
              <a:gd fmla="*/ 600126 h 2239844" name="connsiteY8268"/>
              <a:gd fmla="*/ 456089 w 4419601" name="connsiteX8269"/>
              <a:gd fmla="*/ 593776 h 2239844" name="connsiteY8269"/>
              <a:gd fmla="*/ 455286 w 4419601" name="connsiteX8270"/>
              <a:gd fmla="*/ 596951 h 2239844" name="connsiteY8270"/>
              <a:gd fmla="*/ 450700 w 4419601" name="connsiteX8271"/>
              <a:gd fmla="*/ 599539 h 2239844" name="connsiteY8271"/>
              <a:gd fmla="*/ 449900 w 4419601" name="connsiteX8272"/>
              <a:gd fmla="*/ 599176 h 2239844" name="connsiteY8272"/>
              <a:gd fmla="*/ 450463 w 4419601" name="connsiteX8273"/>
              <a:gd fmla="*/ 596951 h 2239844" name="connsiteY8273"/>
              <a:gd fmla="*/ 456089 w 4419601" name="connsiteX8274"/>
              <a:gd fmla="*/ 593776 h 2239844" name="connsiteY8274"/>
              <a:gd fmla="*/ 456089 w 4419601" name="connsiteX8275"/>
              <a:gd fmla="*/ 593776 h 2239844" name="connsiteY8275"/>
              <a:gd fmla="*/ 507524 w 4419601" name="connsiteX8276"/>
              <a:gd fmla="*/ 625526 h 2239844" name="connsiteY8276"/>
              <a:gd fmla="*/ 509265 w 4419601" name="connsiteX8277"/>
              <a:gd fmla="*/ 627818 h 2239844" name="connsiteY8277"/>
              <a:gd fmla="*/ 506163 w 4419601" name="connsiteX8278"/>
              <a:gd fmla="*/ 626649 h 2239844" name="connsiteY8278"/>
              <a:gd fmla="*/ 482438 w 4419601" name="connsiteX8279"/>
              <a:gd fmla="*/ 613957 h 2239844" name="connsiteY8279"/>
              <a:gd fmla="*/ 423942 w 4419601" name="connsiteX8280"/>
              <a:gd fmla="*/ 593776 h 2239844" name="connsiteY8280"/>
              <a:gd fmla="*/ 481003 w 4419601" name="connsiteX8281"/>
              <a:gd fmla="*/ 619970 h 2239844" name="connsiteY8281"/>
              <a:gd fmla="*/ 497538 w 4419601" name="connsiteX8282"/>
              <a:gd fmla="*/ 629768 h 2239844" name="connsiteY8282"/>
              <a:gd fmla="*/ 504348 w 4419601" name="connsiteX8283"/>
              <a:gd fmla="*/ 634180 h 2239844" name="connsiteY8283"/>
              <a:gd fmla="*/ 479396 w 4419601" name="connsiteX8284"/>
              <a:gd fmla="*/ 622351 h 2239844" name="connsiteY8284"/>
              <a:gd fmla="*/ 423942 w 4419601" name="connsiteX8285"/>
              <a:gd fmla="*/ 593776 h 2239844" name="connsiteY8285"/>
              <a:gd fmla="*/ 3841750 w 4419601" name="connsiteX8286"/>
              <a:gd fmla="*/ 587426 h 2239844" name="connsiteY8286"/>
              <a:gd fmla="*/ 3848148 w 4419601" name="connsiteX8287"/>
              <a:gd fmla="*/ 587426 h 2239844" name="connsiteY8287"/>
              <a:gd fmla="*/ 3880139 w 4419601" name="connsiteX8288"/>
              <a:gd fmla="*/ 703230 h 2239844" name="connsiteY8288"/>
              <a:gd fmla="*/ 3937722 w 4419601" name="connsiteX8289"/>
              <a:gd fmla="*/ 806167 h 2239844" name="connsiteY8289"/>
              <a:gd fmla="*/ 4008101 w 4419601" name="connsiteX8290"/>
              <a:gd fmla="*/ 992740 h 2239844" name="connsiteY8290"/>
              <a:gd fmla="*/ 4052888 w 4419601" name="connsiteX8291"/>
              <a:gd fmla="*/ 1198614 h 2239844" name="connsiteY8291"/>
              <a:gd fmla="*/ 4046490 w 4419601" name="connsiteX8292"/>
              <a:gd fmla="*/ 1198614 h 2239844" name="connsiteY8292"/>
              <a:gd fmla="*/ 3988907 w 4419601" name="connsiteX8293"/>
              <a:gd fmla="*/ 947705 h 2239844" name="connsiteY8293"/>
              <a:gd fmla="*/ 3905731 w 4419601" name="connsiteX8294"/>
              <a:gd fmla="*/ 767565 h 2239844" name="connsiteY8294"/>
              <a:gd fmla="*/ 3841750 w 4419601" name="connsiteX8295"/>
              <a:gd fmla="*/ 587426 h 2239844" name="connsiteY8295"/>
              <a:gd fmla="*/ 423942 w 4419601" name="connsiteX8296"/>
              <a:gd fmla="*/ 587426 h 2239844" name="connsiteY8296"/>
              <a:gd fmla="*/ 423942 w 4419601" name="connsiteX8297"/>
              <a:gd fmla="*/ 593776 h 2239844" name="connsiteY8297"/>
              <a:gd fmla="*/ 423942 w 4419601" name="connsiteX8298"/>
              <a:gd fmla="*/ 587426 h 2239844" name="connsiteY8298"/>
              <a:gd fmla="*/ 423942 w 4419601" name="connsiteX8299"/>
              <a:gd fmla="*/ 587426 h 2239844" name="connsiteY8299"/>
              <a:gd fmla="*/ 449900 w 4419601" name="connsiteX8300"/>
              <a:gd fmla="*/ 599176 h 2239844" name="connsiteY8300"/>
              <a:gd fmla="*/ 449660 w 4419601" name="connsiteX8301"/>
              <a:gd fmla="*/ 600126 h 2239844" name="connsiteY8301"/>
              <a:gd fmla="*/ 470001 w 4419601" name="connsiteX8302"/>
              <a:gd fmla="*/ 612682 h 2239844" name="connsiteY8302"/>
              <a:gd fmla="*/ 453779 w 4419601" name="connsiteX8303"/>
              <a:gd fmla="*/ 606178 h 2239844" name="connsiteY8303"/>
              <a:gd fmla="*/ 423942 w 4419601" name="connsiteX8304"/>
              <a:gd fmla="*/ 587426 h 2239844" name="connsiteY8304"/>
              <a:gd fmla="*/ 1329690 w 4419601" name="connsiteX8305"/>
              <a:gd fmla="*/ 579855 h 2239844" name="connsiteY8305"/>
              <a:gd fmla="*/ 1329921 w 4419601" name="connsiteX8306"/>
              <a:gd fmla="*/ 580265 h 2239844" name="connsiteY8306"/>
              <a:gd fmla="*/ 1329626 w 4419601" name="connsiteX8307"/>
              <a:gd fmla="*/ 580098 h 2239844" name="connsiteY8307"/>
              <a:gd fmla="*/ 1323104 w 4419601" name="connsiteX8308"/>
              <a:gd fmla="*/ 576391 h 2239844" name="connsiteY8308"/>
              <a:gd fmla="*/ 1323831 w 4419601" name="connsiteX8309"/>
              <a:gd fmla="*/ 576804 h 2239844" name="connsiteY8309"/>
              <a:gd fmla="*/ 1316045 w 4419601" name="connsiteX8310"/>
              <a:gd fmla="*/ 605251 h 2239844" name="connsiteY8310"/>
              <a:gd fmla="*/ 1320704 w 4419601" name="connsiteX8311"/>
              <a:gd fmla="*/ 606117 h 2239844" name="connsiteY8311"/>
              <a:gd fmla="*/ 1328751 w 4419601" name="connsiteX8312"/>
              <a:gd fmla="*/ 579600 h 2239844" name="connsiteY8312"/>
              <a:gd fmla="*/ 1329626 w 4419601" name="connsiteX8313"/>
              <a:gd fmla="*/ 580098 h 2239844" name="connsiteY8313"/>
              <a:gd fmla="*/ 1322679 w 4419601" name="connsiteX8314"/>
              <a:gd fmla="*/ 606485 h 2239844" name="connsiteY8314"/>
              <a:gd fmla="*/ 1322884 w 4419601" name="connsiteX8315"/>
              <a:gd fmla="*/ 606523 h 2239844" name="connsiteY8315"/>
              <a:gd fmla="*/ 1336311 w 4419601" name="connsiteX8316"/>
              <a:gd fmla="*/ 612516 h 2239844" name="connsiteY8316"/>
              <a:gd fmla="*/ 1336352 w 4419601" name="connsiteX8317"/>
              <a:gd fmla="*/ 612404 h 2239844" name="connsiteY8317"/>
              <a:gd fmla="*/ 1329921 w 4419601" name="connsiteX8318"/>
              <a:gd fmla="*/ 580265 h 2239844" name="connsiteY8318"/>
              <a:gd fmla="*/ 1338029 w 4419601" name="connsiteX8319"/>
              <a:gd fmla="*/ 585054 h 2239844" name="connsiteY8319"/>
              <a:gd fmla="*/ 1341979 w 4419601" name="connsiteX8320"/>
              <a:gd fmla="*/ 596334 h 2239844" name="connsiteY8320"/>
              <a:gd fmla="*/ 1342783 w 4419601" name="connsiteX8321"/>
              <a:gd fmla="*/ 612404 h 2239844" name="connsiteY8321"/>
              <a:gd fmla="*/ 1341848 w 4419601" name="connsiteX8322"/>
              <a:gd fmla="*/ 614987 h 2239844" name="connsiteY8322"/>
              <a:gd fmla="*/ 1350589 w 4419601" name="connsiteX8323"/>
              <a:gd fmla="*/ 618889 h 2239844" name="connsiteY8323"/>
              <a:gd fmla="*/ 1355645 w 4419601" name="connsiteX8324"/>
              <a:gd fmla="*/ 605976 h 2239844" name="connsiteY8324"/>
              <a:gd fmla="*/ 1347606 w 4419601" name="connsiteX8325"/>
              <a:gd fmla="*/ 590710 h 2239844" name="connsiteY8325"/>
              <a:gd fmla="*/ 1338029 w 4419601" name="connsiteX8326"/>
              <a:gd fmla="*/ 585054 h 2239844" name="connsiteY8326"/>
              <a:gd fmla="*/ 1336352 w 4419601" name="connsiteX8327"/>
              <a:gd fmla="*/ 580265 h 2239844" name="connsiteY8327"/>
              <a:gd fmla="*/ 1335084 w 4419601" name="connsiteX8328"/>
              <a:gd fmla="*/ 576887 h 2239844" name="connsiteY8328"/>
              <a:gd fmla="*/ 1347606 w 4419601" name="connsiteX8329"/>
              <a:gd fmla="*/ 584282 h 2239844" name="connsiteY8329"/>
              <a:gd fmla="*/ 1355645 w 4419601" name="connsiteX8330"/>
              <a:gd fmla="*/ 599548 h 2239844" name="connsiteY8330"/>
              <a:gd fmla="*/ 1358056 w 4419601" name="connsiteX8331"/>
              <a:gd fmla="*/ 614814 h 2239844" name="connsiteY8331"/>
              <a:gd fmla="*/ 1356425 w 4419601" name="connsiteX8332"/>
              <a:gd fmla="*/ 621879 h 2239844" name="connsiteY8332"/>
              <a:gd fmla="*/ 1387376 w 4419601" name="connsiteX8333"/>
              <a:gd fmla="*/ 644903 h 2239844" name="connsiteY8333"/>
              <a:gd fmla="*/ 1477665 w 4419601" name="connsiteX8334"/>
              <a:gd fmla="*/ 702473 h 2239844" name="connsiteY8334"/>
              <a:gd fmla="*/ 1501031 w 4419601" name="connsiteX8335"/>
              <a:gd fmla="*/ 717372 h 2239844" name="connsiteY8335"/>
              <a:gd fmla="*/ 1503390 w 4419601" name="connsiteX8336"/>
              <a:gd fmla="*/ 715798 h 2239844" name="connsiteY8336"/>
              <a:gd fmla="*/ 1498618 w 4419601" name="connsiteX8337"/>
              <a:gd fmla="*/ 712605 h 2239844" name="connsiteY8337"/>
              <a:gd fmla="*/ 1503433 w 4419601" name="connsiteX8338"/>
              <a:gd fmla="*/ 709384 h 2239844" name="connsiteY8338"/>
              <a:gd fmla="*/ 1564189 w 4419601" name="connsiteX8339"/>
              <a:gd fmla="*/ 705827 h 2239844" name="connsiteY8339"/>
              <a:gd fmla="*/ 1587025 w 4419601" name="connsiteX8340"/>
              <a:gd fmla="*/ 702092 h 2239844" name="connsiteY8340"/>
              <a:gd fmla="*/ 1670607 w 4419601" name="connsiteX8341"/>
              <a:gd fmla="*/ 683595 h 2239844" name="connsiteY8341"/>
              <a:gd fmla="*/ 1824912 w 4419601" name="connsiteX8342"/>
              <a:gd fmla="*/ 638560 h 2239844" name="connsiteY8342"/>
              <a:gd fmla="*/ 1893927 w 4419601" name="connsiteX8343"/>
              <a:gd fmla="*/ 628005 h 2239844" name="connsiteY8343"/>
              <a:gd fmla="*/ 1902943 w 4419601" name="connsiteX8344"/>
              <a:gd fmla="*/ 628413 h 2239844" name="connsiteY8344"/>
              <a:gd fmla="*/ 1917560 w 4419601" name="connsiteX8345"/>
              <a:gd fmla="*/ 625619 h 2239844" name="connsiteY8345"/>
              <a:gd fmla="*/ 1984975 w 4419601" name="connsiteX8346"/>
              <a:gd fmla="*/ 632063 h 2239844" name="connsiteY8346"/>
              <a:gd fmla="*/ 2042760 w 4419601" name="connsiteX8347"/>
              <a:gd fmla="*/ 664280 h 2239844" name="connsiteY8347"/>
              <a:gd fmla="*/ 2044756 w 4419601" name="connsiteX8348"/>
              <a:gd fmla="*/ 667885 h 2239844" name="connsiteY8348"/>
              <a:gd fmla="*/ 2075657 w 4419601" name="connsiteX8349"/>
              <a:gd fmla="*/ 677162 h 2239844" name="connsiteY8349"/>
              <a:gd fmla="*/ 2114234 w 4419601" name="connsiteX8350"/>
              <a:gd fmla="*/ 696462 h 2239844" name="connsiteY8350"/>
              <a:gd fmla="*/ 2122994 w 4419601" name="connsiteX8351"/>
              <a:gd fmla="*/ 705902 h 2239844" name="connsiteY8351"/>
              <a:gd fmla="*/ 2126879 w 4419601" name="connsiteX8352"/>
              <a:gd fmla="*/ 703313 h 2239844" name="connsiteY8352"/>
              <a:gd fmla="*/ 2123075 w 4419601" name="connsiteX8353"/>
              <a:gd fmla="*/ 705990 h 2239844" name="connsiteY8353"/>
              <a:gd fmla="*/ 2124362 w 4419601" name="connsiteX8354"/>
              <a:gd fmla="*/ 707376 h 2239844" name="connsiteY8354"/>
              <a:gd fmla="*/ 2131541 w 4419601" name="connsiteX8355"/>
              <a:gd fmla="*/ 705976 h 2239844" name="connsiteY8355"/>
              <a:gd fmla="*/ 2126879 w 4419601" name="connsiteX8356"/>
              <a:gd fmla="*/ 703313 h 2239844" name="connsiteY8356"/>
              <a:gd fmla="*/ 2132501 w 4419601" name="connsiteX8357"/>
              <a:gd fmla="*/ 704116 h 2239844" name="connsiteY8357"/>
              <a:gd fmla="*/ 2132733 w 4419601" name="connsiteX8358"/>
              <a:gd fmla="*/ 705743 h 2239844" name="connsiteY8358"/>
              <a:gd fmla="*/ 2148718 w 4419601" name="connsiteX8359"/>
              <a:gd fmla="*/ 702625 h 2239844" name="connsiteY8359"/>
              <a:gd fmla="*/ 2177618 w 4419601" name="connsiteX8360"/>
              <a:gd fmla="*/ 701819 h 2239844" name="connsiteY8360"/>
              <a:gd fmla="*/ 2204271 w 4419601" name="connsiteX8361"/>
              <a:gd fmla="*/ 704621 h 2239844" name="connsiteY8361"/>
              <a:gd fmla="*/ 2183740 w 4419601" name="connsiteX8362"/>
              <a:gd fmla="*/ 708960 h 2239844" name="connsiteY8362"/>
              <a:gd fmla="*/ 2145507 w 4419601" name="connsiteX8363"/>
              <a:gd fmla="*/ 708263 h 2239844" name="connsiteY8363"/>
              <a:gd fmla="*/ 2132294 w 4419601" name="connsiteX8364"/>
              <a:gd fmla="*/ 710421 h 2239844" name="connsiteY8364"/>
              <a:gd fmla="*/ 2129161 w 4419601" name="connsiteX8365"/>
              <a:gd fmla="*/ 712548 h 2239844" name="connsiteY8365"/>
              <a:gd fmla="*/ 2129905 w 4419601" name="connsiteX8366"/>
              <a:gd fmla="*/ 713351 h 2239844" name="connsiteY8366"/>
              <a:gd fmla="*/ 2130999 w 4419601" name="connsiteX8367"/>
              <a:gd fmla="*/ 719916 h 2239844" name="connsiteY8367"/>
              <a:gd fmla="*/ 2152577 w 4419601" name="connsiteX8368"/>
              <a:gd fmla="*/ 709735 h 2239844" name="connsiteY8368"/>
              <a:gd fmla="*/ 2158198 w 4419601" name="connsiteX8369"/>
              <a:gd fmla="*/ 710538 h 2239844" name="connsiteY8369"/>
              <a:gd fmla="*/ 2158764 w 4419601" name="connsiteX8370"/>
              <a:gd fmla="*/ 714496 h 2239844" name="connsiteY8370"/>
              <a:gd fmla="*/ 2167985 w 4419601" name="connsiteX8371"/>
              <a:gd fmla="*/ 712290 h 2239844" name="connsiteY8371"/>
              <a:gd fmla="*/ 2183740 w 4419601" name="connsiteX8372"/>
              <a:gd fmla="*/ 708960 h 2239844" name="connsiteY8372"/>
              <a:gd fmla="*/ 2189660 w 4419601" name="connsiteX8373"/>
              <a:gd fmla="*/ 709068 h 2239844" name="connsiteY8373"/>
              <a:gd fmla="*/ 2196028 w 4419601" name="connsiteX8374"/>
              <a:gd fmla="*/ 709981 h 2239844" name="connsiteY8374"/>
              <a:gd fmla="*/ 2158786 w 4419601" name="connsiteX8375"/>
              <a:gd fmla="*/ 714652 h 2239844" name="connsiteY8375"/>
              <a:gd fmla="*/ 2159001 w 4419601" name="connsiteX8376"/>
              <a:gd fmla="*/ 716157 h 2239844" name="connsiteY8376"/>
              <a:gd fmla="*/ 2136246 w 4419601" name="connsiteX8377"/>
              <a:gd fmla="*/ 726393 h 2239844" name="connsiteY8377"/>
              <a:gd fmla="*/ 2136257 w 4419601" name="connsiteX8378"/>
              <a:gd fmla="*/ 726391 h 2239844" name="connsiteY8378"/>
              <a:gd fmla="*/ 2136237 w 4419601" name="connsiteX8379"/>
              <a:gd fmla="*/ 726397 h 2239844" name="connsiteY8379"/>
              <a:gd fmla="*/ 2132368 w 4419601" name="connsiteX8380"/>
              <a:gd fmla="*/ 728138 h 2239844" name="connsiteY8380"/>
              <a:gd fmla="*/ 2133522 w 4419601" name="connsiteX8381"/>
              <a:gd fmla="*/ 735064 h 2239844" name="connsiteY8381"/>
              <a:gd fmla="*/ 2127092 w 4419601" name="connsiteX8382"/>
              <a:gd fmla="*/ 735064 h 2239844" name="connsiteY8382"/>
              <a:gd fmla="*/ 2126933 w 4419601" name="connsiteX8383"/>
              <a:gd fmla="*/ 730583 h 2239844" name="connsiteY8383"/>
              <a:gd fmla="*/ 2121242 w 4419601" name="connsiteX8384"/>
              <a:gd fmla="*/ 733143 h 2239844" name="connsiteY8384"/>
              <a:gd fmla="*/ 2127092 w 4419601" name="connsiteX8385"/>
              <a:gd fmla="*/ 735064 h 2239844" name="connsiteY8385"/>
              <a:gd fmla="*/ 2119369 w 4419601" name="connsiteX8386"/>
              <a:gd fmla="*/ 733986 h 2239844" name="connsiteY8386"/>
              <a:gd fmla="*/ 2030513 w 4419601" name="connsiteX8387"/>
              <a:gd fmla="*/ 773957 h 2239844" name="connsiteY8387"/>
              <a:gd fmla="*/ 2034063 w 4419601" name="connsiteX8388"/>
              <a:gd fmla="*/ 771838 h 2239844" name="connsiteY8388"/>
              <a:gd fmla="*/ 2043362 w 4419601" name="connsiteX8389"/>
              <a:gd fmla="*/ 767534 h 2239844" name="connsiteY8389"/>
              <a:gd fmla="*/ 2087709 w 4419601" name="connsiteX8390"/>
              <a:gd fmla="*/ 740484 h 2239844" name="connsiteY8390"/>
              <a:gd fmla="*/ 2087708 w 4419601" name="connsiteX8391"/>
              <a:gd fmla="*/ 740480 h 2239844" name="connsiteY8391"/>
              <a:gd fmla="*/ 2087740 w 4419601" name="connsiteX8392"/>
              <a:gd fmla="*/ 740466 h 2239844" name="connsiteY8392"/>
              <a:gd fmla="*/ 2088742 w 4419601" name="connsiteX8393"/>
              <a:gd fmla="*/ 739854 h 2239844" name="connsiteY8393"/>
              <a:gd fmla="*/ 2105334 w 4419601" name="connsiteX8394"/>
              <a:gd fmla="*/ 732026 h 2239844" name="connsiteY8394"/>
              <a:gd fmla="*/ 2102490 w 4419601" name="connsiteX8395"/>
              <a:gd fmla="*/ 731629 h 2239844" name="connsiteY8395"/>
              <a:gd fmla="*/ 2100773 w 4419601" name="connsiteX8396"/>
              <a:gd fmla="*/ 731824 h 2239844" name="connsiteY8396"/>
              <a:gd fmla="*/ 2090742 w 4419601" name="connsiteX8397"/>
              <a:gd fmla="*/ 738635 h 2239844" name="connsiteY8397"/>
              <a:gd fmla="*/ 2088742 w 4419601" name="connsiteX8398"/>
              <a:gd fmla="*/ 739854 h 2239844" name="connsiteY8398"/>
              <a:gd fmla="*/ 2083546 w 4419601" name="connsiteX8399"/>
              <a:gd fmla="*/ 742306 h 2239844" name="connsiteY8399"/>
              <a:gd fmla="*/ 2084317 w 4419601" name="connsiteX8400"/>
              <a:gd fmla="*/ 741846 h 2239844" name="connsiteY8400"/>
              <a:gd fmla="*/ 2099363 w 4419601" name="connsiteX8401"/>
              <a:gd fmla="*/ 731984 h 2239844" name="connsiteY8401"/>
              <a:gd fmla="*/ 2083601 w 4419601" name="connsiteX8402"/>
              <a:gd fmla="*/ 733773 h 2239844" name="connsiteY8402"/>
              <a:gd fmla="*/ 2048180 w 4419601" name="connsiteX8403"/>
              <a:gd fmla="*/ 758704 h 2239844" name="connsiteY8403"/>
              <a:gd fmla="*/ 2047867 w 4419601" name="connsiteX8404"/>
              <a:gd fmla="*/ 758849 h 2239844" name="connsiteY8404"/>
              <a:gd fmla="*/ 2029929 w 4419601" name="connsiteX8405"/>
              <a:gd fmla="*/ 766104 h 2239844" name="connsiteY8405"/>
              <a:gd fmla="*/ 2042559 w 4419601" name="connsiteX8406"/>
              <a:gd fmla="*/ 759507 h 2239844" name="connsiteY8406"/>
              <a:gd fmla="*/ 2080948 w 4419601" name="connsiteX8407"/>
              <a:gd fmla="*/ 733923 h 2239844" name="connsiteY8407"/>
              <a:gd fmla="*/ 2078877 w 4419601" name="connsiteX8408"/>
              <a:gd fmla="*/ 733231 h 2239844" name="connsiteY8408"/>
              <a:gd fmla="*/ 2081285 w 4419601" name="connsiteX8409"/>
              <a:gd fmla="*/ 727593 h 2239844" name="connsiteY8409"/>
              <a:gd fmla="*/ 2081285 w 4419601" name="connsiteX8410"/>
              <a:gd fmla="*/ 730815 h 2239844" name="connsiteY8410"/>
              <a:gd fmla="*/ 2081285 w 4419601" name="connsiteX8411"/>
              <a:gd fmla="*/ 733698 h 2239844" name="connsiteY8411"/>
              <a:gd fmla="*/ 2089034 w 4419601" name="connsiteX8412"/>
              <a:gd fmla="*/ 728535 h 2239844" name="connsiteY8412"/>
              <a:gd fmla="*/ 2085998 w 4419601" name="connsiteX8413"/>
              <a:gd fmla="*/ 727057 h 2239844" name="connsiteY8413"/>
              <a:gd fmla="*/ 2081285 w 4419601" name="connsiteX8414"/>
              <a:gd fmla="*/ 727593 h 2239844" name="connsiteY8414"/>
              <a:gd fmla="*/ 2083387 w 4419601" name="connsiteX8415"/>
              <a:gd fmla="*/ 725786 h 2239844" name="connsiteY8415"/>
              <a:gd fmla="*/ 2074383 w 4419601" name="connsiteX8416"/>
              <a:gd fmla="*/ 721402 h 2239844" name="connsiteY8416"/>
              <a:gd fmla="*/ 2074863 w 4419601" name="connsiteX8417"/>
              <a:gd fmla="*/ 722270 h 2239844" name="connsiteY8417"/>
              <a:gd fmla="*/ 2068443 w 4419601" name="connsiteX8418"/>
              <a:gd fmla="*/ 722270 h 2239844" name="connsiteY8418"/>
              <a:gd fmla="*/ 2065632 w 4419601" name="connsiteX8419"/>
              <a:gd fmla="*/ 717143 h 2239844" name="connsiteY8419"/>
              <a:gd fmla="*/ 2062799 w 4419601" name="connsiteX8420"/>
              <a:gd fmla="*/ 715763 h 2239844" name="connsiteY8420"/>
              <a:gd fmla="*/ 1992075 w 4419601" name="connsiteX8421"/>
              <a:gd fmla="*/ 696462 h 2239844" name="connsiteY8421"/>
              <a:gd fmla="*/ 1850629 w 4419601" name="connsiteX8422"/>
              <a:gd fmla="*/ 670728 h 2239844" name="connsiteY8422"/>
              <a:gd fmla="*/ 1817538 w 4419601" name="connsiteX8423"/>
              <a:gd fmla="*/ 671238 h 2239844" name="connsiteY8423"/>
              <a:gd fmla="*/ 1847680 w 4419601" name="connsiteX8424"/>
              <a:gd fmla="*/ 664914 h 2239844" name="connsiteY8424"/>
              <a:gd fmla="*/ 1860273 w 4419601" name="connsiteX8425"/>
              <a:gd fmla="*/ 665099 h 2239844" name="connsiteY8425"/>
              <a:gd fmla="*/ 1914923 w 4419601" name="connsiteX8426"/>
              <a:gd fmla="*/ 670728 h 2239844" name="connsiteY8426"/>
              <a:gd fmla="*/ 2024222 w 4419601" name="connsiteX8427"/>
              <a:gd fmla="*/ 696462 h 2239844" name="connsiteY8427"/>
              <a:gd fmla="*/ 2063352 w 4419601" name="connsiteX8428"/>
              <a:gd fmla="*/ 712981 h 2239844" name="connsiteY8428"/>
              <a:gd fmla="*/ 2041958 w 4419601" name="connsiteX8429"/>
              <a:gd fmla="*/ 673945 h 2239844" name="connsiteY8429"/>
              <a:gd fmla="*/ 2037465 w 4419601" name="connsiteX8430"/>
              <a:gd fmla="*/ 671368 h 2239844" name="connsiteY8430"/>
              <a:gd fmla="*/ 2011364 w 4419601" name="connsiteX8431"/>
              <a:gd fmla="*/ 664295 h 2239844" name="connsiteY8431"/>
              <a:gd fmla="*/ 1959929 w 4419601" name="connsiteX8432"/>
              <a:gd fmla="*/ 664295 h 2239844" name="connsiteY8432"/>
              <a:gd fmla="*/ 1850629 w 4419601" name="connsiteX8433"/>
              <a:gd fmla="*/ 664295 h 2239844" name="connsiteY8433"/>
              <a:gd fmla="*/ 1847680 w 4419601" name="connsiteX8434"/>
              <a:gd fmla="*/ 664914 h 2239844" name="connsiteY8434"/>
              <a:gd fmla="*/ 1829031 w 4419601" name="connsiteX8435"/>
              <a:gd fmla="*/ 664639 h 2239844" name="connsiteY8435"/>
              <a:gd fmla="*/ 1893525 w 4419601" name="connsiteX8436"/>
              <a:gd fmla="*/ 657760 h 2239844" name="connsiteY8436"/>
              <a:gd fmla="*/ 1979217 w 4419601" name="connsiteX8437"/>
              <a:gd fmla="*/ 657861 h 2239844" name="connsiteY8437"/>
              <a:gd fmla="*/ 2021244 w 4419601" name="connsiteX8438"/>
              <a:gd fmla="*/ 662066 h 2239844" name="connsiteY8438"/>
              <a:gd fmla="*/ 1991396 w 4419601" name="connsiteX8439"/>
              <a:gd fmla="*/ 644950 h 2239844" name="connsiteY8439"/>
              <a:gd fmla="*/ 1937394 w 4419601" name="connsiteX8440"/>
              <a:gd fmla="*/ 635164 h 2239844" name="connsiteY8440"/>
              <a:gd fmla="*/ 1889205 w 4419601" name="connsiteX8441"/>
              <a:gd fmla="*/ 638560 h 2239844" name="connsiteY8441"/>
              <a:gd fmla="*/ 1802409 w 4419601" name="connsiteX8442"/>
              <a:gd fmla="*/ 655448 h 2239844" name="connsiteY8442"/>
              <a:gd fmla="*/ 1797964 w 4419601" name="connsiteX8443"/>
              <a:gd fmla="*/ 656560 h 2239844" name="connsiteY8443"/>
              <a:gd fmla="*/ 1768972 w 4419601" name="connsiteX8444"/>
              <a:gd fmla="*/ 667531 h 2239844" name="connsiteY8444"/>
              <a:gd fmla="*/ 1805623 w 4419601" name="connsiteX8445"/>
              <a:gd fmla="*/ 664295 h 2239844" name="connsiteY8445"/>
              <a:gd fmla="*/ 1829031 w 4419601" name="connsiteX8446"/>
              <a:gd fmla="*/ 664639 h 2239844" name="connsiteY8446"/>
              <a:gd fmla="*/ 1809642 w 4419601" name="connsiteX8447"/>
              <a:gd fmla="*/ 666707 h 2239844" name="connsiteY8447"/>
              <a:gd fmla="*/ 1776378 w 4419601" name="connsiteX8448"/>
              <a:gd fmla="*/ 673704 h 2239844" name="connsiteY8448"/>
              <a:gd fmla="*/ 1741330 w 4419601" name="connsiteX8449"/>
              <a:gd fmla="*/ 677162 h 2239844" name="connsiteY8449"/>
              <a:gd fmla="*/ 1638460 w 4419601" name="connsiteX8450"/>
              <a:gd fmla="*/ 702896 h 2239844" name="connsiteY8450"/>
              <a:gd fmla="*/ 1567736 w 4419601" name="connsiteX8451"/>
              <a:gd fmla="*/ 722197 h 2239844" name="connsiteY8451"/>
              <a:gd fmla="*/ 1535589 w 4419601" name="connsiteX8452"/>
              <a:gd fmla="*/ 729435 h 2239844" name="connsiteY8452"/>
              <a:gd fmla="*/ 1511413 w 4419601" name="connsiteX8453"/>
              <a:gd fmla="*/ 723991 h 2239844" name="connsiteY8453"/>
              <a:gd fmla="*/ 1567955 w 4419601" name="connsiteX8454"/>
              <a:gd fmla="*/ 760044 h 2239844" name="connsiteY8454"/>
              <a:gd fmla="*/ 1570163 w 4419601" name="connsiteX8455"/>
              <a:gd fmla="*/ 767343 h 2239844" name="connsiteY8455"/>
              <a:gd fmla="*/ 1566235 w 4419601" name="connsiteX8456"/>
              <a:gd fmla="*/ 765364 h 2239844" name="connsiteY8456"/>
              <a:gd fmla="*/ 1484921 w 4419601" name="connsiteX8457"/>
              <a:gd fmla="*/ 714467 h 2239844" name="connsiteY8457"/>
              <a:gd fmla="*/ 1406724 w 4419601" name="connsiteX8458"/>
              <a:gd fmla="*/ 657696 h 2239844" name="connsiteY8458"/>
              <a:gd fmla="*/ 1353216 w 4419601" name="connsiteX8459"/>
              <a:gd fmla="*/ 628748 h 2239844" name="connsiteY8459"/>
              <a:gd fmla="*/ 1344794 w 4419601" name="connsiteX8460"/>
              <a:gd fmla="*/ 640849 h 2239844" name="connsiteY8460"/>
              <a:gd fmla="*/ 1381733 w 4419601" name="connsiteX8461"/>
              <a:gd fmla="*/ 670490 h 2239844" name="connsiteY8461"/>
              <a:gd fmla="*/ 1394537 w 4419601" name="connsiteX8462"/>
              <a:gd fmla="*/ 680114 h 2239844" name="connsiteY8462"/>
              <a:gd fmla="*/ 1380066 w 4419601" name="connsiteX8463"/>
              <a:gd fmla="*/ 673649 h 2239844" name="connsiteY8463"/>
              <a:gd fmla="*/ 1340841 w 4419601" name="connsiteX8464"/>
              <a:gd fmla="*/ 645801 h 2239844" name="connsiteY8464"/>
              <a:gd fmla="*/ 1334590 w 4419601" name="connsiteX8465"/>
              <a:gd fmla="*/ 652439 h 2239844" name="connsiteY8465"/>
              <a:gd fmla="*/ 1337216 w 4419601" name="connsiteX8466"/>
              <a:gd fmla="*/ 655564 h 2239844" name="connsiteY8466"/>
              <a:gd fmla="*/ 1334170 w 4419601" name="connsiteX8467"/>
              <a:gd fmla="*/ 653698 h 2239844" name="connsiteY8467"/>
              <a:gd fmla="*/ 1333813 w 4419601" name="connsiteX8468"/>
              <a:gd fmla="*/ 653264 h 2239844" name="connsiteY8468"/>
              <a:gd fmla="*/ 1330225 w 4419601" name="connsiteX8469"/>
              <a:gd fmla="*/ 657074 h 2239844" name="connsiteY8469"/>
              <a:gd fmla="*/ 1343806 w 4419601" name="connsiteX8470"/>
              <a:gd fmla="*/ 667758 h 2239844" name="connsiteY8470"/>
              <a:gd fmla="*/ 1342232 w 4419601" name="connsiteX8471"/>
              <a:gd fmla="*/ 670490 h 2239844" name="connsiteY8471"/>
              <a:gd fmla="*/ 1348932 w 4419601" name="connsiteX8472"/>
              <a:gd fmla="*/ 672571 h 2239844" name="connsiteY8472"/>
              <a:gd fmla="*/ 1365610 w 4419601" name="connsiteX8473"/>
              <a:gd fmla="*/ 693678 h 2239844" name="connsiteY8473"/>
              <a:gd fmla="*/ 1370582 w 4419601" name="connsiteX8474"/>
              <a:gd fmla="*/ 696355 h 2239844" name="connsiteY8474"/>
              <a:gd fmla="*/ 1384958 w 4419601" name="connsiteX8475"/>
              <a:gd fmla="*/ 714467 h 2239844" name="connsiteY8475"/>
              <a:gd fmla="*/ 1419622 w 4419601" name="connsiteX8476"/>
              <a:gd fmla="*/ 747250 h 2239844" name="connsiteY8476"/>
              <a:gd fmla="*/ 1497013 w 4419601" name="connsiteX8477"/>
              <a:gd fmla="*/ 792027 h 2239844" name="connsiteY8477"/>
              <a:gd fmla="*/ 1538933 w 4419601" name="connsiteX8478"/>
              <a:gd fmla="*/ 806420 h 2239844" name="connsiteY8478"/>
              <a:gd fmla="*/ 1573779 w 4419601" name="connsiteX8479"/>
              <a:gd fmla="*/ 810408 h 2239844" name="connsiteY8479"/>
              <a:gd fmla="*/ 1580854 w 4419601" name="connsiteX8480"/>
              <a:gd fmla="*/ 817614 h 2239844" name="connsiteY8480"/>
              <a:gd fmla="*/ 1567955 w 4419601" name="connsiteX8481"/>
              <a:gd fmla="*/ 817614 h 2239844" name="connsiteY8481"/>
              <a:gd fmla="*/ 1490564 w 4419601" name="connsiteX8482"/>
              <a:gd fmla="*/ 792027 h 2239844" name="connsiteY8482"/>
              <a:gd fmla="*/ 1413173 w 4419601" name="connsiteX8483"/>
              <a:gd fmla="*/ 753647 h 2239844" name="connsiteY8483"/>
              <a:gd fmla="*/ 1348681 w 4419601" name="connsiteX8484"/>
              <a:gd fmla="*/ 676886 h 2239844" name="connsiteY8484"/>
              <a:gd fmla="*/ 1329621 w 4419601" name="connsiteX8485"/>
              <a:gd fmla="*/ 657982 h 2239844" name="connsiteY8485"/>
              <a:gd fmla="*/ 1278473 w 4419601" name="connsiteX8486"/>
              <a:gd fmla="*/ 757831 h 2239844" name="connsiteY8486"/>
              <a:gd fmla="*/ 1227025 w 4419601" name="connsiteX8487"/>
              <a:gd fmla="*/ 863084 h 2239844" name="connsiteY8487"/>
              <a:gd fmla="*/ 1217700 w 4419601" name="connsiteX8488"/>
              <a:gd fmla="*/ 880559 h 2239844" name="connsiteY8488"/>
              <a:gd fmla="*/ 1231220 w 4419601" name="connsiteX8489"/>
              <a:gd fmla="*/ 849080 h 2239844" name="connsiteY8489"/>
              <a:gd fmla="*/ 1254357 w 4419601" name="connsiteX8490"/>
              <a:gd fmla="*/ 803628 h 2239844" name="connsiteY8490"/>
              <a:gd fmla="*/ 1261834 w 4419601" name="connsiteX8491"/>
              <a:gd fmla="*/ 783156 h 2239844" name="connsiteY8491"/>
              <a:gd fmla="*/ 1262395 w 4419601" name="connsiteX8492"/>
              <a:gd fmla="*/ 781935 h 2239844" name="connsiteY8492"/>
              <a:gd fmla="*/ 1282734 w 4419601" name="connsiteX8493"/>
              <a:gd fmla="*/ 733291 h 2239844" name="connsiteY8493"/>
              <a:gd fmla="*/ 1293852 w 4419601" name="connsiteX8494"/>
              <a:gd fmla="*/ 713290 h 2239844" name="connsiteY8494"/>
              <a:gd fmla="*/ 1310628 w 4419601" name="connsiteX8495"/>
              <a:gd fmla="*/ 685519 h 2239844" name="connsiteY8495"/>
              <a:gd fmla="*/ 1327308 w 4419601" name="connsiteX8496"/>
              <a:gd fmla="*/ 654780 h 2239844" name="connsiteY8496"/>
              <a:gd fmla="*/ 1326767 w 4419601" name="connsiteX8497"/>
              <a:gd fmla="*/ 654354 h 2239844" name="connsiteY8497"/>
              <a:gd fmla="*/ 1310628 w 4419601" name="connsiteX8498"/>
              <a:gd fmla="*/ 683108 h 2239844" name="connsiteY8498"/>
              <a:gd fmla="*/ 1293852 w 4419601" name="connsiteX8499"/>
              <a:gd fmla="*/ 713290 h 2239844" name="connsiteY8499"/>
              <a:gd fmla="*/ 1284904 w 4419601" name="connsiteX8500"/>
              <a:gd fmla="*/ 728102 h 2239844" name="connsiteY8500"/>
              <a:gd fmla="*/ 1282734 w 4419601" name="connsiteX8501"/>
              <a:gd fmla="*/ 733291 h 2239844" name="connsiteY8501"/>
              <a:gd fmla="*/ 1278473 w 4419601" name="connsiteX8502"/>
              <a:gd fmla="*/ 740958 h 2239844" name="connsiteY8502"/>
              <a:gd fmla="*/ 1277473 w 4419601" name="connsiteX8503"/>
              <a:gd fmla="*/ 741386 h 2239844" name="connsiteY8503"/>
              <a:gd fmla="*/ 1284904 w 4419601" name="connsiteX8504"/>
              <a:gd fmla="*/ 724085 h 2239844" name="connsiteY8504"/>
              <a:gd fmla="*/ 1289093 w 4419601" name="connsiteX8505"/>
              <a:gd fmla="*/ 710282 h 2239844" name="connsiteY8505"/>
              <a:gd fmla="*/ 1304197 w 4419601" name="connsiteX8506"/>
              <a:gd fmla="*/ 683108 h 2239844" name="connsiteY8506"/>
              <a:gd fmla="*/ 1322309 w 4419601" name="connsiteX8507"/>
              <a:gd fmla="*/ 650838 h 2239844" name="connsiteY8507"/>
              <a:gd fmla="*/ 1312145 w 4419601" name="connsiteX8508"/>
              <a:gd fmla="*/ 642677 h 2239844" name="connsiteY8508"/>
              <a:gd fmla="*/ 1292514 w 4419601" name="connsiteX8509"/>
              <a:gd fmla="*/ 699007 h 2239844" name="connsiteY8509"/>
              <a:gd fmla="*/ 1310106 w 4419601" name="connsiteX8510"/>
              <a:gd fmla="*/ 641040 h 2239844" name="connsiteY8510"/>
              <a:gd fmla="*/ 1306944 w 4419601" name="connsiteX8511"/>
              <a:gd fmla="*/ 638501 h 2239844" name="connsiteY8511"/>
              <a:gd fmla="*/ 1300177 w 4419601" name="connsiteX8512"/>
              <a:gd fmla="*/ 663223 h 2239844" name="connsiteY8512"/>
              <a:gd fmla="*/ 1275226 w 4419601" name="connsiteX8513"/>
              <a:gd fmla="*/ 729768 h 2239844" name="connsiteY8513"/>
              <a:gd fmla="*/ 1305365 w 4419601" name="connsiteX8514"/>
              <a:gd fmla="*/ 633220 h 2239844" name="connsiteY8514"/>
              <a:gd fmla="*/ 1304894 w 4419601" name="connsiteX8515"/>
              <a:gd fmla="*/ 629641 h 2239844" name="connsiteY8515"/>
              <a:gd fmla="*/ 1306018 w 4419601" name="connsiteX8516"/>
              <a:gd fmla="*/ 631127 h 2239844" name="connsiteY8516"/>
              <a:gd fmla="*/ 1308246 w 4419601" name="connsiteX8517"/>
              <a:gd fmla="*/ 623988 h 2239844" name="connsiteY8517"/>
              <a:gd fmla="*/ 1303536 w 4419601" name="connsiteX8518"/>
              <a:gd fmla="*/ 619316 h 2239844" name="connsiteY8518"/>
              <a:gd fmla="*/ 1308586 w 4419601" name="connsiteX8519"/>
              <a:gd fmla="*/ 622901 h 2239844" name="connsiteY8519"/>
              <a:gd fmla="*/ 1309705 w 4419601" name="connsiteX8520"/>
              <a:gd fmla="*/ 619316 h 2239844" name="connsiteY8520"/>
              <a:gd fmla="*/ 1303536 w 4419601" name="connsiteX8521"/>
              <a:gd fmla="*/ 619316 h 2239844" name="connsiteY8521"/>
              <a:gd fmla="*/ 1309985 w 4419601" name="connsiteX8522"/>
              <a:gd fmla="*/ 612919 h 2239844" name="connsiteY8522"/>
              <a:gd fmla="*/ 1311358 w 4419601" name="connsiteX8523"/>
              <a:gd fmla="*/ 614021 h 2239844" name="connsiteY8523"/>
              <a:gd fmla="*/ 1311669 w 4419601" name="connsiteX8524"/>
              <a:gd fmla="*/ 613024 h 2239844" name="connsiteY8524"/>
              <a:gd fmla="*/ 1309985 w 4419601" name="connsiteX8525"/>
              <a:gd fmla="*/ 612919 h 2239844" name="connsiteY8525"/>
              <a:gd fmla="*/ 1305955 w 4419601" name="connsiteX8526"/>
              <a:gd fmla="*/ 607322 h 2239844" name="connsiteY8526"/>
              <a:gd fmla="*/ 1305112 w 4419601" name="connsiteX8527"/>
              <a:gd fmla="*/ 607246 h 2239844" name="connsiteY8527"/>
              <a:gd fmla="*/ 1301362 w 4419601" name="connsiteX8528"/>
              <a:gd fmla="*/ 616852 h 2239844" name="connsiteY8528"/>
              <a:gd fmla="*/ 1303536 w 4419601" name="connsiteX8529"/>
              <a:gd fmla="*/ 619316 h 2239844" name="connsiteY8529"/>
              <a:gd fmla="*/ 1304894 w 4419601" name="connsiteX8530"/>
              <a:gd fmla="*/ 629641 h 2239844" name="connsiteY8530"/>
              <a:gd fmla="*/ 1299272 w 4419601" name="connsiteX8531"/>
              <a:gd fmla="*/ 622205 h 2239844" name="connsiteY8531"/>
              <a:gd fmla="*/ 1297766 w 4419601" name="connsiteX8532"/>
              <a:gd fmla="*/ 626062 h 2239844" name="connsiteY8532"/>
              <a:gd fmla="*/ 1284904 w 4419601" name="connsiteX8533"/>
              <a:gd fmla="*/ 663825 h 2239844" name="connsiteY8533"/>
              <a:gd fmla="*/ 1182008 w 4419601" name="connsiteX8534"/>
              <a:gd fmla="*/ 869512 h 2239844" name="connsiteY8534"/>
              <a:gd fmla="*/ 1072681 w 4419601" name="connsiteX8535"/>
              <a:gd fmla="*/ 1068771 h 2239844" name="connsiteY8535"/>
              <a:gd fmla="*/ 1000805 w 4419601" name="connsiteX8536"/>
              <a:gd fmla="*/ 1182202 h 2239844" name="connsiteY8536"/>
              <a:gd fmla="*/ 972196 w 4419601" name="connsiteX8537"/>
              <a:gd fmla="*/ 1222233 h 2239844" name="connsiteY8537"/>
              <a:gd fmla="*/ 899044 w 4419601" name="connsiteX8538"/>
              <a:gd fmla="*/ 1313025 h 2239844" name="connsiteY8538"/>
              <a:gd fmla="*/ 854027 w 4419601" name="connsiteX8539"/>
              <a:gd fmla="*/ 1370874 h 2239844" name="connsiteY8539"/>
              <a:gd fmla="*/ 847998 w 4419601" name="connsiteX8540"/>
              <a:gd fmla="*/ 1380917 h 2239844" name="connsiteY8540"/>
              <a:gd fmla="*/ 825653 w 4419601" name="connsiteX8541"/>
              <a:gd fmla="*/ 1409317 h 2239844" name="connsiteY8541"/>
              <a:gd fmla="*/ 822616 w 4419601" name="connsiteX8542"/>
              <a:gd fmla="*/ 1409416 h 2239844" name="connsiteY8542"/>
              <a:gd fmla="*/ 822606 w 4419601" name="connsiteX8543"/>
              <a:gd fmla="*/ 1409405 h 2239844" name="connsiteY8543"/>
              <a:gd fmla="*/ 847596 w 4419601" name="connsiteX8544"/>
              <a:gd fmla="*/ 1364446 h 2239844" name="connsiteY8544"/>
              <a:gd fmla="*/ 918337 w 4419601" name="connsiteX8545"/>
              <a:gd fmla="*/ 1287314 h 2239844" name="connsiteY8545"/>
              <a:gd fmla="*/ 989078 w 4419601" name="connsiteX8546"/>
              <a:gd fmla="*/ 1197326 h 2239844" name="connsiteY8546"/>
              <a:gd fmla="*/ 1104836 w 4419601" name="connsiteX8547"/>
              <a:gd fmla="*/ 1004494 h 2239844" name="connsiteY8547"/>
              <a:gd fmla="*/ 1211751 w 4419601" name="connsiteX8548"/>
              <a:gd fmla="*/ 798004 h 2239844" name="connsiteY8548"/>
              <a:gd fmla="*/ 1292550 w 4419601" name="connsiteX8549"/>
              <a:gd fmla="*/ 613316 h 2239844" name="connsiteY8549"/>
              <a:gd fmla="*/ 1292250 w 4419601" name="connsiteX8550"/>
              <a:gd fmla="*/ 612919 h 2239844" name="connsiteY8550"/>
              <a:gd fmla="*/ 1293372 w 4419601" name="connsiteX8551"/>
              <a:gd fmla="*/ 611435 h 2239844" name="connsiteY8551"/>
              <a:gd fmla="*/ 1304197 w 4419601" name="connsiteX8552"/>
              <a:gd fmla="*/ 586693 h 2239844" name="connsiteY8552"/>
              <a:gd fmla="*/ 1310628 w 4419601" name="connsiteX8553"/>
              <a:gd fmla="*/ 593120 h 2239844" name="connsiteY8553"/>
              <a:gd fmla="*/ 1306045 w 4419601" name="connsiteX8554"/>
              <a:gd fmla="*/ 604857 h 2239844" name="connsiteY8554"/>
              <a:gd fmla="*/ 1309985 w 4419601" name="connsiteX8555"/>
              <a:gd fmla="*/ 604124 h 2239844" name="connsiteY8555"/>
              <a:gd fmla="*/ 1314202 w 4419601" name="connsiteX8556"/>
              <a:gd fmla="*/ 604908 h 2239844" name="connsiteY8556"/>
              <a:gd fmla="*/ 1330412 w 4419601" name="connsiteX8557"/>
              <a:gd fmla="*/ 574127 h 2239844" name="connsiteY8557"/>
              <a:gd fmla="*/ 1331092 w 4419601" name="connsiteX8558"/>
              <a:gd fmla="*/ 574529 h 2239844" name="connsiteY8558"/>
              <a:gd fmla="*/ 1329690 w 4419601" name="connsiteX8559"/>
              <a:gd fmla="*/ 579855 h 2239844" name="connsiteY8559"/>
              <a:gd fmla="*/ 1329030 w 4419601" name="connsiteX8560"/>
              <a:gd fmla="*/ 578682 h 2239844" name="connsiteY8560"/>
              <a:gd fmla="*/ 1325186 w 4419601" name="connsiteX8561"/>
              <a:gd fmla="*/ 571852 h 2239844" name="connsiteY8561"/>
              <a:gd fmla="*/ 1329030 w 4419601" name="connsiteX8562"/>
              <a:gd fmla="*/ 578682 h 2239844" name="connsiteY8562"/>
              <a:gd fmla="*/ 1328751 w 4419601" name="connsiteX8563"/>
              <a:gd fmla="*/ 579600 h 2239844" name="connsiteY8563"/>
              <a:gd fmla="*/ 1323831 w 4419601" name="connsiteX8564"/>
              <a:gd fmla="*/ 576804 h 2239844" name="connsiteY8564"/>
              <a:gd fmla="*/ 1325094 w 4419601" name="connsiteX8565"/>
              <a:gd fmla="*/ 570018 h 2239844" name="connsiteY8565"/>
              <a:gd fmla="*/ 1325582 w 4419601" name="connsiteX8566"/>
              <a:gd fmla="*/ 570405 h 2239844" name="connsiteY8566"/>
              <a:gd fmla="*/ 1325186 w 4419601" name="connsiteX8567"/>
              <a:gd fmla="*/ 571852 h 2239844" name="connsiteY8567"/>
              <a:gd fmla="*/ 1324758 w 4419601" name="connsiteX8568"/>
              <a:gd fmla="*/ 571092 h 2239844" name="connsiteY8568"/>
              <a:gd fmla="*/ 1332374 w 4419601" name="connsiteX8569"/>
              <a:gd fmla="*/ 569663 h 2239844" name="connsiteY8569"/>
              <a:gd fmla="*/ 1335084 w 4419601" name="connsiteX8570"/>
              <a:gd fmla="*/ 576887 h 2239844" name="connsiteY8570"/>
              <a:gd fmla="*/ 1331092 w 4419601" name="connsiteX8571"/>
              <a:gd fmla="*/ 574529 h 2239844" name="connsiteY8571"/>
              <a:gd fmla="*/ 1332880 w 4419601" name="connsiteX8572"/>
              <a:gd fmla="*/ 565996 h 2239844" name="connsiteY8572"/>
              <a:gd fmla="*/ 1333323 w 4419601" name="connsiteX8573"/>
              <a:gd fmla="*/ 566059 h 2239844" name="connsiteY8573"/>
              <a:gd fmla="*/ 1332374 w 4419601" name="connsiteX8574"/>
              <a:gd fmla="*/ 569663 h 2239844" name="connsiteY8574"/>
              <a:gd fmla="*/ 1332038 w 4419601" name="connsiteX8575"/>
              <a:gd fmla="*/ 568768 h 2239844" name="connsiteY8575"/>
              <a:gd fmla="*/ 1327018 w 4419601" name="connsiteX8576"/>
              <a:gd fmla="*/ 565159 h 2239844" name="connsiteY8576"/>
              <a:gd fmla="*/ 1329373 w 4419601" name="connsiteX8577"/>
              <a:gd fmla="*/ 565495 h 2239844" name="connsiteY8577"/>
              <a:gd fmla="*/ 1331529 w 4419601" name="connsiteX8578"/>
              <a:gd fmla="*/ 567410 h 2239844" name="connsiteY8578"/>
              <a:gd fmla="*/ 1332038 w 4419601" name="connsiteX8579"/>
              <a:gd fmla="*/ 568768 h 2239844" name="connsiteY8579"/>
              <a:gd fmla="*/ 1330412 w 4419601" name="connsiteX8580"/>
              <a:gd fmla="*/ 574127 h 2239844" name="connsiteY8580"/>
              <a:gd fmla="*/ 1329921 w 4419601" name="connsiteX8581"/>
              <a:gd fmla="*/ 573837 h 2239844" name="connsiteY8581"/>
              <a:gd fmla="*/ 1325582 w 4419601" name="connsiteX8582"/>
              <a:gd fmla="*/ 570405 h 2239844" name="connsiteY8582"/>
              <a:gd fmla="*/ 1319578 w 4419601" name="connsiteX8583"/>
              <a:gd fmla="*/ 564096 h 2239844" name="connsiteY8583"/>
              <a:gd fmla="*/ 1326628 w 4419601" name="connsiteX8584"/>
              <a:gd fmla="*/ 565103 h 2239844" name="connsiteY8584"/>
              <a:gd fmla="*/ 1325094 w 4419601" name="connsiteX8585"/>
              <a:gd fmla="*/ 570018 h 2239844" name="connsiteY8585"/>
              <a:gd fmla="*/ 1323399 w 4419601" name="connsiteX8586"/>
              <a:gd fmla="*/ 568677 h 2239844" name="connsiteY8586"/>
              <a:gd fmla="*/ 1322686 w 4419601" name="connsiteX8587"/>
              <a:gd fmla="*/ 567410 h 2239844" name="connsiteY8587"/>
              <a:gd fmla="*/ 1327128 w 4419601" name="connsiteX8588"/>
              <a:gd fmla="*/ 563500 h 2239844" name="connsiteY8588"/>
              <a:gd fmla="*/ 1327405 w 4419601" name="connsiteX8589"/>
              <a:gd fmla="*/ 563746 h 2239844" name="connsiteY8589"/>
              <a:gd fmla="*/ 1327018 w 4419601" name="connsiteX8590"/>
              <a:gd fmla="*/ 565159 h 2239844" name="connsiteY8590"/>
              <a:gd fmla="*/ 1326628 w 4419601" name="connsiteX8591"/>
              <a:gd fmla="*/ 565103 h 2239844" name="connsiteY8591"/>
              <a:gd fmla="*/ 1334954 w 4419601" name="connsiteX8592"/>
              <a:gd fmla="*/ 559864 h 2239844" name="connsiteY8592"/>
              <a:gd fmla="*/ 1342783 w 4419601" name="connsiteX8593"/>
              <a:gd fmla="*/ 560982 h 2239844" name="connsiteY8593"/>
              <a:gd fmla="*/ 1342783 w 4419601" name="connsiteX8594"/>
              <a:gd fmla="*/ 567410 h 2239844" name="connsiteY8594"/>
              <a:gd fmla="*/ 1333323 w 4419601" name="connsiteX8595"/>
              <a:gd fmla="*/ 566059 h 2239844" name="connsiteY8595"/>
              <a:gd fmla="*/ 2805061 w 4419601" name="connsiteX8596"/>
              <a:gd fmla="*/ 559581 h 2239844" name="connsiteY8596"/>
              <a:gd fmla="*/ 2788592 w 4419601" name="connsiteX8597"/>
              <a:gd fmla="*/ 574099 h 2239844" name="connsiteY8597"/>
              <a:gd fmla="*/ 2782977 w 4419601" name="connsiteX8598"/>
              <a:gd fmla="*/ 576509 h 2239844" name="connsiteY8598"/>
              <a:gd fmla="*/ 2782590 w 4419601" name="connsiteX8599"/>
              <a:gd fmla="*/ 575347 h 2239844" name="connsiteY8599"/>
              <a:gd fmla="*/ 2793505 w 4419601" name="connsiteX8600"/>
              <a:gd fmla="*/ 568273 h 2239844" name="connsiteY8600"/>
              <a:gd fmla="*/ 1328711 w 4419601" name="connsiteX8601"/>
              <a:gd fmla="*/ 558973 h 2239844" name="connsiteY8601"/>
              <a:gd fmla="*/ 1334749 w 4419601" name="connsiteX8602"/>
              <a:gd fmla="*/ 559835 h 2239844" name="connsiteY8602"/>
              <a:gd fmla="*/ 1332880 w 4419601" name="connsiteX8603"/>
              <a:gd fmla="*/ 565996 h 2239844" name="connsiteY8603"/>
              <a:gd fmla="*/ 1329373 w 4419601" name="connsiteX8604"/>
              <a:gd fmla="*/ 565495 h 2239844" name="connsiteY8604"/>
              <a:gd fmla="*/ 1327405 w 4419601" name="connsiteX8605"/>
              <a:gd fmla="*/ 563746 h 2239844" name="connsiteY8605"/>
              <a:gd fmla="*/ 1320753 w 4419601" name="connsiteX8606"/>
              <a:gd fmla="*/ 557836 h 2239844" name="connsiteY8606"/>
              <a:gd fmla="*/ 1328549 w 4419601" name="connsiteX8607"/>
              <a:gd fmla="*/ 558950 h 2239844" name="connsiteY8607"/>
              <a:gd fmla="*/ 1327128 w 4419601" name="connsiteX8608"/>
              <a:gd fmla="*/ 563500 h 2239844" name="connsiteY8608"/>
              <a:gd fmla="*/ 1335365 w 4419601" name="connsiteX8609"/>
              <a:gd fmla="*/ 557805 h 2239844" name="connsiteY8609"/>
              <a:gd fmla="*/ 1335483 w 4419601" name="connsiteX8610"/>
              <a:gd fmla="*/ 557855 h 2239844" name="connsiteY8610"/>
              <a:gd fmla="*/ 1334954 w 4419601" name="connsiteX8611"/>
              <a:gd fmla="*/ 559864 h 2239844" name="connsiteY8611"/>
              <a:gd fmla="*/ 1334749 w 4419601" name="connsiteX8612"/>
              <a:gd fmla="*/ 559835 h 2239844" name="connsiteY8612"/>
              <a:gd fmla="*/ 1336060 w 4419601" name="connsiteX8613"/>
              <a:gd fmla="*/ 555662 h 2239844" name="connsiteY8613"/>
              <a:gd fmla="*/ 1342783 w 4419601" name="connsiteX8614"/>
              <a:gd fmla="*/ 560982 h 2239844" name="connsiteY8614"/>
              <a:gd fmla="*/ 1335483 w 4419601" name="connsiteX8615"/>
              <a:gd fmla="*/ 557855 h 2239844" name="connsiteY8615"/>
              <a:gd fmla="*/ 1329668 w 4419601" name="connsiteX8616"/>
              <a:gd fmla="*/ 555364 h 2239844" name="connsiteY8616"/>
              <a:gd fmla="*/ 1329696 w 4419601" name="connsiteX8617"/>
              <a:gd fmla="*/ 555376 h 2239844" name="connsiteY8617"/>
              <a:gd fmla="*/ 1328711 w 4419601" name="connsiteX8618"/>
              <a:gd fmla="*/ 558973 h 2239844" name="connsiteY8618"/>
              <a:gd fmla="*/ 1328549 w 4419601" name="connsiteX8619"/>
              <a:gd fmla="*/ 558950 h 2239844" name="connsiteY8619"/>
              <a:gd fmla="*/ 1336352 w 4419601" name="connsiteX8620"/>
              <a:gd fmla="*/ 554554 h 2239844" name="connsiteY8620"/>
              <a:gd fmla="*/ 1336060 w 4419601" name="connsiteX8621"/>
              <a:gd fmla="*/ 555662 h 2239844" name="connsiteY8621"/>
              <a:gd fmla="*/ 1336024 w 4419601" name="connsiteX8622"/>
              <a:gd fmla="*/ 555634 h 2239844" name="connsiteY8622"/>
              <a:gd fmla="*/ 1329921 w 4419601" name="connsiteX8623"/>
              <a:gd fmla="*/ 554554 h 2239844" name="connsiteY8623"/>
              <a:gd fmla="*/ 1334659 w 4419601" name="connsiteX8624"/>
              <a:gd fmla="*/ 554554 h 2239844" name="connsiteY8624"/>
              <a:gd fmla="*/ 1336024 w 4419601" name="connsiteX8625"/>
              <a:gd fmla="*/ 555634 h 2239844" name="connsiteY8625"/>
              <a:gd fmla="*/ 1335365 w 4419601" name="connsiteX8626"/>
              <a:gd fmla="*/ 557805 h 2239844" name="connsiteY8626"/>
              <a:gd fmla="*/ 1329696 w 4419601" name="connsiteX8627"/>
              <a:gd fmla="*/ 555376 h 2239844" name="connsiteY8627"/>
              <a:gd fmla="*/ 1306570 w 4419601" name="connsiteX8628"/>
              <a:gd fmla="*/ 552324 h 2239844" name="connsiteY8628"/>
              <a:gd fmla="*/ 1317059 w 4419601" name="connsiteX8629"/>
              <a:gd fmla="*/ 554554 h 2239844" name="connsiteY8629"/>
              <a:gd fmla="*/ 1320753 w 4419601" name="connsiteX8630"/>
              <a:gd fmla="*/ 557836 h 2239844" name="connsiteY8630"/>
              <a:gd fmla="*/ 1314647 w 4419601" name="connsiteX8631"/>
              <a:gd fmla="*/ 556965 h 2239844" name="connsiteY8631"/>
              <a:gd fmla="*/ 1311918 w 4419601" name="connsiteX8632"/>
              <a:gd fmla="*/ 555930 h 2239844" name="connsiteY8632"/>
              <a:gd fmla="*/ 1310628 w 4419601" name="connsiteX8633"/>
              <a:gd fmla="*/ 554554 h 2239844" name="connsiteY8633"/>
              <a:gd fmla="*/ 1333136 w 4419601" name="connsiteX8634"/>
              <a:gd fmla="*/ 552144 h 2239844" name="connsiteY8634"/>
              <a:gd fmla="*/ 1336352 w 4419601" name="connsiteX8635"/>
              <a:gd fmla="*/ 554554 h 2239844" name="connsiteY8635"/>
              <a:gd fmla="*/ 1334659 w 4419601" name="connsiteX8636"/>
              <a:gd fmla="*/ 554554 h 2239844" name="connsiteY8636"/>
              <a:gd fmla="*/ 1332354 w 4419601" name="connsiteX8637"/>
              <a:gd fmla="*/ 552730 h 2239844" name="connsiteY8637"/>
              <a:gd fmla="*/ 1317059 w 4419601" name="connsiteX8638"/>
              <a:gd fmla="*/ 549963 h 2239844" name="connsiteY8638"/>
              <a:gd fmla="*/ 1318023 w 4419601" name="connsiteX8639"/>
              <a:gd fmla="*/ 550376 h 2239844" name="connsiteY8639"/>
              <a:gd fmla="*/ 1319470 w 4419601" name="connsiteX8640"/>
              <a:gd fmla="*/ 553751 h 2239844" name="connsiteY8640"/>
              <a:gd fmla="*/ 1317059 w 4419601" name="connsiteX8641"/>
              <a:gd fmla="*/ 554554 h 2239844" name="connsiteY8641"/>
              <a:gd fmla="*/ 1317059 w 4419601" name="connsiteX8642"/>
              <a:gd fmla="*/ 553751 h 2239844" name="connsiteY8642"/>
              <a:gd fmla="*/ 1294247 w 4419601" name="connsiteX8643"/>
              <a:gd fmla="*/ 549703 h 2239844" name="connsiteY8643"/>
              <a:gd fmla="*/ 1297086 w 4419601" name="connsiteX8644"/>
              <a:gd fmla="*/ 550307 h 2239844" name="connsiteY8644"/>
              <a:gd fmla="*/ 1311918 w 4419601" name="connsiteX8645"/>
              <a:gd fmla="*/ 555930 h 2239844" name="connsiteY8645"/>
              <a:gd fmla="*/ 1319578 w 4419601" name="connsiteX8646"/>
              <a:gd fmla="*/ 564096 h 2239844" name="connsiteY8646"/>
              <a:gd fmla="*/ 1317177 w 4419601" name="connsiteX8647"/>
              <a:gd fmla="*/ 563754 h 2239844" name="connsiteY8647"/>
              <a:gd fmla="*/ 1310628 w 4419601" name="connsiteX8648"/>
              <a:gd fmla="*/ 558571 h 2239844" name="connsiteY8648"/>
              <a:gd fmla="*/ 1276655 w 4419601" name="connsiteX8649"/>
              <a:gd fmla="*/ 547428 h 2239844" name="connsiteY8649"/>
              <a:gd fmla="*/ 1291335 w 4419601" name="connsiteX8650"/>
              <a:gd fmla="*/ 554554 h 2239844" name="connsiteY8650"/>
              <a:gd fmla="*/ 1314647 w 4419601" name="connsiteX8651"/>
              <a:gd fmla="*/ 563392 h 2239844" name="connsiteY8651"/>
              <a:gd fmla="*/ 1317177 w 4419601" name="connsiteX8652"/>
              <a:gd fmla="*/ 563754 h 2239844" name="connsiteY8652"/>
              <a:gd fmla="*/ 1323399 w 4419601" name="connsiteX8653"/>
              <a:gd fmla="*/ 568677 h 2239844" name="connsiteY8653"/>
              <a:gd fmla="*/ 1324758 w 4419601" name="connsiteX8654"/>
              <a:gd fmla="*/ 571092 h 2239844" name="connsiteY8654"/>
              <a:gd fmla="*/ 1323104 w 4419601" name="connsiteX8655"/>
              <a:gd fmla="*/ 576391 h 2239844" name="connsiteY8655"/>
              <a:gd fmla="*/ 1288923 w 4419601" name="connsiteX8656"/>
              <a:gd fmla="*/ 556965 h 2239844" name="connsiteY8656"/>
              <a:gd fmla="*/ 1308545 w 4419601" name="connsiteX8657"/>
              <a:gd fmla="*/ 546316 h 2239844" name="connsiteY8657"/>
              <a:gd fmla="*/ 1317059 w 4419601" name="connsiteX8658"/>
              <a:gd fmla="*/ 548126 h 2239844" name="connsiteY8658"/>
              <a:gd fmla="*/ 1317059 w 4419601" name="connsiteX8659"/>
              <a:gd fmla="*/ 549963 h 2239844" name="connsiteY8659"/>
              <a:gd fmla="*/ 1292918 w 4419601" name="connsiteX8660"/>
              <a:gd fmla="*/ 542993 h 2239844" name="connsiteY8660"/>
              <a:gd fmla="*/ 1301329 w 4419601" name="connsiteX8661"/>
              <a:gd fmla="*/ 544781 h 2239844" name="connsiteY8661"/>
              <a:gd fmla="*/ 1317059 w 4419601" name="connsiteX8662"/>
              <a:gd fmla="*/ 554554 h 2239844" name="connsiteY8662"/>
              <a:gd fmla="*/ 1292980 w 4419601" name="connsiteX8663"/>
              <a:gd fmla="*/ 539594 h 2239844" name="connsiteY8663"/>
              <a:gd fmla="*/ 1297766 w 4419601" name="connsiteX8664"/>
              <a:gd fmla="*/ 541699 h 2239844" name="connsiteY8664"/>
              <a:gd fmla="*/ 1308545 w 4419601" name="connsiteX8665"/>
              <a:gd fmla="*/ 546316 h 2239844" name="connsiteY8665"/>
              <a:gd fmla="*/ 1301329 w 4419601" name="connsiteX8666"/>
              <a:gd fmla="*/ 544781 h 2239844" name="connsiteY8666"/>
              <a:gd fmla="*/ 1268367 w 4419601" name="connsiteX8667"/>
              <a:gd fmla="*/ 534353 h 2239844" name="connsiteY8667"/>
              <a:gd fmla="*/ 1268758 w 4419601" name="connsiteX8668"/>
              <a:gd fmla="*/ 534450 h 2239844" name="connsiteY8668"/>
              <a:gd fmla="*/ 1279277 w 4419601" name="connsiteX8669"/>
              <a:gd fmla="*/ 540092 h 2239844" name="connsiteY8669"/>
              <a:gd fmla="*/ 1287501 w 4419601" name="connsiteX8670"/>
              <a:gd fmla="*/ 541841 h 2239844" name="connsiteY8670"/>
              <a:gd fmla="*/ 1306570 w 4419601" name="connsiteX8671"/>
              <a:gd fmla="*/ 552324 h 2239844" name="connsiteY8671"/>
              <a:gd fmla="*/ 1297086 w 4419601" name="connsiteX8672"/>
              <a:gd fmla="*/ 550307 h 2239844" name="connsiteY8672"/>
              <a:gd fmla="*/ 1291335 w 4419601" name="connsiteX8673"/>
              <a:gd fmla="*/ 548126 h 2239844" name="connsiteY8673"/>
              <a:gd fmla="*/ 1252749 w 4419601" name="connsiteX8674"/>
              <a:gd fmla="*/ 528843 h 2239844" name="connsiteY8674"/>
              <a:gd fmla="*/ 1256104 w 4419601" name="connsiteX8675"/>
              <a:gd fmla="*/ 528843 h 2239844" name="connsiteY8675"/>
              <a:gd fmla="*/ 1256961 w 4419601" name="connsiteX8676"/>
              <a:gd fmla="*/ 529522 h 2239844" name="connsiteY8676"/>
              <a:gd fmla="*/ 1254538 w 4419601" name="connsiteX8677"/>
              <a:gd fmla="*/ 527602 h 2239844" name="connsiteY8677"/>
              <a:gd fmla="*/ 1258045 w 4419601" name="connsiteX8678"/>
              <a:gd fmla="*/ 528843 h 2239844" name="connsiteY8678"/>
              <a:gd fmla="*/ 1256104 w 4419601" name="connsiteX8679"/>
              <a:gd fmla="*/ 528843 h 2239844" name="connsiteY8679"/>
              <a:gd fmla="*/ 1253516 w 4419601" name="connsiteX8680"/>
              <a:gd fmla="*/ 526276 h 2239844" name="connsiteY8680"/>
              <a:gd fmla="*/ 1253378 w 4419601" name="connsiteX8681"/>
              <a:gd fmla="*/ 526683 h 2239844" name="connsiteY8681"/>
              <a:gd fmla="*/ 1254538 w 4419601" name="connsiteX8682"/>
              <a:gd fmla="*/ 527602 h 2239844" name="connsiteY8682"/>
              <a:gd fmla="*/ 1253225 w 4419601" name="connsiteX8683"/>
              <a:gd fmla="*/ 527137 h 2239844" name="connsiteY8683"/>
              <a:gd fmla="*/ 1252749 w 4419601" name="connsiteX8684"/>
              <a:gd fmla="*/ 528542 h 2239844" name="connsiteY8684"/>
              <a:gd fmla="*/ 1252749 w 4419601" name="connsiteX8685"/>
              <a:gd fmla="*/ 528843 h 2239844" name="connsiteY8685"/>
              <a:gd fmla="*/ 1255795 w 4419601" name="connsiteX8686"/>
              <a:gd fmla="*/ 531211 h 2239844" name="connsiteY8686"/>
              <a:gd fmla="*/ 1252153 w 4419601" name="connsiteX8687"/>
              <a:gd fmla="*/ 530301 h 2239844" name="connsiteY8687"/>
              <a:gd fmla="*/ 1251674 w 4419601" name="connsiteX8688"/>
              <a:gd fmla="*/ 531716 h 2239844" name="connsiteY8688"/>
              <a:gd fmla="*/ 1256937 w 4419601" name="connsiteX8689"/>
              <a:gd fmla="*/ 534539 h 2239844" name="connsiteY8689"/>
              <a:gd fmla="*/ 1257582 w 4419601" name="connsiteX8690"/>
              <a:gd fmla="*/ 532600 h 2239844" name="connsiteY8690"/>
              <a:gd fmla="*/ 1255795 w 4419601" name="connsiteX8691"/>
              <a:gd fmla="*/ 531211 h 2239844" name="connsiteY8691"/>
              <a:gd fmla="*/ 1257871 w 4419601" name="connsiteX8692"/>
              <a:gd fmla="*/ 531730 h 2239844" name="connsiteY8692"/>
              <a:gd fmla="*/ 1258263 w 4419601" name="connsiteX8693"/>
              <a:gd fmla="*/ 530554 h 2239844" name="connsiteY8693"/>
              <a:gd fmla="*/ 1256961 w 4419601" name="connsiteX8694"/>
              <a:gd fmla="*/ 529522 h 2239844" name="connsiteY8694"/>
              <a:gd fmla="*/ 1258522 w 4419601" name="connsiteX8695"/>
              <a:gd fmla="*/ 529774 h 2239844" name="connsiteY8695"/>
              <a:gd fmla="*/ 1258749 w 4419601" name="connsiteX8696"/>
              <a:gd fmla="*/ 529093 h 2239844" name="connsiteY8696"/>
              <a:gd fmla="*/ 1258045 w 4419601" name="connsiteX8697"/>
              <a:gd fmla="*/ 528843 h 2239844" name="connsiteY8697"/>
              <a:gd fmla="*/ 1258303 w 4419601" name="connsiteX8698"/>
              <a:gd fmla="*/ 528843 h 2239844" name="connsiteY8698"/>
              <a:gd fmla="*/ 1258752 w 4419601" name="connsiteX8699"/>
              <a:gd fmla="*/ 529084 h 2239844" name="connsiteY8699"/>
              <a:gd fmla="*/ 1258832 w 4419601" name="connsiteX8700"/>
              <a:gd fmla="*/ 528843 h 2239844" name="connsiteY8700"/>
              <a:gd fmla="*/ 1258303 w 4419601" name="connsiteX8701"/>
              <a:gd fmla="*/ 528843 h 2239844" name="connsiteY8701"/>
              <a:gd fmla="*/ 1243919 w 4419601" name="connsiteX8702"/>
              <a:gd fmla="*/ 525612 h 2239844" name="connsiteY8702"/>
              <a:gd fmla="*/ 1246318 w 4419601" name="connsiteX8703"/>
              <a:gd fmla="*/ 527513 h 2239844" name="connsiteY8703"/>
              <a:gd fmla="*/ 1246318 w 4419601" name="connsiteX8704"/>
              <a:gd fmla="*/ 528843 h 2239844" name="connsiteY8704"/>
              <a:gd fmla="*/ 1243906 w 4419601" name="connsiteX8705"/>
              <a:gd fmla="*/ 525630 h 2239844" name="connsiteY8705"/>
              <a:gd fmla="*/ 1254706 w 4419601" name="connsiteX8706"/>
              <a:gd fmla="*/ 522721 h 2239844" name="connsiteY8706"/>
              <a:gd fmla="*/ 1254675 w 4419601" name="connsiteX8707"/>
              <a:gd fmla="*/ 522855 h 2239844" name="connsiteY8707"/>
              <a:gd fmla="*/ 1254579 w 4419601" name="connsiteX8708"/>
              <a:gd fmla="*/ 523139 h 2239844" name="connsiteY8708"/>
              <a:gd fmla="*/ 1260016 w 4419601" name="connsiteX8709"/>
              <a:gd fmla="*/ 525287 h 2239844" name="connsiteY8709"/>
              <a:gd fmla="*/ 1260565 w 4419601" name="connsiteX8710"/>
              <a:gd fmla="*/ 523636 h 2239844" name="connsiteY8710"/>
              <a:gd fmla="*/ 1246318 w 4419601" name="connsiteX8711"/>
              <a:gd fmla="*/ 522416 h 2239844" name="connsiteY8711"/>
              <a:gd fmla="*/ 1246318 w 4419601" name="connsiteX8712"/>
              <a:gd fmla="*/ 524692 h 2239844" name="connsiteY8712"/>
              <a:gd fmla="*/ 1244968 w 4419601" name="connsiteX8713"/>
              <a:gd fmla="*/ 524214 h 2239844" name="connsiteY8713"/>
              <a:gd fmla="*/ 1239887 w 4419601" name="connsiteX8714"/>
              <a:gd fmla="*/ 522416 h 2239844" name="connsiteY8714"/>
              <a:gd fmla="*/ 1244968 w 4419601" name="connsiteX8715"/>
              <a:gd fmla="*/ 524214 h 2239844" name="connsiteY8715"/>
              <a:gd fmla="*/ 1243919 w 4419601" name="connsiteX8716"/>
              <a:gd fmla="*/ 525612 h 2239844" name="connsiteY8716"/>
              <a:gd fmla="*/ 2840506 w 4419601" name="connsiteX8717"/>
              <a:gd fmla="*/ 521603 h 2239844" name="connsiteY8717"/>
              <a:gd fmla="*/ 2782175 w 4419601" name="connsiteX8718"/>
              <a:gd fmla="*/ 574099 h 2239844" name="connsiteY8718"/>
              <a:gd fmla="*/ 2782590 w 4419601" name="connsiteX8719"/>
              <a:gd fmla="*/ 575347 h 2239844" name="connsiteY8719"/>
              <a:gd fmla="*/ 2705168 w 4419601" name="connsiteX8720"/>
              <a:gd fmla="*/ 625526 h 2239844" name="connsiteY8720"/>
              <a:gd fmla="*/ 2723961 w 4419601" name="connsiteX8721"/>
              <a:gd fmla="*/ 603945 h 2239844" name="connsiteY8721"/>
              <a:gd fmla="*/ 2730837 w 4419601" name="connsiteX8722"/>
              <a:gd fmla="*/ 599812 h 2239844" name="connsiteY8722"/>
              <a:gd fmla="*/ 2819876 w 4419601" name="connsiteX8723"/>
              <a:gd fmla="*/ 537939 h 2239844" name="connsiteY8723"/>
              <a:gd fmla="*/ 2875967 w 4419601" name="connsiteX8724"/>
              <a:gd fmla="*/ 506246 h 2239844" name="connsiteY8724"/>
              <a:gd fmla="*/ 2872017 w 4419601" name="connsiteX8725"/>
              <a:gd fmla="*/ 509815 h 2239844" name="connsiteY8725"/>
              <a:gd fmla="*/ 2870693 w 4419601" name="connsiteX8726"/>
              <a:gd fmla="*/ 510213 h 2239844" name="connsiteY8726"/>
              <a:gd fmla="*/ 1267733 w 4419601" name="connsiteX8727"/>
              <a:gd fmla="*/ 469203 h 2239844" name="connsiteY8727"/>
              <a:gd fmla="*/ 1268312 w 4419601" name="connsiteX8728"/>
              <a:gd fmla="*/ 469824 h 2239844" name="connsiteY8728"/>
              <a:gd fmla="*/ 1271521 w 4419601" name="connsiteX8729"/>
              <a:gd fmla="*/ 503571 h 2239844" name="connsiteY8729"/>
              <a:gd fmla="*/ 1267989 w 4419601" name="connsiteX8730"/>
              <a:gd fmla="*/ 524796 h 2239844" name="connsiteY8730"/>
              <a:gd fmla="*/ 1278473 w 4419601" name="connsiteX8731"/>
              <a:gd fmla="*/ 526433 h 2239844" name="connsiteY8731"/>
              <a:gd fmla="*/ 1304197 w 4419601" name="connsiteX8732"/>
              <a:gd fmla="*/ 535271 h 2239844" name="connsiteY8732"/>
              <a:gd fmla="*/ 1323490 w 4419601" name="connsiteX8733"/>
              <a:gd fmla="*/ 545716 h 2239844" name="connsiteY8733"/>
              <a:gd fmla="*/ 1332354 w 4419601" name="connsiteX8734"/>
              <a:gd fmla="*/ 552730 h 2239844" name="connsiteY8734"/>
              <a:gd fmla="*/ 1329921 w 4419601" name="connsiteX8735"/>
              <a:gd fmla="*/ 554554 h 2239844" name="connsiteY8735"/>
              <a:gd fmla="*/ 1329668 w 4419601" name="connsiteX8736"/>
              <a:gd fmla="*/ 555364 h 2239844" name="connsiteY8736"/>
              <a:gd fmla="*/ 1318023 w 4419601" name="connsiteX8737"/>
              <a:gd fmla="*/ 550376 h 2239844" name="connsiteY8737"/>
              <a:gd fmla="*/ 1317059 w 4419601" name="connsiteX8738"/>
              <a:gd fmla="*/ 548126 h 2239844" name="connsiteY8738"/>
              <a:gd fmla="*/ 1280884 w 4419601" name="connsiteX8739"/>
              <a:gd fmla="*/ 529647 h 2239844" name="connsiteY8739"/>
              <a:gd fmla="*/ 1267902 w 4419601" name="connsiteX8740"/>
              <a:gd fmla="*/ 525321 h 2239844" name="connsiteY8740"/>
              <a:gd fmla="*/ 1267420 w 4419601" name="connsiteX8741"/>
              <a:gd fmla="*/ 528213 h 2239844" name="connsiteY8741"/>
              <a:gd fmla="*/ 1287315 w 4419601" name="connsiteX8742"/>
              <a:gd fmla="*/ 536075 h 2239844" name="connsiteY8742"/>
              <a:gd fmla="*/ 1292980 w 4419601" name="connsiteX8743"/>
              <a:gd fmla="*/ 539594 h 2239844" name="connsiteY8743"/>
              <a:gd fmla="*/ 1277669 w 4419601" name="connsiteX8744"/>
              <a:gd fmla="*/ 532861 h 2239844" name="connsiteY8744"/>
              <a:gd fmla="*/ 1266935 w 4419601" name="connsiteX8745"/>
              <a:gd fmla="*/ 531130 h 2239844" name="connsiteY8745"/>
              <a:gd fmla="*/ 1266800 w 4419601" name="connsiteX8746"/>
              <a:gd fmla="*/ 531942 h 2239844" name="connsiteY8746"/>
              <a:gd fmla="*/ 1278473 w 4419601" name="connsiteX8747"/>
              <a:gd fmla="*/ 536075 h 2239844" name="connsiteY8747"/>
              <a:gd fmla="*/ 1292918 w 4419601" name="connsiteX8748"/>
              <a:gd fmla="*/ 542993 h 2239844" name="connsiteY8748"/>
              <a:gd fmla="*/ 1287501 w 4419601" name="connsiteX8749"/>
              <a:gd fmla="*/ 541841 h 2239844" name="connsiteY8749"/>
              <a:gd fmla="*/ 1278473 w 4419601" name="connsiteX8750"/>
              <a:gd fmla="*/ 536878 h 2239844" name="connsiteY8750"/>
              <a:gd fmla="*/ 1268758 w 4419601" name="connsiteX8751"/>
              <a:gd fmla="*/ 534450 h 2239844" name="connsiteY8751"/>
              <a:gd fmla="*/ 1266600 w 4419601" name="connsiteX8752"/>
              <a:gd fmla="*/ 533293 h 2239844" name="connsiteY8752"/>
              <a:gd fmla="*/ 1266577 w 4419601" name="connsiteX8753"/>
              <a:gd fmla="*/ 533280 h 2239844" name="connsiteY8753"/>
              <a:gd fmla="*/ 1266577 w 4419601" name="connsiteX8754"/>
              <a:gd fmla="*/ 533281 h 2239844" name="connsiteY8754"/>
              <a:gd fmla="*/ 1266600 w 4419601" name="connsiteX8755"/>
              <a:gd fmla="*/ 533293 h 2239844" name="connsiteY8755"/>
              <a:gd fmla="*/ 1268367 w 4419601" name="connsiteX8756"/>
              <a:gd fmla="*/ 534353 h 2239844" name="connsiteY8756"/>
              <a:gd fmla="*/ 1266477 w 4419601" name="connsiteX8757"/>
              <a:gd fmla="*/ 533881 h 2239844" name="connsiteY8757"/>
              <a:gd fmla="*/ 1266142 w 4419601" name="connsiteX8758"/>
              <a:gd fmla="*/ 535896 h 2239844" name="connsiteY8758"/>
              <a:gd fmla="*/ 1291335 w 4419601" name="connsiteX8759"/>
              <a:gd fmla="*/ 548126 h 2239844" name="connsiteY8759"/>
              <a:gd fmla="*/ 1294247 w 4419601" name="connsiteX8760"/>
              <a:gd fmla="*/ 549703 h 2239844" name="connsiteY8760"/>
              <a:gd fmla="*/ 1279277 w 4419601" name="connsiteX8761"/>
              <a:gd fmla="*/ 546519 h 2239844" name="connsiteY8761"/>
              <a:gd fmla="*/ 1267056 w 4419601" name="connsiteX8762"/>
              <a:gd fmla="*/ 539965 h 2239844" name="connsiteY8762"/>
              <a:gd fmla="*/ 1265647 w 4419601" name="connsiteX8763"/>
              <a:gd fmla="*/ 538870 h 2239844" name="connsiteY8763"/>
              <a:gd fmla="*/ 1265595 w 4419601" name="connsiteX8764"/>
              <a:gd fmla="*/ 539182 h 2239844" name="connsiteY8764"/>
              <a:gd fmla="*/ 1267056 w 4419601" name="connsiteX8765"/>
              <a:gd fmla="*/ 539965 h 2239844" name="connsiteY8765"/>
              <a:gd fmla="*/ 1276655 w 4419601" name="connsiteX8766"/>
              <a:gd fmla="*/ 547428 h 2239844" name="connsiteY8766"/>
              <a:gd fmla="*/ 1265152 w 4419601" name="connsiteX8767"/>
              <a:gd fmla="*/ 541844 h 2239844" name="connsiteY8767"/>
              <a:gd fmla="*/ 1265103 w 4419601" name="connsiteX8768"/>
              <a:gd fmla="*/ 542138 h 2239844" name="connsiteY8768"/>
              <a:gd fmla="*/ 1239434 w 4419601" name="connsiteX8769"/>
              <a:gd fmla="*/ 587134 h 2239844" name="connsiteY8769"/>
              <a:gd fmla="*/ 1214943 w 4419601" name="connsiteX8770"/>
              <a:gd fmla="*/ 628020 h 2239844" name="connsiteY8770"/>
              <a:gd fmla="*/ 1225923 w 4419601" name="connsiteX8771"/>
              <a:gd fmla="*/ 601044 h 2239844" name="connsiteY8771"/>
              <a:gd fmla="*/ 1226600 w 4419601" name="connsiteX8772"/>
              <a:gd fmla="*/ 599990 h 2239844" name="connsiteY8772"/>
              <a:gd fmla="*/ 1252269 w 4419601" name="connsiteX8773"/>
              <a:gd fmla="*/ 548566 h 2239844" name="connsiteY8773"/>
              <a:gd fmla="*/ 1256570 w 4419601" name="connsiteX8774"/>
              <a:gd fmla="*/ 535641 h 2239844" name="connsiteY8774"/>
              <a:gd fmla="*/ 1251662 w 4419601" name="connsiteX8775"/>
              <a:gd fmla="*/ 531750 h 2239844" name="connsiteY8775"/>
              <a:gd fmla="*/ 1239434 w 4419601" name="connsiteX8776"/>
              <a:gd fmla="*/ 567850 h 2239844" name="connsiteY8776"/>
              <a:gd fmla="*/ 1225923 w 4419601" name="connsiteX8777"/>
              <a:gd fmla="*/ 601044 h 2239844" name="connsiteY8777"/>
              <a:gd fmla="*/ 1218229 w 4419601" name="connsiteX8778"/>
              <a:gd fmla="*/ 613032 h 2239844" name="connsiteY8778"/>
              <a:gd fmla="*/ 1233017 w 4419601" name="connsiteX8779"/>
              <a:gd fmla="*/ 571064 h 2239844" name="connsiteY8779"/>
              <a:gd fmla="*/ 1247643 w 4419601" name="connsiteX8780"/>
              <a:gd fmla="*/ 529554 h 2239844" name="connsiteY8780"/>
              <a:gd fmla="*/ 1246318 w 4419601" name="connsiteX8781"/>
              <a:gd fmla="*/ 528843 h 2239844" name="connsiteY8781"/>
              <a:gd fmla="*/ 1247766 w 4419601" name="connsiteX8782"/>
              <a:gd fmla="*/ 529205 h 2239844" name="connsiteY8782"/>
              <a:gd fmla="*/ 1247916 w 4419601" name="connsiteX8783"/>
              <a:gd fmla="*/ 528780 h 2239844" name="connsiteY8783"/>
              <a:gd fmla="*/ 1246318 w 4419601" name="connsiteX8784"/>
              <a:gd fmla="*/ 527513 h 2239844" name="connsiteY8784"/>
              <a:gd fmla="*/ 1246318 w 4419601" name="connsiteX8785"/>
              <a:gd fmla="*/ 525630 h 2239844" name="connsiteY8785"/>
              <a:gd fmla="*/ 1246318 w 4419601" name="connsiteX8786"/>
              <a:gd fmla="*/ 524692 h 2239844" name="connsiteY8786"/>
              <a:gd fmla="*/ 1249019 w 4419601" name="connsiteX8787"/>
              <a:gd fmla="*/ 525648 h 2239844" name="connsiteY8787"/>
              <a:gd fmla="*/ 1249548 w 4419601" name="connsiteX8788"/>
              <a:gd fmla="*/ 524148 h 2239844" name="connsiteY8788"/>
              <a:gd fmla="*/ 1246318 w 4419601" name="connsiteX8789"/>
              <a:gd fmla="*/ 522416 h 2239844" name="connsiteY8789"/>
              <a:gd fmla="*/ 1247996 w 4419601" name="connsiteX8790"/>
              <a:gd fmla="*/ 522416 h 2239844" name="connsiteY8790"/>
              <a:gd fmla="*/ 1249686 w 4419601" name="connsiteX8791"/>
              <a:gd fmla="*/ 523756 h 2239844" name="connsiteY8791"/>
              <a:gd fmla="*/ 1250159 w 4419601" name="connsiteX8792"/>
              <a:gd fmla="*/ 522416 h 2239844" name="connsiteY8792"/>
              <a:gd fmla="*/ 1247996 w 4419601" name="connsiteX8793"/>
              <a:gd fmla="*/ 522416 h 2239844" name="connsiteY8793"/>
              <a:gd fmla="*/ 1241384 w 4419601" name="connsiteX8794"/>
              <a:gd fmla="*/ 517174 h 2239844" name="connsiteY8794"/>
              <a:gd fmla="*/ 1239887 w 4419601" name="connsiteX8795"/>
              <a:gd fmla="*/ 521536 h 2239844" name="connsiteY8795"/>
              <a:gd fmla="*/ 1239887 w 4419601" name="connsiteX8796"/>
              <a:gd fmla="*/ 522416 h 2239844" name="connsiteY8796"/>
              <a:gd fmla="*/ 1239719 w 4419601" name="connsiteX8797"/>
              <a:gd fmla="*/ 522025 h 2239844" name="connsiteY8797"/>
              <a:gd fmla="*/ 1239434 w 4419601" name="connsiteX8798"/>
              <a:gd fmla="*/ 522855 h 2239844" name="connsiteY8798"/>
              <a:gd fmla="*/ 1149592 w 4419601" name="connsiteX8799"/>
              <a:gd fmla="*/ 702836 h 2239844" name="connsiteY8799"/>
              <a:gd fmla="*/ 1095046 w 4419601" name="connsiteX8800"/>
              <a:gd fmla="*/ 792827 h 2239844" name="connsiteY8800"/>
              <a:gd fmla="*/ 1056782 w 4419601" name="connsiteX8801"/>
              <a:gd fmla="*/ 855954 h 2239844" name="connsiteY8801"/>
              <a:gd fmla="*/ 1040499 w 4419601" name="connsiteX8802"/>
              <a:gd fmla="*/ 879604 h 2239844" name="connsiteY8802"/>
              <a:gd fmla="*/ 1001584 w 4419601" name="connsiteX8803"/>
              <a:gd fmla="*/ 936124 h 2239844" name="connsiteY8803"/>
              <a:gd fmla="*/ 1004447 w 4419601" name="connsiteX8804"/>
              <a:gd fmla="*/ 940145 h 2239844" name="connsiteY8804"/>
              <a:gd fmla="*/ 1040499 w 4419601" name="connsiteX8805"/>
              <a:gd fmla="*/ 882818 h 2239844" name="connsiteY8805"/>
              <a:gd fmla="*/ 1056782 w 4419601" name="connsiteX8806"/>
              <a:gd fmla="*/ 855954 h 2239844" name="connsiteY8806"/>
              <a:gd fmla="*/ 1104671 w 4419601" name="connsiteX8807"/>
              <a:gd fmla="*/ 786399 h 2239844" name="connsiteY8807"/>
              <a:gd fmla="*/ 1168844 w 4419601" name="connsiteX8808"/>
              <a:gd fmla="*/ 689980 h 2239844" name="connsiteY8808"/>
              <a:gd fmla="*/ 1197722 w 4419601" name="connsiteX8809"/>
              <a:gd fmla="*/ 644985 h 2239844" name="connsiteY8809"/>
              <a:gd fmla="*/ 1218229 w 4419601" name="connsiteX8810"/>
              <a:gd fmla="*/ 613032 h 2239844" name="connsiteY8810"/>
              <a:gd fmla="*/ 1213765 w 4419601" name="connsiteX8811"/>
              <a:gd fmla="*/ 625701 h 2239844" name="connsiteY8811"/>
              <a:gd fmla="*/ 1201391 w 4419601" name="connsiteX8812"/>
              <a:gd fmla="*/ 650645 h 2239844" name="connsiteY8812"/>
              <a:gd fmla="*/ 1181679 w 4419601" name="connsiteX8813"/>
              <a:gd fmla="*/ 683552 h 2239844" name="connsiteY8813"/>
              <a:gd fmla="*/ 1117506 w 4419601" name="connsiteX8814"/>
              <a:gd fmla="*/ 773543 h 2239844" name="connsiteY8814"/>
              <a:gd fmla="*/ 1053333 w 4419601" name="connsiteX8815"/>
              <a:gd fmla="*/ 869962 h 2239844" name="connsiteY8815"/>
              <a:gd fmla="*/ 1005571 w 4419601" name="connsiteX8816"/>
              <a:gd fmla="*/ 941724 h 2239844" name="connsiteY8816"/>
              <a:gd fmla="*/ 1008355 w 4419601" name="connsiteX8817"/>
              <a:gd fmla="*/ 945632 h 2239844" name="connsiteY8817"/>
              <a:gd fmla="*/ 1003967 w 4419601" name="connsiteX8818"/>
              <a:gd fmla="*/ 944134 h 2239844" name="connsiteY8818"/>
              <a:gd fmla="*/ 1002470 w 4419601" name="connsiteX8819"/>
              <a:gd fmla="*/ 946383 h 2239844" name="connsiteY8819"/>
              <a:gd fmla="*/ 1007994 w 4419601" name="connsiteX8820"/>
              <a:gd fmla="*/ 954139 h 2239844" name="connsiteY8820"/>
              <a:gd fmla="*/ 999625 w 4419601" name="connsiteX8821"/>
              <a:gd fmla="*/ 950659 h 2239844" name="connsiteY8821"/>
              <a:gd fmla="*/ 989161 w 4419601" name="connsiteX8822"/>
              <a:gd fmla="*/ 966381 h 2239844" name="connsiteY8822"/>
              <a:gd fmla="*/ 980560 w 4419601" name="connsiteX8823"/>
              <a:gd fmla="*/ 978129 h 2239844" name="connsiteY8823"/>
              <a:gd fmla="*/ 998206 w 4419601" name="connsiteX8824"/>
              <a:gd fmla="*/ 950069 h 2239844" name="connsiteY8824"/>
              <a:gd fmla="*/ 993368 w 4419601" name="connsiteX8825"/>
              <a:gd fmla="*/ 948057 h 2239844" name="connsiteY8825"/>
              <a:gd fmla="*/ 976326 w 4419601" name="connsiteX8826"/>
              <a:gd fmla="*/ 972809 h 2239844" name="connsiteY8826"/>
              <a:gd fmla="*/ 974968 w 4419601" name="connsiteX8827"/>
              <a:gd fmla="*/ 974752 h 2239844" name="connsiteY8827"/>
              <a:gd fmla="*/ 991920 w 4419601" name="connsiteX8828"/>
              <a:gd fmla="*/ 947455 h 2239844" name="connsiteY8828"/>
              <a:gd fmla="*/ 975096 w 4419601" name="connsiteX8829"/>
              <a:gd fmla="*/ 940458 h 2239844" name="connsiteY8829"/>
              <a:gd fmla="*/ 967554 w 4419601" name="connsiteX8830"/>
              <a:gd fmla="*/ 936756 h 2239844" name="connsiteY8830"/>
              <a:gd fmla="*/ 968677 w 4419601" name="connsiteX8831"/>
              <a:gd fmla="*/ 937239 h 2239844" name="connsiteY8831"/>
              <a:gd fmla="*/ 969479 w 4419601" name="connsiteX8832"/>
              <a:gd fmla="*/ 934824 h 2239844" name="connsiteY8832"/>
              <a:gd fmla="*/ 963696 w 4419601" name="connsiteX8833"/>
              <a:gd fmla="*/ 929734 h 2239844" name="connsiteY8833"/>
              <a:gd fmla="*/ 976701 w 4419601" name="connsiteX8834"/>
              <a:gd fmla="*/ 934824 h 2239844" name="connsiteY8834"/>
              <a:gd fmla="*/ 995729 w 4419601" name="connsiteX8835"/>
              <a:gd fmla="*/ 941321 h 2239844" name="connsiteY8835"/>
              <a:gd fmla="*/ 997190 w 4419601" name="connsiteX8836"/>
              <a:gd fmla="*/ 938968 h 2239844" name="connsiteY8836"/>
              <a:gd fmla="*/ 988125 w 4419601" name="connsiteX8837"/>
              <a:gd fmla="*/ 926240 h 2239844" name="connsiteY8837"/>
              <a:gd fmla="*/ 988737 w 4419601" name="connsiteX8838"/>
              <a:gd fmla="*/ 921948 h 2239844" name="connsiteY8838"/>
              <a:gd fmla="*/ 981376 w 4419601" name="connsiteX8839"/>
              <a:gd fmla="*/ 918514 h 2239844" name="connsiteY8839"/>
              <a:gd fmla="*/ 950222 w 4419601" name="connsiteX8840"/>
              <a:gd fmla="*/ 896195 h 2239844" name="connsiteY8840"/>
              <a:gd fmla="*/ 886032 w 4419601" name="connsiteX8841"/>
              <a:gd fmla="*/ 851127 h 2239844" name="connsiteY8841"/>
              <a:gd fmla="*/ 914918 w 4419601" name="connsiteX8842"/>
              <a:gd fmla="*/ 867223 h 2239844" name="connsiteY8842"/>
              <a:gd fmla="*/ 933299 w 4419601" name="connsiteX8843"/>
              <a:gd fmla="*/ 877465 h 2239844" name="connsiteY8843"/>
              <a:gd fmla="*/ 956641 w 4419601" name="connsiteX8844"/>
              <a:gd fmla="*/ 896195 h 2239844" name="connsiteY8844"/>
              <a:gd fmla="*/ 990341 w 4419601" name="connsiteX8845"/>
              <a:gd fmla="*/ 920338 h 2239844" name="connsiteY8845"/>
              <a:gd fmla="*/ 1000180 w 4419601" name="connsiteX8846"/>
              <a:gd fmla="*/ 934153 h 2239844" name="connsiteY8846"/>
              <a:gd fmla="*/ 1007610 w 4419601" name="connsiteX8847"/>
              <a:gd fmla="*/ 922189 h 2239844" name="connsiteY8847"/>
              <a:gd fmla="*/ 1066168 w 4419601" name="connsiteX8848"/>
              <a:gd fmla="*/ 824967 h 2239844" name="connsiteY8848"/>
              <a:gd fmla="*/ 1123923 w 4419601" name="connsiteX8849"/>
              <a:gd fmla="*/ 734976 h 2239844" name="connsiteY8849"/>
              <a:gd fmla="*/ 1175261 w 4419601" name="connsiteX8850"/>
              <a:gd fmla="*/ 651413 h 2239844" name="connsiteY8850"/>
              <a:gd fmla="*/ 1220182 w 4419601" name="connsiteX8851"/>
              <a:gd fmla="*/ 560619 h 2239844" name="connsiteY8851"/>
              <a:gd fmla="*/ 1241548 w 4419601" name="connsiteX8852"/>
              <a:gd fmla="*/ 481035 h 2239844" name="connsiteY8852"/>
              <a:gd fmla="*/ 1242643 w 4419601" name="connsiteX8853"/>
              <a:gd fmla="*/ 482680 h 2239844" name="connsiteY8853"/>
              <a:gd fmla="*/ 1245851 w 4419601" name="connsiteX8854"/>
              <a:gd fmla="*/ 477859 h 2239844" name="connsiteY8854"/>
              <a:gd fmla="*/ 1252269 w 4419601" name="connsiteX8855"/>
              <a:gd fmla="*/ 471431 h 2239844" name="connsiteY8855"/>
              <a:gd fmla="*/ 1248258 w 4419601" name="connsiteX8856"/>
              <a:gd fmla="*/ 497143 h 2239844" name="connsiteY8856"/>
              <a:gd fmla="*/ 1241595 w 4419601" name="connsiteX8857"/>
              <a:gd fmla="*/ 516557 h 2239844" name="connsiteY8857"/>
              <a:gd fmla="*/ 1251106 w 4419601" name="connsiteX8858"/>
              <a:gd fmla="*/ 519726 h 2239844" name="connsiteY8858"/>
              <a:gd fmla="*/ 1252269 w 4419601" name="connsiteX8859"/>
              <a:gd fmla="*/ 516427 h 2239844" name="connsiteY8859"/>
              <a:gd fmla="*/ 1256279 w 4419601" name="connsiteX8860"/>
              <a:gd fmla="*/ 496339 h 2239844" name="connsiteY8860"/>
              <a:gd fmla="*/ 1261003 w 4419601" name="connsiteX8861"/>
              <a:gd fmla="*/ 483007 h 2239844" name="connsiteY8861"/>
              <a:gd fmla="*/ 1262154 w 4419601" name="connsiteX8862"/>
              <a:gd fmla="*/ 490585 h 2239844" name="connsiteY8862"/>
              <a:gd fmla="*/ 1255092 w 4419601" name="connsiteX8863"/>
              <a:gd fmla="*/ 521054 h 2239844" name="connsiteY8863"/>
              <a:gd fmla="*/ 1260792 w 4419601" name="connsiteX8864"/>
              <a:gd fmla="*/ 522953 h 2239844" name="connsiteY8864"/>
              <a:gd fmla="*/ 1265103 w 4419601" name="connsiteX8865"/>
              <a:gd fmla="*/ 509999 h 2239844" name="connsiteY8865"/>
              <a:gd fmla="*/ 1262154 w 4419601" name="connsiteX8866"/>
              <a:gd fmla="*/ 490585 h 2239844" name="connsiteY8866"/>
              <a:gd fmla="*/ 1265103 w 4419601" name="connsiteX8867"/>
              <a:gd fmla="*/ 477859 h 2239844" name="connsiteY8867"/>
              <a:gd fmla="*/ 1244958 w 4419601" name="connsiteX8868"/>
              <a:gd fmla="*/ 468332 h 2239844" name="connsiteY8868"/>
              <a:gd fmla="*/ 1241548 w 4419601" name="connsiteX8869"/>
              <a:gd fmla="*/ 481035 h 2239844" name="connsiteY8869"/>
              <a:gd fmla="*/ 1239434 w 4419601" name="connsiteX8870"/>
              <a:gd fmla="*/ 477859 h 2239844" name="connsiteY8870"/>
              <a:gd fmla="*/ 1243445 w 4419601" name="connsiteX8871"/>
              <a:gd fmla="*/ 469021 h 2239844" name="connsiteY8871"/>
              <a:gd fmla="*/ 3179763 w 4419601" name="connsiteX8872"/>
              <a:gd fmla="*/ 465188 h 2239844" name="connsiteY8872"/>
              <a:gd fmla="*/ 3179763 w 4419601" name="connsiteX8873"/>
              <a:gd fmla="*/ 471538 h 2239844" name="connsiteY8873"/>
              <a:gd fmla="*/ 3179763 w 4419601" name="connsiteX8874"/>
              <a:gd fmla="*/ 465188 h 2239844" name="connsiteY8874"/>
              <a:gd fmla="*/ 1252269 w 4419601" name="connsiteX8875"/>
              <a:gd fmla="*/ 465003 h 2239844" name="connsiteY8875"/>
              <a:gd fmla="*/ 1252269 w 4419601" name="connsiteX8876"/>
              <a:gd fmla="*/ 471431 h 2239844" name="connsiteY8876"/>
              <a:gd fmla="*/ 1251467 w 4419601" name="connsiteX8877"/>
              <a:gd fmla="*/ 468217 h 2239844" name="connsiteY8877"/>
              <a:gd fmla="*/ 1248695 w 4419601" name="connsiteX8878"/>
              <a:gd fmla="*/ 466631 h 2239844" name="connsiteY8878"/>
              <a:gd fmla="*/ 1245851 w 4419601" name="connsiteX8879"/>
              <a:gd fmla="*/ 465003 h 2239844" name="connsiteY8879"/>
              <a:gd fmla="*/ 1248695 w 4419601" name="connsiteX8880"/>
              <a:gd fmla="*/ 466631 h 2239844" name="connsiteY8880"/>
              <a:gd fmla="*/ 1244958 w 4419601" name="connsiteX8881"/>
              <a:gd fmla="*/ 468332 h 2239844" name="connsiteY8881"/>
              <a:gd fmla="*/ 1135848 w 4419601" name="connsiteX8882"/>
              <a:gd fmla="*/ 456488 h 2239844" name="connsiteY8882"/>
              <a:gd fmla="*/ 1136651 w 4419601" name="connsiteX8883"/>
              <a:gd fmla="*/ 458887 h 2239844" name="connsiteY8883"/>
              <a:gd fmla="*/ 1008138 w 4419601" name="connsiteX8884"/>
              <a:gd fmla="*/ 657276 h 2239844" name="connsiteY8884"/>
              <a:gd fmla="*/ 1008138 w 4419601" name="connsiteX8885"/>
              <a:gd fmla="*/ 650876 h 2239844" name="connsiteY8885"/>
              <a:gd fmla="*/ 1130225 w 4419601" name="connsiteX8886"/>
              <a:gd fmla="*/ 458887 h 2239844" name="connsiteY8886"/>
              <a:gd fmla="*/ 1135848 w 4419601" name="connsiteX8887"/>
              <a:gd fmla="*/ 456488 h 2239844" name="connsiteY8887"/>
              <a:gd fmla="*/ 1236627 w 4419601" name="connsiteX8888"/>
              <a:gd fmla="*/ 456484 h 2239844" name="connsiteY8888"/>
              <a:gd fmla="*/ 1239838 w 4419601" name="connsiteX8889"/>
              <a:gd fmla="*/ 458881 h 2239844" name="connsiteY8889"/>
              <a:gd fmla="*/ 1169194 w 4419601" name="connsiteX8890"/>
              <a:gd fmla="*/ 586739 h 2239844" name="connsiteY8890"/>
              <a:gd fmla="*/ 1137083 w 4419601" name="connsiteX8891"/>
              <a:gd fmla="*/ 644275 h 2239844" name="connsiteY8891"/>
              <a:gd fmla="*/ 1104972 w 4419601" name="connsiteX8892"/>
              <a:gd fmla="*/ 689026 h 2239844" name="connsiteY8892"/>
              <a:gd fmla="*/ 1098550 w 4419601" name="connsiteX8893"/>
              <a:gd fmla="*/ 682633 h 2239844" name="connsiteY8893"/>
              <a:gd fmla="*/ 1137083 w 4419601" name="connsiteX8894"/>
              <a:gd fmla="*/ 637883 h 2239844" name="connsiteY8894"/>
              <a:gd fmla="*/ 1162772 w 4419601" name="connsiteX8895"/>
              <a:gd fmla="*/ 580346 h 2239844" name="connsiteY8895"/>
              <a:gd fmla="*/ 1233416 w 4419601" name="connsiteX8896"/>
              <a:gd fmla="*/ 458881 h 2239844" name="connsiteY8896"/>
              <a:gd fmla="*/ 1236627 w 4419601" name="connsiteX8897"/>
              <a:gd fmla="*/ 456484 h 2239844" name="connsiteY8897"/>
              <a:gd fmla="*/ 2924577 w 4419601" name="connsiteX8898"/>
              <a:gd fmla="*/ 456052 h 2239844" name="connsiteY8898"/>
              <a:gd fmla="*/ 2865599 w 4419601" name="connsiteX8899"/>
              <a:gd fmla="*/ 509815 h 2239844" name="connsiteY8899"/>
              <a:gd fmla="*/ 2863995 w 4419601" name="connsiteX8900"/>
              <a:gd fmla="*/ 512225 h 2239844" name="connsiteY8900"/>
              <a:gd fmla="*/ 2870693 w 4419601" name="connsiteX8901"/>
              <a:gd fmla="*/ 510213 h 2239844" name="connsiteY8901"/>
              <a:gd fmla="*/ 2805061 w 4419601" name="connsiteX8902"/>
              <a:gd fmla="*/ 559581 h 2239844" name="connsiteY8902"/>
              <a:gd fmla="*/ 2911478 w 4419601" name="connsiteX8903"/>
              <a:gd fmla="*/ 465772 h 2239844" name="connsiteY8903"/>
              <a:gd fmla="*/ 1176262 w 4419601" name="connsiteX8904"/>
              <a:gd fmla="*/ 451003 h 2239844" name="connsiteY8904"/>
              <a:gd fmla="*/ 1175459 w 4419601" name="connsiteX8905"/>
              <a:gd fmla="*/ 455036 h 2239844" name="connsiteY8905"/>
              <a:gd fmla="*/ 1174335 w 4419601" name="connsiteX8906"/>
              <a:gd fmla="*/ 456810 h 2239844" name="connsiteY8906"/>
              <a:gd fmla="*/ 1173853 w 4419601" name="connsiteX8907"/>
              <a:gd fmla="*/ 456649 h 2239844" name="connsiteY8907"/>
              <a:gd fmla="*/ 1176262 w 4419601" name="connsiteX8908"/>
              <a:gd fmla="*/ 451003 h 2239844" name="connsiteY8908"/>
              <a:gd fmla="*/ 1182688 w 4419601" name="connsiteX8909"/>
              <a:gd fmla="*/ 444551 h 2239844" name="connsiteY8909"/>
              <a:gd fmla="*/ 1182688 w 4419601" name="connsiteX8910"/>
              <a:gd fmla="*/ 451003 h 2239844" name="connsiteY8910"/>
              <a:gd fmla="*/ 1169837 w 4419601" name="connsiteX8911"/>
              <a:gd fmla="*/ 476813 h 2239844" name="connsiteY8911"/>
              <a:gd fmla="*/ 1131283 w 4419601" name="connsiteX8912"/>
              <a:gd fmla="*/ 534885 h 2239844" name="connsiteY8912"/>
              <a:gd fmla="*/ 1054175 w 4419601" name="connsiteX8913"/>
              <a:gd fmla="*/ 644576 h 2239844" name="connsiteY8913"/>
              <a:gd fmla="*/ 1047750 w 4419601" name="connsiteX8914"/>
              <a:gd fmla="*/ 638123 h 2239844" name="connsiteY8914"/>
              <a:gd fmla="*/ 1118432 w 4419601" name="connsiteX8915"/>
              <a:gd fmla="*/ 547790 h 2239844" name="connsiteY8915"/>
              <a:gd fmla="*/ 1150560 w 4419601" name="connsiteX8916"/>
              <a:gd fmla="*/ 502623 h 2239844" name="connsiteY8916"/>
              <a:gd fmla="*/ 1163411 w 4419601" name="connsiteX8917"/>
              <a:gd fmla="*/ 476813 h 2239844" name="connsiteY8917"/>
              <a:gd fmla="*/ 1169837 w 4419601" name="connsiteX8918"/>
              <a:gd fmla="*/ 463908 h 2239844" name="connsiteY8918"/>
              <a:gd fmla="*/ 1174335 w 4419601" name="connsiteX8919"/>
              <a:gd fmla="*/ 456810 h 2239844" name="connsiteY8919"/>
              <a:gd fmla="*/ 1176262 w 4419601" name="connsiteX8920"/>
              <a:gd fmla="*/ 457456 h 2239844" name="connsiteY8920"/>
              <a:gd fmla="*/ 1176262 w 4419601" name="connsiteX8921"/>
              <a:gd fmla="*/ 451003 h 2239844" name="connsiteY8921"/>
              <a:gd fmla="*/ 1182688 w 4419601" name="connsiteX8922"/>
              <a:gd fmla="*/ 444551 h 2239844" name="connsiteY8922"/>
              <a:gd fmla="*/ 1195316 w 4419601" name="connsiteX8923"/>
              <a:gd fmla="*/ 438201 h 2239844" name="connsiteY8923"/>
              <a:gd fmla="*/ 1201738 w 4419601" name="connsiteX8924"/>
              <a:gd fmla="*/ 444642 h 2239844" name="connsiteY8924"/>
              <a:gd fmla="*/ 1066872 w 4419601" name="connsiteX8925"/>
              <a:gd fmla="*/ 663626 h 2239844" name="connsiteY8925"/>
              <a:gd fmla="*/ 1060450 w 4419601" name="connsiteX8926"/>
              <a:gd fmla="*/ 657185 h 2239844" name="connsiteY8926"/>
              <a:gd fmla="*/ 1195316 w 4419601" name="connsiteX8927"/>
              <a:gd fmla="*/ 438201 h 2239844" name="connsiteY8927"/>
              <a:gd fmla="*/ 1256062 w 4419601" name="connsiteX8928"/>
              <a:gd fmla="*/ 434606 h 2239844" name="connsiteY8928"/>
              <a:gd fmla="*/ 1258888 w 4419601" name="connsiteX8929"/>
              <a:gd fmla="*/ 438201 h 2239844" name="connsiteY8929"/>
              <a:gd fmla="*/ 1252466 w 4419601" name="connsiteX8930"/>
              <a:gd fmla="*/ 438201 h 2239844" name="connsiteY8930"/>
              <a:gd fmla="*/ 1253269 w 4419601" name="connsiteX8931"/>
              <a:gd fmla="*/ 437399 h 2239844" name="connsiteY8931"/>
              <a:gd fmla="*/ 1127091 w 4419601" name="connsiteX8932"/>
              <a:gd fmla="*/ 430338 h 2239844" name="connsiteY8932"/>
              <a:gd fmla="*/ 1130301 w 4419601" name="connsiteX8933"/>
              <a:gd fmla="*/ 438399 h 2239844" name="connsiteY8933"/>
              <a:gd fmla="*/ 989082 w 4419601" name="connsiteX8934"/>
              <a:gd fmla="*/ 625427 h 2239844" name="connsiteY8934"/>
              <a:gd fmla="*/ 982663 w 4419601" name="connsiteX8935"/>
              <a:gd fmla="*/ 625427 h 2239844" name="connsiteY8935"/>
              <a:gd fmla="*/ 1123882 w 4419601" name="connsiteX8936"/>
              <a:gd fmla="*/ 431950 h 2239844" name="connsiteY8936"/>
              <a:gd fmla="*/ 1127091 w 4419601" name="connsiteX8937"/>
              <a:gd fmla="*/ 430338 h 2239844" name="connsiteY8937"/>
              <a:gd fmla="*/ 1104837 w 4419601" name="connsiteX8938"/>
              <a:gd fmla="*/ 406544 h 2239844" name="connsiteY8938"/>
              <a:gd fmla="*/ 957326 w 4419601" name="connsiteX8939"/>
              <a:gd fmla="*/ 612732 h 2239844" name="connsiteY8939"/>
              <a:gd fmla="*/ 950913 w 4419601" name="connsiteX8940"/>
              <a:gd fmla="*/ 612732 h 2239844" name="connsiteY8940"/>
              <a:gd fmla="*/ 1104837 w 4419601" name="connsiteX8941"/>
              <a:gd fmla="*/ 406544 h 2239844" name="connsiteY8941"/>
              <a:gd fmla="*/ 2994422 w 4419601" name="connsiteX8942"/>
              <a:gd fmla="*/ 395304 h 2239844" name="connsiteY8942"/>
              <a:gd fmla="*/ 2956510 w 4419601" name="connsiteX8943"/>
              <a:gd fmla="*/ 427585 h 2239844" name="connsiteY8943"/>
              <a:gd fmla="*/ 2949024 w 4419601" name="connsiteX8944"/>
              <a:gd fmla="*/ 432674 h 2239844" name="connsiteY8944"/>
              <a:gd fmla="*/ 2911478 w 4419601" name="connsiteX8945"/>
              <a:gd fmla="*/ 465772 h 2239844" name="connsiteY8945"/>
              <a:gd fmla="*/ 2904103 w 4419601" name="connsiteX8946"/>
              <a:gd fmla="*/ 471244 h 2239844" name="connsiteY8946"/>
              <a:gd fmla="*/ 2840506 w 4419601" name="connsiteX8947"/>
              <a:gd fmla="*/ 521603 h 2239844" name="connsiteY8947"/>
              <a:gd fmla="*/ 2932179 w 4419601" name="connsiteX8948"/>
              <a:gd fmla="*/ 439102 h 2239844" name="connsiteY8948"/>
              <a:gd fmla="*/ 3004243 w 4419601" name="connsiteX8949"/>
              <a:gd fmla="*/ 395139 h 2239844" name="connsiteY8949"/>
              <a:gd fmla="*/ 2977147 w 4419601" name="connsiteX8950"/>
              <a:gd fmla="*/ 417044 h 2239844" name="connsiteY8950"/>
              <a:gd fmla="*/ 2924577 w 4419601" name="connsiteX8951"/>
              <a:gd fmla="*/ 456052 h 2239844" name="connsiteY8951"/>
              <a:gd fmla="*/ 2945815 w 4419601" name="connsiteX8952"/>
              <a:gd fmla="*/ 436692 h 2239844" name="connsiteY8952"/>
              <a:gd fmla="*/ 2956510 w 4419601" name="connsiteX8953"/>
              <a:gd fmla="*/ 427585 h 2239844" name="connsiteY8953"/>
              <a:gd fmla="*/ 1085049 w 4419601" name="connsiteX8954"/>
              <a:gd fmla="*/ 378726 h 2239844" name="connsiteY8954"/>
              <a:gd fmla="*/ 1085851 w 4419601" name="connsiteX8955"/>
              <a:gd fmla="*/ 381142 h 2239844" name="connsiteY8955"/>
              <a:gd fmla="*/ 925574 w 4419601" name="connsiteX8956"/>
              <a:gd fmla="*/ 600126 h 2239844" name="connsiteY8956"/>
              <a:gd fmla="*/ 919163 w 4419601" name="connsiteX8957"/>
              <a:gd fmla="*/ 593685 h 2239844" name="connsiteY8957"/>
              <a:gd fmla="*/ 1079440 w 4419601" name="connsiteX8958"/>
              <a:gd fmla="*/ 381142 h 2239844" name="connsiteY8958"/>
              <a:gd fmla="*/ 1085049 w 4419601" name="connsiteX8959"/>
              <a:gd fmla="*/ 378726 h 2239844" name="connsiteY8959"/>
              <a:gd fmla="*/ 988947 w 4419601" name="connsiteX8960"/>
              <a:gd fmla="*/ 374701 h 2239844" name="connsiteY8960"/>
              <a:gd fmla="*/ 988947 w 4419601" name="connsiteX8961"/>
              <a:gd fmla="*/ 381108 h 2239844" name="connsiteY8961"/>
              <a:gd fmla="*/ 847791 w 4419601" name="connsiteX8962"/>
              <a:gd fmla="*/ 554089 h 2239844" name="connsiteY8962"/>
              <a:gd fmla="*/ 847791 w 4419601" name="connsiteX8963"/>
              <a:gd fmla="*/ 547682 h 2239844" name="connsiteY8963"/>
              <a:gd fmla="*/ 988947 w 4419601" name="connsiteX8964"/>
              <a:gd fmla="*/ 374701 h 2239844" name="connsiteY8964"/>
              <a:gd fmla="*/ 1041282 w 4419601" name="connsiteX8965"/>
              <a:gd fmla="*/ 368351 h 2239844" name="connsiteY8965"/>
              <a:gd fmla="*/ 1047750 w 4419601" name="connsiteX8966"/>
              <a:gd fmla="*/ 374794 h 2239844" name="connsiteY8966"/>
              <a:gd fmla="*/ 1002477 w 4419601" name="connsiteX8967"/>
              <a:gd fmla="*/ 439228 h 2239844" name="connsiteY8967"/>
              <a:gd fmla="*/ 924865 w 4419601" name="connsiteX8968"/>
              <a:gd fmla="*/ 542322 h 2239844" name="connsiteY8968"/>
              <a:gd fmla="*/ 898995 w 4419601" name="connsiteX8969"/>
              <a:gd fmla="*/ 574539 h 2239844" name="connsiteY8969"/>
              <a:gd fmla="*/ 879592 w 4419601" name="connsiteX8970"/>
              <a:gd fmla="*/ 580982 h 2239844" name="connsiteY8970"/>
              <a:gd fmla="*/ 886060 w 4419601" name="connsiteX8971"/>
              <a:gd fmla="*/ 574539 h 2239844" name="connsiteY8971"/>
              <a:gd fmla="*/ 892528 w 4419601" name="connsiteX8972"/>
              <a:gd fmla="*/ 568096 h 2239844" name="connsiteY8972"/>
              <a:gd fmla="*/ 918398 w 4419601" name="connsiteX8973"/>
              <a:gd fmla="*/ 542322 h 2239844" name="connsiteY8973"/>
              <a:gd fmla="*/ 996009 w 4419601" name="connsiteX8974"/>
              <a:gd fmla="*/ 439228 h 2239844" name="connsiteY8974"/>
              <a:gd fmla="*/ 1041282 w 4419601" name="connsiteX8975"/>
              <a:gd fmla="*/ 368351 h 2239844" name="connsiteY8975"/>
              <a:gd fmla="*/ 873050 w 4419601" name="connsiteX8976"/>
              <a:gd fmla="*/ 342951 h 2239844" name="connsiteY8976"/>
              <a:gd fmla="*/ 879476 w 4419601" name="connsiteX8977"/>
              <a:gd fmla="*/ 342951 h 2239844" name="connsiteY8977"/>
              <a:gd fmla="*/ 750963 w 4419601" name="connsiteX8978"/>
              <a:gd fmla="*/ 509580 h 2239844" name="connsiteY8978"/>
              <a:gd fmla="*/ 750963 w 4419601" name="connsiteX8979"/>
              <a:gd fmla="*/ 503171 h 2239844" name="connsiteY8979"/>
              <a:gd fmla="*/ 873050 w 4419601" name="connsiteX8980"/>
              <a:gd fmla="*/ 342951 h 2239844" name="connsiteY8980"/>
              <a:gd fmla="*/ 1096042 w 4419601" name="connsiteX8981"/>
              <a:gd fmla="*/ 339358 h 2239844" name="connsiteY8981"/>
              <a:gd fmla="*/ 1099746 w 4419601" name="connsiteX8982"/>
              <a:gd fmla="*/ 341939 h 2239844" name="connsiteY8982"/>
              <a:gd fmla="*/ 1096731 w 4419601" name="connsiteX8983"/>
              <a:gd fmla="*/ 340051 h 2239844" name="connsiteY8983"/>
              <a:gd fmla="*/ 919091 w 4419601" name="connsiteX8984"/>
              <a:gd fmla="*/ 328769 h 2239844" name="connsiteY8984"/>
              <a:gd fmla="*/ 790647 w 4419601" name="connsiteX8985"/>
              <a:gd fmla="*/ 509532 h 2239844" name="connsiteY8985"/>
              <a:gd fmla="*/ 919091 w 4419601" name="connsiteX8986"/>
              <a:gd fmla="*/ 328769 h 2239844" name="connsiteY8986"/>
              <a:gd fmla="*/ 1075347 w 4419601" name="connsiteX8987"/>
              <a:gd fmla="*/ 326659 h 2239844" name="connsiteY8987"/>
              <a:gd fmla="*/ 1096731 w 4419601" name="connsiteX8988"/>
              <a:gd fmla="*/ 340051 h 2239844" name="connsiteY8988"/>
              <a:gd fmla="*/ 1136879 w 4419601" name="connsiteX8989"/>
              <a:gd fmla="*/ 380430 h 2239844" name="connsiteY8989"/>
              <a:gd fmla="*/ 1138484 w 4419601" name="connsiteX8990"/>
              <a:gd fmla="*/ 386046 h 2239844" name="connsiteY8990"/>
              <a:gd fmla="*/ 1137031 w 4419601" name="connsiteX8991"/>
              <a:gd fmla="*/ 386192 h 2239844" name="connsiteY8991"/>
              <a:gd fmla="*/ 1120227 w 4419601" name="connsiteX8992"/>
              <a:gd fmla="*/ 375323 h 2239844" name="connsiteY8992"/>
              <a:gd fmla="*/ 1080691 w 4419601" name="connsiteX8993"/>
              <a:gd fmla="*/ 330783 h 2239844" name="connsiteY8993"/>
              <a:gd fmla="*/ 976244 w 4419601" name="connsiteX8994"/>
              <a:gd fmla="*/ 322313 h 2239844" name="connsiteY8994"/>
              <a:gd fmla="*/ 982663 w 4419601" name="connsiteX8995"/>
              <a:gd fmla="*/ 328765 h 2239844" name="connsiteY8995"/>
              <a:gd fmla="*/ 841444 w 4419601" name="connsiteX8996"/>
              <a:gd fmla="*/ 515885 h 2239844" name="connsiteY8996"/>
              <a:gd fmla="*/ 835025 w 4419601" name="connsiteX8997"/>
              <a:gd fmla="*/ 509433 h 2239844" name="connsiteY8997"/>
              <a:gd fmla="*/ 976244 w 4419601" name="connsiteX8998"/>
              <a:gd fmla="*/ 322313 h 2239844" name="connsiteY8998"/>
              <a:gd fmla="*/ 1077503 w 4419601" name="connsiteX8999"/>
              <a:gd fmla="*/ 320712 h 2239844" name="connsiteY8999"/>
              <a:gd fmla="*/ 1092215 w 4419601" name="connsiteX9000"/>
              <a:gd fmla="*/ 331277 h 2239844" name="connsiteY9000"/>
              <a:gd fmla="*/ 1080102 w 4419601" name="connsiteX9001"/>
              <a:gd fmla="*/ 323326 h 2239844" name="connsiteY9001"/>
              <a:gd fmla="*/ 1071960 w 4419601" name="connsiteX9002"/>
              <a:gd fmla="*/ 315137 h 2239844" name="connsiteY9002"/>
              <a:gd fmla="*/ 1098350 w 4419601" name="connsiteX9003"/>
              <a:gd fmla="*/ 330682 h 2239844" name="connsiteY9003"/>
              <a:gd fmla="*/ 1115795 w 4419601" name="connsiteX9004"/>
              <a:gd fmla="*/ 342827 h 2239844" name="connsiteY9004"/>
              <a:gd fmla="*/ 1073677 w 4419601" name="connsiteX9005"/>
              <a:gd fmla="*/ 316864 h 2239844" name="connsiteY9005"/>
              <a:gd fmla="*/ 841296 w 4419601" name="connsiteX9006"/>
              <a:gd fmla="*/ 309613 h 2239844" name="connsiteY9006"/>
              <a:gd fmla="*/ 847726 w 4419601" name="connsiteX9007"/>
              <a:gd fmla="*/ 316090 h 2239844" name="connsiteY9007"/>
              <a:gd fmla="*/ 725567 w 4419601" name="connsiteX9008"/>
              <a:gd fmla="*/ 465061 h 2239844" name="connsiteY9008"/>
              <a:gd fmla="*/ 841296 w 4419601" name="connsiteX9009"/>
              <a:gd fmla="*/ 309613 h 2239844" name="connsiteY9009"/>
              <a:gd fmla="*/ 1059671 w 4419601" name="connsiteX9010"/>
              <a:gd fmla="*/ 307906 h 2239844" name="connsiteY9010"/>
              <a:gd fmla="*/ 1072664 w 4419601" name="connsiteX9011"/>
              <a:gd fmla="*/ 316239 h 2239844" name="connsiteY9011"/>
              <a:gd fmla="*/ 1073677 w 4419601" name="connsiteX9012"/>
              <a:gd fmla="*/ 316864 h 2239844" name="connsiteY9012"/>
              <a:gd fmla="*/ 1077503 w 4419601" name="connsiteX9013"/>
              <a:gd fmla="*/ 320712 h 2239844" name="connsiteY9013"/>
              <a:gd fmla="*/ 1059526 w 4419601" name="connsiteX9014"/>
              <a:gd fmla="*/ 307812 h 2239844" name="connsiteY9014"/>
              <a:gd fmla="*/ 1059612 w 4419601" name="connsiteX9015"/>
              <a:gd fmla="*/ 307863 h 2239844" name="connsiteY9015"/>
              <a:gd fmla="*/ 1059671 w 4419601" name="connsiteX9016"/>
              <a:gd fmla="*/ 307906 h 2239844" name="connsiteY9016"/>
              <a:gd fmla="*/ 1044737 w 4419601" name="connsiteX9017"/>
              <a:gd fmla="*/ 303038 h 2239844" name="connsiteY9017"/>
              <a:gd fmla="*/ 1079085 w 4419601" name="connsiteX9018"/>
              <a:gd fmla="*/ 322658 h 2239844" name="connsiteY9018"/>
              <a:gd fmla="*/ 1080102 w 4419601" name="connsiteX9019"/>
              <a:gd fmla="*/ 323326 h 2239844" name="connsiteY9019"/>
              <a:gd fmla="*/ 1096042 w 4419601" name="connsiteX9020"/>
              <a:gd fmla="*/ 339358 h 2239844" name="connsiteY9020"/>
              <a:gd fmla="*/ 1052285 w 4419601" name="connsiteX9021"/>
              <a:gd fmla="*/ 308863 h 2239844" name="connsiteY9021"/>
              <a:gd fmla="*/ 1010857 w 4419601" name="connsiteX9022"/>
              <a:gd fmla="*/ 283686 h 2239844" name="connsiteY9022"/>
              <a:gd fmla="*/ 1040249 w 4419601" name="connsiteX9023"/>
              <a:gd fmla="*/ 300475 h 2239844" name="connsiteY9023"/>
              <a:gd fmla="*/ 1052285 w 4419601" name="connsiteX9024"/>
              <a:gd fmla="*/ 308863 h 2239844" name="connsiteY9024"/>
              <a:gd fmla="*/ 1075347 w 4419601" name="connsiteX9025"/>
              <a:gd fmla="*/ 326659 h 2239844" name="connsiteY9025"/>
              <a:gd fmla="*/ 1063834 w 4419601" name="connsiteX9026"/>
              <a:gd fmla="*/ 319449 h 2239844" name="connsiteY9026"/>
              <a:gd fmla="*/ 3352738 w 4419601" name="connsiteX9027"/>
              <a:gd fmla="*/ 277863 h 2239844" name="connsiteY9027"/>
              <a:gd fmla="*/ 3352738 w 4419601" name="connsiteX9028"/>
              <a:gd fmla="*/ 284296 h 2239844" name="connsiteY9028"/>
              <a:gd fmla="*/ 3275791 w 4419601" name="connsiteX9029"/>
              <a:gd fmla="*/ 342198 h 2239844" name="connsiteY9029"/>
              <a:gd fmla="*/ 3205256 w 4419601" name="connsiteX9030"/>
              <a:gd fmla="*/ 400100 h 2239844" name="connsiteY9030"/>
              <a:gd fmla="*/ 3038538 w 4419601" name="connsiteX9031"/>
              <a:gd fmla="*/ 515904 h 2239844" name="connsiteY9031"/>
              <a:gd fmla="*/ 3205256 w 4419601" name="connsiteX9032"/>
              <a:gd fmla="*/ 393667 h 2239844" name="connsiteY9032"/>
              <a:gd fmla="*/ 3275791 w 4419601" name="connsiteX9033"/>
              <a:gd fmla="*/ 329331 h 2239844" name="connsiteY9033"/>
              <a:gd fmla="*/ 3352738 w 4419601" name="connsiteX9034"/>
              <a:gd fmla="*/ 277863 h 2239844" name="connsiteY9034"/>
              <a:gd fmla="*/ 815172 w 4419601" name="connsiteX9035"/>
              <a:gd fmla="*/ 275520 h 2239844" name="connsiteY9035"/>
              <a:gd fmla="*/ 815976 w 4419601" name="connsiteX9036"/>
              <a:gd fmla="*/ 277924 h 2239844" name="connsiteY9036"/>
              <a:gd fmla="*/ 693817 w 4419601" name="connsiteX9037"/>
              <a:gd fmla="*/ 438201 h 2239844" name="connsiteY9037"/>
              <a:gd fmla="*/ 687388 w 4419601" name="connsiteX9038"/>
              <a:gd fmla="*/ 431790 h 2239844" name="connsiteY9038"/>
              <a:gd fmla="*/ 809546 w 4419601" name="connsiteX9039"/>
              <a:gd fmla="*/ 277924 h 2239844" name="connsiteY9039"/>
              <a:gd fmla="*/ 815172 w 4419601" name="connsiteX9040"/>
              <a:gd fmla="*/ 275520 h 2239844" name="connsiteY9040"/>
              <a:gd fmla="*/ 1002399 w 4419601" name="connsiteX9041"/>
              <a:gd fmla="*/ 274097 h 2239844" name="connsiteY9041"/>
              <a:gd fmla="*/ 1008449 w 4419601" name="connsiteX9042"/>
              <a:gd fmla="*/ 277725 h 2239844" name="connsiteY9042"/>
              <a:gd fmla="*/ 1023174 w 4419601" name="connsiteX9043"/>
              <a:gd fmla="*/ 286399 h 2239844" name="connsiteY9043"/>
              <a:gd fmla="*/ 1044737 w 4419601" name="connsiteX9044"/>
              <a:gd fmla="*/ 303038 h 2239844" name="connsiteY9044"/>
              <a:gd fmla="*/ 1040249 w 4419601" name="connsiteX9045"/>
              <a:gd fmla="*/ 300475 h 2239844" name="connsiteY9045"/>
              <a:gd fmla="*/ 790492 w 4419601" name="connsiteX9046"/>
              <a:gd fmla="*/ 246182 h 2239844" name="connsiteY9046"/>
              <a:gd fmla="*/ 681121 w 4419601" name="connsiteX9047"/>
              <a:gd fmla="*/ 387401 h 2239844" name="connsiteY9047"/>
              <a:gd fmla="*/ 674688 w 4419601" name="connsiteX9048"/>
              <a:gd fmla="*/ 380982 h 2239844" name="connsiteY9048"/>
              <a:gd fmla="*/ 790492 w 4419601" name="connsiteX9049"/>
              <a:gd fmla="*/ 246182 h 2239844" name="connsiteY9049"/>
              <a:gd fmla="*/ 949874 w 4419601" name="connsiteX9050"/>
              <a:gd fmla="*/ 241666 h 2239844" name="connsiteY9050"/>
              <a:gd fmla="*/ 995806 w 4419601" name="connsiteX9051"/>
              <a:gd fmla="*/ 269502 h 2239844" name="connsiteY9051"/>
              <a:gd fmla="*/ 1002399 w 4419601" name="connsiteX9052"/>
              <a:gd fmla="*/ 274097 h 2239844" name="connsiteY9052"/>
              <a:gd fmla="*/ 959995 w 4419601" name="connsiteX9053"/>
              <a:gd fmla="*/ 248664 h 2239844" name="connsiteY9053"/>
              <a:gd fmla="*/ 963112 w 4419601" name="connsiteX9054"/>
              <a:gd fmla="*/ 240753 h 2239844" name="connsiteY9054"/>
              <a:gd fmla="*/ 994803 w 4419601" name="connsiteX9055"/>
              <a:gd fmla="*/ 259270 h 2239844" name="connsiteY9055"/>
              <a:gd fmla="*/ 1071560 w 4419601" name="connsiteX9056"/>
              <a:gd fmla="*/ 314735 h 2239844" name="connsiteY9056"/>
              <a:gd fmla="*/ 1071960 w 4419601" name="connsiteX9057"/>
              <a:gd fmla="*/ 315137 h 2239844" name="connsiteY9057"/>
              <a:gd fmla="*/ 1059612 w 4419601" name="connsiteX9058"/>
              <a:gd fmla="*/ 307863 h 2239844" name="connsiteY9058"/>
              <a:gd fmla="*/ 1053399 w 4419601" name="connsiteX9059"/>
              <a:gd fmla="*/ 303401 h 2239844" name="connsiteY9059"/>
              <a:gd fmla="*/ 969920 w 4419601" name="connsiteX9060"/>
              <a:gd fmla="*/ 245630 h 2239844" name="connsiteY9060"/>
              <a:gd fmla="*/ 731838 w 4419601" name="connsiteX9061"/>
              <a:gd fmla="*/ 233413 h 2239844" name="connsiteY9061"/>
              <a:gd fmla="*/ 731838 w 4419601" name="connsiteX9062"/>
              <a:gd fmla="*/ 239763 h 2239844" name="connsiteY9062"/>
              <a:gd fmla="*/ 731838 w 4419601" name="connsiteX9063"/>
              <a:gd fmla="*/ 233413 h 2239844" name="connsiteY9063"/>
              <a:gd fmla="*/ 3365427 w 4419601" name="connsiteX9064"/>
              <a:gd fmla="*/ 227063 h 2239844" name="connsiteY9064"/>
              <a:gd fmla="*/ 3365427 w 4419601" name="connsiteX9065"/>
              <a:gd fmla="*/ 233483 h 2239844" name="connsiteY9065"/>
              <a:gd fmla="*/ 3301183 w 4419601" name="connsiteX9066"/>
              <a:gd fmla="*/ 272007 h 2239844" name="connsiteY9066"/>
              <a:gd fmla="*/ 2967113 w 4419601" name="connsiteX9067"/>
              <a:gd fmla="*/ 515988 h 2239844" name="connsiteY9067"/>
              <a:gd fmla="*/ 2960688 w 4419601" name="connsiteX9068"/>
              <a:gd fmla="*/ 509567 h 2239844" name="connsiteY9068"/>
              <a:gd fmla="*/ 3024932 w 4419601" name="connsiteX9069"/>
              <a:gd fmla="*/ 464623 h 2239844" name="connsiteY9069"/>
              <a:gd fmla="*/ 3141663 w 4419601" name="connsiteX9070"/>
              <a:gd fmla="*/ 379110 h 2239844" name="connsiteY9070"/>
              <a:gd fmla="*/ 3141663 w 4419601" name="connsiteX9071"/>
              <a:gd fmla="*/ 377876 h 2239844" name="connsiteY9071"/>
              <a:gd fmla="*/ 3141663 w 4419601" name="connsiteX9072"/>
              <a:gd fmla="*/ 374701 h 2239844" name="connsiteY9072"/>
              <a:gd fmla="*/ 3144814 w 4419601" name="connsiteX9073"/>
              <a:gd fmla="*/ 376802 h 2239844" name="connsiteY9073"/>
              <a:gd fmla="*/ 3190361 w 4419601" name="connsiteX9074"/>
              <a:gd fmla="*/ 343435 h 2239844" name="connsiteY9074"/>
              <a:gd fmla="*/ 3365427 w 4419601" name="connsiteX9075"/>
              <a:gd fmla="*/ 227063 h 2239844" name="connsiteY9075"/>
              <a:gd fmla="*/ 920578 w 4419601" name="connsiteX9076"/>
              <a:gd fmla="*/ 215902 h 2239844" name="connsiteY9076"/>
              <a:gd fmla="*/ 976341 w 4419601" name="connsiteX9077"/>
              <a:gd fmla="*/ 254456 h 2239844" name="connsiteY9077"/>
              <a:gd fmla="*/ 1059526 w 4419601" name="connsiteX9078"/>
              <a:gd fmla="*/ 307812 h 2239844" name="connsiteY9078"/>
              <a:gd fmla="*/ 1023174 w 4419601" name="connsiteX9079"/>
              <a:gd fmla="*/ 286399 h 2239844" name="connsiteY9079"/>
              <a:gd fmla="*/ 1021292 w 4419601" name="connsiteX9080"/>
              <a:gd fmla="*/ 284947 h 2239844" name="connsiteY9080"/>
              <a:gd fmla="*/ 995806 w 4419601" name="connsiteX9081"/>
              <a:gd fmla="*/ 269502 h 2239844" name="connsiteY9081"/>
              <a:gd fmla="*/ 989184 w 4419601" name="connsiteX9082"/>
              <a:gd fmla="*/ 264887 h 2239844" name="connsiteY9082"/>
              <a:gd fmla="*/ 944234 w 4419601" name="connsiteX9083"/>
              <a:gd fmla="*/ 232792 h 2239844" name="connsiteY9083"/>
              <a:gd fmla="*/ 920559 w 4419601" name="connsiteX9084"/>
              <a:gd fmla="*/ 215889 h 2239844" name="connsiteY9084"/>
              <a:gd fmla="*/ 920562 w 4419601" name="connsiteX9085"/>
              <a:gd fmla="*/ 215890 h 2239844" name="connsiteY9085"/>
              <a:gd fmla="*/ 920578 w 4419601" name="connsiteX9086"/>
              <a:gd fmla="*/ 215902 h 2239844" name="connsiteY9086"/>
              <a:gd fmla="*/ 3430077 w 4419601" name="connsiteX9087"/>
              <a:gd fmla="*/ 129084 h 2239844" name="connsiteY9087"/>
              <a:gd fmla="*/ 3417485 w 4419601" name="connsiteX9088"/>
              <a:gd fmla="*/ 136968 h 2239844" name="connsiteY9088"/>
              <a:gd fmla="*/ 3045283 w 4419601" name="connsiteX9089"/>
              <a:gd fmla="*/ 374818 h 2239844" name="connsiteY9089"/>
              <a:gd fmla="*/ 2877632 w 4419601" name="connsiteX9090"/>
              <a:gd fmla="*/ 504994 h 2239844" name="connsiteY9090"/>
              <a:gd fmla="*/ 2875967 w 4419601" name="connsiteX9091"/>
              <a:gd fmla="*/ 506246 h 2239844" name="connsiteY9091"/>
              <a:gd fmla="*/ 2953837 w 4419601" name="connsiteX9092"/>
              <a:gd fmla="*/ 435888 h 2239844" name="connsiteY9092"/>
              <a:gd fmla="*/ 2977147 w 4419601" name="connsiteX9093"/>
              <a:gd fmla="*/ 417044 h 2239844" name="connsiteY9093"/>
              <a:gd fmla="*/ 2990736 w 4419601" name="connsiteX9094"/>
              <a:gd fmla="*/ 406961 h 2239844" name="connsiteY9094"/>
              <a:gd fmla="*/ 3033129 w 4419601" name="connsiteX9095"/>
              <a:gd fmla="*/ 375504 h 2239844" name="connsiteY9095"/>
              <a:gd fmla="*/ 3128707 w 4419601" name="connsiteX9096"/>
              <a:gd fmla="*/ 310535 h 2239844" name="connsiteY9096"/>
              <a:gd fmla="*/ 3289139 w 4419601" name="connsiteX9097"/>
              <a:gd fmla="*/ 207680 h 2239844" name="connsiteY9097"/>
              <a:gd fmla="*/ 3348419 w 4419601" name="connsiteX9098"/>
              <a:gd fmla="*/ 169464 h 2239844" name="connsiteY9098"/>
              <a:gd fmla="*/ 3381266 w 4419601" name="connsiteX9099"/>
              <a:gd fmla="*/ 150561 h 2239844" name="connsiteY9099"/>
              <a:gd fmla="*/ 770093 w 4419601" name="connsiteX9100"/>
              <a:gd fmla="*/ 125780 h 2239844" name="connsiteY9100"/>
              <a:gd fmla="*/ 809382 w 4419601" name="connsiteX9101"/>
              <a:gd fmla="*/ 149345 h 2239844" name="connsiteY9101"/>
              <a:gd fmla="*/ 809385 w 4419601" name="connsiteX9102"/>
              <a:gd fmla="*/ 149347 h 2239844" name="connsiteY9102"/>
              <a:gd fmla="*/ 828646 w 4419601" name="connsiteX9103"/>
              <a:gd fmla="*/ 162183 h 2239844" name="connsiteY9103"/>
              <a:gd fmla="*/ 837077 w 4419601" name="connsiteX9104"/>
              <a:gd fmla="*/ 167109 h 2239844" name="connsiteY9104"/>
              <a:gd fmla="*/ 905705 w 4419601" name="connsiteX9105"/>
              <a:gd fmla="*/ 211128 h 2239844" name="connsiteY9105"/>
              <a:gd fmla="*/ 949874 w 4419601" name="connsiteX9106"/>
              <a:gd fmla="*/ 241666 h 2239844" name="connsiteY9106"/>
              <a:gd fmla="*/ 892861 w 4419601" name="connsiteX9107"/>
              <a:gd fmla="*/ 207116 h 2239844" name="connsiteY9107"/>
              <a:gd fmla="*/ 848714 w 4419601" name="connsiteX9108"/>
              <a:gd fmla="*/ 181440 h 2239844" name="connsiteY9108"/>
              <a:gd fmla="*/ 822385 w 4419601" name="connsiteX9109"/>
              <a:gd fmla="*/ 164253 h 2239844" name="connsiteY9109"/>
              <a:gd fmla="*/ 781288 w 4419601" name="connsiteX9110"/>
              <a:gd fmla="*/ 135704 h 2239844" name="connsiteY9110"/>
              <a:gd fmla="*/ 772217 w 4419601" name="connsiteX9111"/>
              <a:gd fmla="*/ 118337 h 2239844" name="connsiteY9111"/>
              <a:gd fmla="*/ 782893 w 4419601" name="connsiteX9112"/>
              <a:gd fmla="*/ 122064 h 2239844" name="connsiteY9112"/>
              <a:gd fmla="*/ 824858 w 4419601" name="connsiteX9113"/>
              <a:gd fmla="*/ 147086 h 2239844" name="connsiteY9113"/>
              <a:gd fmla="*/ 873597 w 4419601" name="connsiteX9114"/>
              <a:gd fmla="*/ 181440 h 2239844" name="connsiteY9114"/>
              <a:gd fmla="*/ 921758 w 4419601" name="connsiteX9115"/>
              <a:gd fmla="*/ 211128 h 2239844" name="connsiteY9115"/>
              <a:gd fmla="*/ 963112 w 4419601" name="connsiteX9116"/>
              <a:gd fmla="*/ 240753 h 2239844" name="connsiteY9116"/>
              <a:gd fmla="*/ 920562 w 4419601" name="connsiteX9117"/>
              <a:gd fmla="*/ 215890 h 2239844" name="connsiteY9117"/>
              <a:gd fmla="*/ 899283 w 4419601" name="connsiteX9118"/>
              <a:gd fmla="*/ 200697 h 2239844" name="connsiteY9118"/>
              <a:gd fmla="*/ 802960 w 4419601" name="connsiteX9119"/>
              <a:gd fmla="*/ 136507 h 2239844" name="connsiteY9119"/>
              <a:gd fmla="*/ 784753 w 4419601" name="connsiteX9120"/>
              <a:gd fmla="*/ 126800 h 2239844" name="connsiteY9120"/>
              <a:gd fmla="*/ 3455988 w 4419601" name="connsiteX9121"/>
              <a:gd fmla="*/ 117683 h 2239844" name="connsiteY9121"/>
              <a:gd fmla="*/ 3430077 w 4419601" name="connsiteX9122"/>
              <a:gd fmla="*/ 129084 h 2239844" name="connsiteY9122"/>
              <a:gd fmla="*/ 3436737 w 4419601" name="connsiteX9123"/>
              <a:gd fmla="*/ 124915 h 2239844" name="connsiteY9123"/>
              <a:gd fmla="*/ 3455988 w 4419601" name="connsiteX9124"/>
              <a:gd fmla="*/ 117683 h 2239844" name="connsiteY9124"/>
              <a:gd fmla="*/ 3385398 w 4419601" name="connsiteX9125"/>
              <a:gd fmla="*/ 117683 h 2239844" name="connsiteY9125"/>
              <a:gd fmla="*/ 3224966 w 4419601" name="connsiteX9126"/>
              <a:gd fmla="*/ 226965 h 2239844" name="connsiteY9126"/>
              <a:gd fmla="*/ 3096614 w 4419601" name="connsiteX9127"/>
              <a:gd fmla="*/ 323397 h 2239844" name="connsiteY9127"/>
              <a:gd fmla="*/ 2994422 w 4419601" name="connsiteX9128"/>
              <a:gd fmla="*/ 395304 h 2239844" name="connsiteY9128"/>
              <a:gd fmla="*/ 3026031 w 4419601" name="connsiteX9129"/>
              <a:gd fmla="*/ 368390 h 2239844" name="connsiteY9129"/>
              <a:gd fmla="*/ 3212132 w 4419601" name="connsiteX9130"/>
              <a:gd fmla="*/ 233394 h 2239844" name="connsiteY9130"/>
              <a:gd fmla="*/ 3296359 w 4419601" name="connsiteX9131"/>
              <a:gd fmla="*/ 172324 h 2239844" name="connsiteY9131"/>
              <a:gd fmla="*/ 3339476 w 4419601" name="connsiteX9132"/>
              <a:gd fmla="*/ 142751 h 2239844" name="connsiteY9132"/>
              <a:gd fmla="*/ 749448 w 4419601" name="connsiteX9133"/>
              <a:gd fmla="*/ 117250 h 2239844" name="connsiteY9133"/>
              <a:gd fmla="*/ 809382 w 4419601" name="connsiteX9134"/>
              <a:gd fmla="*/ 155764 h 2239844" name="connsiteY9134"/>
              <a:gd fmla="*/ 822385 w 4419601" name="connsiteX9135"/>
              <a:gd fmla="*/ 164253 h 2239844" name="connsiteY9135"/>
              <a:gd fmla="*/ 828646 w 4419601" name="connsiteX9136"/>
              <a:gd fmla="*/ 168602 h 2239844" name="connsiteY9136"/>
              <a:gd fmla="*/ 912126 w 4419601" name="connsiteX9137"/>
              <a:gd fmla="*/ 219954 h 2239844" name="connsiteY9137"/>
              <a:gd fmla="*/ 959995 w 4419601" name="connsiteX9138"/>
              <a:gd fmla="*/ 248664 h 2239844" name="connsiteY9138"/>
              <a:gd fmla="*/ 1002027 w 4419601" name="connsiteX9139"/>
              <a:gd fmla="*/ 277725 h 2239844" name="connsiteY9139"/>
              <a:gd fmla="*/ 1010857 w 4419601" name="connsiteX9140"/>
              <a:gd fmla="*/ 283686 h 2239844" name="connsiteY9140"/>
              <a:gd fmla="*/ 983565 w 4419601" name="connsiteX9141"/>
              <a:gd fmla="*/ 268097 h 2239844" name="connsiteY9141"/>
              <a:gd fmla="*/ 892861 w 4419601" name="connsiteX9142"/>
              <a:gd fmla="*/ 213535 h 2239844" name="connsiteY9142"/>
              <a:gd fmla="*/ 809382 w 4419601" name="connsiteX9143"/>
              <a:gd fmla="*/ 162183 h 2239844" name="connsiteY9143"/>
              <a:gd fmla="*/ 754862 w 4419601" name="connsiteX9144"/>
              <a:gd fmla="*/ 112279 h 2239844" name="connsiteY9144"/>
              <a:gd fmla="*/ 762549 w 4419601" name="connsiteX9145"/>
              <a:gd fmla="*/ 114962 h 2239844" name="connsiteY9145"/>
              <a:gd fmla="*/ 784753 w 4419601" name="connsiteX9146"/>
              <a:gd fmla="*/ 126800 h 2239844" name="connsiteY9146"/>
              <a:gd fmla="*/ 813395 w 4419601" name="connsiteX9147"/>
              <a:gd fmla="*/ 146135 h 2239844" name="connsiteY9147"/>
              <a:gd fmla="*/ 880018 w 4419601" name="connsiteX9148"/>
              <a:gd fmla="*/ 187859 h 2239844" name="connsiteY9148"/>
              <a:gd fmla="*/ 920559 w 4419601" name="connsiteX9149"/>
              <a:gd fmla="*/ 215889 h 2239844" name="connsiteY9149"/>
              <a:gd fmla="*/ 837077 w 4419601" name="connsiteX9150"/>
              <a:gd fmla="*/ 167109 h 2239844" name="connsiteY9150"/>
              <a:gd fmla="*/ 809385 w 4419601" name="connsiteX9151"/>
              <a:gd fmla="*/ 149347 h 2239844" name="connsiteY9151"/>
              <a:gd fmla="*/ 758193 w 4419601" name="connsiteX9152"/>
              <a:gd fmla="*/ 115232 h 2239844" name="connsiteY9152"/>
              <a:gd fmla="*/ 3449571 w 4419601" name="connsiteX9153"/>
              <a:gd fmla="*/ 111254 h 2239844" name="connsiteY9153"/>
              <a:gd fmla="*/ 3381266 w 4419601" name="connsiteX9154"/>
              <a:gd fmla="*/ 150561 h 2239844" name="connsiteY9154"/>
              <a:gd fmla="*/ 3370157 w 4419601" name="connsiteX9155"/>
              <a:gd fmla="*/ 155450 h 2239844" name="connsiteY9155"/>
              <a:gd fmla="*/ 3348419 w 4419601" name="connsiteX9156"/>
              <a:gd fmla="*/ 169464 h 2239844" name="connsiteY9156"/>
              <a:gd fmla="*/ 3261064 w 4419601" name="connsiteX9157"/>
              <a:gd fmla="*/ 219733 h 2239844" name="connsiteY9157"/>
              <a:gd fmla="*/ 3077369 w 4419601" name="connsiteX9158"/>
              <a:gd fmla="*/ 342676 h 2239844" name="connsiteY9158"/>
              <a:gd fmla="*/ 3033129 w 4419601" name="connsiteX9159"/>
              <a:gd fmla="*/ 375504 h 2239844" name="connsiteY9159"/>
              <a:gd fmla="*/ 3004243 w 4419601" name="connsiteX9160"/>
              <a:gd fmla="*/ 395139 h 2239844" name="connsiteY9160"/>
              <a:gd fmla="*/ 3045283 w 4419601" name="connsiteX9161"/>
              <a:gd fmla="*/ 361962 h 2239844" name="connsiteY9161"/>
              <a:gd fmla="*/ 3096614 w 4419601" name="connsiteX9162"/>
              <a:gd fmla="*/ 323397 h 2239844" name="connsiteY9162"/>
              <a:gd fmla="*/ 3096621 w 4419601" name="connsiteX9163"/>
              <a:gd fmla="*/ 323391 h 2239844" name="connsiteY9163"/>
              <a:gd fmla="*/ 3186463 w 4419601" name="connsiteX9164"/>
              <a:gd fmla="*/ 265536 h 2239844" name="connsiteY9164"/>
              <a:gd fmla="*/ 3269887 w 4419601" name="connsiteX9165"/>
              <a:gd fmla="*/ 207680 h 2239844" name="connsiteY9165"/>
              <a:gd fmla="*/ 3449571 w 4419601" name="connsiteX9166"/>
              <a:gd fmla="*/ 111254 h 2239844" name="connsiteY9166"/>
              <a:gd fmla="*/ 3385398 w 4419601" name="connsiteX9167"/>
              <a:gd fmla="*/ 111254 h 2239844" name="connsiteY9167"/>
              <a:gd fmla="*/ 3339476 w 4419601" name="connsiteX9168"/>
              <a:gd fmla="*/ 142751 h 2239844" name="connsiteY9168"/>
              <a:gd fmla="*/ 3296158 w 4419601" name="connsiteX9169"/>
              <a:gd fmla="*/ 166398 h 2239844" name="connsiteY9169"/>
              <a:gd fmla="*/ 3045283 w 4419601" name="connsiteX9170"/>
              <a:gd fmla="*/ 342676 h 2239844" name="connsiteY9170"/>
              <a:gd fmla="*/ 2865599 w 4419601" name="connsiteX9171"/>
              <a:gd fmla="*/ 490530 h 2239844" name="connsiteY9171"/>
              <a:gd fmla="*/ 2775758 w 4419601" name="connsiteX9172"/>
              <a:gd fmla="*/ 554814 h 2239844" name="connsiteY9172"/>
              <a:gd fmla="*/ 2738056 w 4419601" name="connsiteX9173"/>
              <a:gd fmla="*/ 587759 h 2239844" name="connsiteY9173"/>
              <a:gd fmla="*/ 2723961 w 4419601" name="connsiteX9174"/>
              <a:gd fmla="*/ 603945 h 2239844" name="connsiteY9174"/>
              <a:gd fmla="*/ 2698750 w 4419601" name="connsiteX9175"/>
              <a:gd fmla="*/ 619097 h 2239844" name="connsiteY9175"/>
              <a:gd fmla="*/ 2769340 w 4419601" name="connsiteX9176"/>
              <a:gd fmla="*/ 554814 h 2239844" name="connsiteY9176"/>
              <a:gd fmla="*/ 2859182 w 4419601" name="connsiteX9177"/>
              <a:gd fmla="*/ 484101 h 2239844" name="connsiteY9177"/>
              <a:gd fmla="*/ 3032448 w 4419601" name="connsiteX9178"/>
              <a:gd fmla="*/ 349105 h 2239844" name="connsiteY9178"/>
              <a:gd fmla="*/ 3385398 w 4419601" name="connsiteX9179"/>
              <a:gd fmla="*/ 111254 h 2239844" name="connsiteY9179"/>
              <a:gd fmla="*/ 3385398 w 4419601" name="connsiteX9180"/>
              <a:gd fmla="*/ 111254 h 2239844" name="connsiteY9180"/>
              <a:gd fmla="*/ 3385398 w 4419601" name="connsiteX9181"/>
              <a:gd fmla="*/ 117683 h 2239844" name="connsiteY9181"/>
              <a:gd fmla="*/ 3385398 w 4419601" name="connsiteX9182"/>
              <a:gd fmla="*/ 111254 h 2239844" name="connsiteY9182"/>
              <a:gd fmla="*/ 3455186 w 4419601" name="connsiteX9183"/>
              <a:gd fmla="*/ 109647 h 2239844" name="connsiteY9183"/>
              <a:gd fmla="*/ 3455988 w 4419601" name="connsiteX9184"/>
              <a:gd fmla="*/ 117683 h 2239844" name="connsiteY9184"/>
              <a:gd fmla="*/ 3449571 w 4419601" name="connsiteX9185"/>
              <a:gd fmla="*/ 111254 h 2239844" name="connsiteY9185"/>
              <a:gd fmla="*/ 3455186 w 4419601" name="connsiteX9186"/>
              <a:gd fmla="*/ 109647 h 2239844" name="connsiteY9186"/>
              <a:gd fmla="*/ 737445 w 4419601" name="connsiteX9187"/>
              <a:gd fmla="*/ 106199 h 2239844" name="connsiteY9187"/>
              <a:gd fmla="*/ 752552 w 4419601" name="connsiteX9188"/>
              <a:gd fmla="*/ 111472 h 2239844" name="connsiteY9188"/>
              <a:gd fmla="*/ 758193 w 4419601" name="connsiteX9189"/>
              <a:gd fmla="*/ 115232 h 2239844" name="connsiteY9189"/>
              <a:gd fmla="*/ 770093 w 4419601" name="connsiteX9190"/>
              <a:gd fmla="*/ 125780 h 2239844" name="connsiteY9190"/>
              <a:gd fmla="*/ 752526 w 4419601" name="connsiteX9191"/>
              <a:gd fmla="*/ 105044 h 2239844" name="connsiteY9191"/>
              <a:gd fmla="*/ 782893 w 4419601" name="connsiteX9192"/>
              <a:gd fmla="*/ 115645 h 2239844" name="connsiteY9192"/>
              <a:gd fmla="*/ 828646 w 4419601" name="connsiteX9193"/>
              <a:gd fmla="*/ 142926 h 2239844" name="connsiteY9193"/>
              <a:gd fmla="*/ 918548 w 4419601" name="connsiteX9194"/>
              <a:gd fmla="*/ 187859 h 2239844" name="connsiteY9194"/>
              <a:gd fmla="*/ 1014870 w 4419601" name="connsiteX9195"/>
              <a:gd fmla="*/ 245630 h 2239844" name="connsiteY9195"/>
              <a:gd fmla="*/ 1104771 w 4419601" name="connsiteX9196"/>
              <a:gd fmla="*/ 309820 h 2239844" name="connsiteY9196"/>
              <a:gd fmla="*/ 1201094 w 4419601" name="connsiteX9197"/>
              <a:gd fmla="*/ 380430 h 2239844" name="connsiteY9197"/>
              <a:gd fmla="*/ 1204460 w 4419601" name="connsiteX9198"/>
              <a:gd fmla="*/ 383017 h 2239844" name="connsiteY9198"/>
              <a:gd fmla="*/ 1222589 w 4419601" name="connsiteX9199"/>
              <a:gd fmla="*/ 391886 h 2239844" name="connsiteY9199"/>
              <a:gd fmla="*/ 1252269 w 4419601" name="connsiteX9200"/>
              <a:gd fmla="*/ 413580 h 2239844" name="connsiteY9200"/>
              <a:gd fmla="*/ 1271521 w 4419601" name="connsiteX9201"/>
              <a:gd fmla="*/ 445720 h 2239844" name="connsiteY9201"/>
              <a:gd fmla="*/ 1270719 w 4419601" name="connsiteX9202"/>
              <a:gd fmla="*/ 459379 h 2239844" name="connsiteY9202"/>
              <a:gd fmla="*/ 1267733 w 4419601" name="connsiteX9203"/>
              <a:gd fmla="*/ 469203 h 2239844" name="connsiteY9203"/>
              <a:gd fmla="*/ 1264080 w 4419601" name="connsiteX9204"/>
              <a:gd fmla="*/ 465283 h 2239844" name="connsiteY9204"/>
              <a:gd fmla="*/ 1258686 w 4419601" name="connsiteX9205"/>
              <a:gd fmla="*/ 432864 h 2239844" name="connsiteY9205"/>
              <a:gd fmla="*/ 1258292 w 4419601" name="connsiteX9206"/>
              <a:gd fmla="*/ 432378 h 2239844" name="connsiteY9206"/>
              <a:gd fmla="*/ 1256062 w 4419601" name="connsiteX9207"/>
              <a:gd fmla="*/ 434606 h 2239844" name="connsiteY9207"/>
              <a:gd fmla="*/ 1250668 w 4419601" name="connsiteX9208"/>
              <a:gd fmla="*/ 427743 h 2239844" name="connsiteY9208"/>
              <a:gd fmla="*/ 1257093 w 4419601" name="connsiteX9209"/>
              <a:gd fmla="*/ 430900 h 2239844" name="connsiteY9209"/>
              <a:gd fmla="*/ 1248258 w 4419601" name="connsiteX9210"/>
              <a:gd fmla="*/ 420008 h 2239844" name="connsiteY9210"/>
              <a:gd fmla="*/ 1237367 w 4419601" name="connsiteX9211"/>
              <a:gd fmla="*/ 410822 h 2239844" name="connsiteY9211"/>
              <a:gd fmla="*/ 1250668 w 4419601" name="connsiteX9212"/>
              <a:gd fmla="*/ 427743 h 2239844" name="connsiteY9212"/>
              <a:gd fmla="*/ 1240769 w 4419601" name="connsiteX9213"/>
              <a:gd fmla="*/ 422880 h 2239844" name="connsiteY9213"/>
              <a:gd fmla="*/ 1229188 w 4419601" name="connsiteX9214"/>
              <a:gd fmla="*/ 407711 h 2239844" name="connsiteY9214"/>
              <a:gd fmla="*/ 1201094 w 4419601" name="connsiteX9215"/>
              <a:gd fmla="*/ 386849 h 2239844" name="connsiteY9215"/>
              <a:gd fmla="*/ 1190847 w 4419601" name="connsiteX9216"/>
              <a:gd fmla="*/ 379757 h 2239844" name="connsiteY9216"/>
              <a:gd fmla="*/ 1156010 w 4419601" name="connsiteX9217"/>
              <a:gd fmla="*/ 363764 h 2239844" name="connsiteY9217"/>
              <a:gd fmla="*/ 1141530 w 4419601" name="connsiteX9218"/>
              <a:gd fmla="*/ 360742 h 2239844" name="connsiteY9218"/>
              <a:gd fmla="*/ 1184893 w 4419601" name="connsiteX9219"/>
              <a:gd fmla="*/ 390930 h 2239844" name="connsiteY9219"/>
              <a:gd fmla="*/ 1168987 w 4419601" name="connsiteX9220"/>
              <a:gd fmla="*/ 380430 h 2239844" name="connsiteY9220"/>
              <a:gd fmla="*/ 1141495 w 4419601" name="connsiteX9221"/>
              <a:gd fmla="*/ 360735 h 2239844" name="connsiteY9221"/>
              <a:gd fmla="*/ 1134761 w 4419601" name="connsiteX9222"/>
              <a:gd fmla="*/ 359330 h 2239844" name="connsiteY9222"/>
              <a:gd fmla="*/ 1181830 w 4419601" name="connsiteX9223"/>
              <a:gd fmla="*/ 393268 h 2239844" name="connsiteY9223"/>
              <a:gd fmla="*/ 1188251 w 4419601" name="connsiteX9224"/>
              <a:gd fmla="*/ 393268 h 2239844" name="connsiteY9224"/>
              <a:gd fmla="*/ 1184893 w 4419601" name="connsiteX9225"/>
              <a:gd fmla="*/ 390930 h 2239844" name="connsiteY9225"/>
              <a:gd fmla="*/ 1211529 w 4419601" name="connsiteX9226"/>
              <a:gd fmla="*/ 408513 h 2239844" name="connsiteY9226"/>
              <a:gd fmla="*/ 1240769 w 4419601" name="connsiteX9227"/>
              <a:gd fmla="*/ 422880 h 2239844" name="connsiteY9227"/>
              <a:gd fmla="*/ 1252466 w 4419601" name="connsiteX9228"/>
              <a:gd fmla="*/ 438201 h 2239844" name="connsiteY9228"/>
              <a:gd fmla="*/ 1194673 w 4419601" name="connsiteX9229"/>
              <a:gd fmla="*/ 406106 h 2239844" name="connsiteY9229"/>
              <a:gd fmla="*/ 1162565 w 4419601" name="connsiteX9230"/>
              <a:gd fmla="*/ 381232 h 2239844" name="connsiteY9230"/>
              <a:gd fmla="*/ 1143364 w 4419601" name="connsiteX9231"/>
              <a:gd fmla="*/ 369236 h 2239844" name="connsiteY9231"/>
              <a:gd fmla="*/ 1136076 w 4419601" name="connsiteX9232"/>
              <a:gd fmla="*/ 362777 h 2239844" name="connsiteY9232"/>
              <a:gd fmla="*/ 1129848 w 4419601" name="connsiteX9233"/>
              <a:gd fmla="*/ 358305 h 2239844" name="connsiteY9233"/>
              <a:gd fmla="*/ 1124563 w 4419601" name="connsiteX9234"/>
              <a:gd fmla="*/ 357202 h 2239844" name="connsiteY9234"/>
              <a:gd fmla="*/ 1117854 w 4419601" name="connsiteX9235"/>
              <a:gd fmla="*/ 349691 h 2239844" name="connsiteY9235"/>
              <a:gd fmla="*/ 1117693 w 4419601" name="connsiteX9236"/>
              <a:gd fmla="*/ 349575 h 2239844" name="connsiteY9236"/>
              <a:gd fmla="*/ 1121995 w 4419601" name="connsiteX9237"/>
              <a:gd fmla="*/ 355873 h 2239844" name="connsiteY9237"/>
              <a:gd fmla="*/ 1123894 w 4419601" name="connsiteX9238"/>
              <a:gd fmla="*/ 357062 h 2239844" name="connsiteY9238"/>
              <a:gd fmla="*/ 1124563 w 4419601" name="connsiteX9239"/>
              <a:gd fmla="*/ 357202 h 2239844" name="connsiteY9239"/>
              <a:gd fmla="*/ 1125130 w 4419601" name="connsiteX9240"/>
              <a:gd fmla="*/ 357836 h 2239844" name="connsiteY9240"/>
              <a:gd fmla="*/ 1130458 w 4419601" name="connsiteX9241"/>
              <a:gd fmla="*/ 361173 h 2239844" name="connsiteY9241"/>
              <a:gd fmla="*/ 1143364 w 4419601" name="connsiteX9242"/>
              <a:gd fmla="*/ 369236 h 2239844" name="connsiteY9242"/>
              <a:gd fmla="*/ 1173967 w 4419601" name="connsiteX9243"/>
              <a:gd fmla="*/ 396358 h 2239844" name="connsiteY9243"/>
              <a:gd fmla="*/ 1181679 w 4419601" name="connsiteX9244"/>
              <a:gd fmla="*/ 400724 h 2239844" name="connsiteY9244"/>
              <a:gd fmla="*/ 1245851 w 4419601" name="connsiteX9245"/>
              <a:gd fmla="*/ 445720 h 2239844" name="connsiteY9245"/>
              <a:gd fmla="*/ 1264080 w 4419601" name="connsiteX9246"/>
              <a:gd fmla="*/ 465283 h 2239844" name="connsiteY9246"/>
              <a:gd fmla="*/ 1265103 w 4419601" name="connsiteX9247"/>
              <a:gd fmla="*/ 471431 h 2239844" name="connsiteY9247"/>
              <a:gd fmla="*/ 1261003 w 4419601" name="connsiteX9248"/>
              <a:gd fmla="*/ 483007 h 2239844" name="connsiteY9248"/>
              <a:gd fmla="*/ 1259488 w 4419601" name="connsiteX9249"/>
              <a:gd fmla="*/ 473038 h 2239844" name="connsiteY9249"/>
              <a:gd fmla="*/ 1239434 w 4419601" name="connsiteX9250"/>
              <a:gd fmla="*/ 445720 h 2239844" name="connsiteY9250"/>
              <a:gd fmla="*/ 1204139 w 4419601" name="connsiteX9251"/>
              <a:gd fmla="*/ 420811 h 2239844" name="connsiteY9251"/>
              <a:gd fmla="*/ 1196928 w 4419601" name="connsiteX9252"/>
              <a:gd fmla="*/ 416707 h 2239844" name="connsiteY9252"/>
              <a:gd fmla="*/ 1213937 w 4419601" name="connsiteX9253"/>
              <a:gd fmla="*/ 431782 h 2239844" name="connsiteY9253"/>
              <a:gd fmla="*/ 1207516 w 4419601" name="connsiteX9254"/>
              <a:gd fmla="*/ 438201 h 2239844" name="connsiteY9254"/>
              <a:gd fmla="*/ 1207516 w 4419601" name="connsiteX9255"/>
              <a:gd fmla="*/ 431782 h 2239844" name="connsiteY9255"/>
              <a:gd fmla="*/ 1182128 w 4419601" name="connsiteX9256"/>
              <a:gd fmla="*/ 415361 h 2239844" name="connsiteY9256"/>
              <a:gd fmla="*/ 1156312 w 4419601" name="connsiteX9257"/>
              <a:gd fmla="*/ 392135 h 2239844" name="connsiteY9257"/>
              <a:gd fmla="*/ 1138362 w 4419601" name="connsiteX9258"/>
              <a:gd fmla="*/ 379834 h 2239844" name="connsiteY9258"/>
              <a:gd fmla="*/ 1131545 w 4419601" name="connsiteX9259"/>
              <a:gd fmla="*/ 369854 h 2239844" name="connsiteY9259"/>
              <a:gd fmla="*/ 1103166 w 4419601" name="connsiteX9260"/>
              <a:gd fmla="*/ 344323 h 2239844" name="connsiteY9260"/>
              <a:gd fmla="*/ 1099746 w 4419601" name="connsiteX9261"/>
              <a:gd fmla="*/ 341939 h 2239844" name="connsiteY9261"/>
              <a:gd fmla="*/ 1117506 w 4419601" name="connsiteX9262"/>
              <a:gd fmla="*/ 353061 h 2239844" name="connsiteY9262"/>
              <a:gd fmla="*/ 1117506 w 4419601" name="connsiteX9263"/>
              <a:gd fmla="*/ 350104 h 2239844" name="connsiteY9263"/>
              <a:gd fmla="*/ 1117506 w 4419601" name="connsiteX9264"/>
              <a:gd fmla="*/ 349441 h 2239844" name="connsiteY9264"/>
              <a:gd fmla="*/ 1092215 w 4419601" name="connsiteX9265"/>
              <a:gd fmla="*/ 331277 h 2239844" name="connsiteY9265"/>
              <a:gd fmla="*/ 1120711 w 4419601" name="connsiteX9266"/>
              <a:gd fmla="*/ 349984 h 2239844" name="connsiteY9266"/>
              <a:gd fmla="*/ 1128443 w 4419601" name="connsiteX9267"/>
              <a:gd fmla="*/ 351632 h 2239844" name="connsiteY9267"/>
              <a:gd fmla="*/ 1115795 w 4419601" name="connsiteX9268"/>
              <a:gd fmla="*/ 342827 h 2239844" name="connsiteY9268"/>
              <a:gd fmla="*/ 1120825 w 4419601" name="connsiteX9269"/>
              <a:gd fmla="*/ 345927 h 2239844" name="connsiteY9269"/>
              <a:gd fmla="*/ 1128934 w 4419601" name="connsiteX9270"/>
              <a:gd fmla="*/ 351736 h 2239844" name="connsiteY9270"/>
              <a:gd fmla="*/ 1155208 w 4419601" name="connsiteX9271"/>
              <a:gd fmla="*/ 357336 h 2239844" name="connsiteY9271"/>
              <a:gd fmla="*/ 1169717 w 4419601" name="connsiteX9272"/>
              <a:gd fmla="*/ 365134 h 2239844" name="connsiteY9272"/>
              <a:gd fmla="*/ 1117614 w 4419601" name="connsiteX9273"/>
              <a:gd fmla="*/ 329077 h 2239844" name="connsiteY9273"/>
              <a:gd fmla="*/ 1021292 w 4419601" name="connsiteX9274"/>
              <a:gd fmla="*/ 258468 h 2239844" name="connsiteY9274"/>
              <a:gd fmla="*/ 931391 w 4419601" name="connsiteX9275"/>
              <a:gd fmla="*/ 200697 h 2239844" name="connsiteY9275"/>
              <a:gd fmla="*/ 828646 w 4419601" name="connsiteX9276"/>
              <a:gd fmla="*/ 149345 h 2239844" name="connsiteY9276"/>
              <a:gd fmla="*/ 824858 w 4419601" name="connsiteX9277"/>
              <a:gd fmla="*/ 147086 h 2239844" name="connsiteY9277"/>
              <a:gd fmla="*/ 810987 w 4419601" name="connsiteX9278"/>
              <a:gd fmla="*/ 137309 h 2239844" name="connsiteY9278"/>
              <a:gd fmla="*/ 755950 w 4419601" name="connsiteX9279"/>
              <a:gd fmla="*/ 107356 h 2239844" name="connsiteY9279"/>
              <a:gd fmla="*/ 733126 w 4419601" name="connsiteX9280"/>
              <a:gd fmla="*/ 103609 h 2239844" name="connsiteY9280"/>
              <a:gd fmla="*/ 737445 w 4419601" name="connsiteX9281"/>
              <a:gd fmla="*/ 106199 h 2239844" name="connsiteY9281"/>
              <a:gd fmla="*/ 732324 w 4419601" name="connsiteX9282"/>
              <a:gd fmla="*/ 104411 h 2239844" name="connsiteY9282"/>
              <a:gd fmla="*/ 738746 w 4419601" name="connsiteX9283"/>
              <a:gd fmla="*/ 102272 h 2239844" name="connsiteY9283"/>
              <a:gd fmla="*/ 750857 w 4419601" name="connsiteX9284"/>
              <a:gd fmla="*/ 108729 h 2239844" name="connsiteY9284"/>
              <a:gd fmla="*/ 754862 w 4419601" name="connsiteX9285"/>
              <a:gd fmla="*/ 112279 h 2239844" name="connsiteY9285"/>
              <a:gd fmla="*/ 752552 w 4419601" name="connsiteX9286"/>
              <a:gd fmla="*/ 111472 h 2239844" name="connsiteY9286"/>
              <a:gd fmla="*/ 751588 w 4419601" name="connsiteX9287"/>
              <a:gd fmla="*/ 110830 h 2239844" name="connsiteY9287"/>
              <a:gd fmla="*/ 742917 w 4419601" name="connsiteX9288"/>
              <a:gd fmla="*/ 101690 h 2239844" name="connsiteY9288"/>
              <a:gd fmla="*/ 750231 w 4419601" name="connsiteX9289"/>
              <a:gd fmla="*/ 104243 h 2239844" name="connsiteY9289"/>
              <a:gd fmla="*/ 755950 w 4419601" name="connsiteX9290"/>
              <a:gd fmla="*/ 107356 h 2239844" name="connsiteY9290"/>
              <a:gd fmla="*/ 772217 w 4419601" name="connsiteX9291"/>
              <a:gd fmla="*/ 118337 h 2239844" name="connsiteY9291"/>
              <a:gd fmla="*/ 762549 w 4419601" name="connsiteX9292"/>
              <a:gd fmla="*/ 114962 h 2239844" name="connsiteY9292"/>
              <a:gd fmla="*/ 754799 w 4419601" name="connsiteX9293"/>
              <a:gd fmla="*/ 110830 h 2239844" name="connsiteY9293"/>
              <a:gd fmla="*/ 750857 w 4419601" name="connsiteX9294"/>
              <a:gd fmla="*/ 108729 h 2239844" name="connsiteY9294"/>
              <a:gd fmla="*/ 745239 w 4419601" name="connsiteX9295"/>
              <a:gd fmla="*/ 101526 h 2239844" name="connsiteY9295"/>
              <a:gd fmla="*/ 751588 w 4419601" name="connsiteX9296"/>
              <a:gd fmla="*/ 104411 h 2239844" name="connsiteY9296"/>
              <a:gd fmla="*/ 752526 w 4419601" name="connsiteX9297"/>
              <a:gd fmla="*/ 105044 h 2239844" name="connsiteY9297"/>
              <a:gd fmla="*/ 750231 w 4419601" name="connsiteX9298"/>
              <a:gd fmla="*/ 104243 h 2239844" name="connsiteY9298"/>
              <a:gd fmla="*/ 736177 w 4419601" name="connsiteX9299"/>
              <a:gd fmla="*/ 100560 h 2239844" name="connsiteY9299"/>
              <a:gd fmla="*/ 738746 w 4419601" name="connsiteX9300"/>
              <a:gd fmla="*/ 102272 h 2239844" name="connsiteY9300"/>
              <a:gd fmla="*/ 735953 w 4419601" name="connsiteX9301"/>
              <a:gd fmla="*/ 100783 h 2239844" name="connsiteY9301"/>
              <a:gd fmla="*/ 732324 w 4419601" name="connsiteX9302"/>
              <a:gd fmla="*/ 98848 h 2239844" name="connsiteY9302"/>
              <a:gd fmla="*/ 735953 w 4419601" name="connsiteX9303"/>
              <a:gd fmla="*/ 100783 h 2239844" name="connsiteY9303"/>
              <a:gd fmla="*/ 735535 w 4419601" name="connsiteX9304"/>
              <a:gd fmla="*/ 101202 h 2239844" name="connsiteY9304"/>
              <a:gd fmla="*/ 733126 w 4419601" name="connsiteX9305"/>
              <a:gd fmla="*/ 103609 h 2239844" name="connsiteY9305"/>
              <a:gd fmla="*/ 732324 w 4419601" name="connsiteX9306"/>
              <a:gd fmla="*/ 103128 h 2239844" name="connsiteY9306"/>
              <a:gd fmla="*/ 738344 w 4419601" name="connsiteX9307"/>
              <a:gd fmla="*/ 98394 h 2239844" name="connsiteY9307"/>
              <a:gd fmla="*/ 740096 w 4419601" name="connsiteX9308"/>
              <a:gd fmla="*/ 99190 h 2239844" name="connsiteY9308"/>
              <a:gd fmla="*/ 742917 w 4419601" name="connsiteX9309"/>
              <a:gd fmla="*/ 101690 h 2239844" name="connsiteY9309"/>
              <a:gd fmla="*/ 737083 w 4419601" name="connsiteX9310"/>
              <a:gd fmla="*/ 99654 h 2239844" name="connsiteY9310"/>
              <a:gd fmla="*/ 738745 w 4419601" name="connsiteX9311"/>
              <a:gd fmla="*/ 97992 h 2239844" name="connsiteY9311"/>
              <a:gd fmla="*/ 745239 w 4419601" name="connsiteX9312"/>
              <a:gd fmla="*/ 101526 h 2239844" name="connsiteY9312"/>
              <a:gd fmla="*/ 740096 w 4419601" name="connsiteX9313"/>
              <a:gd fmla="*/ 99190 h 2239844" name="connsiteY9313"/>
              <a:gd fmla="*/ 732324 w 4419601" name="connsiteX9314"/>
              <a:gd fmla="*/ 97992 h 2239844" name="connsiteY9314"/>
              <a:gd fmla="*/ 737083 w 4419601" name="connsiteX9315"/>
              <a:gd fmla="*/ 99654 h 2239844" name="connsiteY9315"/>
              <a:gd fmla="*/ 736177 w 4419601" name="connsiteX9316"/>
              <a:gd fmla="*/ 100560 h 2239844" name="connsiteY9316"/>
              <a:gd fmla="*/ 705962 w 4419601" name="connsiteX9317"/>
              <a:gd fmla="*/ 88308 h 2239844" name="connsiteY9317"/>
              <a:gd fmla="*/ 713059 w 4419601" name="connsiteX9318"/>
              <a:gd fmla="*/ 91573 h 2239844" name="connsiteY9318"/>
              <a:gd fmla="*/ 732324 w 4419601" name="connsiteX9319"/>
              <a:gd fmla="*/ 103128 h 2239844" name="connsiteY9319"/>
              <a:gd fmla="*/ 732324 w 4419601" name="connsiteX9320"/>
              <a:gd fmla="*/ 104411 h 2239844" name="connsiteY9320"/>
              <a:gd fmla="*/ 749448 w 4419601" name="connsiteX9321"/>
              <a:gd fmla="*/ 117250 h 2239844" name="connsiteY9321"/>
              <a:gd fmla="*/ 719481 w 4419601" name="connsiteX9322"/>
              <a:gd fmla="*/ 97992 h 2239844" name="connsiteY9322"/>
              <a:gd fmla="*/ 700392 w 4419601" name="connsiteX9323"/>
              <a:gd fmla="*/ 81149 h 2239844" name="connsiteY9323"/>
              <a:gd fmla="*/ 716270 w 4419601" name="connsiteX9324"/>
              <a:gd fmla="*/ 88364 h 2239844" name="connsiteY9324"/>
              <a:gd fmla="*/ 721316 w 4419601" name="connsiteX9325"/>
              <a:gd fmla="*/ 90657 h 2239844" name="connsiteY9325"/>
              <a:gd fmla="*/ 732324 w 4419601" name="connsiteX9326"/>
              <a:gd fmla="*/ 97992 h 2239844" name="connsiteY9326"/>
              <a:gd fmla="*/ 732324 w 4419601" name="connsiteX9327"/>
              <a:gd fmla="*/ 98795 h 2239844" name="connsiteY9327"/>
              <a:gd fmla="*/ 732324 w 4419601" name="connsiteX9328"/>
              <a:gd fmla="*/ 98848 h 2239844" name="connsiteY9328"/>
              <a:gd fmla="*/ 706638 w 4419601" name="connsiteX9329"/>
              <a:gd fmla="*/ 85154 h 2239844" name="connsiteY9329"/>
              <a:gd fmla="*/ 669739 w 4419601" name="connsiteX9330"/>
              <a:gd fmla="*/ 56604 h 2239844" name="connsiteY9330"/>
              <a:gd fmla="*/ 680149 w 4419601" name="connsiteX9331"/>
              <a:gd fmla="*/ 61083 h 2239844" name="connsiteY9331"/>
              <a:gd fmla="*/ 738745 w 4419601" name="connsiteX9332"/>
              <a:gd fmla="*/ 97992 h 2239844" name="connsiteY9332"/>
              <a:gd fmla="*/ 738344 w 4419601" name="connsiteX9333"/>
              <a:gd fmla="*/ 98394 h 2239844" name="connsiteY9333"/>
              <a:gd fmla="*/ 721316 w 4419601" name="connsiteX9334"/>
              <a:gd fmla="*/ 90657 h 2239844" name="connsiteY9334"/>
              <a:gd fmla="*/ 674530 w 4419601" name="connsiteX9335"/>
              <a:gd fmla="*/ 59478 h 2239844" name="connsiteY9335"/>
              <a:gd fmla="*/ 659321 w 4419601" name="connsiteX9336"/>
              <a:gd fmla="*/ 56094 h 2239844" name="connsiteY9336"/>
              <a:gd fmla="*/ 664095 w 4419601" name="connsiteX9337"/>
              <a:gd fmla="*/ 57873 h 2239844" name="connsiteY9337"/>
              <a:gd fmla="*/ 700392 w 4419601" name="connsiteX9338"/>
              <a:gd fmla="*/ 81149 h 2239844" name="connsiteY9338"/>
              <a:gd fmla="*/ 688301 w 4419601" name="connsiteX9339"/>
              <a:gd fmla="*/ 75655 h 2239844" name="connsiteY9339"/>
              <a:gd fmla="*/ 671319 w 4419601" name="connsiteX9340"/>
              <a:gd fmla="*/ 63490 h 2239844" name="connsiteY9340"/>
              <a:gd fmla="*/ 616736 w 4419601" name="connsiteX9341"/>
              <a:gd fmla="*/ 40221 h 2239844" name="connsiteY9341"/>
              <a:gd fmla="*/ 637991 w 4419601" name="connsiteX9342"/>
              <a:gd fmla="*/ 48144 h 2239844" name="connsiteY9342"/>
              <a:gd fmla="*/ 648844 w 4419601" name="connsiteX9343"/>
              <a:gd fmla="*/ 55466 h 2239844" name="connsiteY9343"/>
              <a:gd fmla="*/ 680952 w 4419601" name="connsiteX9344"/>
              <a:gd fmla="*/ 72316 h 2239844" name="connsiteY9344"/>
              <a:gd fmla="*/ 688301 w 4419601" name="connsiteX9345"/>
              <a:gd fmla="*/ 75655 h 2239844" name="connsiteY9345"/>
              <a:gd fmla="*/ 705962 w 4419601" name="connsiteX9346"/>
              <a:gd fmla="*/ 88308 h 2239844" name="connsiteY9346"/>
              <a:gd fmla="*/ 662490 w 4419601" name="connsiteX9347"/>
              <a:gd fmla="*/ 68304 h 2239844" name="connsiteY9347"/>
              <a:gd fmla="*/ 616736 w 4419601" name="connsiteX9348"/>
              <a:gd fmla="*/ 40221 h 2239844" name="connsiteY9348"/>
              <a:gd fmla="*/ 616736 w 4419601" name="connsiteX9349"/>
              <a:gd fmla="*/ 33802 h 2239844" name="connsiteY9349"/>
              <a:gd fmla="*/ 616736 w 4419601" name="connsiteX9350"/>
              <a:gd fmla="*/ 40221 h 2239844" name="connsiteY9350"/>
              <a:gd fmla="*/ 616736 w 4419601" name="connsiteX9351"/>
              <a:gd fmla="*/ 33802 h 2239844" name="connsiteY9351"/>
              <a:gd fmla="*/ 616736 w 4419601" name="connsiteX9352"/>
              <a:gd fmla="*/ 33802 h 2239844" name="connsiteY9352"/>
              <a:gd fmla="*/ 637993 w 4419601" name="connsiteX9353"/>
              <a:gd fmla="*/ 42947 h 2239844" name="connsiteY9353"/>
              <a:gd fmla="*/ 659321 w 4419601" name="connsiteX9354"/>
              <a:gd fmla="*/ 56094 h 2239844" name="connsiteY9354"/>
              <a:gd fmla="*/ 637991 w 4419601" name="connsiteX9355"/>
              <a:gd fmla="*/ 48144 h 2239844" name="connsiteY9355"/>
              <a:gd fmla="*/ 546100 w 4419601" name="connsiteX9356"/>
              <a:gd fmla="*/ 1707 h 2239844" name="connsiteY9356"/>
              <a:gd fmla="*/ 610315 w 4419601" name="connsiteX9357"/>
              <a:gd fmla="*/ 20964 h 2239844" name="connsiteY9357"/>
              <a:gd fmla="*/ 669739 w 4419601" name="connsiteX9358"/>
              <a:gd fmla="*/ 56604 h 2239844" name="connsiteY9358"/>
              <a:gd fmla="*/ 637993 w 4419601" name="connsiteX9359"/>
              <a:gd fmla="*/ 42947 h 2239844" name="connsiteY9359"/>
              <a:gd fmla="*/ 623158 w 4419601" name="connsiteX9360"/>
              <a:gd fmla="*/ 33802 h 2239844" name="connsiteY9360"/>
              <a:gd fmla="*/ 591050 w 4419601" name="connsiteX9361"/>
              <a:gd fmla="*/ 14545 h 2239844" name="connsiteY9361"/>
              <a:gd fmla="*/ 552521 w 4419601" name="connsiteX9362"/>
              <a:gd fmla="*/ 8126 h 2239844" name="connsiteY9362"/>
              <a:gd fmla="*/ 610315 w 4419601" name="connsiteX9363"/>
              <a:gd fmla="*/ 46640 h 2239844" name="connsiteY9363"/>
              <a:gd fmla="*/ 674530 w 4419601" name="connsiteX9364"/>
              <a:gd fmla="*/ 85154 h 2239844" name="connsiteY9364"/>
              <a:gd fmla="*/ 828646 w 4419601" name="connsiteX9365"/>
              <a:gd fmla="*/ 181440 h 2239844" name="connsiteY9365"/>
              <a:gd fmla="*/ 1021292 w 4419601" name="connsiteX9366"/>
              <a:gd fmla="*/ 303401 h 2239844" name="connsiteY9366"/>
              <a:gd fmla="*/ 1111996 w 4419601" name="connsiteX9367"/>
              <a:gd fmla="*/ 369999 h 2239844" name="connsiteY9367"/>
              <a:gd fmla="*/ 1120227 w 4419601" name="connsiteX9368"/>
              <a:gd fmla="*/ 375323 h 2239844" name="connsiteY9368"/>
              <a:gd fmla="*/ 1130458 w 4419601" name="connsiteX9369"/>
              <a:gd fmla="*/ 386849 h 2239844" name="connsiteY9369"/>
              <a:gd fmla="*/ 1137031 w 4419601" name="connsiteX9370"/>
              <a:gd fmla="*/ 386192 h 2239844" name="connsiteY9370"/>
              <a:gd fmla="*/ 1182128 w 4419601" name="connsiteX9371"/>
              <a:gd fmla="*/ 415361 h 2239844" name="connsiteY9371"/>
              <a:gd fmla="*/ 1207516 w 4419601" name="connsiteX9372"/>
              <a:gd fmla="*/ 438201 h 2239844" name="connsiteY9372"/>
              <a:gd fmla="*/ 899283 w 4419601" name="connsiteX9373"/>
              <a:gd fmla="*/ 232792 h 2239844" name="connsiteY9373"/>
              <a:gd fmla="*/ 706638 w 4419601" name="connsiteX9374"/>
              <a:gd fmla="*/ 110830 h 2239844" name="connsiteY9374"/>
              <a:gd fmla="*/ 616736 w 4419601" name="connsiteX9375"/>
              <a:gd fmla="*/ 59478 h 2239844" name="connsiteY9375"/>
              <a:gd fmla="*/ 546100 w 4419601" name="connsiteX9376"/>
              <a:gd fmla="*/ 8126 h 2239844" name="connsiteY9376"/>
              <a:gd fmla="*/ 546100 w 4419601" name="connsiteX9377"/>
              <a:gd fmla="*/ 1707 h 2239844" name="connsiteY93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b="b" l="l" r="r" t="t"/>
            <a:pathLst>
              <a:path h="2239844" w="4419601">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anchor="t" anchorCtr="0" bIns="45706" compatLnSpc="1" lIns="91412" numCol="1" rIns="91412" tIns="45706" vert="horz" wrap="square">
            <a:prstTxWarp prst="textNoShape">
              <a:avLst/>
            </a:prstTxWarp>
            <a:noAutofit/>
          </a:bodyPr>
          <a:lstStyle/>
          <a:p>
            <a:endParaRPr altLang="en-US" lang="zh-CN" sz="2399"/>
          </a:p>
        </p:txBody>
      </p:sp>
      <p:grpSp>
        <p:nvGrpSpPr>
          <p:cNvPr id="4" name="组合 156"/>
          <p:cNvGrpSpPr/>
          <p:nvPr/>
        </p:nvGrpSpPr>
        <p:grpSpPr>
          <a:xfrm>
            <a:off x="8114871" y="2911769"/>
            <a:ext cx="3318476" cy="949173"/>
            <a:chOff x="8291427" y="2152361"/>
            <a:chExt cx="3319500" cy="949170"/>
          </a:xfrm>
        </p:grpSpPr>
        <p:sp>
          <p:nvSpPr>
            <p:cNvPr id="158" name="矩形 157"/>
            <p:cNvSpPr/>
            <p:nvPr/>
          </p:nvSpPr>
          <p:spPr>
            <a:xfrm>
              <a:off x="8973438" y="2152361"/>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59" name="矩形 158"/>
            <p:cNvSpPr/>
            <p:nvPr/>
          </p:nvSpPr>
          <p:spPr>
            <a:xfrm>
              <a:off x="8291427"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5" name="组合 159"/>
          <p:cNvGrpSpPr/>
          <p:nvPr/>
        </p:nvGrpSpPr>
        <p:grpSpPr>
          <a:xfrm>
            <a:off x="758655" y="2911769"/>
            <a:ext cx="3318476" cy="949173"/>
            <a:chOff x="486239" y="2152361"/>
            <a:chExt cx="3319500" cy="949170"/>
          </a:xfrm>
        </p:grpSpPr>
        <p:sp>
          <p:nvSpPr>
            <p:cNvPr id="161" name="矩形 160"/>
            <p:cNvSpPr/>
            <p:nvPr/>
          </p:nvSpPr>
          <p:spPr>
            <a:xfrm>
              <a:off x="2620378" y="2152361"/>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62" name="矩形 161"/>
            <p:cNvSpPr/>
            <p:nvPr/>
          </p:nvSpPr>
          <p:spPr>
            <a:xfrm>
              <a:off x="486239"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8" name="组合 162"/>
          <p:cNvGrpSpPr/>
          <p:nvPr/>
        </p:nvGrpSpPr>
        <p:grpSpPr>
          <a:xfrm>
            <a:off x="8114871" y="4184340"/>
            <a:ext cx="3318476" cy="949173"/>
            <a:chOff x="8291427" y="2152361"/>
            <a:chExt cx="3319500" cy="949170"/>
          </a:xfrm>
        </p:grpSpPr>
        <p:sp>
          <p:nvSpPr>
            <p:cNvPr id="164" name="矩形 163"/>
            <p:cNvSpPr/>
            <p:nvPr/>
          </p:nvSpPr>
          <p:spPr>
            <a:xfrm>
              <a:off x="8973438" y="2152360"/>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65" name="矩形 164"/>
            <p:cNvSpPr/>
            <p:nvPr/>
          </p:nvSpPr>
          <p:spPr>
            <a:xfrm>
              <a:off x="8291427" y="2552470"/>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9" name="组合 165"/>
          <p:cNvGrpSpPr/>
          <p:nvPr/>
        </p:nvGrpSpPr>
        <p:grpSpPr>
          <a:xfrm>
            <a:off x="758655" y="4184339"/>
            <a:ext cx="3318476" cy="949174"/>
            <a:chOff x="486239" y="2152361"/>
            <a:chExt cx="3319500" cy="949172"/>
          </a:xfrm>
        </p:grpSpPr>
        <p:sp>
          <p:nvSpPr>
            <p:cNvPr id="167" name="矩形 166"/>
            <p:cNvSpPr/>
            <p:nvPr/>
          </p:nvSpPr>
          <p:spPr>
            <a:xfrm>
              <a:off x="2620378" y="2152360"/>
              <a:ext cx="995987" cy="335128"/>
            </a:xfrm>
            <a:prstGeom prst="rect">
              <a:avLst/>
            </a:prstGeom>
          </p:spPr>
          <p:txBody>
            <a:bodyPr wrap="none">
              <a:spAutoFit/>
            </a:bodyPr>
            <a:lstStyle/>
            <a:p>
              <a:pPr algn="ctr"/>
              <a:r>
                <a:rPr altLang="en-US" lang="zh-CN" sz="1599">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68" name="矩形 167"/>
            <p:cNvSpPr/>
            <p:nvPr/>
          </p:nvSpPr>
          <p:spPr>
            <a:xfrm>
              <a:off x="486239" y="2552473"/>
              <a:ext cx="3319500" cy="566928"/>
            </a:xfrm>
            <a:prstGeom prst="rect">
              <a:avLst/>
            </a:prstGeom>
          </p:spPr>
          <p:txBody>
            <a:bodyPr wrap="square">
              <a:spAutoFit/>
            </a:bodyPr>
            <a:lstStyle/>
            <a:p>
              <a:pPr algn="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sp>
        <p:nvSpPr>
          <p:cNvPr id="170" name="矩形 169"/>
          <p:cNvSpPr/>
          <p:nvPr/>
        </p:nvSpPr>
        <p:spPr>
          <a:xfrm>
            <a:off x="4600037" y="1526008"/>
            <a:ext cx="2991926" cy="416481"/>
          </a:xfrm>
          <a:prstGeom prst="rect">
            <a:avLst/>
          </a:prstGeom>
        </p:spPr>
        <p:txBody>
          <a:bodyPr bIns="45706" lIns="91412" rIns="91412" tIns="45706" wrap="square">
            <a:spAutoFit/>
          </a:bodyPr>
          <a:lstStyle/>
          <a:p>
            <a:pPr algn="ctr"/>
            <a:r>
              <a:rPr altLang="en-US" lang="zh-CN" sz="2133">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71" name="矩形 170"/>
          <p:cNvSpPr/>
          <p:nvPr/>
        </p:nvSpPr>
        <p:spPr>
          <a:xfrm>
            <a:off x="1899465" y="1987672"/>
            <a:ext cx="8393068" cy="725000"/>
          </a:xfrm>
          <a:prstGeom prst="rect">
            <a:avLst/>
          </a:prstGeom>
        </p:spPr>
        <p:txBody>
          <a:bodyPr bIns="45706" lIns="91412" rIns="91412" tIns="45706" wrap="square">
            <a:spAutoFit/>
          </a:bodyPr>
          <a:lstStyle/>
          <a:p>
            <a:pPr algn="r">
              <a:lnSpc>
                <a:spcPct val="130000"/>
              </a:lnSpc>
              <a:spcBef>
                <a:spcPct val="0"/>
              </a:spcBef>
            </a:pPr>
            <a:r>
              <a:rPr altLang="en-US" lang="zh-CN" sz="1599">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Tree>
    <p:extLst>
      <p:ext uri="{BB962C8B-B14F-4D97-AF65-F5344CB8AC3E}">
        <p14:creationId val="806814451"/>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200"/>
                                  </p:stCondLst>
                                  <p:childTnLst>
                                    <p:set>
                                      <p:cBhvr>
                                        <p:cTn dur="1" fill="hold" id="6">
                                          <p:stCondLst>
                                            <p:cond delay="0"/>
                                          </p:stCondLst>
                                        </p:cTn>
                                        <p:tgtEl>
                                          <p:spTgt spid="156"/>
                                        </p:tgtEl>
                                        <p:attrNameLst>
                                          <p:attrName>style.visibility</p:attrName>
                                        </p:attrNameLst>
                                      </p:cBhvr>
                                      <p:to>
                                        <p:strVal val="visible"/>
                                      </p:to>
                                    </p:set>
                                    <p:animEffect filter="fade" transition="in">
                                      <p:cBhvr>
                                        <p:cTn dur="500" id="7"/>
                                        <p:tgtEl>
                                          <p:spTgt spid="156"/>
                                        </p:tgtEl>
                                      </p:cBhvr>
                                    </p:animEffect>
                                  </p:childTnLst>
                                </p:cTn>
                              </p:par>
                              <p:par>
                                <p:cTn fill="hold" id="8" nodeType="withEffect" presetClass="entr" presetID="10" presetSubtype="0">
                                  <p:stCondLst>
                                    <p:cond delay="15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18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210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par>
                                <p:cTn fill="hold" id="17" nodeType="withEffect" presetClass="entr" presetID="10" presetSubtype="0">
                                  <p:stCondLst>
                                    <p:cond delay="2400"/>
                                  </p:stCondLst>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par>
                                <p:cTn fill="hold" grpId="0" id="20" nodeType="withEffect" presetClass="entr" presetID="10" presetSubtype="0">
                                  <p:stCondLst>
                                    <p:cond delay="2700"/>
                                  </p:stCondLst>
                                  <p:childTnLst>
                                    <p:set>
                                      <p:cBhvr>
                                        <p:cTn dur="1" fill="hold" id="21">
                                          <p:stCondLst>
                                            <p:cond delay="0"/>
                                          </p:stCondLst>
                                        </p:cTn>
                                        <p:tgtEl>
                                          <p:spTgt spid="170"/>
                                        </p:tgtEl>
                                        <p:attrNameLst>
                                          <p:attrName>style.visibility</p:attrName>
                                        </p:attrNameLst>
                                      </p:cBhvr>
                                      <p:to>
                                        <p:strVal val="visible"/>
                                      </p:to>
                                    </p:set>
                                    <p:animEffect filter="fade" transition="in">
                                      <p:cBhvr>
                                        <p:cTn dur="500" id="22"/>
                                        <p:tgtEl>
                                          <p:spTgt spid="170"/>
                                        </p:tgtEl>
                                      </p:cBhvr>
                                    </p:animEffect>
                                  </p:childTnLst>
                                </p:cTn>
                              </p:par>
                              <p:par>
                                <p:cTn fill="hold" grpId="0" id="23" nodeType="withEffect" presetClass="entr" presetID="10" presetSubtype="0">
                                  <p:stCondLst>
                                    <p:cond delay="3000"/>
                                  </p:stCondLst>
                                  <p:childTnLst>
                                    <p:set>
                                      <p:cBhvr>
                                        <p:cTn dur="1" fill="hold" id="24">
                                          <p:stCondLst>
                                            <p:cond delay="0"/>
                                          </p:stCondLst>
                                        </p:cTn>
                                        <p:tgtEl>
                                          <p:spTgt spid="171"/>
                                        </p:tgtEl>
                                        <p:attrNameLst>
                                          <p:attrName>style.visibility</p:attrName>
                                        </p:attrNameLst>
                                      </p:cBhvr>
                                      <p:to>
                                        <p:strVal val="visible"/>
                                      </p:to>
                                    </p:set>
                                    <p:animEffect filter="fade" transition="in">
                                      <p:cBhvr>
                                        <p:cTn dur="500" id="25"/>
                                        <p:tgtEl>
                                          <p:spTgt spid="1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P grpId="0" spid="170"/>
      <p:bldP grpId="0" spid="17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grpSp>
        <p:nvGrpSpPr>
          <p:cNvPr id="4" name="组合 268"/>
          <p:cNvGrpSpPr/>
          <p:nvPr/>
        </p:nvGrpSpPr>
        <p:grpSpPr>
          <a:xfrm>
            <a:off x="1763111" y="2149984"/>
            <a:ext cx="776431" cy="992188"/>
            <a:chOff x="3237548" y="2908299"/>
            <a:chExt cx="776670" cy="992188"/>
          </a:xfrm>
        </p:grpSpPr>
        <p:sp>
          <p:nvSpPr>
            <p:cNvPr id="51" name="Freeform 8"/>
            <p:cNvSpPr>
              <a:spLocks noEditPoints="1"/>
            </p:cNvSpPr>
            <p:nvPr/>
          </p:nvSpPr>
          <p:spPr bwMode="auto">
            <a:xfrm>
              <a:off x="3262948" y="2955925"/>
              <a:ext cx="476250" cy="288925"/>
            </a:xfrm>
            <a:custGeom>
              <a:gdLst>
                <a:gd fmla="*/ 169 w 221" name="T0"/>
                <a:gd fmla="*/ 4 h 134" name="T1"/>
                <a:gd fmla="*/ 163 w 221" name="T2"/>
                <a:gd fmla="*/ 5 h 134" name="T3"/>
                <a:gd fmla="*/ 143 w 221" name="T4"/>
                <a:gd fmla="*/ 5 h 134" name="T5"/>
                <a:gd fmla="*/ 142 w 221" name="T6"/>
                <a:gd fmla="*/ 3 h 134" name="T7"/>
                <a:gd fmla="*/ 146 w 221" name="T8"/>
                <a:gd fmla="*/ 5 h 134" name="T9"/>
                <a:gd fmla="*/ 187 w 221" name="T10"/>
                <a:gd fmla="*/ 5 h 134" name="T11"/>
                <a:gd fmla="*/ 220 w 221" name="T12"/>
                <a:gd fmla="*/ 6 h 134" name="T13"/>
                <a:gd fmla="*/ 206 w 221" name="T14"/>
                <a:gd fmla="*/ 7 h 134" name="T15"/>
                <a:gd fmla="*/ 207 w 221" name="T16"/>
                <a:gd fmla="*/ 4 h 134" name="T17"/>
                <a:gd fmla="*/ 187 w 221" name="T18"/>
                <a:gd fmla="*/ 3 h 134" name="T19"/>
                <a:gd fmla="*/ 27 w 221" name="T20"/>
                <a:gd fmla="*/ 128 h 134" name="T21"/>
                <a:gd fmla="*/ 55 w 221" name="T22"/>
                <a:gd fmla="*/ 129 h 134" name="T23"/>
                <a:gd fmla="*/ 19 w 221" name="T24"/>
                <a:gd fmla="*/ 128 h 134" name="T25"/>
                <a:gd fmla="*/ 95 w 221" name="T26"/>
                <a:gd fmla="*/ 3 h 134" name="T27"/>
                <a:gd fmla="*/ 92 w 221" name="T28"/>
                <a:gd fmla="*/ 2 h 134" name="T29"/>
                <a:gd fmla="*/ 78 w 221" name="T30"/>
                <a:gd fmla="*/ 5 h 134" name="T31"/>
                <a:gd fmla="*/ 75 w 221" name="T32"/>
                <a:gd fmla="*/ 4 h 134" name="T33"/>
                <a:gd fmla="*/ 61 w 221" name="T34"/>
                <a:gd fmla="*/ 23 h 134" name="T35"/>
                <a:gd fmla="*/ 65 w 221" name="T36"/>
                <a:gd fmla="*/ 7 h 134" name="T37"/>
                <a:gd fmla="*/ 9 w 221" name="T38"/>
                <a:gd fmla="*/ 114 h 134" name="T39"/>
                <a:gd fmla="*/ 7 w 221" name="T40"/>
                <a:gd fmla="*/ 132 h 134" name="T41"/>
                <a:gd fmla="*/ 26 w 221" name="T42"/>
                <a:gd fmla="*/ 133 h 134" name="T43"/>
                <a:gd fmla="*/ 81 w 221" name="T44"/>
                <a:gd fmla="*/ 132 h 134" name="T45"/>
                <a:gd fmla="*/ 72 w 221" name="T46"/>
                <a:gd fmla="*/ 130 h 134" name="T47"/>
                <a:gd fmla="*/ 94 w 221" name="T48"/>
                <a:gd fmla="*/ 129 h 134" name="T49"/>
                <a:gd fmla="*/ 94 w 221" name="T50"/>
                <a:gd fmla="*/ 129 h 134" name="T51"/>
                <a:gd fmla="*/ 90 w 221" name="T52"/>
                <a:gd fmla="*/ 127 h 134" name="T53"/>
                <a:gd fmla="*/ 13 w 221" name="T54"/>
                <a:gd fmla="*/ 127 h 134" name="T55"/>
                <a:gd fmla="*/ 19 w 221" name="T56"/>
                <a:gd fmla="*/ 131 h 134" name="T57"/>
                <a:gd fmla="*/ 5 w 221" name="T58"/>
                <a:gd fmla="*/ 128 h 134" name="T59"/>
                <a:gd fmla="*/ 32 w 221" name="T60"/>
                <a:gd fmla="*/ 75 h 134" name="T61"/>
                <a:gd fmla="*/ 64 w 221" name="T62"/>
                <a:gd fmla="*/ 23 h 134" name="T63"/>
                <a:gd fmla="*/ 86 w 221" name="T64"/>
                <a:gd fmla="*/ 4 h 134" name="T65"/>
                <a:gd fmla="*/ 99 w 221" name="T66"/>
                <a:gd fmla="*/ 4 h 134" name="T67"/>
                <a:gd fmla="*/ 156 w 221" name="T68"/>
                <a:gd fmla="*/ 3 h 134" name="T69"/>
                <a:gd fmla="*/ 165 w 221" name="T70"/>
                <a:gd fmla="*/ 1 h 134" name="T71"/>
                <a:gd fmla="*/ 112 w 221" name="T72"/>
                <a:gd fmla="*/ 1 h 134" name="T73"/>
                <a:gd fmla="*/ 108 w 221" name="T74"/>
                <a:gd fmla="*/ 4 h 134" name="T75"/>
                <a:gd fmla="*/ 124 w 221" name="T76"/>
                <a:gd fmla="*/ 1 h 134" name="T77"/>
                <a:gd fmla="*/ 119 w 221" name="T78"/>
                <a:gd fmla="*/ 4 h 134" name="T79"/>
                <a:gd fmla="*/ 146 w 221" name="T80"/>
                <a:gd fmla="*/ 2 h 134" name="T81"/>
                <a:gd fmla="*/ 156 w 221" name="T82"/>
                <a:gd fmla="*/ 1 h 134" name="T83"/>
                <a:gd fmla="*/ 140 w 221" name="T84"/>
                <a:gd fmla="*/ 0 h 134" name="T85"/>
                <a:gd fmla="*/ 141 w 221" name="T86"/>
                <a:gd fmla="*/ 2 h 134" name="T87"/>
                <a:gd fmla="*/ 140 w 221" name="T88"/>
                <a:gd fmla="*/ 0 h 13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34" w="221">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52" name="Freeform 9"/>
            <p:cNvSpPr>
              <a:spLocks noEditPoints="1"/>
            </p:cNvSpPr>
            <p:nvPr/>
          </p:nvSpPr>
          <p:spPr bwMode="auto">
            <a:xfrm>
              <a:off x="3466148" y="3235325"/>
              <a:ext cx="30163" cy="327025"/>
            </a:xfrm>
            <a:custGeom>
              <a:gdLst>
                <a:gd fmla="*/ 10 w 14" name="T0"/>
                <a:gd fmla="*/ 61 h 152" name="T1"/>
                <a:gd fmla="*/ 10 w 14" name="T2"/>
                <a:gd fmla="*/ 64 h 152" name="T3"/>
                <a:gd fmla="*/ 7 w 14" name="T4"/>
                <a:gd fmla="*/ 102 h 152" name="T5"/>
                <a:gd fmla="*/ 7 w 14" name="T6"/>
                <a:gd fmla="*/ 103 h 152" name="T7"/>
                <a:gd fmla="*/ 8 w 14" name="T8"/>
                <a:gd fmla="*/ 114 h 152" name="T9"/>
                <a:gd fmla="*/ 7 w 14" name="T10"/>
                <a:gd fmla="*/ 115 h 152" name="T11"/>
                <a:gd fmla="*/ 6 w 14" name="T12"/>
                <a:gd fmla="*/ 115 h 152" name="T13"/>
                <a:gd fmla="*/ 4 w 14" name="T14"/>
                <a:gd fmla="*/ 141 h 152" name="T15"/>
                <a:gd fmla="*/ 4 w 14" name="T16"/>
                <a:gd fmla="*/ 151 h 152" name="T17"/>
                <a:gd fmla="*/ 5 w 14" name="T18"/>
                <a:gd fmla="*/ 152 h 152" name="T19"/>
                <a:gd fmla="*/ 6 w 14" name="T20"/>
                <a:gd fmla="*/ 151 h 152" name="T21"/>
                <a:gd fmla="*/ 11 w 14" name="T22"/>
                <a:gd fmla="*/ 82 h 152" name="T23"/>
                <a:gd fmla="*/ 10 w 14" name="T24"/>
                <a:gd fmla="*/ 61 h 152" name="T25"/>
                <a:gd fmla="*/ 12 w 14" name="T26"/>
                <a:gd fmla="*/ 31 h 152" name="T27"/>
                <a:gd fmla="*/ 12 w 14" name="T28"/>
                <a:gd fmla="*/ 36 h 152" name="T29"/>
                <a:gd fmla="*/ 12 w 14" name="T30"/>
                <a:gd fmla="*/ 62 h 152" name="T31"/>
                <a:gd fmla="*/ 13 w 14" name="T32"/>
                <a:gd fmla="*/ 44 h 152" name="T33"/>
                <a:gd fmla="*/ 12 w 14" name="T34"/>
                <a:gd fmla="*/ 31 h 152" name="T35"/>
                <a:gd fmla="*/ 1 w 14" name="T36"/>
                <a:gd fmla="*/ 0 h 152" name="T37"/>
                <a:gd fmla="*/ 1 w 14" name="T38"/>
                <a:gd fmla="*/ 2 h 152" name="T39"/>
                <a:gd fmla="*/ 5 w 14" name="T40"/>
                <a:gd fmla="*/ 4 h 152" name="T41"/>
                <a:gd fmla="*/ 6 w 14" name="T42"/>
                <a:gd fmla="*/ 3 h 152" name="T43"/>
                <a:gd fmla="*/ 7 w 14" name="T44"/>
                <a:gd fmla="*/ 4 h 152" name="T45"/>
                <a:gd fmla="*/ 8 w 14" name="T46"/>
                <a:gd fmla="*/ 7 h 152" name="T47"/>
                <a:gd fmla="*/ 8 w 14" name="T48"/>
                <a:gd fmla="*/ 8 h 152" name="T49"/>
                <a:gd fmla="*/ 10 w 14" name="T50"/>
                <a:gd fmla="*/ 15 h 152" name="T51"/>
                <a:gd fmla="*/ 14 w 14" name="T52"/>
                <a:gd fmla="*/ 31 h 152" name="T53"/>
                <a:gd fmla="*/ 12 w 14" name="T54"/>
                <a:gd fmla="*/ 17 h 152" name="T55"/>
                <a:gd fmla="*/ 9 w 14" name="T56"/>
                <a:gd fmla="*/ 5 h 152" name="T57"/>
                <a:gd fmla="*/ 2 w 14" name="T58"/>
                <a:gd fmla="*/ 0 h 152" name="T59"/>
                <a:gd fmla="*/ 1 w 14" name="T60"/>
                <a:gd fmla="*/ 0 h 1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52" w="14">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53" name="Freeform 10"/>
            <p:cNvSpPr>
              <a:spLocks noEditPoints="1"/>
            </p:cNvSpPr>
            <p:nvPr/>
          </p:nvSpPr>
          <p:spPr bwMode="auto">
            <a:xfrm>
              <a:off x="3474086" y="3241675"/>
              <a:ext cx="30163" cy="434975"/>
            </a:xfrm>
            <a:custGeom>
              <a:gdLst>
                <a:gd fmla="*/ 6 w 14" name="T0"/>
                <a:gd fmla="*/ 177 h 202" name="T1"/>
                <a:gd fmla="*/ 5 w 14" name="T2"/>
                <a:gd fmla="*/ 196 h 202" name="T3"/>
                <a:gd fmla="*/ 2 w 14" name="T4"/>
                <a:gd fmla="*/ 0 h 202" name="T5"/>
                <a:gd fmla="*/ 1 w 14" name="T6"/>
                <a:gd fmla="*/ 1 h 202" name="T7"/>
                <a:gd fmla="*/ 2 w 14" name="T8"/>
                <a:gd fmla="*/ 56 h 202" name="T9"/>
                <a:gd fmla="*/ 2 w 14" name="T10"/>
                <a:gd fmla="*/ 112 h 202" name="T11"/>
                <a:gd fmla="*/ 4 w 14" name="T12"/>
                <a:gd fmla="*/ 111 h 202" name="T13"/>
                <a:gd fmla="*/ 4 w 14" name="T14"/>
                <a:gd fmla="*/ 57 h 202" name="T15"/>
                <a:gd fmla="*/ 2 w 14" name="T16"/>
                <a:gd fmla="*/ 6 h 202" name="T17"/>
                <a:gd fmla="*/ 9 w 14" name="T18"/>
                <a:gd fmla="*/ 41 h 202" name="T19"/>
                <a:gd fmla="*/ 8 w 14" name="T20"/>
                <a:gd fmla="*/ 121 h 202" name="T21"/>
                <a:gd fmla="*/ 8 w 14" name="T22"/>
                <a:gd fmla="*/ 60 h 202" name="T23"/>
                <a:gd fmla="*/ 8 w 14" name="T24"/>
                <a:gd fmla="*/ 33 h 202" name="T25"/>
                <a:gd fmla="*/ 4 w 14" name="T26"/>
                <a:gd fmla="*/ 20 h 202" name="T27"/>
                <a:gd fmla="*/ 6 w 14" name="T28"/>
                <a:gd fmla="*/ 53 h 202" name="T29"/>
                <a:gd fmla="*/ 7 w 14" name="T30"/>
                <a:gd fmla="*/ 79 h 202" name="T31"/>
                <a:gd fmla="*/ 6 w 14" name="T32"/>
                <a:gd fmla="*/ 121 h 202" name="T33"/>
                <a:gd fmla="*/ 5 w 14" name="T34"/>
                <a:gd fmla="*/ 122 h 202" name="T35"/>
                <a:gd fmla="*/ 5 w 14" name="T36"/>
                <a:gd fmla="*/ 122 h 202" name="T37"/>
                <a:gd fmla="*/ 5 w 14" name="T38"/>
                <a:gd fmla="*/ 128 h 202" name="T39"/>
                <a:gd fmla="*/ 4 w 14" name="T40"/>
                <a:gd fmla="*/ 144 h 202" name="T41"/>
                <a:gd fmla="*/ 1 w 14" name="T42"/>
                <a:gd fmla="*/ 177 h 202" name="T43"/>
                <a:gd fmla="*/ 1 w 14" name="T44"/>
                <a:gd fmla="*/ 201 h 202" name="T45"/>
                <a:gd fmla="*/ 1 w 14" name="T46"/>
                <a:gd fmla="*/ 201 h 202" name="T47"/>
                <a:gd fmla="*/ 2 w 14" name="T48"/>
                <a:gd fmla="*/ 202 h 202" name="T49"/>
                <a:gd fmla="*/ 3 w 14" name="T50"/>
                <a:gd fmla="*/ 201 h 202" name="T51"/>
                <a:gd fmla="*/ 3 w 14" name="T52"/>
                <a:gd fmla="*/ 201 h 202" name="T53"/>
                <a:gd fmla="*/ 3 w 14" name="T54"/>
                <a:gd fmla="*/ 200 h 202" name="T55"/>
                <a:gd fmla="*/ 4 w 14" name="T56"/>
                <a:gd fmla="*/ 202 h 202" name="T57"/>
                <a:gd fmla="*/ 6 w 14" name="T58"/>
                <a:gd fmla="*/ 202 h 202" name="T59"/>
                <a:gd fmla="*/ 7 w 14" name="T60"/>
                <a:gd fmla="*/ 146 h 202" name="T61"/>
                <a:gd fmla="*/ 12 w 14" name="T62"/>
                <a:gd fmla="*/ 54 h 202" name="T63"/>
                <a:gd fmla="*/ 6 w 14" name="T64"/>
                <a:gd fmla="*/ 12 h 202" name="T65"/>
                <a:gd fmla="*/ 3 w 14" name="T66"/>
                <a:gd fmla="*/ 1 h 20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1" w="14">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54" name="Freeform 11"/>
            <p:cNvSpPr>
              <a:spLocks noEditPoints="1"/>
            </p:cNvSpPr>
            <p:nvPr/>
          </p:nvSpPr>
          <p:spPr bwMode="auto">
            <a:xfrm>
              <a:off x="3732848" y="2970212"/>
              <a:ext cx="23813" cy="698500"/>
            </a:xfrm>
            <a:custGeom>
              <a:gdLst>
                <a:gd fmla="*/ 6 w 11" name="T0"/>
                <a:gd fmla="*/ 294 h 324" name="T1"/>
                <a:gd fmla="*/ 6 w 11" name="T2"/>
                <a:gd fmla="*/ 276 h 324" name="T3"/>
                <a:gd fmla="*/ 7 w 11" name="T4"/>
                <a:gd fmla="*/ 264 h 324" name="T5"/>
                <a:gd fmla="*/ 7 w 11" name="T6"/>
                <a:gd fmla="*/ 274 h 324" name="T7"/>
                <a:gd fmla="*/ 6 w 11" name="T8"/>
                <a:gd fmla="*/ 256 h 324" name="T9"/>
                <a:gd fmla="*/ 7 w 11" name="T10"/>
                <a:gd fmla="*/ 261 h 324" name="T11"/>
                <a:gd fmla="*/ 6 w 11" name="T12"/>
                <a:gd fmla="*/ 254 h 324" name="T13"/>
                <a:gd fmla="*/ 9 w 11" name="T14"/>
                <a:gd fmla="*/ 237 h 324" name="T15"/>
                <a:gd fmla="*/ 9 w 11" name="T16"/>
                <a:gd fmla="*/ 235 h 324" name="T17"/>
                <a:gd fmla="*/ 9 w 11" name="T18"/>
                <a:gd fmla="*/ 224 h 324" name="T19"/>
                <a:gd fmla="*/ 2 w 11" name="T20"/>
                <a:gd fmla="*/ 268 h 324" name="T21"/>
                <a:gd fmla="*/ 3 w 11" name="T22"/>
                <a:gd fmla="*/ 324 h 324" name="T23"/>
                <a:gd fmla="*/ 3 w 11" name="T24"/>
                <a:gd fmla="*/ 303 h 324" name="T25"/>
                <a:gd fmla="*/ 2 w 11" name="T26"/>
                <a:gd fmla="*/ 299 h 324" name="T27"/>
                <a:gd fmla="*/ 2 w 11" name="T28"/>
                <a:gd fmla="*/ 287 h 324" name="T29"/>
                <a:gd fmla="*/ 3 w 11" name="T30"/>
                <a:gd fmla="*/ 279 h 324" name="T31"/>
                <a:gd fmla="*/ 3 w 11" name="T32"/>
                <a:gd fmla="*/ 264 h 324" name="T33"/>
                <a:gd fmla="*/ 3 w 11" name="T34"/>
                <a:gd fmla="*/ 229 h 324" name="T35"/>
                <a:gd fmla="*/ 5 w 11" name="T36"/>
                <a:gd fmla="*/ 218 h 324" name="T37"/>
                <a:gd fmla="*/ 5 w 11" name="T38"/>
                <a:gd fmla="*/ 211 h 324" name="T39"/>
                <a:gd fmla="*/ 9 w 11" name="T40"/>
                <a:gd fmla="*/ 214 h 324" name="T41"/>
                <a:gd fmla="*/ 1 w 11" name="T42"/>
                <a:gd fmla="*/ 205 h 324" name="T43"/>
                <a:gd fmla="*/ 8 w 11" name="T44"/>
                <a:gd fmla="*/ 190 h 324" name="T45"/>
                <a:gd fmla="*/ 3 w 11" name="T46"/>
                <a:gd fmla="*/ 191 h 324" name="T47"/>
                <a:gd fmla="*/ 4 w 11" name="T48"/>
                <a:gd fmla="*/ 189 h 324" name="T49"/>
                <a:gd fmla="*/ 4 w 11" name="T50"/>
                <a:gd fmla="*/ 172 h 324" name="T51"/>
                <a:gd fmla="*/ 8 w 11" name="T52"/>
                <a:gd fmla="*/ 170 h 324" name="T53"/>
                <a:gd fmla="*/ 8 w 11" name="T54"/>
                <a:gd fmla="*/ 170 h 324" name="T55"/>
                <a:gd fmla="*/ 5 w 11" name="T56"/>
                <a:gd fmla="*/ 170 h 324" name="T57"/>
                <a:gd fmla="*/ 7 w 11" name="T58"/>
                <a:gd fmla="*/ 159 h 324" name="T59"/>
                <a:gd fmla="*/ 7 w 11" name="T60"/>
                <a:gd fmla="*/ 127 h 324" name="T61"/>
                <a:gd fmla="*/ 9 w 11" name="T62"/>
                <a:gd fmla="*/ 149 h 324" name="T63"/>
                <a:gd fmla="*/ 9 w 11" name="T64"/>
                <a:gd fmla="*/ 126 h 324" name="T65"/>
                <a:gd fmla="*/ 10 w 11" name="T66"/>
                <a:gd fmla="*/ 115 h 324" name="T67"/>
                <a:gd fmla="*/ 10 w 11" name="T68"/>
                <a:gd fmla="*/ 107 h 324" name="T69"/>
                <a:gd fmla="*/ 11 w 11" name="T70"/>
                <a:gd fmla="*/ 97 h 324" name="T71"/>
                <a:gd fmla="*/ 9 w 11" name="T72"/>
                <a:gd fmla="*/ 87 h 324" name="T73"/>
                <a:gd fmla="*/ 11 w 11" name="T74"/>
                <a:gd fmla="*/ 95 h 324" name="T75"/>
                <a:gd fmla="*/ 9 w 11" name="T76"/>
                <a:gd fmla="*/ 85 h 324" name="T77"/>
                <a:gd fmla="*/ 11 w 11" name="T78"/>
                <a:gd fmla="*/ 76 h 324" name="T79"/>
                <a:gd fmla="*/ 5 w 11" name="T80"/>
                <a:gd fmla="*/ 63 h 324" name="T81"/>
                <a:gd fmla="*/ 2 w 11" name="T82"/>
                <a:gd fmla="*/ 171 h 324" name="T83"/>
                <a:gd fmla="*/ 5 w 11" name="T84"/>
                <a:gd fmla="*/ 98 h 324" name="T85"/>
                <a:gd fmla="*/ 9 w 11" name="T86"/>
                <a:gd fmla="*/ 85 h 324" name="T87"/>
                <a:gd fmla="*/ 8 w 11" name="T88"/>
                <a:gd fmla="*/ 69 h 324" name="T89"/>
                <a:gd fmla="*/ 9 w 11" name="T90"/>
                <a:gd fmla="*/ 24 h 324" name="T91"/>
                <a:gd fmla="*/ 8 w 11" name="T92"/>
                <a:gd fmla="*/ 50 h 324" name="T93"/>
                <a:gd fmla="*/ 10 w 11" name="T94"/>
                <a:gd fmla="*/ 45 h 324" name="T95"/>
                <a:gd fmla="*/ 9 w 11" name="T96"/>
                <a:gd fmla="*/ 32 h 324" name="T97"/>
                <a:gd fmla="*/ 9 w 11" name="T98"/>
                <a:gd fmla="*/ 24 h 324" name="T99"/>
                <a:gd fmla="*/ 6 w 11" name="T100"/>
                <a:gd fmla="*/ 23 h 324" name="T101"/>
                <a:gd fmla="*/ 7 w 11" name="T102"/>
                <a:gd fmla="*/ 16 h 324" name="T103"/>
                <a:gd fmla="*/ 6 w 11" name="T104"/>
                <a:gd fmla="*/ 8 h 324" name="T105"/>
                <a:gd fmla="*/ 5 w 11" name="T106"/>
                <a:gd fmla="*/ 62 h 324" name="T107"/>
                <a:gd fmla="*/ 8 w 11" name="T108"/>
                <a:gd fmla="*/ 55 h 324" name="T109"/>
                <a:gd fmla="*/ 3 w 11" name="T110"/>
                <a:gd fmla="*/ 5 h 324" name="T111"/>
                <a:gd fmla="*/ 2 w 11" name="T112"/>
                <a:gd fmla="*/ 0 h 32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4" w="11">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56" name="Freeform 13"/>
            <p:cNvSpPr>
              <a:spLocks noEditPoints="1"/>
            </p:cNvSpPr>
            <p:nvPr/>
          </p:nvSpPr>
          <p:spPr bwMode="auto">
            <a:xfrm>
              <a:off x="3237548" y="3656012"/>
              <a:ext cx="730250" cy="244475"/>
            </a:xfrm>
            <a:custGeom>
              <a:gdLst>
                <a:gd fmla="*/ 335 w 339" name="T0"/>
                <a:gd fmla="*/ 81 h 114" name="T1"/>
                <a:gd fmla="*/ 337 w 339" name="T2"/>
                <a:gd fmla="*/ 80 h 114" name="T3"/>
                <a:gd fmla="*/ 337 w 339" name="T4"/>
                <a:gd fmla="*/ 77 h 114" name="T5"/>
                <a:gd fmla="*/ 330 w 339" name="T6"/>
                <a:gd fmla="*/ 9 h 114" name="T7"/>
                <a:gd fmla="*/ 331 w 339" name="T8"/>
                <a:gd fmla="*/ 4 h 114" name="T9"/>
                <a:gd fmla="*/ 329 w 339" name="T10"/>
                <a:gd fmla="*/ 7 h 114" name="T11"/>
                <a:gd fmla="*/ 94 w 339" name="T12"/>
                <a:gd fmla="*/ 111 h 114" name="T13"/>
                <a:gd fmla="*/ 274 w 339" name="T14"/>
                <a:gd fmla="*/ 109 h 114" name="T15"/>
                <a:gd fmla="*/ 213 w 339" name="T16"/>
                <a:gd fmla="*/ 110 h 114" name="T17"/>
                <a:gd fmla="*/ 28 w 339" name="T18"/>
                <a:gd fmla="*/ 106 h 114" name="T19"/>
                <a:gd fmla="*/ 62 w 339" name="T20"/>
                <a:gd fmla="*/ 111 h 114" name="T21"/>
                <a:gd fmla="*/ 302 w 339" name="T22"/>
                <a:gd fmla="*/ 105 h 114" name="T23"/>
                <a:gd fmla="*/ 301 w 339" name="T24"/>
                <a:gd fmla="*/ 106 h 114" name="T25"/>
                <a:gd fmla="*/ 269 w 339" name="T26"/>
                <a:gd fmla="*/ 106 h 114" name="T27"/>
                <a:gd fmla="*/ 321 w 339" name="T28"/>
                <a:gd fmla="*/ 105 h 114" name="T29"/>
                <a:gd fmla="*/ 36 w 339" name="T30"/>
                <a:gd fmla="*/ 104 h 114" name="T31"/>
                <a:gd fmla="*/ 105 w 339" name="T32"/>
                <a:gd fmla="*/ 109 h 114" name="T33"/>
                <a:gd fmla="*/ 36 w 339" name="T34"/>
                <a:gd fmla="*/ 104 h 114" name="T35"/>
                <a:gd fmla="*/ 329 w 339" name="T36"/>
                <a:gd fmla="*/ 99 h 114" name="T37"/>
                <a:gd fmla="*/ 9 w 339" name="T38"/>
                <a:gd fmla="*/ 93 h 114" name="T39"/>
                <a:gd fmla="*/ 9 w 339" name="T40"/>
                <a:gd fmla="*/ 94 h 114" name="T41"/>
                <a:gd fmla="*/ 3 w 339" name="T42"/>
                <a:gd fmla="*/ 72 h 114" name="T43"/>
                <a:gd fmla="*/ 330 w 339" name="T44"/>
                <a:gd fmla="*/ 51 h 114" name="T45"/>
                <a:gd fmla="*/ 330 w 339" name="T46"/>
                <a:gd fmla="*/ 42 h 114" name="T47"/>
                <a:gd fmla="*/ 318 w 339" name="T48"/>
                <a:gd fmla="*/ 1 h 114" name="T49"/>
                <a:gd fmla="*/ 329 w 339" name="T50"/>
                <a:gd fmla="*/ 59 h 114" name="T51"/>
                <a:gd fmla="*/ 315 w 339" name="T52"/>
                <a:gd fmla="*/ 104 h 114" name="T53"/>
                <a:gd fmla="*/ 286 w 339" name="T54"/>
                <a:gd fmla="*/ 103 h 114" name="T55"/>
                <a:gd fmla="*/ 170 w 339" name="T56"/>
                <a:gd fmla="*/ 109 h 114" name="T57"/>
                <a:gd fmla="*/ 32 w 339" name="T58"/>
                <a:gd fmla="*/ 102 h 114" name="T59"/>
                <a:gd fmla="*/ 23 w 339" name="T60"/>
                <a:gd fmla="*/ 102 h 114" name="T61"/>
                <a:gd fmla="*/ 14 w 339" name="T62"/>
                <a:gd fmla="*/ 34 h 114" name="T63"/>
                <a:gd fmla="*/ 9 w 339" name="T64"/>
                <a:gd fmla="*/ 39 h 114" name="T65"/>
                <a:gd fmla="*/ 95 w 339" name="T66"/>
                <a:gd fmla="*/ 14 h 114" name="T67"/>
                <a:gd fmla="*/ 95 w 339" name="T68"/>
                <a:gd fmla="*/ 12 h 114" name="T69"/>
                <a:gd fmla="*/ 94 w 339" name="T70"/>
                <a:gd fmla="*/ 12 h 114" name="T71"/>
                <a:gd fmla="*/ 101 w 339" name="T72"/>
                <a:gd fmla="*/ 10 h 114" name="T73"/>
                <a:gd fmla="*/ 84 w 339" name="T74"/>
                <a:gd fmla="*/ 9 h 114" name="T75"/>
                <a:gd fmla="*/ 77 w 339" name="T76"/>
                <a:gd fmla="*/ 9 h 114" name="T77"/>
                <a:gd fmla="*/ 60 w 339" name="T78"/>
                <a:gd fmla="*/ 8 h 114" name="T79"/>
                <a:gd fmla="*/ 47 w 339" name="T80"/>
                <a:gd fmla="*/ 10 h 114" name="T81"/>
                <a:gd fmla="*/ 46 w 339" name="T82"/>
                <a:gd fmla="*/ 7 h 114" name="T83"/>
                <a:gd fmla="*/ 21 w 339" name="T84"/>
                <a:gd fmla="*/ 7 h 114" name="T85"/>
                <a:gd fmla="*/ 17 w 339" name="T86"/>
                <a:gd fmla="*/ 14 h 114" name="T87"/>
                <a:gd fmla="*/ 8 w 339" name="T88"/>
                <a:gd fmla="*/ 78 h 114" name="T89"/>
                <a:gd fmla="*/ 5 w 339" name="T90"/>
                <a:gd fmla="*/ 47 h 114" name="T91"/>
                <a:gd fmla="*/ 3 w 339" name="T92"/>
                <a:gd fmla="*/ 30 h 114" name="T93"/>
                <a:gd fmla="*/ 5 w 339" name="T94"/>
                <a:gd fmla="*/ 98 h 114" name="T95"/>
                <a:gd fmla="*/ 22 w 339" name="T96"/>
                <a:gd fmla="*/ 104 h 114" name="T97"/>
                <a:gd fmla="*/ 72 w 339" name="T98"/>
                <a:gd fmla="*/ 113 h 114" name="T99"/>
                <a:gd fmla="*/ 109 w 339" name="T100"/>
                <a:gd fmla="*/ 114 h 114" name="T101"/>
                <a:gd fmla="*/ 223 w 339" name="T102"/>
                <a:gd fmla="*/ 112 h 114" name="T103"/>
                <a:gd fmla="*/ 329 w 339" name="T104"/>
                <a:gd fmla="*/ 105 h 114" name="T105"/>
                <a:gd fmla="*/ 339 w 339" name="T106"/>
                <a:gd fmla="*/ 93 h 114" name="T107"/>
                <a:gd fmla="*/ 329 w 339" name="T108"/>
                <a:gd fmla="*/ 103 h 114" name="T109"/>
                <a:gd fmla="*/ 332 w 339" name="T110"/>
                <a:gd fmla="*/ 95 h 114" name="T111"/>
                <a:gd fmla="*/ 334 w 339" name="T112"/>
                <a:gd fmla="*/ 82 h 114" name="T113"/>
                <a:gd fmla="*/ 335 w 339" name="T114"/>
                <a:gd fmla="*/ 72 h 114" name="T115"/>
                <a:gd fmla="*/ 333 w 339" name="T116"/>
                <a:gd fmla="*/ 52 h 114" name="T117"/>
                <a:gd fmla="*/ 334 w 339" name="T118"/>
                <a:gd fmla="*/ 25 h 114" name="T119"/>
                <a:gd fmla="*/ 334 w 339" name="T120"/>
                <a:gd fmla="*/ 23 h 114" name="T121"/>
                <a:gd fmla="*/ 331 w 339" name="T122"/>
                <a:gd fmla="*/ 18 h 114" name="T123"/>
                <a:gd fmla="*/ 321 w 339" name="T124"/>
                <a:gd fmla="*/ 1 h 1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4" w="339">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57" name="Freeform 14"/>
            <p:cNvSpPr>
              <a:spLocks noEditPoints="1"/>
            </p:cNvSpPr>
            <p:nvPr/>
          </p:nvSpPr>
          <p:spPr bwMode="auto">
            <a:xfrm>
              <a:off x="3429636" y="2913062"/>
              <a:ext cx="369888" cy="52388"/>
            </a:xfrm>
            <a:custGeom>
              <a:gdLst>
                <a:gd fmla="*/ 158 w 172" name="T0"/>
                <a:gd fmla="*/ 13 h 25" name="T1"/>
                <a:gd fmla="*/ 144 w 172" name="T2"/>
                <a:gd fmla="*/ 22 h 25" name="T3"/>
                <a:gd fmla="*/ 145 w 172" name="T4"/>
                <a:gd fmla="*/ 24 h 25" name="T5"/>
                <a:gd fmla="*/ 145 w 172" name="T6"/>
                <a:gd fmla="*/ 24 h 25" name="T7"/>
                <a:gd fmla="*/ 146 w 172" name="T8"/>
                <a:gd fmla="*/ 24 h 25" name="T9"/>
                <a:gd fmla="*/ 146 w 172" name="T10"/>
                <a:gd fmla="*/ 24 h 25" name="T11"/>
                <a:gd fmla="*/ 165 w 172" name="T12"/>
                <a:gd fmla="*/ 12 h 25" name="T13"/>
                <a:gd fmla="*/ 165 w 172" name="T14"/>
                <a:gd fmla="*/ 8 h 25" name="T15"/>
                <a:gd fmla="*/ 81 w 172" name="T16"/>
                <a:gd fmla="*/ 5 h 25" name="T17"/>
                <a:gd fmla="*/ 85 w 172" name="T18"/>
                <a:gd fmla="*/ 7 h 25" name="T19"/>
                <a:gd fmla="*/ 104 w 172" name="T20"/>
                <a:gd fmla="*/ 4 h 25" name="T21"/>
                <a:gd fmla="*/ 89 w 172" name="T22"/>
                <a:gd fmla="*/ 7 h 25" name="T23"/>
                <a:gd fmla="*/ 104 w 172" name="T24"/>
                <a:gd fmla="*/ 4 h 25" name="T25"/>
                <a:gd fmla="*/ 76 w 172" name="T26"/>
                <a:gd fmla="*/ 3 h 25" name="T27"/>
                <a:gd fmla="*/ 69 w 172" name="T28"/>
                <a:gd fmla="*/ 8 h 25" name="T29"/>
                <a:gd fmla="*/ 83 w 172" name="T30"/>
                <a:gd fmla="*/ 2 h 25" name="T31"/>
                <a:gd fmla="*/ 88 w 172" name="T32"/>
                <a:gd fmla="*/ 2 h 25" name="T33"/>
                <a:gd fmla="*/ 81 w 172" name="T34"/>
                <a:gd fmla="*/ 5 h 25" name="T35"/>
                <a:gd fmla="*/ 94 w 172" name="T36"/>
                <a:gd fmla="*/ 2 h 25" name="T37"/>
                <a:gd fmla="*/ 137 w 172" name="T38"/>
                <a:gd fmla="*/ 2 h 25" name="T39"/>
                <a:gd fmla="*/ 127 w 172" name="T40"/>
                <a:gd fmla="*/ 5 h 25" name="T41"/>
                <a:gd fmla="*/ 139 w 172" name="T42"/>
                <a:gd fmla="*/ 2 h 25" name="T43"/>
                <a:gd fmla="*/ 121 w 172" name="T44"/>
                <a:gd fmla="*/ 2 h 25" name="T45"/>
                <a:gd fmla="*/ 123 w 172" name="T46"/>
                <a:gd fmla="*/ 5 h 25" name="T47"/>
                <a:gd fmla="*/ 121 w 172" name="T48"/>
                <a:gd fmla="*/ 2 h 25" name="T49"/>
                <a:gd fmla="*/ 101 w 172" name="T50"/>
                <a:gd fmla="*/ 2 h 25" name="T51"/>
                <a:gd fmla="*/ 94 w 172" name="T52"/>
                <a:gd fmla="*/ 4 h 25" name="T53"/>
                <a:gd fmla="*/ 106 w 172" name="T54"/>
                <a:gd fmla="*/ 3 h 25" name="T55"/>
                <a:gd fmla="*/ 107 w 172" name="T56"/>
                <a:gd fmla="*/ 5 h 25" name="T57"/>
                <a:gd fmla="*/ 112 w 172" name="T58"/>
                <a:gd fmla="*/ 6 h 25" name="T59"/>
                <a:gd fmla="*/ 118 w 172" name="T60"/>
                <a:gd fmla="*/ 2 h 25" name="T61"/>
                <a:gd fmla="*/ 39 w 172" name="T62"/>
                <a:gd fmla="*/ 2 h 25" name="T63"/>
                <a:gd fmla="*/ 1 w 172" name="T64"/>
                <a:gd fmla="*/ 23 h 25" name="T65"/>
                <a:gd fmla="*/ 1 w 172" name="T66"/>
                <a:gd fmla="*/ 25 h 25" name="T67"/>
                <a:gd fmla="*/ 10 w 172" name="T68"/>
                <a:gd fmla="*/ 22 h 25" name="T69"/>
                <a:gd fmla="*/ 44 w 172" name="T70"/>
                <a:gd fmla="*/ 5 h 25" name="T71"/>
                <a:gd fmla="*/ 67 w 172" name="T72"/>
                <a:gd fmla="*/ 5 h 25" name="T73"/>
                <a:gd fmla="*/ 59 w 172" name="T74"/>
                <a:gd fmla="*/ 8 h 25" name="T75"/>
                <a:gd fmla="*/ 64 w 172" name="T76"/>
                <a:gd fmla="*/ 6 h 25" name="T77"/>
                <a:gd fmla="*/ 66 w 172" name="T78"/>
                <a:gd fmla="*/ 8 h 25" name="T79"/>
                <a:gd fmla="*/ 62 w 172" name="T80"/>
                <a:gd fmla="*/ 3 h 25" name="T81"/>
                <a:gd fmla="*/ 39 w 172" name="T82"/>
                <a:gd fmla="*/ 4 h 25" name="T83"/>
                <a:gd fmla="*/ 40 w 172" name="T84"/>
                <a:gd fmla="*/ 3 h 25" name="T85"/>
                <a:gd fmla="*/ 40 w 172" name="T86"/>
                <a:gd fmla="*/ 3 h 25" name="T87"/>
                <a:gd fmla="*/ 165 w 172" name="T88"/>
                <a:gd fmla="*/ 0 h 25" name="T89"/>
                <a:gd fmla="*/ 144 w 172" name="T90"/>
                <a:gd fmla="*/ 1 h 25" name="T91"/>
                <a:gd fmla="*/ 139 w 172" name="T92"/>
                <a:gd fmla="*/ 4 h 25" name="T93"/>
                <a:gd fmla="*/ 140 w 172" name="T94"/>
                <a:gd fmla="*/ 4 h 25" name="T95"/>
                <a:gd fmla="*/ 140 w 172" name="T96"/>
                <a:gd fmla="*/ 4 h 25" name="T97"/>
                <a:gd fmla="*/ 143 w 172" name="T98"/>
                <a:gd fmla="*/ 4 h 25" name="T99"/>
                <a:gd fmla="*/ 150 w 172" name="T100"/>
                <a:gd fmla="*/ 2 h 25" name="T101"/>
                <a:gd fmla="*/ 151 w 172" name="T102"/>
                <a:gd fmla="*/ 3 h 25" name="T103"/>
                <a:gd fmla="*/ 165 w 172" name="T104"/>
                <a:gd fmla="*/ 2 h 25" name="T105"/>
                <a:gd fmla="*/ 166 w 172" name="T106"/>
                <a:gd fmla="*/ 7 h 25" name="T107"/>
                <a:gd fmla="*/ 167 w 172" name="T108"/>
                <a:gd fmla="*/ 8 h 25" name="T109"/>
                <a:gd fmla="*/ 170 w 172" name="T110"/>
                <a:gd fmla="*/ 8 h 25" name="T111"/>
                <a:gd fmla="*/ 169 w 172" name="T112"/>
                <a:gd fmla="*/ 6 h 25" name="T113"/>
                <a:gd fmla="*/ 171 w 172" name="T114"/>
                <a:gd fmla="*/ 0 h 25"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 w="172">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58" name="Freeform 15"/>
            <p:cNvSpPr>
              <a:spLocks noEditPoints="1"/>
            </p:cNvSpPr>
            <p:nvPr/>
          </p:nvSpPr>
          <p:spPr bwMode="auto">
            <a:xfrm>
              <a:off x="3755073" y="2927350"/>
              <a:ext cx="66675" cy="728663"/>
            </a:xfrm>
            <a:custGeom>
              <a:gdLst>
                <a:gd fmla="*/ 27 w 31" name="T0"/>
                <a:gd fmla="*/ 292 h 338" name="T1"/>
                <a:gd fmla="*/ 27 w 31" name="T2"/>
                <a:gd fmla="*/ 301 h 338" name="T3"/>
                <a:gd fmla="*/ 23 w 31" name="T4"/>
                <a:gd fmla="*/ 304 h 338" name="T5"/>
                <a:gd fmla="*/ 16 w 31" name="T6"/>
                <a:gd fmla="*/ 316 h 338" name="T7"/>
                <a:gd fmla="*/ 0 w 31" name="T8"/>
                <a:gd fmla="*/ 337 h 338" name="T9"/>
                <a:gd fmla="*/ 2 w 31" name="T10"/>
                <a:gd fmla="*/ 338 h 338" name="T11"/>
                <a:gd fmla="*/ 23 w 31" name="T12"/>
                <a:gd fmla="*/ 313 h 338" name="T13"/>
                <a:gd fmla="*/ 28 w 31" name="T14"/>
                <a:gd fmla="*/ 282 h 338" name="T15"/>
                <a:gd fmla="*/ 27 w 31" name="T16"/>
                <a:gd fmla="*/ 290 h 338" name="T17"/>
                <a:gd fmla="*/ 25 w 31" name="T18"/>
                <a:gd fmla="*/ 272 h 338" name="T19"/>
                <a:gd fmla="*/ 27 w 31" name="T20"/>
                <a:gd fmla="*/ 280 h 338" name="T21"/>
                <a:gd fmla="*/ 29 w 31" name="T22"/>
                <a:gd fmla="*/ 254 h 338" name="T23"/>
                <a:gd fmla="*/ 29 w 31" name="T24"/>
                <a:gd fmla="*/ 259 h 338" name="T25"/>
                <a:gd fmla="*/ 27 w 31" name="T26"/>
                <a:gd fmla="*/ 246 h 338" name="T27"/>
                <a:gd fmla="*/ 29 w 31" name="T28"/>
                <a:gd fmla="*/ 252 h 338" name="T29"/>
                <a:gd fmla="*/ 27 w 31" name="T30"/>
                <a:gd fmla="*/ 226 h 338" name="T31"/>
                <a:gd fmla="*/ 26 w 31" name="T32"/>
                <a:gd fmla="*/ 237 h 338" name="T33"/>
                <a:gd fmla="*/ 25 w 31" name="T34"/>
                <a:gd fmla="*/ 181 h 338" name="T35"/>
                <a:gd fmla="*/ 28 w 31" name="T36"/>
                <a:gd fmla="*/ 199 h 338" name="T37"/>
                <a:gd fmla="*/ 24 w 31" name="T38"/>
                <a:gd fmla="*/ 173 h 338" name="T39"/>
                <a:gd fmla="*/ 23 w 31" name="T40"/>
                <a:gd fmla="*/ 158 h 338" name="T41"/>
                <a:gd fmla="*/ 28 w 31" name="T42"/>
                <a:gd fmla="*/ 155 h 338" name="T43"/>
                <a:gd fmla="*/ 27 w 31" name="T44"/>
                <a:gd fmla="*/ 163 h 338" name="T45"/>
                <a:gd fmla="*/ 27 w 31" name="T46"/>
                <a:gd fmla="*/ 173 h 338" name="T47"/>
                <a:gd fmla="*/ 27 w 31" name="T48"/>
                <a:gd fmla="*/ 217 h 338" name="T49"/>
                <a:gd fmla="*/ 24 w 31" name="T50"/>
                <a:gd fmla="*/ 150 h 338" name="T51"/>
                <a:gd fmla="*/ 28 w 31" name="T52"/>
                <a:gd fmla="*/ 148 h 338" name="T53"/>
                <a:gd fmla="*/ 28 w 31" name="T54"/>
                <a:gd fmla="*/ 148 h 338" name="T55"/>
                <a:gd fmla="*/ 23 w 31" name="T56"/>
                <a:gd fmla="*/ 140 h 338" name="T57"/>
                <a:gd fmla="*/ 27 w 31" name="T58"/>
                <a:gd fmla="*/ 137 h 338" name="T59"/>
                <a:gd fmla="*/ 23 w 31" name="T60"/>
                <a:gd fmla="*/ 132 h 338" name="T61"/>
                <a:gd fmla="*/ 23 w 31" name="T62"/>
                <a:gd fmla="*/ 126 h 338" name="T63"/>
                <a:gd fmla="*/ 25 w 31" name="T64"/>
                <a:gd fmla="*/ 130 h 338" name="T65"/>
                <a:gd fmla="*/ 26 w 31" name="T66"/>
                <a:gd fmla="*/ 119 h 338" name="T67"/>
                <a:gd fmla="*/ 22 w 31" name="T68"/>
                <a:gd fmla="*/ 115 h 338" name="T69"/>
                <a:gd fmla="*/ 26 w 31" name="T70"/>
                <a:gd fmla="*/ 116 h 338" name="T71"/>
                <a:gd fmla="*/ 22 w 31" name="T72"/>
                <a:gd fmla="*/ 112 h 338" name="T73"/>
                <a:gd fmla="*/ 26 w 31" name="T74"/>
                <a:gd fmla="*/ 110 h 338" name="T75"/>
                <a:gd fmla="*/ 21 w 31" name="T76"/>
                <a:gd fmla="*/ 102 h 338" name="T77"/>
                <a:gd fmla="*/ 25 w 31" name="T78"/>
                <a:gd fmla="*/ 100 h 338" name="T79"/>
                <a:gd fmla="*/ 19 w 31" name="T80"/>
                <a:gd fmla="*/ 89 h 338" name="T81"/>
                <a:gd fmla="*/ 23 w 31" name="T82"/>
                <a:gd fmla="*/ 87 h 338" name="T83"/>
                <a:gd fmla="*/ 19 w 31" name="T84"/>
                <a:gd fmla="*/ 81 h 338" name="T85"/>
                <a:gd fmla="*/ 24 w 31" name="T86"/>
                <a:gd fmla="*/ 78 h 338" name="T87"/>
                <a:gd fmla="*/ 21 w 31" name="T88"/>
                <a:gd fmla="*/ 69 h 338" name="T89"/>
                <a:gd fmla="*/ 24 w 31" name="T90"/>
                <a:gd fmla="*/ 68 h 338" name="T91"/>
                <a:gd fmla="*/ 24 w 31" name="T92"/>
                <a:gd fmla="*/ 68 h 338" name="T93"/>
                <a:gd fmla="*/ 21 w 31" name="T94"/>
                <a:gd fmla="*/ 63 h 338" name="T95"/>
                <a:gd fmla="*/ 24 w 31" name="T96"/>
                <a:gd fmla="*/ 66 h 338" name="T97"/>
                <a:gd fmla="*/ 19 w 31" name="T98"/>
                <a:gd fmla="*/ 62 h 338" name="T99"/>
                <a:gd fmla="*/ 23 w 31" name="T100"/>
                <a:gd fmla="*/ 55 h 338" name="T101"/>
                <a:gd fmla="*/ 22 w 31" name="T102"/>
                <a:gd fmla="*/ 48 h 338" name="T103"/>
                <a:gd fmla="*/ 22 w 31" name="T104"/>
                <a:gd fmla="*/ 46 h 338" name="T105"/>
                <a:gd fmla="*/ 19 w 31" name="T106"/>
                <a:gd fmla="*/ 36 h 338" name="T107"/>
                <a:gd fmla="*/ 19 w 31" name="T108"/>
                <a:gd fmla="*/ 24 h 338" name="T109"/>
                <a:gd fmla="*/ 21 w 31" name="T110"/>
                <a:gd fmla="*/ 30 h 338" name="T111"/>
                <a:gd fmla="*/ 18 w 31" name="T112"/>
                <a:gd fmla="*/ 23 h 338" name="T113"/>
                <a:gd fmla="*/ 21 w 31" name="T114"/>
                <a:gd fmla="*/ 21 h 338" name="T115"/>
                <a:gd fmla="*/ 20 w 31" name="T116"/>
                <a:gd fmla="*/ 14 h 338" name="T117"/>
                <a:gd fmla="*/ 14 w 31" name="T118"/>
                <a:gd fmla="*/ 1 h 338" name="T119"/>
                <a:gd fmla="*/ 16 w 31" name="T120"/>
                <a:gd fmla="*/ 4 h 33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38" w="31">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59" name="Freeform 16"/>
            <p:cNvSpPr>
              <a:spLocks noEditPoints="1"/>
            </p:cNvSpPr>
            <p:nvPr/>
          </p:nvSpPr>
          <p:spPr bwMode="auto">
            <a:xfrm>
              <a:off x="3299461" y="3622675"/>
              <a:ext cx="157163" cy="47625"/>
            </a:xfrm>
            <a:custGeom>
              <a:gdLst>
                <a:gd fmla="*/ 11 w 73" name="T0"/>
                <a:gd fmla="*/ 14 h 22" name="T1"/>
                <a:gd fmla="*/ 14 w 73" name="T2"/>
                <a:gd fmla="*/ 10 h 22" name="T3"/>
                <a:gd fmla="*/ 11 w 73" name="T4"/>
                <a:gd fmla="*/ 14 h 22" name="T5"/>
                <a:gd fmla="*/ 69 w 73" name="T6"/>
                <a:gd fmla="*/ 0 h 22" name="T7"/>
                <a:gd fmla="*/ 69 w 73" name="T8"/>
                <a:gd fmla="*/ 0 h 22" name="T9"/>
                <a:gd fmla="*/ 67 w 73" name="T10"/>
                <a:gd fmla="*/ 1 h 22" name="T11"/>
                <a:gd fmla="*/ 39 w 73" name="T12"/>
                <a:gd fmla="*/ 2 h 22" name="T13"/>
                <a:gd fmla="*/ 33 w 73" name="T14"/>
                <a:gd fmla="*/ 2 h 22" name="T15"/>
                <a:gd fmla="*/ 29 w 73" name="T16"/>
                <a:gd fmla="*/ 3 h 22" name="T17"/>
                <a:gd fmla="*/ 28 w 73" name="T18"/>
                <a:gd fmla="*/ 3 h 22" name="T19"/>
                <a:gd fmla="*/ 16 w 73" name="T20"/>
                <a:gd fmla="*/ 6 h 22" name="T21"/>
                <a:gd fmla="*/ 15 w 73" name="T22"/>
                <a:gd fmla="*/ 6 h 22" name="T23"/>
                <a:gd fmla="*/ 15 w 73" name="T24"/>
                <a:gd fmla="*/ 6 h 22" name="T25"/>
                <a:gd fmla="*/ 0 w 73" name="T26"/>
                <a:gd fmla="*/ 18 h 22" name="T27"/>
                <a:gd fmla="*/ 1 w 73" name="T28"/>
                <a:gd fmla="*/ 20 h 22" name="T29"/>
                <a:gd fmla="*/ 2 w 73" name="T30"/>
                <a:gd fmla="*/ 20 h 22" name="T31"/>
                <a:gd fmla="*/ 8 w 73" name="T32"/>
                <a:gd fmla="*/ 14 h 22" name="T33"/>
                <a:gd fmla="*/ 3 w 73" name="T34"/>
                <a:gd fmla="*/ 20 h 22" name="T35"/>
                <a:gd fmla="*/ 3 w 73" name="T36"/>
                <a:gd fmla="*/ 20 h 22" name="T37"/>
                <a:gd fmla="*/ 3 w 73" name="T38"/>
                <a:gd fmla="*/ 20 h 22" name="T39"/>
                <a:gd fmla="*/ 3 w 73" name="T40"/>
                <a:gd fmla="*/ 20 h 22" name="T41"/>
                <a:gd fmla="*/ 4 w 73" name="T42"/>
                <a:gd fmla="*/ 22 h 22" name="T43"/>
                <a:gd fmla="*/ 5 w 73" name="T44"/>
                <a:gd fmla="*/ 21 h 22" name="T45"/>
                <a:gd fmla="*/ 13 w 73" name="T46"/>
                <a:gd fmla="*/ 15 h 22" name="T47"/>
                <a:gd fmla="*/ 17 w 73" name="T48"/>
                <a:gd fmla="*/ 8 h 22" name="T49"/>
                <a:gd fmla="*/ 26 w 73" name="T50"/>
                <a:gd fmla="*/ 5 h 22" name="T51"/>
                <a:gd fmla="*/ 27 w 73" name="T52"/>
                <a:gd fmla="*/ 6 h 22" name="T53"/>
                <a:gd fmla="*/ 29 w 73" name="T54"/>
                <a:gd fmla="*/ 7 h 22" name="T55"/>
                <a:gd fmla="*/ 30 w 73" name="T56"/>
                <a:gd fmla="*/ 6 h 22" name="T57"/>
                <a:gd fmla="*/ 29 w 73" name="T58"/>
                <a:gd fmla="*/ 5 h 22" name="T59"/>
                <a:gd fmla="*/ 30 w 73" name="T60"/>
                <a:gd fmla="*/ 5 h 22" name="T61"/>
                <a:gd fmla="*/ 30 w 73" name="T62"/>
                <a:gd fmla="*/ 5 h 22" name="T63"/>
                <a:gd fmla="*/ 32 w 73" name="T64"/>
                <a:gd fmla="*/ 5 h 22" name="T65"/>
                <a:gd fmla="*/ 33 w 73" name="T66"/>
                <a:gd fmla="*/ 4 h 22" name="T67"/>
                <a:gd fmla="*/ 33 w 73" name="T68"/>
                <a:gd fmla="*/ 4 h 22" name="T69"/>
                <a:gd fmla="*/ 34 w 73" name="T70"/>
                <a:gd fmla="*/ 4 h 22" name="T71"/>
                <a:gd fmla="*/ 39 w 73" name="T72"/>
                <a:gd fmla="*/ 4 h 22" name="T73"/>
                <a:gd fmla="*/ 45 w 73" name="T74"/>
                <a:gd fmla="*/ 4 h 22" name="T75"/>
                <a:gd fmla="*/ 62 w 73" name="T76"/>
                <a:gd fmla="*/ 3 h 22" name="T77"/>
                <a:gd fmla="*/ 49 w 73" name="T78"/>
                <a:gd fmla="*/ 4 h 22" name="T79"/>
                <a:gd fmla="*/ 35 w 73" name="T80"/>
                <a:gd fmla="*/ 6 h 22" name="T81"/>
                <a:gd fmla="*/ 33 w 73" name="T82"/>
                <a:gd fmla="*/ 6 h 22" name="T83"/>
                <a:gd fmla="*/ 31 w 73" name="T84"/>
                <a:gd fmla="*/ 8 h 22" name="T85"/>
                <a:gd fmla="*/ 35 w 73" name="T86"/>
                <a:gd fmla="*/ 8 h 22" name="T87"/>
                <a:gd fmla="*/ 49 w 73" name="T88"/>
                <a:gd fmla="*/ 6 h 22" name="T89"/>
                <a:gd fmla="*/ 49 w 73" name="T90"/>
                <a:gd fmla="*/ 6 h 22" name="T91"/>
                <a:gd fmla="*/ 51 w 73" name="T92"/>
                <a:gd fmla="*/ 4 h 22" name="T93"/>
                <a:gd fmla="*/ 52 w 73" name="T94"/>
                <a:gd fmla="*/ 4 h 22" name="T95"/>
                <a:gd fmla="*/ 53 w 73" name="T96"/>
                <a:gd fmla="*/ 6 h 22" name="T97"/>
                <a:gd fmla="*/ 53 w 73" name="T98"/>
                <a:gd fmla="*/ 6 h 22" name="T99"/>
                <a:gd fmla="*/ 60 w 73" name="T100"/>
                <a:gd fmla="*/ 5 h 22" name="T101"/>
                <a:gd fmla="*/ 63 w 73" name="T102"/>
                <a:gd fmla="*/ 4 h 22" name="T103"/>
                <a:gd fmla="*/ 63 w 73" name="T104"/>
                <a:gd fmla="*/ 4 h 22" name="T105"/>
                <a:gd fmla="*/ 64 w 73" name="T106"/>
                <a:gd fmla="*/ 5 h 22" name="T107"/>
                <a:gd fmla="*/ 72 w 73" name="T108"/>
                <a:gd fmla="*/ 2 h 22" name="T109"/>
                <a:gd fmla="*/ 72 w 73" name="T110"/>
                <a:gd fmla="*/ 1 h 22" name="T111"/>
                <a:gd fmla="*/ 70 w 73" name="T112"/>
                <a:gd fmla="*/ 1 h 22" name="T113"/>
                <a:gd fmla="*/ 69 w 73" name="T114"/>
                <a:gd fmla="*/ 0 h 2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2" w="73">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60" name="Freeform 17"/>
            <p:cNvSpPr>
              <a:spLocks noEditPoints="1"/>
            </p:cNvSpPr>
            <p:nvPr/>
          </p:nvSpPr>
          <p:spPr bwMode="auto">
            <a:xfrm>
              <a:off x="3815398" y="3598862"/>
              <a:ext cx="198438" cy="271463"/>
            </a:xfrm>
            <a:custGeom>
              <a:gdLst>
                <a:gd fmla="*/ 90 w 92" name="T0"/>
                <a:gd fmla="*/ 99 h 126" name="T1"/>
                <a:gd fmla="*/ 84 w 92" name="T2"/>
                <a:gd fmla="*/ 104 h 126" name="T3"/>
                <a:gd fmla="*/ 79 w 92" name="T4"/>
                <a:gd fmla="*/ 109 h 126" name="T5"/>
                <a:gd fmla="*/ 68 w 92" name="T6"/>
                <a:gd fmla="*/ 124 h 126" name="T7"/>
                <a:gd fmla="*/ 87 w 92" name="T8"/>
                <a:gd fmla="*/ 108 h 126" name="T9"/>
                <a:gd fmla="*/ 90 w 92" name="T10"/>
                <a:gd fmla="*/ 99 h 126" name="T11"/>
                <a:gd fmla="*/ 86 w 92" name="T12"/>
                <a:gd fmla="*/ 100 h 126" name="T13"/>
                <a:gd fmla="*/ 85 w 92" name="T14"/>
                <a:gd fmla="*/ 86 h 126" name="T15"/>
                <a:gd fmla="*/ 87 w 92" name="T16"/>
                <a:gd fmla="*/ 86 h 126" name="T17"/>
                <a:gd fmla="*/ 85 w 92" name="T18"/>
                <a:gd fmla="*/ 83 h 126" name="T19"/>
                <a:gd fmla="*/ 85 w 92" name="T20"/>
                <a:gd fmla="*/ 70 h 126" name="T21"/>
                <a:gd fmla="*/ 85 w 92" name="T22"/>
                <a:gd fmla="*/ 68 h 126" name="T23"/>
                <a:gd fmla="*/ 86 w 92" name="T24"/>
                <a:gd fmla="*/ 67 h 126" name="T25"/>
                <a:gd fmla="*/ 82 w 92" name="T26"/>
                <a:gd fmla="*/ 58 h 126" name="T27"/>
                <a:gd fmla="*/ 82 w 92" name="T28"/>
                <a:gd fmla="*/ 58 h 126" name="T29"/>
                <a:gd fmla="*/ 87 w 92" name="T30"/>
                <a:gd fmla="*/ 59 h 126" name="T31"/>
                <a:gd fmla="*/ 88 w 92" name="T32"/>
                <a:gd fmla="*/ 58 h 126" name="T33"/>
                <a:gd fmla="*/ 79 w 92" name="T34"/>
                <a:gd fmla="*/ 52 h 126" name="T35"/>
                <a:gd fmla="*/ 81 w 92" name="T36"/>
                <a:gd fmla="*/ 50 h 126" name="T37"/>
                <a:gd fmla="*/ 74 w 92" name="T38"/>
                <a:gd fmla="*/ 17 h 126" name="T39"/>
                <a:gd fmla="*/ 57 w 92" name="T40"/>
                <a:gd fmla="*/ 5 h 126" name="T41"/>
                <a:gd fmla="*/ 65 w 92" name="T42"/>
                <a:gd fmla="*/ 5 h 126" name="T43"/>
                <a:gd fmla="*/ 78 w 92" name="T44"/>
                <a:gd fmla="*/ 11 h 126" name="T45"/>
                <a:gd fmla="*/ 58 w 92" name="T46"/>
                <a:gd fmla="*/ 31 h 126" name="T47"/>
                <a:gd fmla="*/ 61 w 92" name="T48"/>
                <a:gd fmla="*/ 31 h 126" name="T49"/>
                <a:gd fmla="*/ 72 w 92" name="T50"/>
                <a:gd fmla="*/ 24 h 126" name="T51"/>
                <a:gd fmla="*/ 80 w 92" name="T52"/>
                <a:gd fmla="*/ 19 h 126" name="T53"/>
                <a:gd fmla="*/ 81 w 92" name="T54"/>
                <a:gd fmla="*/ 26 h 126" name="T55"/>
                <a:gd fmla="*/ 83 w 92" name="T56"/>
                <a:gd fmla="*/ 36 h 126" name="T57"/>
                <a:gd fmla="*/ 82 w 92" name="T58"/>
                <a:gd fmla="*/ 38 h 126" name="T59"/>
                <a:gd fmla="*/ 84 w 92" name="T60"/>
                <a:gd fmla="*/ 47 h 126" name="T61"/>
                <a:gd fmla="*/ 87 w 92" name="T62"/>
                <a:gd fmla="*/ 50 h 126" name="T63"/>
                <a:gd fmla="*/ 89 w 92" name="T64"/>
                <a:gd fmla="*/ 50 h 126" name="T65"/>
                <a:gd fmla="*/ 89 w 92" name="T66"/>
                <a:gd fmla="*/ 60 h 126" name="T67"/>
                <a:gd fmla="*/ 88 w 92" name="T68"/>
                <a:gd fmla="*/ 65 h 126" name="T69"/>
                <a:gd fmla="*/ 89 w 92" name="T70"/>
                <a:gd fmla="*/ 67 h 126" name="T71"/>
                <a:gd fmla="*/ 86 w 92" name="T72"/>
                <a:gd fmla="*/ 69 h 126" name="T73"/>
                <a:gd fmla="*/ 88 w 92" name="T74"/>
                <a:gd fmla="*/ 88 h 126" name="T75"/>
                <a:gd fmla="*/ 90 w 92" name="T76"/>
                <a:gd fmla="*/ 82 h 126" name="T77"/>
                <a:gd fmla="*/ 91 w 92" name="T78"/>
                <a:gd fmla="*/ 68 h 126" name="T79"/>
                <a:gd fmla="*/ 86 w 92" name="T80"/>
                <a:gd fmla="*/ 47 h 126" name="T81"/>
                <a:gd fmla="*/ 80 w 92" name="T82"/>
                <a:gd fmla="*/ 15 h 126" name="T83"/>
                <a:gd fmla="*/ 80 w 92" name="T84"/>
                <a:gd fmla="*/ 14 h 126" name="T85"/>
                <a:gd fmla="*/ 50 w 92" name="T86"/>
                <a:gd fmla="*/ 0 h 126" name="T87"/>
                <a:gd fmla="*/ 2 w 92" name="T88"/>
                <a:gd fmla="*/ 3 h 126" name="T89"/>
                <a:gd fmla="*/ 33 w 92" name="T90"/>
                <a:gd fmla="*/ 2 h 126" name="T91"/>
                <a:gd fmla="*/ 2 w 92" name="T92"/>
                <a:gd fmla="*/ 6 h 126" name="T93"/>
                <a:gd fmla="*/ 9 w 92" name="T94"/>
                <a:gd fmla="*/ 5 h 126" name="T95"/>
                <a:gd fmla="*/ 9 w 92" name="T96"/>
                <a:gd fmla="*/ 5 h 126" name="T97"/>
                <a:gd fmla="*/ 18 w 92" name="T98"/>
                <a:gd fmla="*/ 6 h 126" name="T99"/>
                <a:gd fmla="*/ 23 w 92" name="T100"/>
                <a:gd fmla="*/ 5 h 126" name="T101"/>
                <a:gd fmla="*/ 32 w 92" name="T102"/>
                <a:gd fmla="*/ 5 h 126" name="T103"/>
                <a:gd fmla="*/ 40 w 92" name="T104"/>
                <a:gd fmla="*/ 5 h 126" name="T105"/>
                <a:gd fmla="*/ 50 w 92" name="T106"/>
                <a:gd fmla="*/ 2 h 126" name="T107"/>
                <a:gd fmla="*/ 56 w 92" name="T108"/>
                <a:gd fmla="*/ 0 h 12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5" w="92">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266" name="任意多边形 265"/>
            <p:cNvSpPr/>
            <p:nvPr/>
          </p:nvSpPr>
          <p:spPr bwMode="auto">
            <a:xfrm>
              <a:off x="3332798" y="3629025"/>
              <a:ext cx="136769" cy="47625"/>
            </a:xfrm>
            <a:custGeom>
              <a:gdLst>
                <a:gd fmla="*/ 133527 w 136769" name="connsiteX0"/>
                <a:gd fmla="*/ 28575 h 47625" name="connsiteY0"/>
                <a:gd fmla="*/ 135820 w 136769" name="connsiteX1"/>
                <a:gd fmla="*/ 32808 h 47625" name="connsiteY1"/>
                <a:gd fmla="*/ 122061 w 136769" name="connsiteX2"/>
                <a:gd fmla="*/ 41275 h 47625" name="connsiteY2"/>
                <a:gd fmla="*/ 119768 w 136769" name="connsiteX3"/>
                <a:gd fmla="*/ 41275 h 47625" name="connsiteY3"/>
                <a:gd fmla="*/ 119768 w 136769" name="connsiteX4"/>
                <a:gd fmla="*/ 37042 h 47625" name="connsiteY4"/>
                <a:gd fmla="*/ 133527 w 136769" name="connsiteX5"/>
                <a:gd fmla="*/ 28575 h 47625" name="connsiteY5"/>
                <a:gd fmla="*/ 39071 w 136769" name="connsiteX6"/>
                <a:gd fmla="*/ 15875 h 47625" name="connsiteY6"/>
                <a:gd fmla="*/ 41276 w 136769" name="connsiteX7"/>
                <a:gd fmla="*/ 20108 h 47625" name="connsiteY7"/>
                <a:gd fmla="*/ 12612 w 136769" name="connsiteX8"/>
                <a:gd fmla="*/ 41275 h 47625" name="connsiteY8"/>
                <a:gd fmla="*/ 5998 w 136769" name="connsiteX9"/>
                <a:gd fmla="*/ 47625 h 47625" name="connsiteY9"/>
                <a:gd fmla="*/ 3793 w 136769" name="connsiteX10"/>
                <a:gd fmla="*/ 43392 h 47625" name="connsiteY10"/>
                <a:gd fmla="*/ 5998 w 136769" name="connsiteX11"/>
                <a:gd fmla="*/ 41275 h 47625" name="connsiteY11"/>
                <a:gd fmla="*/ 39071 w 136769" name="connsiteX12"/>
                <a:gd fmla="*/ 15875 h 47625" name="connsiteY12"/>
                <a:gd fmla="*/ 129117 w 136769" name="connsiteX13"/>
                <a:gd fmla="*/ 14287 h 47625" name="connsiteY13"/>
                <a:gd fmla="*/ 131233 w 136769" name="connsiteX14"/>
                <a:gd fmla="*/ 18328 h 47625" name="connsiteY14"/>
                <a:gd fmla="*/ 105833 w 136769" name="connsiteX15"/>
                <a:gd fmla="*/ 36512 h 47625" name="connsiteY15"/>
                <a:gd fmla="*/ 103717 w 136769" name="connsiteX16"/>
                <a:gd fmla="*/ 36512 h 47625" name="connsiteY16"/>
                <a:gd fmla="*/ 103717 w 136769" name="connsiteX17"/>
                <a:gd fmla="*/ 32471 h 47625" name="connsiteY17"/>
                <a:gd fmla="*/ 129117 w 136769" name="connsiteX18"/>
                <a:gd fmla="*/ 16307 h 47625" name="connsiteY18"/>
                <a:gd fmla="*/ 129117 w 136769" name="connsiteX19"/>
                <a:gd fmla="*/ 14287 h 47625" name="connsiteY19"/>
                <a:gd fmla="*/ 102636 w 136769" name="connsiteX20"/>
                <a:gd fmla="*/ 3175 h 47625" name="connsiteY20"/>
                <a:gd fmla="*/ 104776 w 136769" name="connsiteX21"/>
                <a:gd fmla="*/ 5323 h 47625" name="connsiteY21"/>
                <a:gd fmla="*/ 59842 w 136769" name="connsiteX22"/>
                <a:gd fmla="*/ 37540 h 47625" name="connsiteY22"/>
                <a:gd fmla="*/ 57703 w 136769" name="connsiteX23"/>
                <a:gd fmla="*/ 39688 h 47625" name="connsiteY23"/>
                <a:gd fmla="*/ 57703 w 136769" name="connsiteX24"/>
                <a:gd fmla="*/ 35392 h 47625" name="connsiteY24"/>
                <a:gd fmla="*/ 96217 w 136769" name="connsiteX25"/>
                <a:gd fmla="*/ 5323 h 47625" name="connsiteY25"/>
                <a:gd fmla="*/ 102636 w 136769" name="connsiteX26"/>
                <a:gd fmla="*/ 3175 h 47625" name="connsiteY26"/>
                <a:gd fmla="*/ 77512 w 136769" name="connsiteX27"/>
                <a:gd fmla="*/ 3175 h 47625" name="connsiteY27"/>
                <a:gd fmla="*/ 79720 w 136769" name="connsiteX28"/>
                <a:gd fmla="*/ 3175 h 47625" name="connsiteY28"/>
                <a:gd fmla="*/ 81929 w 136769" name="connsiteX29"/>
                <a:gd fmla="*/ 7520 h 47625" name="connsiteY29"/>
                <a:gd fmla="*/ 37755 w 136769" name="connsiteX30"/>
                <a:gd fmla="*/ 44450 h 47625" name="connsiteY30"/>
                <a:gd fmla="*/ 35547 w 136769" name="connsiteX31"/>
                <a:gd fmla="*/ 44450 h 47625" name="connsiteY31"/>
                <a:gd fmla="*/ 33338 w 136769" name="connsiteX32"/>
                <a:gd fmla="*/ 44450 h 47625" name="connsiteY32"/>
                <a:gd fmla="*/ 33338 w 136769" name="connsiteX33"/>
                <a:gd fmla="*/ 42278 h 47625" name="connsiteY33"/>
                <a:gd fmla="*/ 73094 w 136769" name="connsiteX34"/>
                <a:gd fmla="*/ 7520 h 47625" name="connsiteY34"/>
                <a:gd fmla="*/ 77512 w 136769" name="connsiteX35"/>
                <a:gd fmla="*/ 3175 h 47625" name="connsiteY35"/>
                <a:gd fmla="*/ 39103 w 136769" name="connsiteX36"/>
                <a:gd fmla="*/ 3175 h 47625" name="connsiteY36"/>
                <a:gd fmla="*/ 41275 w 136769" name="connsiteX37"/>
                <a:gd fmla="*/ 3175 h 47625" name="connsiteY37"/>
                <a:gd fmla="*/ 41275 w 136769" name="connsiteX38"/>
                <a:gd fmla="*/ 5292 h 47625" name="connsiteY38"/>
                <a:gd fmla="*/ 39103 w 136769" name="connsiteX39"/>
                <a:gd fmla="*/ 7408 h 47625" name="connsiteY39"/>
                <a:gd fmla="*/ 34758 w 136769" name="connsiteX40"/>
                <a:gd fmla="*/ 11642 h 47625" name="connsiteY40"/>
                <a:gd fmla="*/ 4345 w 136769" name="connsiteX41"/>
                <a:gd fmla="*/ 41275 h 47625" name="connsiteY41"/>
                <a:gd fmla="*/ 2172 w 136769" name="connsiteX42"/>
                <a:gd fmla="*/ 41275 h 47625" name="connsiteY42"/>
                <a:gd fmla="*/ 0 w 136769" name="connsiteX43"/>
                <a:gd fmla="*/ 41275 h 47625" name="connsiteY43"/>
                <a:gd fmla="*/ 0 w 136769" name="connsiteX44"/>
                <a:gd fmla="*/ 39158 h 47625" name="connsiteY44"/>
                <a:gd fmla="*/ 30413 w 136769" name="connsiteX45"/>
                <a:gd fmla="*/ 9525 h 47625" name="connsiteY45"/>
                <a:gd fmla="*/ 32585 w 136769" name="connsiteX46"/>
                <a:gd fmla="*/ 7408 h 47625" name="connsiteY46"/>
                <a:gd fmla="*/ 36930 w 136769" name="connsiteX47"/>
                <a:gd fmla="*/ 5292 h 47625" name="connsiteY47"/>
                <a:gd fmla="*/ 39103 w 136769" name="connsiteX48"/>
                <a:gd fmla="*/ 3175 h 47625" name="connsiteY48"/>
                <a:gd fmla="*/ 122715 w 136769" name="connsiteX49"/>
                <a:gd fmla="*/ 0 h 47625" name="connsiteY49"/>
                <a:gd fmla="*/ 124858 w 136769" name="connsiteX50"/>
                <a:gd fmla="*/ 4445 h 47625" name="connsiteY50"/>
                <a:gd fmla="*/ 88424 w 136769" name="connsiteX51"/>
                <a:gd fmla="*/ 33338 h 47625" name="connsiteY51"/>
                <a:gd fmla="*/ 86281 w 136769" name="connsiteX52"/>
                <a:gd fmla="*/ 28893 h 47625" name="connsiteY52"/>
                <a:gd fmla="*/ 122715 w 136769" name="connsiteX53"/>
                <a:gd fmla="*/ 0 h 47625" name="connsiteY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b="b" l="l" r="r" t="t"/>
              <a:pathLst>
                <a:path h="47625" w="136769">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268" name="任意多边形 267"/>
            <p:cNvSpPr/>
            <p:nvPr/>
          </p:nvSpPr>
          <p:spPr bwMode="auto">
            <a:xfrm>
              <a:off x="3465720" y="2908299"/>
              <a:ext cx="548498" cy="952500"/>
            </a:xfrm>
            <a:custGeom>
              <a:gdLst>
                <a:gd fmla="*/ 545364 w 548498" name="connsiteX0"/>
                <a:gd fmla="*/ 895350 h 952500" name="connsiteY0"/>
                <a:gd fmla="*/ 547534 w 548498" name="connsiteX1"/>
                <a:gd fmla="*/ 895350 h 952500" name="connsiteY1"/>
                <a:gd fmla="*/ 547534 w 548498" name="connsiteX2"/>
                <a:gd fmla="*/ 899746 h 952500" name="connsiteY2"/>
                <a:gd fmla="*/ 543194 w 548498" name="connsiteX3"/>
                <a:gd fmla="*/ 904142 h 952500" name="connsiteY3"/>
                <a:gd fmla="*/ 536686 w 548498" name="connsiteX4"/>
                <a:gd fmla="*/ 908539 h 952500" name="connsiteY4"/>
                <a:gd fmla="*/ 530177 w 548498" name="connsiteX5"/>
                <a:gd fmla="*/ 915133 h 952500" name="connsiteY5"/>
                <a:gd fmla="*/ 523668 w 548498" name="connsiteX6"/>
                <a:gd fmla="*/ 921727 h 952500" name="connsiteY6"/>
                <a:gd fmla="*/ 501972 w 548498" name="connsiteX7"/>
                <a:gd fmla="*/ 941510 h 952500" name="connsiteY7"/>
                <a:gd fmla="*/ 497633 w 548498" name="connsiteX8"/>
                <a:gd fmla="*/ 945906 h 952500" name="connsiteY8"/>
                <a:gd fmla="*/ 488954 w 548498" name="connsiteX9"/>
                <a:gd fmla="*/ 952500 h 952500" name="connsiteY9"/>
                <a:gd fmla="*/ 486785 w 548498" name="connsiteX10"/>
                <a:gd fmla="*/ 952500 h 952500" name="connsiteY10"/>
                <a:gd fmla="*/ 486785 w 548498" name="connsiteX11"/>
                <a:gd fmla="*/ 950302 h 952500" name="connsiteY11"/>
                <a:gd fmla="*/ 488954 w 548498" name="connsiteX12"/>
                <a:gd fmla="*/ 948104 h 952500" name="connsiteY12"/>
                <a:gd fmla="*/ 497633 w 548498" name="connsiteX13"/>
                <a:gd fmla="*/ 939312 h 952500" name="connsiteY13"/>
                <a:gd fmla="*/ 501972 w 548498" name="connsiteX14"/>
                <a:gd fmla="*/ 934916 h 952500" name="connsiteY14"/>
                <a:gd fmla="*/ 528007 w 548498" name="connsiteX15"/>
                <a:gd fmla="*/ 912935 h 952500" name="connsiteY15"/>
                <a:gd fmla="*/ 534516 w 548498" name="connsiteX16"/>
                <a:gd fmla="*/ 906341 h 952500" name="connsiteY16"/>
                <a:gd fmla="*/ 538855 w 548498" name="connsiteX17"/>
                <a:gd fmla="*/ 901944 h 952500" name="connsiteY17"/>
                <a:gd fmla="*/ 543194 w 548498" name="connsiteX18"/>
                <a:gd fmla="*/ 897548 h 952500" name="connsiteY18"/>
                <a:gd fmla="*/ 545364 w 548498" name="connsiteX19"/>
                <a:gd fmla="*/ 895350 h 952500" name="connsiteY19"/>
                <a:gd fmla="*/ 537348 w 548498" name="connsiteX20"/>
                <a:gd fmla="*/ 876300 h 952500" name="connsiteY20"/>
                <a:gd fmla="*/ 539556 w 548498" name="connsiteX21"/>
                <a:gd fmla="*/ 876300 h 952500" name="connsiteY21"/>
                <a:gd fmla="*/ 539556 w 548498" name="connsiteX22"/>
                <a:gd fmla="*/ 880685 h 952500" name="connsiteY22"/>
                <a:gd fmla="*/ 537348 w 548498" name="connsiteX23"/>
                <a:gd fmla="*/ 882877 h 952500" name="connsiteY23"/>
                <a:gd fmla="*/ 532930 w 548498" name="connsiteX24"/>
                <a:gd fmla="*/ 887262 h 952500" name="connsiteY24"/>
                <a:gd fmla="*/ 497591 w 548498" name="connsiteX25"/>
                <a:gd fmla="*/ 920146 h 952500" name="connsiteY25"/>
                <a:gd fmla="*/ 495383 w 548498" name="connsiteX26"/>
                <a:gd fmla="*/ 922338 h 952500" name="connsiteY26"/>
                <a:gd fmla="*/ 493174 w 548498" name="connsiteX27"/>
                <a:gd fmla="*/ 922338 h 952500" name="connsiteY27"/>
                <a:gd fmla="*/ 493174 w 548498" name="connsiteX28"/>
                <a:gd fmla="*/ 917954 h 952500" name="connsiteY28"/>
                <a:gd fmla="*/ 497591 w 548498" name="connsiteX29"/>
                <a:gd fmla="*/ 913569 h 952500" name="connsiteY29"/>
                <a:gd fmla="*/ 532930 w 548498" name="connsiteX30"/>
                <a:gd fmla="*/ 880685 h 952500" name="connsiteY30"/>
                <a:gd fmla="*/ 537348 w 548498" name="connsiteX31"/>
                <a:gd fmla="*/ 876300 h 952500" name="connsiteY31"/>
                <a:gd fmla="*/ 536473 w 548498" name="connsiteX32"/>
                <a:gd fmla="*/ 865187 h 952500" name="connsiteY32"/>
                <a:gd fmla="*/ 538590 w 548498" name="connsiteX33"/>
                <a:gd fmla="*/ 869572 h 952500" name="connsiteY33"/>
                <a:gd fmla="*/ 536473 w 548498" name="connsiteX34"/>
                <a:gd fmla="*/ 871764 h 952500" name="connsiteY34"/>
                <a:gd fmla="*/ 532240 w 548498" name="connsiteX35"/>
                <a:gd fmla="*/ 876149 h 952500" name="connsiteY35"/>
                <a:gd fmla="*/ 496257 w 548498" name="connsiteX36"/>
                <a:gd fmla="*/ 906841 h 952500" name="connsiteY36"/>
                <a:gd fmla="*/ 492023 w 548498" name="connsiteX37"/>
                <a:gd fmla="*/ 909033 h 952500" name="connsiteY37"/>
                <a:gd fmla="*/ 492023 w 548498" name="connsiteX38"/>
                <a:gd fmla="*/ 911225 h 952500" name="connsiteY38"/>
                <a:gd fmla="*/ 489907 w 548498" name="connsiteX39"/>
                <a:gd fmla="*/ 911225 h 952500" name="connsiteY39"/>
                <a:gd fmla="*/ 489907 w 548498" name="connsiteX40"/>
                <a:gd fmla="*/ 906841 h 952500" name="connsiteY40"/>
                <a:gd fmla="*/ 494140 w 548498" name="connsiteX41"/>
                <a:gd fmla="*/ 902456 h 952500" name="connsiteY41"/>
                <a:gd fmla="*/ 532240 w 548498" name="connsiteX42"/>
                <a:gd fmla="*/ 869572 h 952500" name="connsiteY42"/>
                <a:gd fmla="*/ 534357 w 548498" name="connsiteX43"/>
                <a:gd fmla="*/ 867379 h 952500" name="connsiteY43"/>
                <a:gd fmla="*/ 536473 w 548498" name="connsiteX44"/>
                <a:gd fmla="*/ 865187 h 952500" name="connsiteY44"/>
                <a:gd fmla="*/ 523182 w 548498" name="connsiteX45"/>
                <a:gd fmla="*/ 855662 h 952500" name="connsiteY45"/>
                <a:gd fmla="*/ 525330 w 548498" name="connsiteX46"/>
                <a:gd fmla="*/ 857817 h 952500" name="connsiteY46"/>
                <a:gd fmla="*/ 495261 w 548498" name="connsiteX47"/>
                <a:gd fmla="*/ 883671 h 952500" name="connsiteY47"/>
                <a:gd fmla="*/ 493113 w 548498" name="connsiteX48"/>
                <a:gd fmla="*/ 885825 h 952500" name="connsiteY48"/>
                <a:gd fmla="*/ 493113 w 548498" name="connsiteX49"/>
                <a:gd fmla="*/ 881516 h 952500" name="connsiteY49"/>
                <a:gd fmla="*/ 523182 w 548498" name="connsiteX50"/>
                <a:gd fmla="*/ 855662 h 952500" name="connsiteY50"/>
                <a:gd fmla="*/ 538529 w 548498" name="connsiteX51"/>
                <a:gd fmla="*/ 831850 h 952500" name="connsiteY51"/>
                <a:gd fmla="*/ 540666 w 548498" name="connsiteX52"/>
                <a:gd fmla="*/ 831850 h 952500" name="connsiteY52"/>
                <a:gd fmla="*/ 542803 w 548498" name="connsiteX53"/>
                <a:gd fmla="*/ 833939 h 952500" name="connsiteY53"/>
                <a:gd fmla="*/ 540666 w 548498" name="connsiteX54"/>
                <a:gd fmla="*/ 836028 h 952500" name="connsiteY54"/>
                <a:gd fmla="*/ 538529 w 548498" name="connsiteX55"/>
                <a:gd fmla="*/ 838117 h 952500" name="connsiteY55"/>
                <a:gd fmla="*/ 534255 w 548498" name="connsiteX56"/>
                <a:gd fmla="*/ 840205 h 952500" name="connsiteY56"/>
                <a:gd fmla="*/ 532118 w 548498" name="connsiteX57"/>
                <a:gd fmla="*/ 842294 h 952500" name="connsiteY57"/>
                <a:gd fmla="*/ 527844 w 548498" name="connsiteX58"/>
                <a:gd fmla="*/ 844383 h 952500" name="connsiteY58"/>
                <a:gd fmla="*/ 493651 w 548498" name="connsiteX59"/>
                <a:gd fmla="*/ 871538 h 952500" name="connsiteY59"/>
                <a:gd fmla="*/ 491514 w 548498" name="connsiteX60"/>
                <a:gd fmla="*/ 871538 h 952500" name="connsiteY60"/>
                <a:gd fmla="*/ 491514 w 548498" name="connsiteX61"/>
                <a:gd fmla="*/ 867360 h 952500" name="connsiteY61"/>
                <a:gd fmla="*/ 527844 w 548498" name="connsiteX62"/>
                <a:gd fmla="*/ 840205 h 952500" name="connsiteY62"/>
                <a:gd fmla="*/ 532118 w 548498" name="connsiteX63"/>
                <a:gd fmla="*/ 838117 h 952500" name="connsiteY63"/>
                <a:gd fmla="*/ 534255 w 548498" name="connsiteX64"/>
                <a:gd fmla="*/ 836028 h 952500" name="connsiteY64"/>
                <a:gd fmla="*/ 538529 w 548498" name="connsiteX65"/>
                <a:gd fmla="*/ 833939 h 952500" name="connsiteY65"/>
                <a:gd fmla="*/ 538529 w 548498" name="connsiteX66"/>
                <a:gd fmla="*/ 831850 h 952500" name="connsiteY66"/>
                <a:gd fmla="*/ 539567 w 548498" name="connsiteX67"/>
                <a:gd fmla="*/ 815975 h 952500" name="connsiteY67"/>
                <a:gd fmla="*/ 541765 w 548498" name="connsiteX68"/>
                <a:gd fmla="*/ 818118 h 952500" name="connsiteY68"/>
                <a:gd fmla="*/ 541765 w 548498" name="connsiteX69"/>
                <a:gd fmla="*/ 820261 h 952500" name="connsiteY69"/>
                <a:gd fmla="*/ 539567 w 548498" name="connsiteX70"/>
                <a:gd fmla="*/ 822405 h 952500" name="connsiteY70"/>
                <a:gd fmla="*/ 537369 w 548498" name="connsiteX71"/>
                <a:gd fmla="*/ 824548 h 952500" name="connsiteY71"/>
                <a:gd fmla="*/ 532973 w 548498" name="connsiteX72"/>
                <a:gd fmla="*/ 826691 h 952500" name="connsiteY72"/>
                <a:gd fmla="*/ 530775 w 548498" name="connsiteX73"/>
                <a:gd fmla="*/ 830977 h 952500" name="connsiteY73"/>
                <a:gd fmla="*/ 526379 w 548498" name="connsiteX74"/>
                <a:gd fmla="*/ 833120 h 952500" name="connsiteY74"/>
                <a:gd fmla="*/ 489011 w 548498" name="connsiteX75"/>
                <a:gd fmla="*/ 858838 h 952500" name="connsiteY75"/>
                <a:gd fmla="*/ 486813 w 548498" name="connsiteX76"/>
                <a:gd fmla="*/ 854552 h 952500" name="connsiteY76"/>
                <a:gd fmla="*/ 489011 w 548498" name="connsiteX77"/>
                <a:gd fmla="*/ 854552 h 952500" name="connsiteY77"/>
                <a:gd fmla="*/ 524181 w 548498" name="connsiteX78"/>
                <a:gd fmla="*/ 828834 h 952500" name="connsiteY78"/>
                <a:gd fmla="*/ 528577 w 548498" name="connsiteX79"/>
                <a:gd fmla="*/ 824548 h 952500" name="connsiteY79"/>
                <a:gd fmla="*/ 532973 w 548498" name="connsiteX80"/>
                <a:gd fmla="*/ 822405 h 952500" name="connsiteY80"/>
                <a:gd fmla="*/ 537369 w 548498" name="connsiteX81"/>
                <a:gd fmla="*/ 818118 h 952500" name="connsiteY81"/>
                <a:gd fmla="*/ 539567 w 548498" name="connsiteX82"/>
                <a:gd fmla="*/ 818118 h 952500" name="connsiteY82"/>
                <a:gd fmla="*/ 539567 w 548498" name="connsiteX83"/>
                <a:gd fmla="*/ 815975 h 952500" name="connsiteY83"/>
                <a:gd fmla="*/ 541213 w 548498" name="connsiteX84"/>
                <a:gd fmla="*/ 798512 h 952500" name="connsiteY84"/>
                <a:gd fmla="*/ 543353 w 548498" name="connsiteX85"/>
                <a:gd fmla="*/ 802808 h 952500" name="connsiteY85"/>
                <a:gd fmla="*/ 539074 w 548498" name="connsiteX86"/>
                <a:gd fmla="*/ 804956 h 952500" name="connsiteY86"/>
                <a:gd fmla="*/ 539074 w 548498" name="connsiteX87"/>
                <a:gd fmla="*/ 807103 h 952500" name="connsiteY87"/>
                <a:gd fmla="*/ 532655 w 548498" name="connsiteX88"/>
                <a:gd fmla="*/ 811399 h 952500" name="connsiteY88"/>
                <a:gd fmla="*/ 526236 w 548498" name="connsiteX89"/>
                <a:gd fmla="*/ 815695 h 952500" name="connsiteY89"/>
                <a:gd fmla="*/ 521956 w 548498" name="connsiteX90"/>
                <a:gd fmla="*/ 817843 h 952500" name="connsiteY90"/>
                <a:gd fmla="*/ 498420 w 548498" name="connsiteX91"/>
                <a:gd fmla="*/ 835025 h 952500" name="connsiteY91"/>
                <a:gd fmla="*/ 496280 w 548498" name="connsiteX92"/>
                <a:gd fmla="*/ 830729 h 952500" name="connsiteY92"/>
                <a:gd fmla="*/ 521956 w 548498" name="connsiteX93"/>
                <a:gd fmla="*/ 813547 h 952500" name="connsiteY93"/>
                <a:gd fmla="*/ 526236 w 548498" name="connsiteX94"/>
                <a:gd fmla="*/ 811399 h 952500" name="connsiteY94"/>
                <a:gd fmla="*/ 532655 w 548498" name="connsiteX95"/>
                <a:gd fmla="*/ 807103 h 952500" name="connsiteY95"/>
                <a:gd fmla="*/ 536934 w 548498" name="connsiteX96"/>
                <a:gd fmla="*/ 800660 h 952500" name="connsiteY96"/>
                <a:gd fmla="*/ 539074 w 548498" name="connsiteX97"/>
                <a:gd fmla="*/ 800660 h 952500" name="connsiteY97"/>
                <a:gd fmla="*/ 541213 w 548498" name="connsiteX98"/>
                <a:gd fmla="*/ 798512 h 952500" name="connsiteY98"/>
                <a:gd fmla="*/ 528007 w 548498" name="connsiteX99"/>
                <a:gd fmla="*/ 787400 h 952500" name="connsiteY99"/>
                <a:gd fmla="*/ 530123 w 548498" name="connsiteX100"/>
                <a:gd fmla="*/ 787400 h 952500" name="connsiteY100"/>
                <a:gd fmla="*/ 530123 w 548498" name="connsiteX101"/>
                <a:gd fmla="*/ 789555 h 952500" name="connsiteY101"/>
                <a:gd fmla="*/ 530123 w 548498" name="connsiteX102"/>
                <a:gd fmla="*/ 791709 h 952500" name="connsiteY102"/>
                <a:gd fmla="*/ 523773 w 548498" name="connsiteX103"/>
                <a:gd fmla="*/ 798173 h 952500" name="connsiteY103"/>
                <a:gd fmla="*/ 519540 w 548498" name="connsiteX104"/>
                <a:gd fmla="*/ 802482 h 952500" name="connsiteY104"/>
                <a:gd fmla="*/ 498373 w 548498" name="connsiteX105"/>
                <a:gd fmla="*/ 817563 h 952500" name="connsiteY105"/>
                <a:gd fmla="*/ 496257 w 548498" name="connsiteX106"/>
                <a:gd fmla="*/ 813254 h 952500" name="connsiteY106"/>
                <a:gd fmla="*/ 519540 w 548498" name="connsiteX107"/>
                <a:gd fmla="*/ 796018 h 952500" name="connsiteY107"/>
                <a:gd fmla="*/ 521657 w 548498" name="connsiteX108"/>
                <a:gd fmla="*/ 793864 h 952500" name="connsiteY108"/>
                <a:gd fmla="*/ 528007 w 548498" name="connsiteX109"/>
                <a:gd fmla="*/ 787400 h 952500" name="connsiteY109"/>
                <a:gd fmla="*/ 525335 w 548498" name="connsiteX110"/>
                <a:gd fmla="*/ 765175 h 952500" name="connsiteY110"/>
                <a:gd fmla="*/ 527478 w 548498" name="connsiteX111"/>
                <a:gd fmla="*/ 769408 h 952500" name="connsiteY111"/>
                <a:gd fmla="*/ 521049 w 548498" name="connsiteX112"/>
                <a:gd fmla="*/ 775758 h 952500" name="connsiteY112"/>
                <a:gd fmla="*/ 491045 w 548498" name="connsiteX113"/>
                <a:gd fmla="*/ 801158 h 952500" name="connsiteY113"/>
                <a:gd fmla="*/ 488901 w 548498" name="connsiteX114"/>
                <a:gd fmla="*/ 803275 h 952500" name="connsiteY114"/>
                <a:gd fmla="*/ 486758 w 548498" name="connsiteX115"/>
                <a:gd fmla="*/ 803275 h 952500" name="connsiteY115"/>
                <a:gd fmla="*/ 484615 w 548498" name="connsiteX116"/>
                <a:gd fmla="*/ 801158 h 952500" name="connsiteY116"/>
                <a:gd fmla="*/ 491045 w 548498" name="connsiteX117"/>
                <a:gd fmla="*/ 796925 h 952500" name="connsiteY117"/>
                <a:gd fmla="*/ 523192 w 548498" name="connsiteX118"/>
                <a:gd fmla="*/ 767292 h 952500" name="connsiteY118"/>
                <a:gd fmla="*/ 525335 w 548498" name="connsiteX119"/>
                <a:gd fmla="*/ 765175 h 952500" name="connsiteY119"/>
                <a:gd fmla="*/ 523244 w 548498" name="connsiteX120"/>
                <a:gd fmla="*/ 747712 h 952500" name="connsiteY120"/>
                <a:gd fmla="*/ 525360 w 548498" name="connsiteX121"/>
                <a:gd fmla="*/ 751945 h 952500" name="connsiteY121"/>
                <a:gd fmla="*/ 523244 w 548498" name="connsiteX122"/>
                <a:gd fmla="*/ 754062 h 952500" name="connsiteY122"/>
                <a:gd fmla="*/ 489377 w 548498" name="connsiteX123"/>
                <a:gd fmla="*/ 781579 h 952500" name="connsiteY123"/>
                <a:gd fmla="*/ 487260 w 548498" name="connsiteX124"/>
                <a:gd fmla="*/ 783695 h 952500" name="connsiteY124"/>
                <a:gd fmla="*/ 485144 w 548498" name="connsiteX125"/>
                <a:gd fmla="*/ 785812 h 952500" name="connsiteY125"/>
                <a:gd fmla="*/ 483027 w 548498" name="connsiteX126"/>
                <a:gd fmla="*/ 781579 h 952500" name="connsiteY126"/>
                <a:gd fmla="*/ 489377 w 548498" name="connsiteX127"/>
                <a:gd fmla="*/ 777345 h 952500" name="connsiteY127"/>
                <a:gd fmla="*/ 521127 w 548498" name="connsiteX128"/>
                <a:gd fmla="*/ 749829 h 952500" name="connsiteY128"/>
                <a:gd fmla="*/ 523244 w 548498" name="connsiteX129"/>
                <a:gd fmla="*/ 747712 h 952500" name="connsiteY129"/>
                <a:gd fmla="*/ 519396 w 548498" name="connsiteX130"/>
                <a:gd fmla="*/ 731837 h 952500" name="connsiteY130"/>
                <a:gd fmla="*/ 521561 w 548498" name="connsiteX131"/>
                <a:gd fmla="*/ 731837 h 952500" name="connsiteY131"/>
                <a:gd fmla="*/ 523725 w 548498" name="connsiteX132"/>
                <a:gd fmla="*/ 734020 h 952500" name="connsiteY132"/>
                <a:gd fmla="*/ 521561 w 548498" name="connsiteX133"/>
                <a:gd fmla="*/ 736203 h 952500" name="connsiteY133"/>
                <a:gd fmla="*/ 486924 w 548498" name="connsiteX134"/>
                <a:gd fmla="*/ 764579 h 952500" name="connsiteY134"/>
                <a:gd fmla="*/ 482595 w 548498" name="connsiteX135"/>
                <a:gd fmla="*/ 766762 h 952500" name="connsiteY135"/>
                <a:gd fmla="*/ 480430 w 548498" name="connsiteX136"/>
                <a:gd fmla="*/ 766762 h 952500" name="connsiteY136"/>
                <a:gd fmla="*/ 480430 w 548498" name="connsiteX137"/>
                <a:gd fmla="*/ 762397 h 952500" name="connsiteY137"/>
                <a:gd fmla="*/ 484759 w 548498" name="connsiteX138"/>
                <a:gd fmla="*/ 758031 h 952500" name="connsiteY138"/>
                <a:gd fmla="*/ 519396 w 548498" name="connsiteX139"/>
                <a:gd fmla="*/ 731837 h 952500" name="connsiteY139"/>
                <a:gd fmla="*/ 498325 w 548498" name="connsiteX140"/>
                <a:gd fmla="*/ 701675 h 952500" name="connsiteY140"/>
                <a:gd fmla="*/ 500490 w 548498" name="connsiteX141"/>
                <a:gd fmla="*/ 706020 h 952500" name="connsiteY141"/>
                <a:gd fmla="*/ 481007 w 548498" name="connsiteX142"/>
                <a:gd fmla="*/ 725571 h 952500" name="connsiteY142"/>
                <a:gd fmla="*/ 457195 w 548498" name="connsiteX143"/>
                <a:gd fmla="*/ 742950 h 952500" name="connsiteY143"/>
                <a:gd fmla="*/ 455030 w 548498" name="connsiteX144"/>
                <a:gd fmla="*/ 742950 h 952500" name="connsiteY144"/>
                <a:gd fmla="*/ 455030 w 548498" name="connsiteX145"/>
                <a:gd fmla="*/ 738605 h 952500" name="connsiteY145"/>
                <a:gd fmla="*/ 476678 w 548498" name="connsiteX146"/>
                <a:gd fmla="*/ 723399 h 952500" name="connsiteY146"/>
                <a:gd fmla="*/ 496161 w 548498" name="connsiteX147"/>
                <a:gd fmla="*/ 703847 h 952500" name="connsiteY147"/>
                <a:gd fmla="*/ 498325 w 548498" name="connsiteX148"/>
                <a:gd fmla="*/ 701675 h 952500" name="connsiteY148"/>
                <a:gd fmla="*/ 420548 w 548498" name="connsiteX149"/>
                <a:gd fmla="*/ 700087 h 952500" name="connsiteY149"/>
                <a:gd fmla="*/ 422702 w 548498" name="connsiteX150"/>
                <a:gd fmla="*/ 702204 h 952500" name="connsiteY150"/>
                <a:gd fmla="*/ 422702 w 548498" name="connsiteX151"/>
                <a:gd fmla="*/ 704320 h 952500" name="connsiteY151"/>
                <a:gd fmla="*/ 366686 w 548498" name="connsiteX152"/>
                <a:gd fmla="*/ 744537 h 952500" name="connsiteY152"/>
                <a:gd fmla="*/ 364532 w 548498" name="connsiteX153"/>
                <a:gd fmla="*/ 740304 h 952500" name="connsiteY153"/>
                <a:gd fmla="*/ 418393 w 548498" name="connsiteX154"/>
                <a:gd fmla="*/ 702204 h 952500" name="connsiteY154"/>
                <a:gd fmla="*/ 420548 w 548498" name="connsiteX155"/>
                <a:gd fmla="*/ 700087 h 952500" name="connsiteY155"/>
                <a:gd fmla="*/ 366579 w 548498" name="connsiteX156"/>
                <a:gd fmla="*/ 700087 h 952500" name="connsiteY156"/>
                <a:gd fmla="*/ 368727 w 548498" name="connsiteX157"/>
                <a:gd fmla="*/ 702204 h 952500" name="connsiteY157"/>
                <a:gd fmla="*/ 362284 w 548498" name="connsiteX158"/>
                <a:gd fmla="*/ 706437 h 952500" name="connsiteY158"/>
                <a:gd fmla="*/ 299998 w 548498" name="connsiteX159"/>
                <a:gd fmla="*/ 750887 h 952500" name="connsiteY159"/>
                <a:gd fmla="*/ 297850 w 548498" name="connsiteX160"/>
                <a:gd fmla="*/ 746654 h 952500" name="connsiteY160"/>
                <a:gd fmla="*/ 355840 w 548498" name="connsiteX161"/>
                <a:gd fmla="*/ 704320 h 952500" name="connsiteY161"/>
                <a:gd fmla="*/ 366579 w 548498" name="connsiteX162"/>
                <a:gd fmla="*/ 700087 h 952500" name="connsiteY162"/>
                <a:gd fmla="*/ 473970 w 548498" name="connsiteX163"/>
                <a:gd fmla="*/ 696912 h 952500" name="connsiteY163"/>
                <a:gd fmla="*/ 476117 w 548498" name="connsiteX164"/>
                <a:gd fmla="*/ 696912 h 952500" name="connsiteY164"/>
                <a:gd fmla="*/ 478265 w 548498" name="connsiteX165"/>
                <a:gd fmla="*/ 701330 h 952500" name="connsiteY165"/>
                <a:gd fmla="*/ 476117 w 548498" name="connsiteX166"/>
                <a:gd fmla="*/ 701330 h 952500" name="connsiteY166"/>
                <a:gd fmla="*/ 409536 w 548498" name="connsiteX167"/>
                <a:gd fmla="*/ 747712 h 952500" name="connsiteY167"/>
                <a:gd fmla="*/ 407388 w 548498" name="connsiteX168"/>
                <a:gd fmla="*/ 745503 h 952500" name="connsiteY168"/>
                <a:gd fmla="*/ 471822 w 548498" name="connsiteX169"/>
                <a:gd fmla="*/ 701330 h 952500" name="connsiteY169"/>
                <a:gd fmla="*/ 473970 w 548498" name="connsiteX170"/>
                <a:gd fmla="*/ 696912 h 952500" name="connsiteY170"/>
                <a:gd fmla="*/ 456537 w 548498" name="connsiteX171"/>
                <a:gd fmla="*/ 695325 h 952500" name="connsiteY171"/>
                <a:gd fmla="*/ 458670 w 548498" name="connsiteX172"/>
                <a:gd fmla="*/ 695325 h 952500" name="connsiteY172"/>
                <a:gd fmla="*/ 460803 w 548498" name="connsiteX173"/>
                <a:gd fmla="*/ 695325 h 952500" name="connsiteY173"/>
                <a:gd fmla="*/ 460803 w 548498" name="connsiteX174"/>
                <a:gd fmla="*/ 697490 h 952500" name="connsiteY174"/>
                <a:gd fmla="*/ 458670 w 548498" name="connsiteX175"/>
                <a:gd fmla="*/ 699654 h 952500" name="connsiteY175"/>
                <a:gd fmla="*/ 456537 w 548498" name="connsiteX176"/>
                <a:gd fmla="*/ 701819 h 952500" name="connsiteY176"/>
                <a:gd fmla="*/ 398940 w 548498" name="connsiteX177"/>
                <a:gd fmla="*/ 742950 h 952500" name="connsiteY177"/>
                <a:gd fmla="*/ 396807 w 548498" name="connsiteX178"/>
                <a:gd fmla="*/ 742950 h 952500" name="connsiteY178"/>
                <a:gd fmla="*/ 394673 w 548498" name="connsiteX179"/>
                <a:gd fmla="*/ 738621 h 952500" name="connsiteY179"/>
                <a:gd fmla="*/ 450137 w 548498" name="connsiteX180"/>
                <a:gd fmla="*/ 701819 h 952500" name="connsiteY180"/>
                <a:gd fmla="*/ 456537 w 548498" name="connsiteX181"/>
                <a:gd fmla="*/ 695325 h 952500" name="connsiteY181"/>
                <a:gd fmla="*/ 401470 w 548498" name="connsiteX182"/>
                <a:gd fmla="*/ 695325 h 952500" name="connsiteY182"/>
                <a:gd fmla="*/ 401470 w 548498" name="connsiteX183"/>
                <a:gd fmla="*/ 699676 h 952500" name="connsiteY183"/>
                <a:gd fmla="*/ 399287 w 548498" name="connsiteX184"/>
                <a:gd fmla="*/ 701852 h 952500" name="connsiteY184"/>
                <a:gd fmla="*/ 322210 w 548498" name="connsiteX185"/>
                <a:gd fmla="*/ 753063 h 952500" name="connsiteY185"/>
                <a:gd fmla="*/ 377509 w 548498" name="connsiteX186"/>
                <a:gd fmla="*/ 751568 h 952500" name="connsiteY186"/>
                <a:gd fmla="*/ 379659 w 548498" name="connsiteX187"/>
                <a:gd fmla="*/ 751568 h 952500" name="connsiteY187"/>
                <a:gd fmla="*/ 450614 w 548498" name="connsiteX188"/>
                <a:gd fmla="*/ 749300 h 952500" name="connsiteY188"/>
                <a:gd fmla="*/ 457065 w 548498" name="connsiteX189"/>
                <a:gd fmla="*/ 749300 h 952500" name="connsiteY189"/>
                <a:gd fmla="*/ 459215 w 548498" name="connsiteX190"/>
                <a:gd fmla="*/ 751568 h 952500" name="connsiteY190"/>
                <a:gd fmla="*/ 457065 w 548498" name="connsiteX191"/>
                <a:gd fmla="*/ 753836 h 952500" name="connsiteY191"/>
                <a:gd fmla="*/ 429113 w 548498" name="connsiteX192"/>
                <a:gd fmla="*/ 756104 h 952500" name="connsiteY192"/>
                <a:gd fmla="*/ 426963 w 548498" name="connsiteX193"/>
                <a:gd fmla="*/ 758372 h 952500" name="connsiteY193"/>
                <a:gd fmla="*/ 364608 w 548498" name="connsiteX194"/>
                <a:gd fmla="*/ 758372 h 952500" name="connsiteY194"/>
                <a:gd fmla="*/ 347407 w 548498" name="connsiteX195"/>
                <a:gd fmla="*/ 760639 h 952500" name="connsiteY195"/>
                <a:gd fmla="*/ 345256 w 548498" name="connsiteX196"/>
                <a:gd fmla="*/ 762907 h 952500" name="connsiteY196"/>
                <a:gd fmla="*/ 336656 w 548498" name="connsiteX197"/>
                <a:gd fmla="*/ 762907 h 952500" name="connsiteY197"/>
                <a:gd fmla="*/ 319454 w 548498" name="connsiteX198"/>
                <a:gd fmla="*/ 765175 h 952500" name="connsiteY198"/>
                <a:gd fmla="*/ 317304 w 548498" name="connsiteX199"/>
                <a:gd fmla="*/ 765175 h 952500" name="connsiteY199"/>
                <a:gd fmla="*/ 317304 w 548498" name="connsiteX200"/>
                <a:gd fmla="*/ 760639 h 952500" name="connsiteY200"/>
                <a:gd fmla="*/ 328055 w 548498" name="connsiteX201"/>
                <a:gd fmla="*/ 758372 h 952500" name="connsiteY201"/>
                <a:gd fmla="*/ 300103 w 548498" name="connsiteX202"/>
                <a:gd fmla="*/ 760639 h 952500" name="connsiteY202"/>
                <a:gd fmla="*/ 297953 w 548498" name="connsiteX203"/>
                <a:gd fmla="*/ 758372 h 952500" name="connsiteY203"/>
                <a:gd fmla="*/ 293652 w 548498" name="connsiteX204"/>
                <a:gd fmla="*/ 758372 h 952500" name="connsiteY204"/>
                <a:gd fmla="*/ 293652 w 548498" name="connsiteX205"/>
                <a:gd fmla="*/ 753836 h 952500" name="connsiteY205"/>
                <a:gd fmla="*/ 320231 w 548498" name="connsiteX206"/>
                <a:gd fmla="*/ 753117 h 952500" name="connsiteY206"/>
                <a:gd fmla="*/ 318523 w 548498" name="connsiteX207"/>
                <a:gd fmla="*/ 749712 h 952500" name="connsiteY207"/>
                <a:gd fmla="*/ 388373 w 548498" name="connsiteX208"/>
                <a:gd fmla="*/ 704027 h 952500" name="connsiteY208"/>
                <a:gd fmla="*/ 399287 w 548498" name="connsiteX209"/>
                <a:gd fmla="*/ 697500 h 952500" name="connsiteY209"/>
                <a:gd fmla="*/ 401470 w 548498" name="connsiteX210"/>
                <a:gd fmla="*/ 695325 h 952500" name="connsiteY210"/>
                <a:gd fmla="*/ 342201 w 548498" name="connsiteX211"/>
                <a:gd fmla="*/ 663576 h 952500" name="connsiteY211"/>
                <a:gd fmla="*/ 344351 w 548498" name="connsiteX212"/>
                <a:gd fmla="*/ 663576 h 952500" name="connsiteY212"/>
                <a:gd fmla="*/ 346502 w 548498" name="connsiteX213"/>
                <a:gd fmla="*/ 667809 h 952500" name="connsiteY213"/>
                <a:gd fmla="*/ 344351 w 548498" name="connsiteX214"/>
                <a:gd fmla="*/ 667809 h 952500" name="connsiteY214"/>
                <a:gd fmla="*/ 342201 w 548498" name="connsiteX215"/>
                <a:gd fmla="*/ 669926 h 952500" name="connsiteY215"/>
                <a:gd fmla="*/ 337899 w 548498" name="connsiteX216"/>
                <a:gd fmla="*/ 674159 h 952500" name="connsiteY216"/>
                <a:gd fmla="*/ 284129 w 548498" name="connsiteX217"/>
                <a:gd fmla="*/ 727076 h 952500" name="connsiteY217"/>
                <a:gd fmla="*/ 281978 w 548498" name="connsiteX218"/>
                <a:gd fmla="*/ 727076 h 952500" name="connsiteY218"/>
                <a:gd fmla="*/ 279827 w 548498" name="connsiteX219"/>
                <a:gd fmla="*/ 722843 h 952500" name="connsiteY219"/>
                <a:gd fmla="*/ 337899 w 548498" name="connsiteX220"/>
                <a:gd fmla="*/ 667809 h 952500" name="connsiteY220"/>
                <a:gd fmla="*/ 342201 w 548498" name="connsiteX221"/>
                <a:gd fmla="*/ 663576 h 952500" name="connsiteY221"/>
                <a:gd fmla="*/ 345387 w 548498" name="connsiteX222"/>
                <a:gd fmla="*/ 644526 h 952500" name="connsiteY222"/>
                <a:gd fmla="*/ 347532 w 548498" name="connsiteX223"/>
                <a:gd fmla="*/ 644526 h 952500" name="connsiteY223"/>
                <a:gd fmla="*/ 347532 w 548498" name="connsiteX224"/>
                <a:gd fmla="*/ 646661 h 952500" name="connsiteY224"/>
                <a:gd fmla="*/ 347532 w 548498" name="connsiteX225"/>
                <a:gd fmla="*/ 648796 h 952500" name="connsiteY225"/>
                <a:gd fmla="*/ 341096 w 548498" name="connsiteX226"/>
                <a:gd fmla="*/ 653066 h 952500" name="connsiteY226"/>
                <a:gd fmla="*/ 281028 w 548498" name="connsiteX227"/>
                <a:gd fmla="*/ 700034 h 952500" name="connsiteY227"/>
                <a:gd fmla="*/ 276738 w 548498" name="connsiteX228"/>
                <a:gd fmla="*/ 704304 h 952500" name="connsiteY228"/>
                <a:gd fmla="*/ 274593 w 548498" name="connsiteX229"/>
                <a:gd fmla="*/ 704304 h 952500" name="connsiteY229"/>
                <a:gd fmla="*/ 272447 w 548498" name="connsiteX230"/>
                <a:gd fmla="*/ 706439 h 952500" name="connsiteY230"/>
                <a:gd fmla="*/ 270302 w 548498" name="connsiteX231"/>
                <a:gd fmla="*/ 702169 h 952500" name="connsiteY231"/>
                <a:gd fmla="*/ 274593 w 548498" name="connsiteX232"/>
                <a:gd fmla="*/ 700034 h 952500" name="connsiteY232"/>
                <a:gd fmla="*/ 276738 w 548498" name="connsiteX233"/>
                <a:gd fmla="*/ 697899 h 952500" name="connsiteY233"/>
                <a:gd fmla="*/ 281028 w 548498" name="connsiteX234"/>
                <a:gd fmla="*/ 695764 h 952500" name="connsiteY234"/>
                <a:gd fmla="*/ 341096 w 548498" name="connsiteX235"/>
                <a:gd fmla="*/ 646661 h 952500" name="connsiteY235"/>
                <a:gd fmla="*/ 345387 w 548498" name="connsiteX236"/>
                <a:gd fmla="*/ 644526 h 952500" name="connsiteY236"/>
                <a:gd fmla="*/ 347004 w 548498" name="connsiteX237"/>
                <a:gd fmla="*/ 622301 h 952500" name="connsiteY237"/>
                <a:gd fmla="*/ 349135 w 548498" name="connsiteX238"/>
                <a:gd fmla="*/ 622301 h 952500" name="connsiteY238"/>
                <a:gd fmla="*/ 349135 w 548498" name="connsiteX239"/>
                <a:gd fmla="*/ 626571 h 952500" name="connsiteY239"/>
                <a:gd fmla="*/ 340612 w 548498" name="connsiteX240"/>
                <a:gd fmla="*/ 632976 h 952500" name="connsiteY240"/>
                <a:gd fmla="*/ 280955 w 548498" name="connsiteX241"/>
                <a:gd fmla="*/ 677809 h 952500" name="connsiteY241"/>
                <a:gd fmla="*/ 276694 w 548498" name="connsiteX242"/>
                <a:gd fmla="*/ 682079 h 952500" name="connsiteY242"/>
                <a:gd fmla="*/ 274563 w 548498" name="connsiteX243"/>
                <a:gd fmla="*/ 684214 h 952500" name="connsiteY243"/>
                <a:gd fmla="*/ 272433 w 548498" name="connsiteX244"/>
                <a:gd fmla="*/ 679944 h 952500" name="connsiteY244"/>
                <a:gd fmla="*/ 274563 w 548498" name="connsiteX245"/>
                <a:gd fmla="*/ 677809 h 952500" name="connsiteY245"/>
                <a:gd fmla="*/ 276694 w 548498" name="connsiteX246"/>
                <a:gd fmla="*/ 677809 h 952500" name="connsiteY246"/>
                <a:gd fmla="*/ 280955 w 548498" name="connsiteX247"/>
                <a:gd fmla="*/ 673539 h 952500" name="connsiteY247"/>
                <a:gd fmla="*/ 340612 w 548498" name="connsiteX248"/>
                <a:gd fmla="*/ 626571 h 952500" name="connsiteY248"/>
                <a:gd fmla="*/ 347004 w 548498" name="connsiteX249"/>
                <a:gd fmla="*/ 622301 h 952500" name="connsiteY249"/>
                <a:gd fmla="*/ 340652 w 548498" name="connsiteX250"/>
                <a:gd fmla="*/ 604837 h 952500" name="connsiteY250"/>
                <a:gd fmla="*/ 342783 w 548498" name="connsiteX251"/>
                <a:gd fmla="*/ 604837 h 952500" name="connsiteY251"/>
                <a:gd fmla="*/ 344915 w 548498" name="connsiteX252"/>
                <a:gd fmla="*/ 607013 h 952500" name="connsiteY252"/>
                <a:gd fmla="*/ 340652 w 548498" name="connsiteX253"/>
                <a:gd fmla="*/ 611364 h 952500" name="connsiteY253"/>
                <a:gd fmla="*/ 315070 w 548498" name="connsiteX254"/>
                <a:gd fmla="*/ 633118 h 952500" name="connsiteY254"/>
                <a:gd fmla="*/ 280961 w 548498" name="connsiteX255"/>
                <a:gd fmla="*/ 657049 h 952500" name="connsiteY255"/>
                <a:gd fmla="*/ 276698 w 548498" name="connsiteX256"/>
                <a:gd fmla="*/ 661400 h 952500" name="connsiteY256"/>
                <a:gd fmla="*/ 274566 w 548498" name="connsiteX257"/>
                <a:gd fmla="*/ 661400 h 952500" name="connsiteY257"/>
                <a:gd fmla="*/ 274566 w 548498" name="connsiteX258"/>
                <a:gd fmla="*/ 663575 h 952500" name="connsiteY258"/>
                <a:gd fmla="*/ 272434 w 548498" name="connsiteX259"/>
                <a:gd fmla="*/ 659224 h 952500" name="connsiteY259"/>
                <a:gd fmla="*/ 274566 w 548498" name="connsiteX260"/>
                <a:gd fmla="*/ 657049 h 952500" name="connsiteY260"/>
                <a:gd fmla="*/ 276698 w 548498" name="connsiteX261"/>
                <a:gd fmla="*/ 654873 h 952500" name="connsiteY261"/>
                <a:gd fmla="*/ 283093 w 548498" name="connsiteX262"/>
                <a:gd fmla="*/ 652698 h 952500" name="connsiteY262"/>
                <a:gd fmla="*/ 310806 w 548498" name="connsiteX263"/>
                <a:gd fmla="*/ 630943 h 952500" name="connsiteY263"/>
                <a:gd fmla="*/ 325729 w 548498" name="connsiteX264"/>
                <a:gd fmla="*/ 617890 h 952500" name="connsiteY264"/>
                <a:gd fmla="*/ 340652 w 548498" name="connsiteX265"/>
                <a:gd fmla="*/ 604837 h 952500" name="connsiteY265"/>
                <a:gd fmla="*/ 348592 w 548498" name="connsiteX266"/>
                <a:gd fmla="*/ 577850 h 952500" name="connsiteY266"/>
                <a:gd fmla="*/ 350723 w 548498" name="connsiteX267"/>
                <a:gd fmla="*/ 577850 h 952500" name="connsiteY267"/>
                <a:gd fmla="*/ 350723 w 548498" name="connsiteX268"/>
                <a:gd fmla="*/ 579967 h 952500" name="connsiteY268"/>
                <a:gd fmla="*/ 350723 w 548498" name="connsiteX269"/>
                <a:gd fmla="*/ 582083 h 952500" name="connsiteY269"/>
                <a:gd fmla="*/ 342200 w 548498" name="connsiteX270"/>
                <a:gd fmla="*/ 588433 h 952500" name="connsiteY270"/>
                <a:gd fmla="*/ 282543 w 548498" name="connsiteX271"/>
                <a:gd fmla="*/ 630767 h 952500" name="connsiteY271"/>
                <a:gd fmla="*/ 276151 w 548498" name="connsiteX272"/>
                <a:gd fmla="*/ 635000 h 952500" name="connsiteY272"/>
                <a:gd fmla="*/ 274021 w 548498" name="connsiteX273"/>
                <a:gd fmla="*/ 635000 h 952500" name="connsiteY273"/>
                <a:gd fmla="*/ 274021 w 548498" name="connsiteX274"/>
                <a:gd fmla="*/ 630767 h 952500" name="connsiteY274"/>
                <a:gd fmla="*/ 276151 w 548498" name="connsiteX275"/>
                <a:gd fmla="*/ 630767 h 952500" name="connsiteY275"/>
                <a:gd fmla="*/ 282543 w 548498" name="connsiteX276"/>
                <a:gd fmla="*/ 624417 h 952500" name="connsiteY276"/>
                <a:gd fmla="*/ 342200 w 548498" name="connsiteX277"/>
                <a:gd fmla="*/ 584200 h 952500" name="connsiteY277"/>
                <a:gd fmla="*/ 348592 w 548498" name="connsiteX278"/>
                <a:gd fmla="*/ 577850 h 952500" name="connsiteY278"/>
                <a:gd fmla="*/ 351682 w 548498" name="connsiteX279"/>
                <a:gd fmla="*/ 561975 h 952500" name="connsiteY279"/>
                <a:gd fmla="*/ 353855 w 548498" name="connsiteX280"/>
                <a:gd fmla="*/ 561975 h 952500" name="connsiteY280"/>
                <a:gd fmla="*/ 356027 w 548498" name="connsiteX281"/>
                <a:gd fmla="*/ 564134 h 952500" name="connsiteY281"/>
                <a:gd fmla="*/ 351682 w 548498" name="connsiteX282"/>
                <a:gd fmla="*/ 566293 h 952500" name="connsiteY282"/>
                <a:gd fmla="*/ 342993 w 548498" name="connsiteX283"/>
                <a:gd fmla="*/ 574929 h 952500" name="connsiteY283"/>
                <a:gd fmla="*/ 284339 w 548498" name="connsiteX284"/>
                <a:gd fmla="*/ 611632 h 952500" name="connsiteY284"/>
                <a:gd fmla="*/ 279994 w 548498" name="connsiteX285"/>
                <a:gd fmla="*/ 613791 h 952500" name="connsiteY285"/>
                <a:gd fmla="*/ 277822 w 548498" name="connsiteX286"/>
                <a:gd fmla="*/ 615950 h 952500" name="connsiteY286"/>
                <a:gd fmla="*/ 275649 w 548498" name="connsiteX287"/>
                <a:gd fmla="*/ 615950 h 952500" name="connsiteY287"/>
                <a:gd fmla="*/ 273477 w 548498" name="connsiteX288"/>
                <a:gd fmla="*/ 615950 h 952500" name="connsiteY288"/>
                <a:gd fmla="*/ 273477 w 548498" name="connsiteX289"/>
                <a:gd fmla="*/ 613791 h 952500" name="connsiteY289"/>
                <a:gd fmla="*/ 275649 w 548498" name="connsiteX290"/>
                <a:gd fmla="*/ 611632 h 952500" name="connsiteY290"/>
                <a:gd fmla="*/ 279994 w 548498" name="connsiteX291"/>
                <a:gd fmla="*/ 609473 h 952500" name="connsiteY291"/>
                <a:gd fmla="*/ 284339 w 548498" name="connsiteX292"/>
                <a:gd fmla="*/ 605155 h 952500" name="connsiteY292"/>
                <a:gd fmla="*/ 342993 w 548498" name="connsiteX293"/>
                <a:gd fmla="*/ 568452 h 952500" name="connsiteY293"/>
                <a:gd fmla="*/ 351682 w 548498" name="connsiteX294"/>
                <a:gd fmla="*/ 561975 h 952500" name="connsiteY294"/>
                <a:gd fmla="*/ 347509 w 548498" name="connsiteX295"/>
                <a:gd fmla="*/ 549275 h 952500" name="connsiteY295"/>
                <a:gd fmla="*/ 349678 w 548498" name="connsiteX296"/>
                <a:gd fmla="*/ 553561 h 952500" name="connsiteY296"/>
                <a:gd fmla="*/ 345339 w 548498" name="connsiteX297"/>
                <a:gd fmla="*/ 555705 h 952500" name="connsiteY297"/>
                <a:gd fmla="*/ 288929 w 548498" name="connsiteX298"/>
                <a:gd fmla="*/ 592138 h 952500" name="connsiteY298"/>
                <a:gd fmla="*/ 286760 w 548498" name="connsiteX299"/>
                <a:gd fmla="*/ 592138 h 952500" name="connsiteY299"/>
                <a:gd fmla="*/ 284590 w 548498" name="connsiteX300"/>
                <a:gd fmla="*/ 589995 h 952500" name="connsiteY300"/>
                <a:gd fmla="*/ 286760 w 548498" name="connsiteX301"/>
                <a:gd fmla="*/ 589995 h 952500" name="connsiteY301"/>
                <a:gd fmla="*/ 345339 w 548498" name="connsiteX302"/>
                <a:gd fmla="*/ 551418 h 952500" name="connsiteY302"/>
                <a:gd fmla="*/ 347509 w 548498" name="connsiteX303"/>
                <a:gd fmla="*/ 549275 h 952500" name="connsiteY303"/>
                <a:gd fmla="*/ 358063 w 548498" name="connsiteX304"/>
                <a:gd fmla="*/ 520700 h 952500" name="connsiteY304"/>
                <a:gd fmla="*/ 360221 w 548498" name="connsiteX305"/>
                <a:gd fmla="*/ 520700 h 952500" name="connsiteY305"/>
                <a:gd fmla="*/ 360221 w 548498" name="connsiteX306"/>
                <a:gd fmla="*/ 525018 h 952500" name="connsiteY306"/>
                <a:gd fmla="*/ 353749 w 548498" name="connsiteX307"/>
                <a:gd fmla="*/ 529336 h 952500" name="connsiteY307"/>
                <a:gd fmla="*/ 345119 w 548498" name="connsiteX308"/>
                <a:gd fmla="*/ 535813 h 952500" name="connsiteY308"/>
                <a:gd fmla="*/ 286870 w 548498" name="connsiteX309"/>
                <a:gd fmla="*/ 572516 h 952500" name="connsiteY309"/>
                <a:gd fmla="*/ 282555 w 548498" name="connsiteX310"/>
                <a:gd fmla="*/ 574675 h 952500" name="connsiteY310"/>
                <a:gd fmla="*/ 280398 w 548498" name="connsiteX311"/>
                <a:gd fmla="*/ 570357 h 952500" name="connsiteY311"/>
                <a:gd fmla="*/ 282555 w 548498" name="connsiteX312"/>
                <a:gd fmla="*/ 570357 h 952500" name="connsiteY312"/>
                <a:gd fmla="*/ 286870 w 548498" name="connsiteX313"/>
                <a:gd fmla="*/ 568198 h 952500" name="connsiteY313"/>
                <a:gd fmla="*/ 345119 w 548498" name="connsiteX314"/>
                <a:gd fmla="*/ 529336 h 952500" name="connsiteY314"/>
                <a:gd fmla="*/ 353749 w 548498" name="connsiteX315"/>
                <a:gd fmla="*/ 522859 h 952500" name="connsiteY315"/>
                <a:gd fmla="*/ 358063 w 548498" name="connsiteX316"/>
                <a:gd fmla="*/ 520700 h 952500" name="connsiteY316"/>
                <a:gd fmla="*/ 346970 w 548498" name="connsiteX317"/>
                <a:gd fmla="*/ 503237 h 952500" name="connsiteY317"/>
                <a:gd fmla="*/ 349117 w 548498" name="connsiteX318"/>
                <a:gd fmla="*/ 503237 h 952500" name="connsiteY318"/>
                <a:gd fmla="*/ 349117 w 548498" name="connsiteX319"/>
                <a:gd fmla="*/ 507655 h 952500" name="connsiteY319"/>
                <a:gd fmla="*/ 346970 w 548498" name="connsiteX320"/>
                <a:gd fmla="*/ 509863 h 952500" name="connsiteY320"/>
                <a:gd fmla="*/ 286831 w 548498" name="connsiteX321"/>
                <a:gd fmla="*/ 551828 h 952500" name="connsiteY321"/>
                <a:gd fmla="*/ 282536 w 548498" name="connsiteX322"/>
                <a:gd fmla="*/ 554037 h 952500" name="connsiteY322"/>
                <a:gd fmla="*/ 280388 w 548498" name="connsiteX323"/>
                <a:gd fmla="*/ 554037 h 952500" name="connsiteY323"/>
                <a:gd fmla="*/ 280388 w 548498" name="connsiteX324"/>
                <a:gd fmla="*/ 549620 h 952500" name="connsiteY324"/>
                <a:gd fmla="*/ 282536 w 548498" name="connsiteX325"/>
                <a:gd fmla="*/ 549620 h 952500" name="connsiteY325"/>
                <a:gd fmla="*/ 286831 w 548498" name="connsiteX326"/>
                <a:gd fmla="*/ 545202 h 952500" name="connsiteY326"/>
                <a:gd fmla="*/ 346970 w 548498" name="connsiteX327"/>
                <a:gd fmla="*/ 505446 h 952500" name="connsiteY327"/>
                <a:gd fmla="*/ 346970 w 548498" name="connsiteX328"/>
                <a:gd fmla="*/ 503237 h 952500" name="connsiteY328"/>
                <a:gd fmla="*/ 359708 w 548498" name="connsiteX329"/>
                <a:gd fmla="*/ 477837 h 952500" name="connsiteY329"/>
                <a:gd fmla="*/ 361836 w 548498" name="connsiteX330"/>
                <a:gd fmla="*/ 477837 h 952500" name="connsiteY330"/>
                <a:gd fmla="*/ 361836 w 548498" name="connsiteX331"/>
                <a:gd fmla="*/ 482188 h 952500" name="connsiteY331"/>
                <a:gd fmla="*/ 355450 w 548498" name="connsiteX332"/>
                <a:gd fmla="*/ 486539 h 952500" name="connsiteY332"/>
                <a:gd fmla="*/ 346935 w 548498" name="connsiteX333"/>
                <a:gd fmla="*/ 490890 h 952500" name="connsiteY333"/>
                <a:gd fmla="*/ 287332 w 548498" name="connsiteX334"/>
                <a:gd fmla="*/ 527873 h 952500" name="connsiteY334"/>
                <a:gd fmla="*/ 283074 w 548498" name="connsiteX335"/>
                <a:gd fmla="*/ 530049 h 952500" name="connsiteY335"/>
                <a:gd fmla="*/ 278817 w 548498" name="connsiteX336"/>
                <a:gd fmla="*/ 532224 h 952500" name="connsiteY336"/>
                <a:gd fmla="*/ 274560 w 548498" name="connsiteX337"/>
                <a:gd fmla="*/ 536575 h 952500" name="connsiteY337"/>
                <a:gd fmla="*/ 272431 w 548498" name="connsiteX338"/>
                <a:gd fmla="*/ 536575 h 952500" name="connsiteY338"/>
                <a:gd fmla="*/ 272431 w 548498" name="connsiteX339"/>
                <a:gd fmla="*/ 532224 h 952500" name="connsiteY339"/>
                <a:gd fmla="*/ 278817 w 548498" name="connsiteX340"/>
                <a:gd fmla="*/ 527873 h 952500" name="connsiteY340"/>
                <a:gd fmla="*/ 283074 w 548498" name="connsiteX341"/>
                <a:gd fmla="*/ 525698 h 952500" name="connsiteY341"/>
                <a:gd fmla="*/ 287332 w 548498" name="connsiteX342"/>
                <a:gd fmla="*/ 523522 h 952500" name="connsiteY342"/>
                <a:gd fmla="*/ 346935 w 548498" name="connsiteX343"/>
                <a:gd fmla="*/ 486539 h 952500" name="connsiteY343"/>
                <a:gd fmla="*/ 355450 w 548498" name="connsiteX344"/>
                <a:gd fmla="*/ 482188 h 952500" name="connsiteY344"/>
                <a:gd fmla="*/ 359708 w 548498" name="connsiteX345"/>
                <a:gd fmla="*/ 477837 h 952500" name="connsiteY345"/>
                <a:gd fmla="*/ 346929 w 548498" name="connsiteX346"/>
                <a:gd fmla="*/ 447675 h 952500" name="connsiteY346"/>
                <a:gd fmla="*/ 349097 w 548498" name="connsiteX347"/>
                <a:gd fmla="*/ 447675 h 952500" name="connsiteY347"/>
                <a:gd fmla="*/ 351265 w 548498" name="connsiteX348"/>
                <a:gd fmla="*/ 447675 h 952500" name="connsiteY348"/>
                <a:gd fmla="*/ 349097 w 548498" name="connsiteX349"/>
                <a:gd fmla="*/ 449810 h 952500" name="connsiteY349"/>
                <a:gd fmla="*/ 346929 w 548498" name="connsiteX350"/>
                <a:gd fmla="*/ 454080 h 952500" name="connsiteY350"/>
                <a:gd fmla="*/ 333919 w 548498" name="connsiteX351"/>
                <a:gd fmla="*/ 464755 h 952500" name="connsiteY351"/>
                <a:gd fmla="*/ 312236 w 548498" name="connsiteX352"/>
                <a:gd fmla="*/ 477564 h 952500" name="connsiteY352"/>
                <a:gd fmla="*/ 284048 w 548498" name="connsiteX353"/>
                <a:gd fmla="*/ 496779 h 952500" name="connsiteY353"/>
                <a:gd fmla="*/ 279711 w 548498" name="connsiteX354"/>
                <a:gd fmla="*/ 501048 h 952500" name="connsiteY354"/>
                <a:gd fmla="*/ 277543 w 548498" name="connsiteX355"/>
                <a:gd fmla="*/ 501048 h 952500" name="connsiteY355"/>
                <a:gd fmla="*/ 268870 w 548498" name="connsiteX356"/>
                <a:gd fmla="*/ 507453 h 952500" name="connsiteY356"/>
                <a:gd fmla="*/ 266702 w 548498" name="connsiteX357"/>
                <a:gd fmla="*/ 509588 h 952500" name="connsiteY357"/>
                <a:gd fmla="*/ 264533 w 548498" name="connsiteX358"/>
                <a:gd fmla="*/ 505318 h 952500" name="connsiteY358"/>
                <a:gd fmla="*/ 268870 w 548498" name="connsiteX359"/>
                <a:gd fmla="*/ 503183 h 952500" name="connsiteY359"/>
                <a:gd fmla="*/ 277543 w 548498" name="connsiteX360"/>
                <a:gd fmla="*/ 496779 h 952500" name="connsiteY360"/>
                <a:gd fmla="*/ 279711 w 548498" name="connsiteX361"/>
                <a:gd fmla="*/ 494644 h 952500" name="connsiteY361"/>
                <a:gd fmla="*/ 284048 w 548498" name="connsiteX362"/>
                <a:gd fmla="*/ 492509 h 952500" name="connsiteY362"/>
                <a:gd fmla="*/ 307899 w 548498" name="connsiteX363"/>
                <a:gd fmla="*/ 475429 h 952500" name="connsiteY363"/>
                <a:gd fmla="*/ 329582 w 548498" name="connsiteX364"/>
                <a:gd fmla="*/ 462620 h 952500" name="connsiteY364"/>
                <a:gd fmla="*/ 344760 w 548498" name="connsiteX365"/>
                <a:gd fmla="*/ 449810 h 952500" name="connsiteY365"/>
                <a:gd fmla="*/ 346929 w 548498" name="connsiteX366"/>
                <a:gd fmla="*/ 447675 h 952500" name="connsiteY366"/>
                <a:gd fmla="*/ 334226 w 548498" name="connsiteX367"/>
                <a:gd fmla="*/ 433387 h 952500" name="connsiteY367"/>
                <a:gd fmla="*/ 336396 w 548498" name="connsiteX368"/>
                <a:gd fmla="*/ 433387 h 952500" name="connsiteY368"/>
                <a:gd fmla="*/ 338565 w 548498" name="connsiteX369"/>
                <a:gd fmla="*/ 437673 h 952500" name="connsiteY369"/>
                <a:gd fmla="*/ 284325 w 548498" name="connsiteX370"/>
                <a:gd fmla="*/ 471964 h 952500" name="connsiteY370"/>
                <a:gd fmla="*/ 277816 w 548498" name="connsiteX371"/>
                <a:gd fmla="*/ 476250 h 952500" name="connsiteY371"/>
                <a:gd fmla="*/ 275647 w 548498" name="connsiteX372"/>
                <a:gd fmla="*/ 476250 h 952500" name="connsiteY372"/>
                <a:gd fmla="*/ 275647 w 548498" name="connsiteX373"/>
                <a:gd fmla="*/ 474107 h 952500" name="connsiteY373"/>
                <a:gd fmla="*/ 273477 w 548498" name="connsiteX374"/>
                <a:gd fmla="*/ 474107 h 952500" name="connsiteY374"/>
                <a:gd fmla="*/ 273477 w 548498" name="connsiteX375"/>
                <a:gd fmla="*/ 471964 h 952500" name="connsiteY375"/>
                <a:gd fmla="*/ 275647 w 548498" name="connsiteX376"/>
                <a:gd fmla="*/ 471964 h 952500" name="connsiteY376"/>
                <a:gd fmla="*/ 284325 w 548498" name="connsiteX377"/>
                <a:gd fmla="*/ 467678 h 952500" name="connsiteY377"/>
                <a:gd fmla="*/ 334226 w 548498" name="connsiteX378"/>
                <a:gd fmla="*/ 433387 h 952500" name="connsiteY378"/>
                <a:gd fmla="*/ 341167 w 548498" name="connsiteX379"/>
                <a:gd fmla="*/ 409575 h 952500" name="connsiteY379"/>
                <a:gd fmla="*/ 343328 w 548498" name="connsiteX380"/>
                <a:gd fmla="*/ 409575 h 952500" name="connsiteY380"/>
                <a:gd fmla="*/ 343328 w 548498" name="connsiteX381"/>
                <a:gd fmla="*/ 411715 h 952500" name="connsiteY381"/>
                <a:gd fmla="*/ 343328 w 548498" name="connsiteX382"/>
                <a:gd fmla="*/ 413855 h 952500" name="connsiteY382"/>
                <a:gd fmla="*/ 284987 w 548498" name="connsiteX383"/>
                <a:gd fmla="*/ 448090 h 952500" name="connsiteY383"/>
                <a:gd fmla="*/ 276344 w 548498" name="connsiteX384"/>
                <a:gd fmla="*/ 454509 h 952500" name="connsiteY384"/>
                <a:gd fmla="*/ 274183 w 548498" name="connsiteX385"/>
                <a:gd fmla="*/ 454509 h 952500" name="connsiteY385"/>
                <a:gd fmla="*/ 269862 w 548498" name="connsiteX386"/>
                <a:gd fmla="*/ 456648 h 952500" name="connsiteY386"/>
                <a:gd fmla="*/ 269862 w 548498" name="connsiteX387"/>
                <a:gd fmla="*/ 458788 h 952500" name="connsiteY387"/>
                <a:gd fmla="*/ 267701 w 548498" name="connsiteX388"/>
                <a:gd fmla="*/ 454509 h 952500" name="connsiteY388"/>
                <a:gd fmla="*/ 269862 w 548498" name="connsiteX389"/>
                <a:gd fmla="*/ 452369 h 952500" name="connsiteY389"/>
                <a:gd fmla="*/ 274183 w 548498" name="connsiteX390"/>
                <a:gd fmla="*/ 450229 h 952500" name="connsiteY390"/>
                <a:gd fmla="*/ 276344 w 548498" name="connsiteX391"/>
                <a:gd fmla="*/ 448090 h 952500" name="connsiteY391"/>
                <a:gd fmla="*/ 284987 w 548498" name="connsiteX392"/>
                <a:gd fmla="*/ 443810 h 952500" name="connsiteY392"/>
                <a:gd fmla="*/ 341167 w 548498" name="connsiteX393"/>
                <a:gd fmla="*/ 409575 h 952500" name="connsiteY393"/>
                <a:gd fmla="*/ 346979 w 548498" name="connsiteX394"/>
                <a:gd fmla="*/ 387350 h 952500" name="connsiteY394"/>
                <a:gd fmla="*/ 349122 w 548498" name="connsiteX395"/>
                <a:gd fmla="*/ 387350 h 952500" name="connsiteY395"/>
                <a:gd fmla="*/ 351265 w 548498" name="connsiteX396"/>
                <a:gd fmla="*/ 389490 h 952500" name="connsiteY396"/>
                <a:gd fmla="*/ 346979 w 548498" name="connsiteX397"/>
                <a:gd fmla="*/ 391630 h 952500" name="connsiteY397"/>
                <a:gd fmla="*/ 344836 w 548498" name="connsiteX398"/>
                <a:gd fmla="*/ 393769 h 952500" name="connsiteY398"/>
                <a:gd fmla="*/ 340550 w 548498" name="connsiteX399"/>
                <a:gd fmla="*/ 398049 h 952500" name="connsiteY399"/>
                <a:gd fmla="*/ 284828 w 548498" name="connsiteX400"/>
                <a:gd fmla="*/ 428004 h 952500" name="connsiteY400"/>
                <a:gd fmla="*/ 276256 w 548498" name="connsiteX401"/>
                <a:gd fmla="*/ 432284 h 952500" name="connsiteY401"/>
                <a:gd fmla="*/ 271970 w 548498" name="connsiteX402"/>
                <a:gd fmla="*/ 434423 h 952500" name="connsiteY402"/>
                <a:gd fmla="*/ 269826 w 548498" name="connsiteX403"/>
                <a:gd fmla="*/ 436563 h 952500" name="connsiteY403"/>
                <a:gd fmla="*/ 267683 w 548498" name="connsiteX404"/>
                <a:gd fmla="*/ 436563 h 952500" name="connsiteY404"/>
                <a:gd fmla="*/ 267683 w 548498" name="connsiteX405"/>
                <a:gd fmla="*/ 432284 h 952500" name="connsiteY405"/>
                <a:gd fmla="*/ 271970 w 548498" name="connsiteX406"/>
                <a:gd fmla="*/ 430144 h 952500" name="connsiteY406"/>
                <a:gd fmla="*/ 276256 w 548498" name="connsiteX407"/>
                <a:gd fmla="*/ 428004 h 952500" name="connsiteY407"/>
                <a:gd fmla="*/ 278399 w 548498" name="connsiteX408"/>
                <a:gd fmla="*/ 428004 h 952500" name="connsiteY408"/>
                <a:gd fmla="*/ 284828 w 548498" name="connsiteX409"/>
                <a:gd fmla="*/ 423725 h 952500" name="connsiteY409"/>
                <a:gd fmla="*/ 340550 w 548498" name="connsiteX410"/>
                <a:gd fmla="*/ 391630 h 952500" name="connsiteY410"/>
                <a:gd fmla="*/ 344836 w 548498" name="connsiteX411"/>
                <a:gd fmla="*/ 389490 h 952500" name="connsiteY411"/>
                <a:gd fmla="*/ 346979 w 548498" name="connsiteX412"/>
                <a:gd fmla="*/ 387350 h 952500" name="connsiteY412"/>
                <a:gd fmla="*/ 347494 w 548498" name="connsiteX413"/>
                <a:gd fmla="*/ 363537 h 952500" name="connsiteY413"/>
                <a:gd fmla="*/ 349677 w 548498" name="connsiteX414"/>
                <a:gd fmla="*/ 367922 h 952500" name="connsiteY414"/>
                <a:gd fmla="*/ 347494 w 548498" name="connsiteX415"/>
                <a:gd fmla="*/ 370114 h 952500" name="connsiteY415"/>
                <a:gd fmla="*/ 343129 w 548498" name="connsiteX416"/>
                <a:gd fmla="*/ 372306 h 952500" name="connsiteY416"/>
                <a:gd fmla="*/ 338763 w 548498" name="connsiteX417"/>
                <a:gd fmla="*/ 374499 h 952500" name="connsiteY417"/>
                <a:gd fmla="*/ 284193 w 548498" name="connsiteX418"/>
                <a:gd fmla="*/ 409575 h 952500" name="connsiteY418"/>
                <a:gd fmla="*/ 282010 w 548498" name="connsiteX419"/>
                <a:gd fmla="*/ 409575 h 952500" name="connsiteY419"/>
                <a:gd fmla="*/ 282010 w 548498" name="connsiteX420"/>
                <a:gd fmla="*/ 405191 h 952500" name="connsiteY420"/>
                <a:gd fmla="*/ 284193 w 548498" name="connsiteX421"/>
                <a:gd fmla="*/ 402998 h 952500" name="connsiteY421"/>
                <a:gd fmla="*/ 338763 w 548498" name="connsiteX422"/>
                <a:gd fmla="*/ 370114 h 952500" name="connsiteY422"/>
                <a:gd fmla="*/ 343129 w 548498" name="connsiteX423"/>
                <a:gd fmla="*/ 367922 h 952500" name="connsiteY423"/>
                <a:gd fmla="*/ 347494 w 548498" name="connsiteX424"/>
                <a:gd fmla="*/ 363537 h 952500" name="connsiteY424"/>
                <a:gd fmla="*/ 353325 w 548498" name="connsiteX425"/>
                <a:gd fmla="*/ 346075 h 952500" name="connsiteY425"/>
                <a:gd fmla="*/ 355470 w 548498" name="connsiteX426"/>
                <a:gd fmla="*/ 346075 h 952500" name="connsiteY426"/>
                <a:gd fmla="*/ 357615 w 548498" name="connsiteX427"/>
                <a:gd fmla="*/ 350361 h 952500" name="connsiteY427"/>
                <a:gd fmla="*/ 349034 w 548498" name="connsiteX428"/>
                <a:gd fmla="*/ 352505 h 952500" name="connsiteY428"/>
                <a:gd fmla="*/ 344744 w 548498" name="connsiteX429"/>
                <a:gd fmla="*/ 354648 h 952500" name="connsiteY429"/>
                <a:gd fmla="*/ 342598 w 548498" name="connsiteX430"/>
                <a:gd fmla="*/ 356791 h 952500" name="connsiteY430"/>
                <a:gd fmla="*/ 338308 w 548498" name="connsiteX431"/>
                <a:gd fmla="*/ 358934 h 952500" name="connsiteY431"/>
                <a:gd fmla="*/ 286821 w 548498" name="connsiteX432"/>
                <a:gd fmla="*/ 386795 h 952500" name="connsiteY432"/>
                <a:gd fmla="*/ 282531 w 548498" name="connsiteX433"/>
                <a:gd fmla="*/ 388938 h 952500" name="connsiteY433"/>
                <a:gd fmla="*/ 280385 w 548498" name="connsiteX434"/>
                <a:gd fmla="*/ 386795 h 952500" name="connsiteY434"/>
                <a:gd fmla="*/ 280385 w 548498" name="connsiteX435"/>
                <a:gd fmla="*/ 384652 h 952500" name="connsiteY435"/>
                <a:gd fmla="*/ 286821 w 548498" name="connsiteX436"/>
                <a:gd fmla="*/ 382509 h 952500" name="connsiteY436"/>
                <a:gd fmla="*/ 336162 w 548498" name="connsiteX437"/>
                <a:gd fmla="*/ 354648 h 952500" name="connsiteY437"/>
                <a:gd fmla="*/ 340453 w 548498" name="connsiteX438"/>
                <a:gd fmla="*/ 352505 h 952500" name="connsiteY438"/>
                <a:gd fmla="*/ 344744 w 548498" name="connsiteX439"/>
                <a:gd fmla="*/ 350361 h 952500" name="connsiteY439"/>
                <a:gd fmla="*/ 349034 w 548498" name="connsiteX440"/>
                <a:gd fmla="*/ 348218 h 952500" name="connsiteY440"/>
                <a:gd fmla="*/ 353325 w 548498" name="connsiteX441"/>
                <a:gd fmla="*/ 346075 h 952500" name="connsiteY441"/>
                <a:gd fmla="*/ 353352 w 548498" name="connsiteX442"/>
                <a:gd fmla="*/ 328612 h 952500" name="connsiteY442"/>
                <a:gd fmla="*/ 355483 w 548498" name="connsiteX443"/>
                <a:gd fmla="*/ 328612 h 952500" name="connsiteY443"/>
                <a:gd fmla="*/ 355483 w 548498" name="connsiteX444"/>
                <a:gd fmla="*/ 330784 h 952500" name="connsiteY444"/>
                <a:gd fmla="*/ 349088 w 548498" name="connsiteX445"/>
                <a:gd fmla="*/ 337302 h 952500" name="connsiteY445"/>
                <a:gd fmla="*/ 344824 w 548498" name="connsiteX446"/>
                <a:gd fmla="*/ 339474 h 952500" name="connsiteY446"/>
                <a:gd fmla="*/ 340561 w 548498" name="connsiteX447"/>
                <a:gd fmla="*/ 341646 h 952500" name="connsiteY447"/>
                <a:gd fmla="*/ 336297 w 548498" name="connsiteX448"/>
                <a:gd fmla="*/ 343819 h 952500" name="connsiteY448"/>
                <a:gd fmla="*/ 287266 w 548498" name="connsiteX449"/>
                <a:gd fmla="*/ 369887 h 952500" name="connsiteY449"/>
                <a:gd fmla="*/ 285134 w 548498" name="connsiteX450"/>
                <a:gd fmla="*/ 367715 h 952500" name="connsiteY450"/>
                <a:gd fmla="*/ 287266 w 548498" name="connsiteX451"/>
                <a:gd fmla="*/ 365542 h 952500" name="connsiteY451"/>
                <a:gd fmla="*/ 336297 w 548498" name="connsiteX452"/>
                <a:gd fmla="*/ 339474 h 952500" name="connsiteY452"/>
                <a:gd fmla="*/ 340561 w 548498" name="connsiteX453"/>
                <a:gd fmla="*/ 337302 h 952500" name="connsiteY453"/>
                <a:gd fmla="*/ 344824 w 548498" name="connsiteX454"/>
                <a:gd fmla="*/ 332957 h 952500" name="connsiteY454"/>
                <a:gd fmla="*/ 349088 w 548498" name="connsiteX455"/>
                <a:gd fmla="*/ 330784 h 952500" name="connsiteY455"/>
                <a:gd fmla="*/ 353352 w 548498" name="connsiteX456"/>
                <a:gd fmla="*/ 328612 h 952500" name="connsiteY456"/>
                <a:gd fmla="*/ 351689 w 548498" name="connsiteX457"/>
                <a:gd fmla="*/ 307975 h 952500" name="connsiteY457"/>
                <a:gd fmla="*/ 353859 w 548498" name="connsiteX458"/>
                <a:gd fmla="*/ 312208 h 952500" name="connsiteY458"/>
                <a:gd fmla="*/ 347350 w 548498" name="connsiteX459"/>
                <a:gd fmla="*/ 314325 h 952500" name="connsiteY459"/>
                <a:gd fmla="*/ 343011 w 548498" name="connsiteX460"/>
                <a:gd fmla="*/ 318558 h 952500" name="connsiteY460"/>
                <a:gd fmla="*/ 338671 w 548498" name="connsiteX461"/>
                <a:gd fmla="*/ 320675 h 952500" name="connsiteY461"/>
                <a:gd fmla="*/ 334332 w 548498" name="connsiteX462"/>
                <a:gd fmla="*/ 322792 h 952500" name="connsiteY462"/>
                <a:gd fmla="*/ 295279 w 548498" name="connsiteX463"/>
                <a:gd fmla="*/ 346075 h 952500" name="connsiteY463"/>
                <a:gd fmla="*/ 293110 w 548498" name="connsiteX464"/>
                <a:gd fmla="*/ 346075 h 952500" name="connsiteY464"/>
                <a:gd fmla="*/ 293110 w 548498" name="connsiteX465"/>
                <a:gd fmla="*/ 343958 h 952500" name="connsiteY465"/>
                <a:gd fmla="*/ 334332 w 548498" name="connsiteX466"/>
                <a:gd fmla="*/ 318558 h 952500" name="connsiteY466"/>
                <a:gd fmla="*/ 338671 w 548498" name="connsiteX467"/>
                <a:gd fmla="*/ 316442 h 952500" name="connsiteY467"/>
                <a:gd fmla="*/ 343011 w 548498" name="connsiteX468"/>
                <a:gd fmla="*/ 314325 h 952500" name="connsiteY468"/>
                <a:gd fmla="*/ 347350 w 548498" name="connsiteX469"/>
                <a:gd fmla="*/ 310092 h 952500" name="connsiteY469"/>
                <a:gd fmla="*/ 351689 w 548498" name="connsiteX470"/>
                <a:gd fmla="*/ 307975 h 952500" name="connsiteY470"/>
                <a:gd fmla="*/ 340614 w 548498" name="connsiteX471"/>
                <a:gd fmla="*/ 295275 h 952500" name="connsiteY471"/>
                <a:gd fmla="*/ 342764 w 548498" name="connsiteX472"/>
                <a:gd fmla="*/ 295275 h 952500" name="connsiteY472"/>
                <a:gd fmla="*/ 342764 w 548498" name="connsiteX473"/>
                <a:gd fmla="*/ 299620 h 952500" name="connsiteY473"/>
                <a:gd fmla="*/ 338463 w 548498" name="connsiteX474"/>
                <a:gd fmla="*/ 303965 h 952500" name="connsiteY474"/>
                <a:gd fmla="*/ 334161 w 548498" name="connsiteX475"/>
                <a:gd fmla="*/ 306137 h 952500" name="connsiteY475"/>
                <a:gd fmla="*/ 286843 w 548498" name="connsiteX476"/>
                <a:gd fmla="*/ 334378 h 952500" name="connsiteY476"/>
                <a:gd fmla="*/ 282542 w 548498" name="connsiteX477"/>
                <a:gd fmla="*/ 336550 h 952500" name="connsiteY477"/>
                <a:gd fmla="*/ 280391 w 548498" name="connsiteX478"/>
                <a:gd fmla="*/ 334378 h 952500" name="connsiteY478"/>
                <a:gd fmla="*/ 282542 w 548498" name="connsiteX479"/>
                <a:gd fmla="*/ 332205 h 952500" name="connsiteY479"/>
                <a:gd fmla="*/ 286843 w 548498" name="connsiteX480"/>
                <a:gd fmla="*/ 330033 h 952500" name="connsiteY480"/>
                <a:gd fmla="*/ 334161 w 548498" name="connsiteX481"/>
                <a:gd fmla="*/ 301792 h 952500" name="connsiteY481"/>
                <a:gd fmla="*/ 338463 w 548498" name="connsiteX482"/>
                <a:gd fmla="*/ 297447 h 952500" name="connsiteY482"/>
                <a:gd fmla="*/ 340614 w 548498" name="connsiteX483"/>
                <a:gd fmla="*/ 295275 h 952500" name="connsiteY483"/>
                <a:gd fmla="*/ 345376 w 548498" name="connsiteX484"/>
                <a:gd fmla="*/ 268287 h 952500" name="connsiteY484"/>
                <a:gd fmla="*/ 347526 w 548498" name="connsiteX485"/>
                <a:gd fmla="*/ 272732 h 952500" name="connsiteY485"/>
                <a:gd fmla="*/ 345376 w 548498" name="connsiteX486"/>
                <a:gd fmla="*/ 274955 h 952500" name="connsiteY486"/>
                <a:gd fmla="*/ 341074 w 548498" name="connsiteX487"/>
                <a:gd fmla="*/ 279400 h 952500" name="connsiteY487"/>
                <a:gd fmla="*/ 336772 w 548498" name="connsiteX488"/>
                <a:gd fmla="*/ 283845 h 952500" name="connsiteY488"/>
                <a:gd fmla="*/ 332471 w 548498" name="connsiteX489"/>
                <a:gd fmla="*/ 286067 h 952500" name="connsiteY489"/>
                <a:gd fmla="*/ 289455 w 548498" name="connsiteX490"/>
                <a:gd fmla="*/ 310515 h 952500" name="connsiteY490"/>
                <a:gd fmla="*/ 287304 w 548498" name="connsiteX491"/>
                <a:gd fmla="*/ 312737 h 952500" name="connsiteY491"/>
                <a:gd fmla="*/ 285153 w 548498" name="connsiteX492"/>
                <a:gd fmla="*/ 308292 h 952500" name="connsiteY492"/>
                <a:gd fmla="*/ 289455 w 548498" name="connsiteX493"/>
                <a:gd fmla="*/ 306070 h 952500" name="connsiteY493"/>
                <a:gd fmla="*/ 317415 w 548498" name="connsiteX494"/>
                <a:gd fmla="*/ 292735 h 952500" name="connsiteY494"/>
                <a:gd fmla="*/ 332471 w 548498" name="connsiteX495"/>
                <a:gd fmla="*/ 281622 h 952500" name="connsiteY495"/>
                <a:gd fmla="*/ 336772 w 548498" name="connsiteX496"/>
                <a:gd fmla="*/ 277177 h 952500" name="connsiteY496"/>
                <a:gd fmla="*/ 341074 w 548498" name="connsiteX497"/>
                <a:gd fmla="*/ 272732 h 952500" name="connsiteY497"/>
                <a:gd fmla="*/ 345376 w 548498" name="connsiteX498"/>
                <a:gd fmla="*/ 268287 h 952500" name="connsiteY498"/>
                <a:gd fmla="*/ 347526 w 548498" name="connsiteX499"/>
                <a:gd fmla="*/ 254000 h 952500" name="connsiteY499"/>
                <a:gd fmla="*/ 349677 w 548498" name="connsiteX500"/>
                <a:gd fmla="*/ 258233 h 952500" name="connsiteY500"/>
                <a:gd fmla="*/ 345376 w 548498" name="connsiteX501"/>
                <a:gd fmla="*/ 260350 h 952500" name="connsiteY501"/>
                <a:gd fmla="*/ 341074 w 548498" name="connsiteX502"/>
                <a:gd fmla="*/ 262467 h 952500" name="connsiteY502"/>
                <a:gd fmla="*/ 336772 w 548498" name="connsiteX503"/>
                <a:gd fmla="*/ 266700 h 952500" name="connsiteY503"/>
                <a:gd fmla="*/ 332471 w 548498" name="connsiteX504"/>
                <a:gd fmla="*/ 268817 h 952500" name="connsiteY504"/>
                <a:gd fmla="*/ 289455 w 548498" name="connsiteX505"/>
                <a:gd fmla="*/ 292100 h 952500" name="connsiteY505"/>
                <a:gd fmla="*/ 287304 w 548498" name="connsiteX506"/>
                <a:gd fmla="*/ 292100 h 952500" name="connsiteY506"/>
                <a:gd fmla="*/ 285153 w 548498" name="connsiteX507"/>
                <a:gd fmla="*/ 287867 h 952500" name="connsiteY507"/>
                <a:gd fmla="*/ 289455 w 548498" name="connsiteX508"/>
                <a:gd fmla="*/ 285750 h 952500" name="connsiteY508"/>
                <a:gd fmla="*/ 332471 w 548498" name="connsiteX509"/>
                <a:gd fmla="*/ 264583 h 952500" name="connsiteY509"/>
                <a:gd fmla="*/ 336772 w 548498" name="connsiteX510"/>
                <a:gd fmla="*/ 260350 h 952500" name="connsiteY510"/>
                <a:gd fmla="*/ 341074 w 548498" name="connsiteX511"/>
                <a:gd fmla="*/ 258233 h 952500" name="connsiteY511"/>
                <a:gd fmla="*/ 345376 w 548498" name="connsiteX512"/>
                <a:gd fmla="*/ 256117 h 952500" name="connsiteY512"/>
                <a:gd fmla="*/ 347526 w 548498" name="connsiteX513"/>
                <a:gd fmla="*/ 254000 h 952500" name="connsiteY513"/>
                <a:gd fmla="*/ 342269 w 548498" name="connsiteX514"/>
                <a:gd fmla="*/ 231775 h 952500" name="connsiteY514"/>
                <a:gd fmla="*/ 344385 w 548498" name="connsiteX515"/>
                <a:gd fmla="*/ 236160 h 952500" name="connsiteY515"/>
                <a:gd fmla="*/ 342269 w 548498" name="connsiteX516"/>
                <a:gd fmla="*/ 238352 h 952500" name="connsiteY516"/>
                <a:gd fmla="*/ 340152 w 548498" name="connsiteX517"/>
                <a:gd fmla="*/ 240544 h 952500" name="connsiteY517"/>
                <a:gd fmla="*/ 335919 w 548498" name="connsiteX518"/>
                <a:gd fmla="*/ 244929 h 952500" name="connsiteY518"/>
                <a:gd fmla="*/ 329569 w 548498" name="connsiteX519"/>
                <a:gd fmla="*/ 247121 h 952500" name="connsiteY519"/>
                <a:gd fmla="*/ 291469 w 548498" name="connsiteX520"/>
                <a:gd fmla="*/ 271236 h 952500" name="connsiteY520"/>
                <a:gd fmla="*/ 283002 w 548498" name="connsiteX521"/>
                <a:gd fmla="*/ 275621 h 952500" name="connsiteY521"/>
                <a:gd fmla="*/ 280885 w 548498" name="connsiteX522"/>
                <a:gd fmla="*/ 277813 h 952500" name="connsiteY522"/>
                <a:gd fmla="*/ 278769 w 548498" name="connsiteX523"/>
                <a:gd fmla="*/ 277813 h 952500" name="connsiteY523"/>
                <a:gd fmla="*/ 278769 w 548498" name="connsiteX524"/>
                <a:gd fmla="*/ 273429 h 952500" name="connsiteY524"/>
                <a:gd fmla="*/ 280885 w 548498" name="connsiteX525"/>
                <a:gd fmla="*/ 271236 h 952500" name="connsiteY525"/>
                <a:gd fmla="*/ 283002 w 548498" name="connsiteX526"/>
                <a:gd fmla="*/ 271236 h 952500" name="connsiteY526"/>
                <a:gd fmla="*/ 291469 w 548498" name="connsiteX527"/>
                <a:gd fmla="*/ 266852 h 952500" name="connsiteY527"/>
                <a:gd fmla="*/ 329569 w 548498" name="connsiteX528"/>
                <a:gd fmla="*/ 242737 h 952500" name="connsiteY528"/>
                <a:gd fmla="*/ 333802 w 548498" name="connsiteX529"/>
                <a:gd fmla="*/ 238352 h 952500" name="connsiteY529"/>
                <a:gd fmla="*/ 338035 w 548498" name="connsiteX530"/>
                <a:gd fmla="*/ 236160 h 952500" name="connsiteY530"/>
                <a:gd fmla="*/ 342269 w 548498" name="connsiteX531"/>
                <a:gd fmla="*/ 233967 h 952500" name="connsiteY531"/>
                <a:gd fmla="*/ 342269 w 548498" name="connsiteX532"/>
                <a:gd fmla="*/ 231775 h 952500" name="connsiteY532"/>
                <a:gd fmla="*/ 349100 w 548498" name="connsiteX533"/>
                <a:gd fmla="*/ 211137 h 952500" name="connsiteY533"/>
                <a:gd fmla="*/ 349100 w 548498" name="connsiteX534"/>
                <a:gd fmla="*/ 215482 h 952500" name="connsiteY534"/>
                <a:gd fmla="*/ 342606 w 548498" name="connsiteX535"/>
                <a:gd fmla="*/ 221999 h 952500" name="connsiteY535"/>
                <a:gd fmla="*/ 338276 w 548498" name="connsiteX536"/>
                <a:gd fmla="*/ 224171 h 952500" name="connsiteY536"/>
                <a:gd fmla="*/ 333947 w 548498" name="connsiteX537"/>
                <a:gd fmla="*/ 226344 h 952500" name="connsiteY537"/>
                <a:gd fmla="*/ 329617 w 548498" name="connsiteX538"/>
                <a:gd fmla="*/ 228516 h 952500" name="connsiteY538"/>
                <a:gd fmla="*/ 290651 w 548498" name="connsiteX539"/>
                <a:gd fmla="*/ 248067 h 952500" name="connsiteY539"/>
                <a:gd fmla="*/ 286321 w 548498" name="connsiteX540"/>
                <a:gd fmla="*/ 250240 h 952500" name="connsiteY540"/>
                <a:gd fmla="*/ 284157 w 548498" name="connsiteX541"/>
                <a:gd fmla="*/ 252412 h 952500" name="connsiteY541"/>
                <a:gd fmla="*/ 281992 w 548498" name="connsiteX542"/>
                <a:gd fmla="*/ 252412 h 952500" name="connsiteY542"/>
                <a:gd fmla="*/ 281992 w 548498" name="connsiteX543"/>
                <a:gd fmla="*/ 248067 h 952500" name="connsiteY543"/>
                <a:gd fmla="*/ 286321 w 548498" name="connsiteX544"/>
                <a:gd fmla="*/ 245895 h 952500" name="connsiteY544"/>
                <a:gd fmla="*/ 290651 w 548498" name="connsiteX545"/>
                <a:gd fmla="*/ 243723 h 952500" name="connsiteY545"/>
                <a:gd fmla="*/ 329617 w 548498" name="connsiteX546"/>
                <a:gd fmla="*/ 224171 h 952500" name="connsiteY546"/>
                <a:gd fmla="*/ 333947 w 548498" name="connsiteX547"/>
                <a:gd fmla="*/ 221999 h 952500" name="connsiteY547"/>
                <a:gd fmla="*/ 338276 w 548498" name="connsiteX548"/>
                <a:gd fmla="*/ 219827 h 952500" name="connsiteY548"/>
                <a:gd fmla="*/ 342606 w 548498" name="connsiteX549"/>
                <a:gd fmla="*/ 215482 h 952500" name="connsiteY549"/>
                <a:gd fmla="*/ 346936 w 548498" name="connsiteX550"/>
                <a:gd fmla="*/ 213309 h 952500" name="connsiteY550"/>
                <a:gd fmla="*/ 349100 w 548498" name="connsiteX551"/>
                <a:gd fmla="*/ 211137 h 952500" name="connsiteY551"/>
                <a:gd fmla="*/ 347487 w 548498" name="connsiteX552"/>
                <a:gd fmla="*/ 195262 h 952500" name="connsiteY552"/>
                <a:gd fmla="*/ 349677 w 548498" name="connsiteX553"/>
                <a:gd fmla="*/ 199628 h 952500" name="connsiteY553"/>
                <a:gd fmla="*/ 343108 w 548498" name="connsiteX554"/>
                <a:gd fmla="*/ 203993 h 952500" name="connsiteY554"/>
                <a:gd fmla="*/ 338729 w 548498" name="connsiteX555"/>
                <a:gd fmla="*/ 206176 h 952500" name="connsiteY555"/>
                <a:gd fmla="*/ 334350 w 548498" name="connsiteX556"/>
                <a:gd fmla="*/ 208359 h 952500" name="connsiteY556"/>
                <a:gd fmla="*/ 329970 w 548498" name="connsiteX557"/>
                <a:gd fmla="*/ 210542 h 952500" name="connsiteY557"/>
                <a:gd fmla="*/ 290556 w 548498" name="connsiteX558"/>
                <a:gd fmla="*/ 230187 h 952500" name="connsiteY558"/>
                <a:gd fmla="*/ 288367 w 548498" name="connsiteX559"/>
                <a:gd fmla="*/ 225822 h 952500" name="connsiteY559"/>
                <a:gd fmla="*/ 290556 w 548498" name="connsiteX560"/>
                <a:gd fmla="*/ 225822 h 952500" name="connsiteY560"/>
                <a:gd fmla="*/ 329970 w 548498" name="connsiteX561"/>
                <a:gd fmla="*/ 206176 h 952500" name="connsiteY561"/>
                <a:gd fmla="*/ 334350 w 548498" name="connsiteX562"/>
                <a:gd fmla="*/ 203993 h 952500" name="connsiteY562"/>
                <a:gd fmla="*/ 338729 w 548498" name="connsiteX563"/>
                <a:gd fmla="*/ 201811 h 952500" name="connsiteY563"/>
                <a:gd fmla="*/ 340919 w 548498" name="connsiteX564"/>
                <a:gd fmla="*/ 199628 h 952500" name="connsiteY564"/>
                <a:gd fmla="*/ 347487 w 548498" name="connsiteX565"/>
                <a:gd fmla="*/ 195262 h 952500" name="connsiteY565"/>
                <a:gd fmla="*/ 346936 w 548498" name="connsiteX566"/>
                <a:gd fmla="*/ 177800 h 952500" name="connsiteY566"/>
                <a:gd fmla="*/ 349100 w 548498" name="connsiteX567"/>
                <a:gd fmla="*/ 177800 h 952500" name="connsiteY567"/>
                <a:gd fmla="*/ 349100 w 548498" name="connsiteX568"/>
                <a:gd fmla="*/ 182210 h 952500" name="connsiteY568"/>
                <a:gd fmla="*/ 340441 w 548498" name="connsiteX569"/>
                <a:gd fmla="*/ 186620 h 952500" name="connsiteY569"/>
                <a:gd fmla="*/ 336112 w 548498" name="connsiteX570"/>
                <a:gd fmla="*/ 188825 h 952500" name="connsiteY570"/>
                <a:gd fmla="*/ 333947 w 548498" name="connsiteX571"/>
                <a:gd fmla="*/ 191029 h 952500" name="connsiteY571"/>
                <a:gd fmla="*/ 329617 w 548498" name="connsiteX572"/>
                <a:gd fmla="*/ 193234 h 952500" name="connsiteY572"/>
                <a:gd fmla="*/ 290651 w 548498" name="connsiteX573"/>
                <a:gd fmla="*/ 213078 h 952500" name="connsiteY573"/>
                <a:gd fmla="*/ 286321 w 548498" name="connsiteX574"/>
                <a:gd fmla="*/ 215283 h 952500" name="connsiteY574"/>
                <a:gd fmla="*/ 284157 w 548498" name="connsiteX575"/>
                <a:gd fmla="*/ 217488 h 952500" name="connsiteY575"/>
                <a:gd fmla="*/ 281992 w 548498" name="connsiteX576"/>
                <a:gd fmla="*/ 217488 h 952500" name="connsiteY576"/>
                <a:gd fmla="*/ 281992 w 548498" name="connsiteX577"/>
                <a:gd fmla="*/ 213078 h 952500" name="connsiteY577"/>
                <a:gd fmla="*/ 284157 w 548498" name="connsiteX578"/>
                <a:gd fmla="*/ 210873 h 952500" name="connsiteY578"/>
                <a:gd fmla="*/ 286321 w 548498" name="connsiteX579"/>
                <a:gd fmla="*/ 210873 h 952500" name="connsiteY579"/>
                <a:gd fmla="*/ 290651 w 548498" name="connsiteX580"/>
                <a:gd fmla="*/ 208669 h 952500" name="connsiteY580"/>
                <a:gd fmla="*/ 329617 w 548498" name="connsiteX581"/>
                <a:gd fmla="*/ 188825 h 952500" name="connsiteY581"/>
                <a:gd fmla="*/ 333947 w 548498" name="connsiteX582"/>
                <a:gd fmla="*/ 186620 h 952500" name="connsiteY582"/>
                <a:gd fmla="*/ 336112 w 548498" name="connsiteX583"/>
                <a:gd fmla="*/ 184415 h 952500" name="connsiteY583"/>
                <a:gd fmla="*/ 340441 w 548498" name="connsiteX584"/>
                <a:gd fmla="*/ 182210 h 952500" name="connsiteY584"/>
                <a:gd fmla="*/ 346936 w 548498" name="connsiteX585"/>
                <a:gd fmla="*/ 177800 h 952500" name="connsiteY585"/>
                <a:gd fmla="*/ 338989 w 548498" name="connsiteX586"/>
                <a:gd fmla="*/ 161925 h 952500" name="connsiteY586"/>
                <a:gd fmla="*/ 341159 w 548498" name="connsiteX587"/>
                <a:gd fmla="*/ 161925 h 952500" name="connsiteY587"/>
                <a:gd fmla="*/ 341159 w 548498" name="connsiteX588"/>
                <a:gd fmla="*/ 166221 h 952500" name="connsiteY588"/>
                <a:gd fmla="*/ 336819 w 548498" name="connsiteX589"/>
                <a:gd fmla="*/ 168369 h 952500" name="connsiteY589"/>
                <a:gd fmla="*/ 334650 w 548498" name="connsiteX590"/>
                <a:gd fmla="*/ 168369 h 952500" name="connsiteY590"/>
                <a:gd fmla="*/ 330311 w 548498" name="connsiteX591"/>
                <a:gd fmla="*/ 170516 h 952500" name="connsiteY591"/>
                <a:gd fmla="*/ 289088 w 548498" name="connsiteX592"/>
                <a:gd fmla="*/ 194142 h 952500" name="connsiteY592"/>
                <a:gd fmla="*/ 280410 w 548498" name="connsiteX593"/>
                <a:gd fmla="*/ 198438 h 952500" name="connsiteY593"/>
                <a:gd fmla="*/ 278240 w 548498" name="connsiteX594"/>
                <a:gd fmla="*/ 198438 h 952500" name="connsiteY594"/>
                <a:gd fmla="*/ 278240 w 548498" name="connsiteX595"/>
                <a:gd fmla="*/ 196290 h 952500" name="connsiteY595"/>
                <a:gd fmla="*/ 289088 w 548498" name="connsiteX596"/>
                <a:gd fmla="*/ 189847 h 952500" name="connsiteY596"/>
                <a:gd fmla="*/ 330311 w 548498" name="connsiteX597"/>
                <a:gd fmla="*/ 166221 h 952500" name="connsiteY597"/>
                <a:gd fmla="*/ 334650 w 548498" name="connsiteX598"/>
                <a:gd fmla="*/ 164073 h 952500" name="connsiteY598"/>
                <a:gd fmla="*/ 336819 w 548498" name="connsiteX599"/>
                <a:gd fmla="*/ 164073 h 952500" name="connsiteY599"/>
                <a:gd fmla="*/ 338989 w 548498" name="connsiteX600"/>
                <a:gd fmla="*/ 161925 h 952500" name="connsiteY600"/>
                <a:gd fmla="*/ 351673 w 548498" name="connsiteX601"/>
                <a:gd fmla="*/ 139700 h 952500" name="connsiteY601"/>
                <a:gd fmla="*/ 353850 w 548498" name="connsiteX602"/>
                <a:gd fmla="*/ 139700 h 952500" name="connsiteY602"/>
                <a:gd fmla="*/ 353850 w 548498" name="connsiteX603"/>
                <a:gd fmla="*/ 141872 h 952500" name="connsiteY603"/>
                <a:gd fmla="*/ 338610 w 548498" name="connsiteX604"/>
                <a:gd fmla="*/ 152734 h 952500" name="connsiteY604"/>
                <a:gd fmla="*/ 334256 w 548498" name="connsiteX605"/>
                <a:gd fmla="*/ 154907 h 952500" name="connsiteY605"/>
                <a:gd fmla="*/ 329901 w 548498" name="connsiteX606"/>
                <a:gd fmla="*/ 157079 h 952500" name="connsiteY606"/>
                <a:gd fmla="*/ 288536 w 548498" name="connsiteX607"/>
                <a:gd fmla="*/ 178803 h 952500" name="connsiteY607"/>
                <a:gd fmla="*/ 284181 w 548498" name="connsiteX608"/>
                <a:gd fmla="*/ 180975 h 952500" name="connsiteY608"/>
                <a:gd fmla="*/ 282004 w 548498" name="connsiteX609"/>
                <a:gd fmla="*/ 180975 h 952500" name="connsiteY609"/>
                <a:gd fmla="*/ 282004 w 548498" name="connsiteX610"/>
                <a:gd fmla="*/ 178803 h 952500" name="connsiteY610"/>
                <a:gd fmla="*/ 282004 w 548498" name="connsiteX611"/>
                <a:gd fmla="*/ 176630 h 952500" name="connsiteY611"/>
                <a:gd fmla="*/ 288536 w 548498" name="connsiteX612"/>
                <a:gd fmla="*/ 174458 h 952500" name="connsiteY612"/>
                <a:gd fmla="*/ 329901 w 548498" name="connsiteX613"/>
                <a:gd fmla="*/ 152734 h 952500" name="connsiteY613"/>
                <a:gd fmla="*/ 334256 w 548498" name="connsiteX614"/>
                <a:gd fmla="*/ 150562 h 952500" name="connsiteY614"/>
                <a:gd fmla="*/ 334256 w 548498" name="connsiteX615"/>
                <a:gd fmla="*/ 148390 h 952500" name="connsiteY615"/>
                <a:gd fmla="*/ 338610 w 548498" name="connsiteX616"/>
                <a:gd fmla="*/ 146217 h 952500" name="connsiteY616"/>
                <a:gd fmla="*/ 351673 w 548498" name="connsiteX617"/>
                <a:gd fmla="*/ 139700 h 952500" name="connsiteY617"/>
                <a:gd fmla="*/ 354296 w 548498" name="connsiteX618"/>
                <a:gd fmla="*/ 125412 h 952500" name="connsiteY618"/>
                <a:gd fmla="*/ 356461 w 548498" name="connsiteX619"/>
                <a:gd fmla="*/ 125412 h 952500" name="connsiteY619"/>
                <a:gd fmla="*/ 358625 w 548498" name="connsiteX620"/>
                <a:gd fmla="*/ 129708 h 952500" name="connsiteY620"/>
                <a:gd fmla="*/ 339142 w 548498" name="connsiteX621"/>
                <a:gd fmla="*/ 138299 h 952500" name="connsiteY621"/>
                <a:gd fmla="*/ 330483 w 548498" name="connsiteX622"/>
                <a:gd fmla="*/ 142595 h 952500" name="connsiteY622"/>
                <a:gd fmla="*/ 291517 w 548498" name="connsiteX623"/>
                <a:gd fmla="*/ 161925 h 952500" name="connsiteY623"/>
                <a:gd fmla="*/ 289352 w 548498" name="connsiteX624"/>
                <a:gd fmla="*/ 161925 h 952500" name="connsiteY624"/>
                <a:gd fmla="*/ 289352 w 548498" name="connsiteX625"/>
                <a:gd fmla="*/ 159777 h 952500" name="connsiteY625"/>
                <a:gd fmla="*/ 289352 w 548498" name="connsiteX626"/>
                <a:gd fmla="*/ 157629 h 952500" name="connsiteY626"/>
                <a:gd fmla="*/ 330483 w 548498" name="connsiteX627"/>
                <a:gd fmla="*/ 138299 h 952500" name="connsiteY627"/>
                <a:gd fmla="*/ 339142 w 548498" name="connsiteX628"/>
                <a:gd fmla="*/ 134003 h 952500" name="connsiteY628"/>
                <a:gd fmla="*/ 354296 w 548498" name="connsiteX629"/>
                <a:gd fmla="*/ 125412 h 952500" name="connsiteY629"/>
                <a:gd fmla="*/ 349114 w 548498" name="connsiteX630"/>
                <a:gd fmla="*/ 109537 h 952500" name="connsiteY630"/>
                <a:gd fmla="*/ 351265 w 548498" name="connsiteX631"/>
                <a:gd fmla="*/ 113770 h 952500" name="connsiteY631"/>
                <a:gd fmla="*/ 336209 w 548498" name="connsiteX632"/>
                <a:gd fmla="*/ 122237 h 952500" name="connsiteY632"/>
                <a:gd fmla="*/ 329757 w 548498" name="connsiteX633"/>
                <a:gd fmla="*/ 126470 h 952500" name="connsiteY633"/>
                <a:gd fmla="*/ 288892 w 548498" name="connsiteX634"/>
                <a:gd fmla="*/ 147637 h 952500" name="connsiteY634"/>
                <a:gd fmla="*/ 286741 w 548498" name="connsiteX635"/>
                <a:gd fmla="*/ 147637 h 952500" name="connsiteY635"/>
                <a:gd fmla="*/ 286741 w 548498" name="connsiteX636"/>
                <a:gd fmla="*/ 145520 h 952500" name="connsiteY636"/>
                <a:gd fmla="*/ 288892 w 548498" name="connsiteX637"/>
                <a:gd fmla="*/ 143404 h 952500" name="connsiteY637"/>
                <a:gd fmla="*/ 329757 w 548498" name="connsiteX638"/>
                <a:gd fmla="*/ 122237 h 952500" name="connsiteY638"/>
                <a:gd fmla="*/ 336209 w 548498" name="connsiteX639"/>
                <a:gd fmla="*/ 118004 h 952500" name="connsiteY639"/>
                <a:gd fmla="*/ 349114 w 548498" name="connsiteX640"/>
                <a:gd fmla="*/ 111654 h 952500" name="connsiteY640"/>
                <a:gd fmla="*/ 349114 w 548498" name="connsiteX641"/>
                <a:gd fmla="*/ 109537 h 952500" name="connsiteY641"/>
                <a:gd fmla="*/ 342269 w 548498" name="connsiteX642"/>
                <a:gd fmla="*/ 92075 h 952500" name="connsiteY642"/>
                <a:gd fmla="*/ 344385 w 548498" name="connsiteX643"/>
                <a:gd fmla="*/ 92075 h 952500" name="connsiteY643"/>
                <a:gd fmla="*/ 344385 w 548498" name="connsiteX644"/>
                <a:gd fmla="*/ 96485 h 952500" name="connsiteY644"/>
                <a:gd fmla="*/ 333802 w 548498" name="connsiteX645"/>
                <a:gd fmla="*/ 105304 h 952500" name="connsiteY645"/>
                <a:gd fmla="*/ 329569 w 548498" name="connsiteX646"/>
                <a:gd fmla="*/ 107509 h 952500" name="connsiteY646"/>
                <a:gd fmla="*/ 287235 w 548498" name="connsiteX647"/>
                <a:gd fmla="*/ 131763 h 952500" name="connsiteY647"/>
                <a:gd fmla="*/ 285119 w 548498" name="connsiteX648"/>
                <a:gd fmla="*/ 127353 h 952500" name="connsiteY648"/>
                <a:gd fmla="*/ 287235 w 548498" name="connsiteX649"/>
                <a:gd fmla="*/ 125148 h 952500" name="connsiteY649"/>
                <a:gd fmla="*/ 329569 w 548498" name="connsiteX650"/>
                <a:gd fmla="*/ 103100 h 952500" name="connsiteY650"/>
                <a:gd fmla="*/ 333802 w 548498" name="connsiteX651"/>
                <a:gd fmla="*/ 98690 h 952500" name="connsiteY651"/>
                <a:gd fmla="*/ 342269 w 548498" name="connsiteX652"/>
                <a:gd fmla="*/ 92075 h 952500" name="connsiteY652"/>
                <a:gd fmla="*/ 351707 w 548498" name="connsiteX653"/>
                <a:gd fmla="*/ 73025 h 952500" name="connsiteY653"/>
                <a:gd fmla="*/ 353867 w 548498" name="connsiteX654"/>
                <a:gd fmla="*/ 77311 h 952500" name="connsiteY654"/>
                <a:gd fmla="*/ 334420 w 548498" name="connsiteX655"/>
                <a:gd fmla="*/ 88027 h 952500" name="connsiteY655"/>
                <a:gd fmla="*/ 327938 w 548498" name="connsiteX656"/>
                <a:gd fmla="*/ 92313 h 952500" name="connsiteY656"/>
                <a:gd fmla="*/ 286883 w 548498" name="connsiteX657"/>
                <a:gd fmla="*/ 113745 h 952500" name="connsiteY657"/>
                <a:gd fmla="*/ 282562 w 548498" name="connsiteX658"/>
                <a:gd fmla="*/ 115888 h 952500" name="connsiteY658"/>
                <a:gd fmla="*/ 280401 w 548498" name="connsiteX659"/>
                <a:gd fmla="*/ 115888 h 952500" name="connsiteY659"/>
                <a:gd fmla="*/ 280401 w 548498" name="connsiteX660"/>
                <a:gd fmla="*/ 111602 h 952500" name="connsiteY660"/>
                <a:gd fmla="*/ 286883 w 548498" name="connsiteX661"/>
                <a:gd fmla="*/ 109459 h 952500" name="connsiteY661"/>
                <a:gd fmla="*/ 327938 w 548498" name="connsiteX662"/>
                <a:gd fmla="*/ 85884 h 952500" name="connsiteY662"/>
                <a:gd fmla="*/ 334420 w 548498" name="connsiteX663"/>
                <a:gd fmla="*/ 83741 h 952500" name="connsiteY663"/>
                <a:gd fmla="*/ 351707 w 548498" name="connsiteX664"/>
                <a:gd fmla="*/ 73025 h 952500" name="connsiteY664"/>
                <a:gd fmla="*/ 333748 w 548498" name="connsiteX665"/>
                <a:gd fmla="*/ 65087 h 952500" name="connsiteY665"/>
                <a:gd fmla="*/ 335883 w 548498" name="connsiteX666"/>
                <a:gd fmla="*/ 65087 h 952500" name="connsiteY666"/>
                <a:gd fmla="*/ 338018 w 548498" name="connsiteX667"/>
                <a:gd fmla="*/ 67204 h 952500" name="connsiteY667"/>
                <a:gd fmla="*/ 333748 w 548498" name="connsiteX668"/>
                <a:gd fmla="*/ 69320 h 952500" name="connsiteY668"/>
                <a:gd fmla="*/ 329478 w 548498" name="connsiteX669"/>
                <a:gd fmla="*/ 71437 h 952500" name="connsiteY669"/>
                <a:gd fmla="*/ 329478 w 548498" name="connsiteX670"/>
                <a:gd fmla="*/ 73554 h 952500" name="connsiteY670"/>
                <a:gd fmla="*/ 325209 w 548498" name="connsiteX671"/>
                <a:gd fmla="*/ 75670 h 952500" name="connsiteY671"/>
                <a:gd fmla="*/ 284645 w 548498" name="connsiteX672"/>
                <a:gd fmla="*/ 96837 h 952500" name="connsiteY672"/>
                <a:gd fmla="*/ 282510 w 548498" name="connsiteX673"/>
                <a:gd fmla="*/ 96837 h 952500" name="connsiteY673"/>
                <a:gd fmla="*/ 280375 w 548498" name="connsiteX674"/>
                <a:gd fmla="*/ 92604 h 952500" name="connsiteY674"/>
                <a:gd fmla="*/ 282510 w 548498" name="connsiteX675"/>
                <a:gd fmla="*/ 92604 h 952500" name="connsiteY675"/>
                <a:gd fmla="*/ 323074 w 548498" name="connsiteX676"/>
                <a:gd fmla="*/ 71437 h 952500" name="connsiteY676"/>
                <a:gd fmla="*/ 327344 w 548498" name="connsiteX677"/>
                <a:gd fmla="*/ 69320 h 952500" name="connsiteY677"/>
                <a:gd fmla="*/ 329478 w 548498" name="connsiteX678"/>
                <a:gd fmla="*/ 67204 h 952500" name="connsiteY678"/>
                <a:gd fmla="*/ 333748 w 548498" name="connsiteX679"/>
                <a:gd fmla="*/ 65087 h 952500" name="connsiteY679"/>
                <a:gd fmla="*/ 342240 w 548498" name="connsiteX680"/>
                <a:gd fmla="*/ 44450 h 952500" name="connsiteY680"/>
                <a:gd fmla="*/ 344371 w 548498" name="connsiteX681"/>
                <a:gd fmla="*/ 48746 h 952500" name="connsiteY681"/>
                <a:gd fmla="*/ 333712 w 548498" name="connsiteX682"/>
                <a:gd fmla="*/ 53041 h 952500" name="connsiteY682"/>
                <a:gd fmla="*/ 329449 w 548498" name="connsiteX683"/>
                <a:gd fmla="*/ 55189 h 952500" name="connsiteY683"/>
                <a:gd fmla="*/ 325185 w 548498" name="connsiteX684"/>
                <a:gd fmla="*/ 57337 h 952500" name="connsiteY684"/>
                <a:gd fmla="*/ 323053 w 548498" name="connsiteX685"/>
                <a:gd fmla="*/ 59485 h 952500" name="connsiteY685"/>
                <a:gd fmla="*/ 280417 w 548498" name="connsiteX686"/>
                <a:gd fmla="*/ 78815 h 952500" name="connsiteY686"/>
                <a:gd fmla="*/ 276154 w 548498" name="connsiteX687"/>
                <a:gd fmla="*/ 80963 h 952500" name="connsiteY687"/>
                <a:gd fmla="*/ 274022 w 548498" name="connsiteX688"/>
                <a:gd fmla="*/ 76667 h 952500" name="connsiteY688"/>
                <a:gd fmla="*/ 280417 w 548498" name="connsiteX689"/>
                <a:gd fmla="*/ 74520 h 952500" name="connsiteY689"/>
                <a:gd fmla="*/ 320922 w 548498" name="connsiteX690"/>
                <a:gd fmla="*/ 55189 h 952500" name="connsiteY690"/>
                <a:gd fmla="*/ 325185 w 548498" name="connsiteX691"/>
                <a:gd fmla="*/ 53041 h 952500" name="connsiteY691"/>
                <a:gd fmla="*/ 327317 w 548498" name="connsiteX692"/>
                <a:gd fmla="*/ 50894 h 952500" name="connsiteY692"/>
                <a:gd fmla="*/ 331581 w 548498" name="connsiteX693"/>
                <a:gd fmla="*/ 48746 h 952500" name="connsiteY693"/>
                <a:gd fmla="*/ 342240 w 548498" name="connsiteX694"/>
                <a:gd fmla="*/ 44450 h 952500" name="connsiteY694"/>
                <a:gd fmla="*/ 314181 w 548498" name="connsiteX695"/>
                <a:gd fmla="*/ 38100 h 952500" name="connsiteY695"/>
                <a:gd fmla="*/ 316340 w 548498" name="connsiteX696"/>
                <a:gd fmla="*/ 42545 h 952500" name="connsiteY696"/>
                <a:gd fmla="*/ 275319 w 548498" name="connsiteX697"/>
                <a:gd fmla="*/ 66993 h 952500" name="connsiteY697"/>
                <a:gd fmla="*/ 268842 w 548498" name="connsiteX698"/>
                <a:gd fmla="*/ 69216 h 952500" name="connsiteY698"/>
                <a:gd fmla="*/ 266683 w 548498" name="connsiteX699"/>
                <a:gd fmla="*/ 71438 h 952500" name="connsiteY699"/>
                <a:gd fmla="*/ 264524 w 548498" name="connsiteX700"/>
                <a:gd fmla="*/ 71438 h 952500" name="connsiteY700"/>
                <a:gd fmla="*/ 264524 w 548498" name="connsiteX701"/>
                <a:gd fmla="*/ 66993 h 952500" name="connsiteY701"/>
                <a:gd fmla="*/ 271001 w 548498" name="connsiteX702"/>
                <a:gd fmla="*/ 64771 h 952500" name="connsiteY702"/>
                <a:gd fmla="*/ 273160 w 548498" name="connsiteX703"/>
                <a:gd fmla="*/ 62548 h 952500" name="connsiteY703"/>
                <a:gd fmla="*/ 314181 w 548498" name="connsiteX704"/>
                <a:gd fmla="*/ 38100 h 952500" name="connsiteY704"/>
                <a:gd fmla="*/ 34350 w 548498" name="connsiteX705"/>
                <a:gd fmla="*/ 31750 h 952500" name="connsiteY705"/>
                <a:gd fmla="*/ 36439 w 548498" name="connsiteX706"/>
                <a:gd fmla="*/ 33973 h 952500" name="connsiteY706"/>
                <a:gd fmla="*/ 9284 w 548498" name="connsiteX707"/>
                <a:gd fmla="*/ 49530 h 952500" name="connsiteY707"/>
                <a:gd fmla="*/ 3018 w 548498" name="connsiteX708"/>
                <a:gd fmla="*/ 53975 h 952500" name="connsiteY708"/>
                <a:gd fmla="*/ 929 w 548498" name="connsiteX709"/>
                <a:gd fmla="*/ 53975 h 952500" name="connsiteY709"/>
                <a:gd fmla="*/ 929 w 548498" name="connsiteX710"/>
                <a:gd fmla="*/ 49530 h 952500" name="connsiteY710"/>
                <a:gd fmla="*/ 34350 w 548498" name="connsiteX711"/>
                <a:gd fmla="*/ 31750 h 952500" name="connsiteY711"/>
                <a:gd fmla="*/ 64928 w 548498" name="connsiteX712"/>
                <a:gd fmla="*/ 20637 h 952500" name="connsiteY712"/>
                <a:gd fmla="*/ 64928 w 548498" name="connsiteX713"/>
                <a:gd fmla="*/ 25047 h 952500" name="connsiteY713"/>
                <a:gd fmla="*/ 30120 w 548498" name="connsiteX714"/>
                <a:gd fmla="*/ 49301 h 952500" name="connsiteY714"/>
                <a:gd fmla="*/ 19243 w 548498" name="connsiteX715"/>
                <a:gd fmla="*/ 55915 h 952500" name="connsiteY715"/>
                <a:gd fmla="*/ 12716 w 548498" name="connsiteX716"/>
                <a:gd fmla="*/ 60325 h 952500" name="connsiteY716"/>
                <a:gd fmla="*/ 10541 w 548498" name="connsiteX717"/>
                <a:gd fmla="*/ 55915 h 952500" name="connsiteY717"/>
                <a:gd fmla="*/ 21418 w 548498" name="connsiteX718"/>
                <a:gd fmla="*/ 49301 h 952500" name="connsiteY718"/>
                <a:gd fmla="*/ 62752 w 548498" name="connsiteX719"/>
                <a:gd fmla="*/ 22842 h 952500" name="connsiteY719"/>
                <a:gd fmla="*/ 64928 w 548498" name="connsiteX720"/>
                <a:gd fmla="*/ 20637 h 952500" name="connsiteY720"/>
                <a:gd fmla="*/ 299339 w 548498" name="connsiteX721"/>
                <a:gd fmla="*/ 17462 h 952500" name="connsiteY721"/>
                <a:gd fmla="*/ 301489 w 548498" name="connsiteX722"/>
                <a:gd fmla="*/ 17462 h 952500" name="connsiteY722"/>
                <a:gd fmla="*/ 301489 w 548498" name="connsiteX723"/>
                <a:gd fmla="*/ 21695 h 952500" name="connsiteY723"/>
                <a:gd fmla="*/ 249870 w 548498" name="connsiteX724"/>
                <a:gd fmla="*/ 55562 h 952500" name="connsiteY724"/>
                <a:gd fmla="*/ 241267 w 548498" name="connsiteX725"/>
                <a:gd fmla="*/ 61912 h 952500" name="connsiteY725"/>
                <a:gd fmla="*/ 239116 w 548498" name="connsiteX726"/>
                <a:gd fmla="*/ 57679 h 952500" name="connsiteY726"/>
                <a:gd fmla="*/ 243418 w 548498" name="connsiteX727"/>
                <a:gd fmla="*/ 55562 h 952500" name="connsiteY727"/>
                <a:gd fmla="*/ 299339 w 548498" name="connsiteX728"/>
                <a:gd fmla="*/ 17462 h 952500" name="connsiteY728"/>
                <a:gd fmla="*/ 191389 w 548498" name="connsiteX729"/>
                <a:gd fmla="*/ 11112 h 952500" name="connsiteY729"/>
                <a:gd fmla="*/ 193539 w 548498" name="connsiteX730"/>
                <a:gd fmla="*/ 11112 h 952500" name="connsiteY730"/>
                <a:gd fmla="*/ 193539 w 548498" name="connsiteX731"/>
                <a:gd fmla="*/ 15398 h 952500" name="connsiteY731"/>
                <a:gd fmla="*/ 189238 w 548498" name="connsiteX732"/>
                <a:gd fmla="*/ 17542 h 952500" name="connsiteY732"/>
                <a:gd fmla="*/ 139769 w 548498" name="connsiteX733"/>
                <a:gd fmla="*/ 49689 h 952500" name="connsiteY733"/>
                <a:gd fmla="*/ 133317 w 548498" name="connsiteX734"/>
                <a:gd fmla="*/ 53975 h 952500" name="connsiteY734"/>
                <a:gd fmla="*/ 131166 w 548498" name="connsiteX735"/>
                <a:gd fmla="*/ 53975 h 952500" name="connsiteY735"/>
                <a:gd fmla="*/ 131166 w 548498" name="connsiteX736"/>
                <a:gd fmla="*/ 49689 h 952500" name="connsiteY736"/>
                <a:gd fmla="*/ 133317 w 548498" name="connsiteX737"/>
                <a:gd fmla="*/ 49689 h 952500" name="connsiteY737"/>
                <a:gd fmla="*/ 180634 w 548498" name="connsiteX738"/>
                <a:gd fmla="*/ 17542 h 952500" name="connsiteY738"/>
                <a:gd fmla="*/ 187087 w 548498" name="connsiteX739"/>
                <a:gd fmla="*/ 13255 h 952500" name="connsiteY739"/>
                <a:gd fmla="*/ 191389 w 548498" name="connsiteX740"/>
                <a:gd fmla="*/ 11112 h 952500" name="connsiteY740"/>
                <a:gd fmla="*/ 287178 w 548498" name="connsiteX741"/>
                <a:gd fmla="*/ 7937 h 952500" name="connsiteY741"/>
                <a:gd fmla="*/ 289353 w 548498" name="connsiteX742"/>
                <a:gd fmla="*/ 10142 h 952500" name="connsiteY742"/>
                <a:gd fmla="*/ 289353 w 548498" name="connsiteX743"/>
                <a:gd fmla="*/ 12347 h 952500" name="connsiteY743"/>
                <a:gd fmla="*/ 234966 w 548498" name="connsiteX744"/>
                <a:gd fmla="*/ 47625 h 952500" name="connsiteY744"/>
                <a:gd fmla="*/ 232791 w 548498" name="connsiteX745"/>
                <a:gd fmla="*/ 47625 h 952500" name="connsiteY745"/>
                <a:gd fmla="*/ 232791 w 548498" name="connsiteX746"/>
                <a:gd fmla="*/ 43215 h 952500" name="connsiteY746"/>
                <a:gd fmla="*/ 282827 w 548498" name="connsiteX747"/>
                <a:gd fmla="*/ 10142 h 952500" name="connsiteY747"/>
                <a:gd fmla="*/ 287178 w 548498" name="connsiteX748"/>
                <a:gd fmla="*/ 7937 h 952500" name="connsiteY748"/>
                <a:gd fmla="*/ 124694 w 548498" name="connsiteX749"/>
                <a:gd fmla="*/ 7937 h 952500" name="connsiteY749"/>
                <a:gd fmla="*/ 126854 w 548498" name="connsiteX750"/>
                <a:gd fmla="*/ 7937 h 952500" name="connsiteY750"/>
                <a:gd fmla="*/ 126854 w 548498" name="connsiteX751"/>
                <a:gd fmla="*/ 10096 h 952500" name="connsiteY751"/>
                <a:gd fmla="*/ 126854 w 548498" name="connsiteX752"/>
                <a:gd fmla="*/ 12255 h 952500" name="connsiteY752"/>
                <a:gd fmla="*/ 111729 w 548498" name="connsiteX753"/>
                <a:gd fmla="*/ 20891 h 952500" name="connsiteY753"/>
                <a:gd fmla="*/ 72835 w 548498" name="connsiteX754"/>
                <a:gd fmla="*/ 46799 h 952500" name="connsiteY754"/>
                <a:gd fmla="*/ 66353 w 548498" name="connsiteX755"/>
                <a:gd fmla="*/ 51117 h 952500" name="connsiteY755"/>
                <a:gd fmla="*/ 66353 w 548498" name="connsiteX756"/>
                <a:gd fmla="*/ 53276 h 952500" name="connsiteY756"/>
                <a:gd fmla="*/ 59870 w 548498" name="connsiteX757"/>
                <a:gd fmla="*/ 57594 h 952500" name="connsiteY757"/>
                <a:gd fmla="*/ 55549 w 548498" name="connsiteX758"/>
                <a:gd fmla="*/ 59753 h 952500" name="connsiteY758"/>
                <a:gd fmla="*/ 53388 w 548498" name="connsiteX759"/>
                <a:gd fmla="*/ 61912 h 952500" name="connsiteY759"/>
                <a:gd fmla="*/ 53388 w 548498" name="connsiteX760"/>
                <a:gd fmla="*/ 57594 h 952500" name="connsiteY760"/>
                <a:gd fmla="*/ 53388 w 548498" name="connsiteX761"/>
                <a:gd fmla="*/ 55435 h 952500" name="connsiteY761"/>
                <a:gd fmla="*/ 64192 w 548498" name="connsiteX762"/>
                <a:gd fmla="*/ 48958 h 952500" name="connsiteY762"/>
                <a:gd fmla="*/ 96009 w 548498" name="connsiteX763"/>
                <a:gd fmla="*/ 26518 h 952500" name="connsiteY763"/>
                <a:gd fmla="*/ 54402 w 548498" name="connsiteX764"/>
                <a:gd fmla="*/ 49212 h 952500" name="connsiteY764"/>
                <a:gd fmla="*/ 41702 w 548498" name="connsiteX765"/>
                <a:gd fmla="*/ 55562 h 952500" name="connsiteY765"/>
                <a:gd fmla="*/ 33235 w 548498" name="connsiteX766"/>
                <a:gd fmla="*/ 59795 h 952500" name="connsiteY766"/>
                <a:gd fmla="*/ 33235 w 548498" name="connsiteX767"/>
                <a:gd fmla="*/ 61912 h 952500" name="connsiteY767"/>
                <a:gd fmla="*/ 31119 w 548498" name="connsiteX768"/>
                <a:gd fmla="*/ 57679 h 952500" name="connsiteY768"/>
                <a:gd fmla="*/ 33235 w 548498" name="connsiteX769"/>
                <a:gd fmla="*/ 55562 h 952500" name="connsiteY769"/>
                <a:gd fmla="*/ 45935 w 548498" name="connsiteX770"/>
                <a:gd fmla="*/ 49212 h 952500" name="connsiteY770"/>
                <a:gd fmla="*/ 92502 w 548498" name="connsiteX771"/>
                <a:gd fmla="*/ 21695 h 952500" name="connsiteY771"/>
                <a:gd fmla="*/ 100969 w 548498" name="connsiteX772"/>
                <a:gd fmla="*/ 17462 h 952500" name="connsiteY772"/>
                <a:gd fmla="*/ 103085 w 548498" name="connsiteX773"/>
                <a:gd fmla="*/ 17462 h 952500" name="connsiteY773"/>
                <a:gd fmla="*/ 104800 w 548498" name="connsiteX774"/>
                <a:gd fmla="*/ 20891 h 952500" name="connsiteY774"/>
                <a:gd fmla="*/ 105247 w 548498" name="connsiteX775"/>
                <a:gd fmla="*/ 20891 h 952500" name="connsiteY775"/>
                <a:gd fmla="*/ 122533 w 548498" name="connsiteX776"/>
                <a:gd fmla="*/ 10096 h 952500" name="connsiteY776"/>
                <a:gd fmla="*/ 124694 w 548498" name="connsiteX777"/>
                <a:gd fmla="*/ 7937 h 952500" name="connsiteY777"/>
                <a:gd fmla="*/ 150696 w 548498" name="connsiteX778"/>
                <a:gd fmla="*/ 6350 h 952500" name="connsiteY778"/>
                <a:gd fmla="*/ 152828 w 548498" name="connsiteX779"/>
                <a:gd fmla="*/ 8522 h 952500" name="connsiteY779"/>
                <a:gd fmla="*/ 150696 w 548498" name="connsiteX780"/>
                <a:gd fmla="*/ 10695 h 952500" name="connsiteY780"/>
                <a:gd fmla="*/ 137906 w 548498" name="connsiteX781"/>
                <a:gd fmla="*/ 15039 h 952500" name="connsiteY781"/>
                <a:gd fmla="*/ 127247 w 548498" name="connsiteX782"/>
                <a:gd fmla="*/ 21557 h 952500" name="connsiteY782"/>
                <a:gd fmla="*/ 82479 w 548498" name="connsiteX783"/>
                <a:gd fmla="*/ 47625 h 952500" name="connsiteY783"/>
                <a:gd fmla="*/ 80347 w 548498" name="connsiteX784"/>
                <a:gd fmla="*/ 47625 h 952500" name="connsiteY784"/>
                <a:gd fmla="*/ 80347 w 548498" name="connsiteX785"/>
                <a:gd fmla="*/ 43280 h 952500" name="connsiteY785"/>
                <a:gd fmla="*/ 118719 w 548498" name="connsiteX786"/>
                <a:gd fmla="*/ 21557 h 952500" name="connsiteY786"/>
                <a:gd fmla="*/ 142169 w 548498" name="connsiteX787"/>
                <a:gd fmla="*/ 8522 h 952500" name="connsiteY787"/>
                <a:gd fmla="*/ 150696 w 548498" name="connsiteX788"/>
                <a:gd fmla="*/ 6350 h 952500" name="connsiteY788"/>
                <a:gd fmla="*/ 223707 w 548498" name="connsiteX789"/>
                <a:gd fmla="*/ 4762 h 952500" name="connsiteY789"/>
                <a:gd fmla="*/ 223707 w 548498" name="connsiteX790"/>
                <a:gd fmla="*/ 8953 h 952500" name="connsiteY790"/>
                <a:gd fmla="*/ 212981 w 548498" name="connsiteX791"/>
                <a:gd fmla="*/ 17335 h 952500" name="connsiteY791"/>
                <a:gd fmla="*/ 159349 w 548498" name="connsiteX792"/>
                <a:gd fmla="*/ 48768 h 952500" name="connsiteY792"/>
                <a:gd fmla="*/ 155058 w 548498" name="connsiteX793"/>
                <a:gd fmla="*/ 52959 h 952500" name="connsiteY793"/>
                <a:gd fmla="*/ 152913 w 548498" name="connsiteX794"/>
                <a:gd fmla="*/ 55055 h 952500" name="connsiteY794"/>
                <a:gd fmla="*/ 150768 w 548498" name="connsiteX795"/>
                <a:gd fmla="*/ 57150 h 952500" name="connsiteY795"/>
                <a:gd fmla="*/ 148622 w 548498" name="connsiteX796"/>
                <a:gd fmla="*/ 57150 h 952500" name="connsiteY796"/>
                <a:gd fmla="*/ 146477 w 548498" name="connsiteX797"/>
                <a:gd fmla="*/ 55055 h 952500" name="connsiteY797"/>
                <a:gd fmla="*/ 146477 w 548498" name="connsiteX798"/>
                <a:gd fmla="*/ 52959 h 952500" name="connsiteY798"/>
                <a:gd fmla="*/ 152913 w 548498" name="connsiteX799"/>
                <a:gd fmla="*/ 48768 h 952500" name="connsiteY799"/>
                <a:gd fmla="*/ 204399 w 548498" name="connsiteX800"/>
                <a:gd fmla="*/ 17335 h 952500" name="connsiteY800"/>
                <a:gd fmla="*/ 217271 w 548498" name="connsiteX801"/>
                <a:gd fmla="*/ 8953 h 952500" name="connsiteY801"/>
                <a:gd fmla="*/ 221562 w 548498" name="connsiteX802"/>
                <a:gd fmla="*/ 6857 h 952500" name="connsiteY802"/>
                <a:gd fmla="*/ 223707 w 548498" name="connsiteX803"/>
                <a:gd fmla="*/ 4762 h 952500" name="connsiteY803"/>
                <a:gd fmla="*/ 178729 w 548498" name="connsiteX804"/>
                <a:gd fmla="*/ 4762 h 952500" name="connsiteY804"/>
                <a:gd fmla="*/ 180860 w 548498" name="connsiteX805"/>
                <a:gd fmla="*/ 8953 h 952500" name="connsiteY805"/>
                <a:gd fmla="*/ 165945 w 548498" name="connsiteX806"/>
                <a:gd fmla="*/ 13144 h 952500" name="connsiteY806"/>
                <a:gd fmla="*/ 163815 w 548498" name="connsiteX807"/>
                <a:gd fmla="*/ 15239 h 952500" name="connsiteY807"/>
                <a:gd fmla="*/ 155292 w 548498" name="connsiteX808"/>
                <a:gd fmla="*/ 19431 h 952500" name="connsiteY808"/>
                <a:gd fmla="*/ 140378 w 548498" name="connsiteX809"/>
                <a:gd fmla="*/ 27813 h 952500" name="connsiteY809"/>
                <a:gd fmla="*/ 116941 w 548498" name="connsiteX810"/>
                <a:gd fmla="*/ 46673 h 952500" name="connsiteY810"/>
                <a:gd fmla="*/ 112680 w 548498" name="connsiteX811"/>
                <a:gd fmla="*/ 50864 h 952500" name="connsiteY811"/>
                <a:gd fmla="*/ 110550 w 548498" name="connsiteX812"/>
                <a:gd fmla="*/ 52959 h 952500" name="connsiteY812"/>
                <a:gd fmla="*/ 106288 w 548498" name="connsiteX813"/>
                <a:gd fmla="*/ 57150 h 952500" name="connsiteY813"/>
                <a:gd fmla="*/ 104158 w 548498" name="connsiteX814"/>
                <a:gd fmla="*/ 52959 h 952500" name="connsiteY814"/>
                <a:gd fmla="*/ 106288 w 548498" name="connsiteX815"/>
                <a:gd fmla="*/ 50864 h 952500" name="connsiteY815"/>
                <a:gd fmla="*/ 110550 w 548498" name="connsiteX816"/>
                <a:gd fmla="*/ 46673 h 952500" name="connsiteY816"/>
                <a:gd fmla="*/ 138247 w 548498" name="connsiteX817"/>
                <a:gd fmla="*/ 25717 h 952500" name="connsiteY817"/>
                <a:gd fmla="*/ 146770 w 548498" name="connsiteX818"/>
                <a:gd fmla="*/ 19431 h 952500" name="connsiteY818"/>
                <a:gd fmla="*/ 153162 w 548498" name="connsiteX819"/>
                <a:gd fmla="*/ 15239 h 952500" name="connsiteY819"/>
                <a:gd fmla="*/ 155292 w 548498" name="connsiteX820"/>
                <a:gd fmla="*/ 15239 h 952500" name="connsiteY820"/>
                <a:gd fmla="*/ 165945 w 548498" name="connsiteX821"/>
                <a:gd fmla="*/ 8953 h 952500" name="connsiteY821"/>
                <a:gd fmla="*/ 178729 w 548498" name="connsiteX822"/>
                <a:gd fmla="*/ 4762 h 952500" name="connsiteY822"/>
                <a:gd fmla="*/ 250107 w 548498" name="connsiteX823"/>
                <a:gd fmla="*/ 1587 h 952500" name="connsiteY823"/>
                <a:gd fmla="*/ 252267 w 548498" name="connsiteX824"/>
                <a:gd fmla="*/ 1587 h 952500" name="connsiteY824"/>
                <a:gd fmla="*/ 252267 w 548498" name="connsiteX825"/>
                <a:gd fmla="*/ 5866 h 952500" name="connsiteY825"/>
                <a:gd fmla="*/ 250107 w 548498" name="connsiteX826"/>
                <a:gd fmla="*/ 8006 h 952500" name="connsiteY826"/>
                <a:gd fmla="*/ 237142 w 548498" name="connsiteX827"/>
                <a:gd fmla="*/ 14425 h 952500" name="connsiteY827"/>
                <a:gd fmla="*/ 180962 w 548498" name="connsiteX828"/>
                <a:gd fmla="*/ 50800 h 952500" name="connsiteY828"/>
                <a:gd fmla="*/ 178801 w 548498" name="connsiteX829"/>
                <a:gd fmla="*/ 50800 h 952500" name="connsiteY829"/>
                <a:gd fmla="*/ 178801 w 548498" name="connsiteX830"/>
                <a:gd fmla="*/ 46521 h 952500" name="connsiteY830"/>
                <a:gd fmla="*/ 228499 w 548498" name="connsiteX831"/>
                <a:gd fmla="*/ 14425 h 952500" name="connsiteY831"/>
                <a:gd fmla="*/ 241463 w 548498" name="connsiteX832"/>
                <a:gd fmla="*/ 8006 h 952500" name="connsiteY832"/>
                <a:gd fmla="*/ 250107 w 548498" name="connsiteX833"/>
                <a:gd fmla="*/ 1587 h 952500" name="connsiteY833"/>
                <a:gd fmla="*/ 278627 w 548498" name="connsiteX834"/>
                <a:gd fmla="*/ 0 h 952500" name="connsiteY834"/>
                <a:gd fmla="*/ 280815 w 548498" name="connsiteX835"/>
                <a:gd fmla="*/ 4233 h 952500" name="connsiteY835"/>
                <a:gd fmla="*/ 274250 w 548498" name="connsiteX836"/>
                <a:gd fmla="*/ 8467 h 952500" name="connsiteY836"/>
                <a:gd fmla="*/ 263309 w 548498" name="connsiteX837"/>
                <a:gd fmla="*/ 12700 h 952500" name="connsiteY837"/>
                <a:gd fmla="*/ 206417 w 548498" name="connsiteX838"/>
                <a:gd fmla="*/ 50800 h 952500" name="connsiteY838"/>
                <a:gd fmla="*/ 204228 w 548498" name="connsiteX839"/>
                <a:gd fmla="*/ 50800 h 952500" name="connsiteY839"/>
                <a:gd fmla="*/ 204228 w 548498" name="connsiteX840"/>
                <a:gd fmla="*/ 46567 h 952500" name="connsiteY840"/>
                <a:gd fmla="*/ 254557 w 548498" name="connsiteX841"/>
                <a:gd fmla="*/ 12700 h 952500" name="connsiteY841"/>
                <a:gd fmla="*/ 263309 w 548498" name="connsiteX842"/>
                <a:gd fmla="*/ 8467 h 952500" name="connsiteY842"/>
                <a:gd fmla="*/ 278627 w 548498" name="connsiteX843"/>
                <a:gd fmla="*/ 0 h 952500" name="connsiteY8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b="b" l="l" r="r" t="t"/>
              <a:pathLst>
                <a:path h="952500" w="548498">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solidFill>
              <a:schemeClr val="accent1"/>
            </a:solidFill>
            <a:ln>
              <a:solidFill>
                <a:schemeClr val="accent1"/>
              </a:solidFill>
            </a:ln>
          </p:spPr>
          <p:txBody>
            <a:bodyPr anchor="t" anchorCtr="0" bIns="60941" compatLnSpc="1" lIns="121882" numCol="1" rIns="121882" tIns="60941" vert="horz" wrap="square">
              <a:prstTxWarp prst="textNoShape">
                <a:avLst/>
              </a:prstTxWarp>
              <a:noAutofit/>
            </a:bodyPr>
            <a:lstStyle/>
            <a:p>
              <a:endParaRPr altLang="en-US" lang="zh-CN" sz="2399"/>
            </a:p>
          </p:txBody>
        </p:sp>
      </p:grpSp>
      <p:grpSp>
        <p:nvGrpSpPr>
          <p:cNvPr id="5" name="组合 276"/>
          <p:cNvGrpSpPr/>
          <p:nvPr/>
        </p:nvGrpSpPr>
        <p:grpSpPr>
          <a:xfrm>
            <a:off x="8617711" y="3337244"/>
            <a:ext cx="766526" cy="1090613"/>
            <a:chOff x="6416745" y="2839242"/>
            <a:chExt cx="766763" cy="1090613"/>
          </a:xfrm>
        </p:grpSpPr>
        <p:sp>
          <p:nvSpPr>
            <p:cNvPr id="193" name="Freeform 150"/>
            <p:cNvSpPr>
              <a:spLocks noEditPoints="1"/>
            </p:cNvSpPr>
            <p:nvPr/>
          </p:nvSpPr>
          <p:spPr bwMode="auto">
            <a:xfrm>
              <a:off x="6432620" y="2870992"/>
              <a:ext cx="693738" cy="1058863"/>
            </a:xfrm>
            <a:custGeom>
              <a:gdLst>
                <a:gd fmla="*/ 253 w 322" name="T0"/>
                <a:gd fmla="*/ 474 h 491" name="T1"/>
                <a:gd fmla="*/ 273 w 322" name="T2"/>
                <a:gd fmla="*/ 465 h 491" name="T3"/>
                <a:gd fmla="*/ 299 w 322" name="T4"/>
                <a:gd fmla="*/ 440 h 491" name="T5"/>
                <a:gd fmla="*/ 301 w 322" name="T6"/>
                <a:gd fmla="*/ 437 h 491" name="T7"/>
                <a:gd fmla="*/ 317 w 322" name="T8"/>
                <a:gd fmla="*/ 402 h 491" name="T9"/>
                <a:gd fmla="*/ 163 w 322" name="T10"/>
                <a:gd fmla="*/ 398 h 491" name="T11"/>
                <a:gd fmla="*/ 201 w 322" name="T12"/>
                <a:gd fmla="*/ 384 h 491" name="T13"/>
                <a:gd fmla="*/ 106 w 322" name="T14"/>
                <a:gd fmla="*/ 369 h 491" name="T15"/>
                <a:gd fmla="*/ 320 w 322" name="T16"/>
                <a:gd fmla="*/ 370 h 491" name="T17"/>
                <a:gd fmla="*/ 212 w 322" name="T18"/>
                <a:gd fmla="*/ 364 h 491" name="T19"/>
                <a:gd fmla="*/ 210 w 322" name="T20"/>
                <a:gd fmla="*/ 363 h 491" name="T21"/>
                <a:gd fmla="*/ 104 w 322" name="T22"/>
                <a:gd fmla="*/ 369 h 491" name="T23"/>
                <a:gd fmla="*/ 314 w 322" name="T24"/>
                <a:gd fmla="*/ 328 h 491" name="T25"/>
                <a:gd fmla="*/ 39 w 322" name="T26"/>
                <a:gd fmla="*/ 439 h 491" name="T27"/>
                <a:gd fmla="*/ 6 w 322" name="T28"/>
                <a:gd fmla="*/ 306 h 491" name="T29"/>
                <a:gd fmla="*/ 73 w 322" name="T30"/>
                <a:gd fmla="*/ 287 h 491" name="T31"/>
                <a:gd fmla="*/ 91 w 322" name="T32"/>
                <a:gd fmla="*/ 287 h 491" name="T33"/>
                <a:gd fmla="*/ 135 w 322" name="T34"/>
                <a:gd fmla="*/ 293 h 491" name="T35"/>
                <a:gd fmla="*/ 206 w 322" name="T36"/>
                <a:gd fmla="*/ 327 h 491" name="T37"/>
                <a:gd fmla="*/ 134 w 322" name="T38"/>
                <a:gd fmla="*/ 291 h 491" name="T39"/>
                <a:gd fmla="*/ 129 w 322" name="T40"/>
                <a:gd fmla="*/ 273 h 491" name="T41"/>
                <a:gd fmla="*/ 124 w 322" name="T42"/>
                <a:gd fmla="*/ 262 h 491" name="T43"/>
                <a:gd fmla="*/ 172 w 322" name="T44"/>
                <a:gd fmla="*/ 183 h 491" name="T45"/>
                <a:gd fmla="*/ 155 w 322" name="T46"/>
                <a:gd fmla="*/ 191 h 491" name="T47"/>
                <a:gd fmla="*/ 200 w 322" name="T48"/>
                <a:gd fmla="*/ 159 h 491" name="T49"/>
                <a:gd fmla="*/ 87 w 322" name="T50"/>
                <a:gd fmla="*/ 149 h 491" name="T51"/>
                <a:gd fmla="*/ 107 w 322" name="T52"/>
                <a:gd fmla="*/ 151 h 491" name="T53"/>
                <a:gd fmla="*/ 111 w 322" name="T54"/>
                <a:gd fmla="*/ 146 h 491" name="T55"/>
                <a:gd fmla="*/ 296 w 322" name="T56"/>
                <a:gd fmla="*/ 171 h 491" name="T57"/>
                <a:gd fmla="*/ 292 w 322" name="T58"/>
                <a:gd fmla="*/ 290 h 491" name="T59"/>
                <a:gd fmla="*/ 250 w 322" name="T60"/>
                <a:gd fmla="*/ 240 h 491" name="T61"/>
                <a:gd fmla="*/ 303 w 322" name="T62"/>
                <a:gd fmla="*/ 130 h 491" name="T63"/>
                <a:gd fmla="*/ 239 w 322" name="T64"/>
                <a:gd fmla="*/ 253 h 491" name="T65"/>
                <a:gd fmla="*/ 280 w 322" name="T66"/>
                <a:gd fmla="*/ 218 h 491" name="T67"/>
                <a:gd fmla="*/ 306 w 322" name="T68"/>
                <a:gd fmla="*/ 135 h 491" name="T69"/>
                <a:gd fmla="*/ 198 w 322" name="T70"/>
                <a:gd fmla="*/ 100 h 491" name="T71"/>
                <a:gd fmla="*/ 119 w 322" name="T72"/>
                <a:gd fmla="*/ 118 h 491" name="T73"/>
                <a:gd fmla="*/ 170 w 322" name="T74"/>
                <a:gd fmla="*/ 90 h 491" name="T75"/>
                <a:gd fmla="*/ 303 w 322" name="T76"/>
                <a:gd fmla="*/ 102 h 491" name="T77"/>
                <a:gd fmla="*/ 278 w 322" name="T78"/>
                <a:gd fmla="*/ 53 h 491" name="T79"/>
                <a:gd fmla="*/ 281 w 322" name="T80"/>
                <a:gd fmla="*/ 52 h 491" name="T81"/>
                <a:gd fmla="*/ 247 w 322" name="T82"/>
                <a:gd fmla="*/ 26 h 491" name="T83"/>
                <a:gd fmla="*/ 263 w 322" name="T84"/>
                <a:gd fmla="*/ 37 h 491" name="T85"/>
                <a:gd fmla="*/ 257 w 322" name="T86"/>
                <a:gd fmla="*/ 31 h 491" name="T87"/>
                <a:gd fmla="*/ 235 w 322" name="T88"/>
                <a:gd fmla="*/ 18 h 491" name="T89"/>
                <a:gd fmla="*/ 224 w 322" name="T90"/>
                <a:gd fmla="*/ 15 h 491" name="T91"/>
                <a:gd fmla="*/ 222 w 322" name="T92"/>
                <a:gd fmla="*/ 9 h 491" name="T93"/>
                <a:gd fmla="*/ 227 w 322" name="T94"/>
                <a:gd fmla="*/ 21 h 491" name="T95"/>
                <a:gd fmla="*/ 305 w 322" name="T96"/>
                <a:gd fmla="*/ 117 h 491" name="T97"/>
                <a:gd fmla="*/ 301 w 322" name="T98"/>
                <a:gd fmla="*/ 119 h 491" name="T99"/>
                <a:gd fmla="*/ 176 w 322" name="T100"/>
                <a:gd fmla="*/ 8 h 491" name="T101"/>
                <a:gd fmla="*/ 144 w 322" name="T102"/>
                <a:gd fmla="*/ 12 h 491" name="T103"/>
                <a:gd fmla="*/ 179 w 322" name="T104"/>
                <a:gd fmla="*/ 6 h 491" name="T105"/>
                <a:gd fmla="*/ 210 w 322" name="T106"/>
                <a:gd fmla="*/ 7 h 491" name="T107"/>
                <a:gd fmla="*/ 82 w 322" name="T108"/>
                <a:gd fmla="*/ 38 h 491" name="T109"/>
                <a:gd fmla="*/ 116 w 322" name="T110"/>
                <a:gd fmla="*/ 13 h 491" name="T111"/>
                <a:gd fmla="*/ 42 w 322" name="T112"/>
                <a:gd fmla="*/ 71 h 491" name="T113"/>
                <a:gd fmla="*/ 32 w 322" name="T114"/>
                <a:gd fmla="*/ 137 h 491" name="T115"/>
                <a:gd fmla="*/ 36 w 322" name="T116"/>
                <a:gd fmla="*/ 97 h 491" name="T117"/>
                <a:gd fmla="*/ 141 w 322" name="T118"/>
                <a:gd fmla="*/ 4 h 491" name="T119"/>
                <a:gd fmla="*/ 210 w 322" name="T120"/>
                <a:gd fmla="*/ 5 h 491" name="T121"/>
                <a:gd fmla="*/ 194 w 322" name="T122"/>
                <a:gd fmla="*/ 3 h 491" name="T123"/>
                <a:gd fmla="*/ 179 w 322" name="T124"/>
                <a:gd fmla="*/ 0 h 49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1" w="322">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solidFill>
              <a:schemeClr val="accent1"/>
            </a:solidFill>
            <a:ln>
              <a:solidFill>
                <a:schemeClr val="accent2"/>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94" name="Freeform 151"/>
            <p:cNvSpPr>
              <a:spLocks noEditPoints="1"/>
            </p:cNvSpPr>
            <p:nvPr/>
          </p:nvSpPr>
          <p:spPr bwMode="auto">
            <a:xfrm>
              <a:off x="6416745" y="3069430"/>
              <a:ext cx="704850" cy="857250"/>
            </a:xfrm>
            <a:custGeom>
              <a:gdLst>
                <a:gd fmla="*/ 326 w 327" name="T0"/>
                <a:gd fmla="*/ 272 h 398" name="T1"/>
                <a:gd fmla="*/ 302 w 327" name="T2"/>
                <a:gd fmla="*/ 188 h 398" name="T3"/>
                <a:gd fmla="*/ 238 w 327" name="T4"/>
                <a:gd fmla="*/ 162 h 398" name="T5"/>
                <a:gd fmla="*/ 241 w 327" name="T6"/>
                <a:gd fmla="*/ 160 h 398" name="T7"/>
                <a:gd fmla="*/ 282 w 327" name="T8"/>
                <a:gd fmla="*/ 175 h 398" name="T9"/>
                <a:gd fmla="*/ 283 w 327" name="T10"/>
                <a:gd fmla="*/ 174 h 398" name="T11"/>
                <a:gd fmla="*/ 243 w 327" name="T12"/>
                <a:gd fmla="*/ 160 h 398" name="T13"/>
                <a:gd fmla="*/ 161 w 327" name="T14"/>
                <a:gd fmla="*/ 307 h 398" name="T15"/>
                <a:gd fmla="*/ 133 w 327" name="T16"/>
                <a:gd fmla="*/ 294 h 398" name="T17"/>
                <a:gd fmla="*/ 101 w 327" name="T18"/>
                <a:gd fmla="*/ 255 h 398" name="T19"/>
                <a:gd fmla="*/ 214 w 327" name="T20"/>
                <a:gd fmla="*/ 284 h 398" name="T21"/>
                <a:gd fmla="*/ 217 w 327" name="T22"/>
                <a:gd fmla="*/ 270 h 398" name="T23"/>
                <a:gd fmla="*/ 99 w 327" name="T24"/>
                <a:gd fmla="*/ 231 h 398" name="T25"/>
                <a:gd fmla="*/ 170 w 327" name="T26"/>
                <a:gd fmla="*/ 196 h 398" name="T27"/>
                <a:gd fmla="*/ 209 w 327" name="T28"/>
                <a:gd fmla="*/ 60 h 398" name="T29"/>
                <a:gd fmla="*/ 164 w 327" name="T30"/>
                <a:gd fmla="*/ 92 h 398" name="T31"/>
                <a:gd fmla="*/ 206 w 327" name="T32"/>
                <a:gd fmla="*/ 13 h 398" name="T33"/>
                <a:gd fmla="*/ 211 w 327" name="T34"/>
                <a:gd fmla="*/ 14 h 398" name="T35"/>
                <a:gd fmla="*/ 177 w 327" name="T36"/>
                <a:gd fmla="*/ 0 h 398" name="T37"/>
                <a:gd fmla="*/ 113 w 327" name="T38"/>
                <a:gd fmla="*/ 51 h 398" name="T39"/>
                <a:gd fmla="*/ 43 w 327" name="T40"/>
                <a:gd fmla="*/ 44 h 398" name="T41"/>
                <a:gd fmla="*/ 106 w 327" name="T42"/>
                <a:gd fmla="*/ 62 h 398" name="T43"/>
                <a:gd fmla="*/ 79 w 327" name="T44"/>
                <a:gd fmla="*/ 55 h 398" name="T45"/>
                <a:gd fmla="*/ 120 w 327" name="T46"/>
                <a:gd fmla="*/ 44 h 398" name="T47"/>
                <a:gd fmla="*/ 139 w 327" name="T48"/>
                <a:gd fmla="*/ 19 h 398" name="T49"/>
                <a:gd fmla="*/ 167 w 327" name="T50"/>
                <a:gd fmla="*/ 3 h 398" name="T51"/>
                <a:gd fmla="*/ 185 w 327" name="T52"/>
                <a:gd fmla="*/ 4 h 398" name="T53"/>
                <a:gd fmla="*/ 212 w 327" name="T54"/>
                <a:gd fmla="*/ 54 h 398" name="T55"/>
                <a:gd fmla="*/ 131 w 327" name="T56"/>
                <a:gd fmla="*/ 104 h 398" name="T57"/>
                <a:gd fmla="*/ 127 w 327" name="T58"/>
                <a:gd fmla="*/ 136 h 398" name="T59"/>
                <a:gd fmla="*/ 131 w 327" name="T60"/>
                <a:gd fmla="*/ 190 h 398" name="T61"/>
                <a:gd fmla="*/ 136 w 327" name="T62"/>
                <a:gd fmla="*/ 194 h 398" name="T63"/>
                <a:gd fmla="*/ 206 w 327" name="T64"/>
                <a:gd fmla="*/ 227 h 398" name="T65"/>
                <a:gd fmla="*/ 166 w 327" name="T66"/>
                <a:gd fmla="*/ 302 h 398" name="T67"/>
                <a:gd fmla="*/ 105 w 327" name="T68"/>
                <a:gd fmla="*/ 260 h 398" name="T69"/>
                <a:gd fmla="*/ 108 w 327" name="T70"/>
                <a:gd fmla="*/ 205 h 398" name="T71"/>
                <a:gd fmla="*/ 108 w 327" name="T72"/>
                <a:gd fmla="*/ 201 h 398" name="T73"/>
                <a:gd fmla="*/ 102 w 327" name="T74"/>
                <a:gd fmla="*/ 191 h 398" name="T75"/>
                <a:gd fmla="*/ 26 w 327" name="T76"/>
                <a:gd fmla="*/ 200 h 398" name="T77"/>
                <a:gd fmla="*/ 5 w 327" name="T78"/>
                <a:gd fmla="*/ 208 h 398" name="T79"/>
                <a:gd fmla="*/ 44 w 327" name="T80"/>
                <a:gd fmla="*/ 347 h 398" name="T81"/>
                <a:gd fmla="*/ 275 w 327" name="T82"/>
                <a:gd fmla="*/ 372 h 398" name="T83"/>
                <a:gd fmla="*/ 300 w 327" name="T84"/>
                <a:gd fmla="*/ 340 h 398" name="T85"/>
                <a:gd fmla="*/ 319 w 327" name="T86"/>
                <a:gd fmla="*/ 229 h 398" name="T87"/>
                <a:gd fmla="*/ 320 w 327" name="T88"/>
                <a:gd fmla="*/ 224 h 398" name="T89"/>
                <a:gd fmla="*/ 316 w 327" name="T90"/>
                <a:gd fmla="*/ 222 h 398" name="T91"/>
                <a:gd fmla="*/ 164 w 327" name="T92"/>
                <a:gd fmla="*/ 395 h 398" name="T93"/>
                <a:gd fmla="*/ 18 w 327" name="T94"/>
                <a:gd fmla="*/ 266 h 398" name="T95"/>
                <a:gd fmla="*/ 70 w 327" name="T96"/>
                <a:gd fmla="*/ 366 h 398" name="T97"/>
                <a:gd fmla="*/ 24 w 327" name="T98"/>
                <a:gd fmla="*/ 206 h 398" name="T99"/>
                <a:gd fmla="*/ 100 w 327" name="T100"/>
                <a:gd fmla="*/ 193 h 398" name="T101"/>
                <a:gd fmla="*/ 142 w 327" name="T102"/>
                <a:gd fmla="*/ 306 h 398" name="T103"/>
                <a:gd fmla="*/ 167 w 327" name="T104"/>
                <a:gd fmla="*/ 191 h 398" name="T105"/>
                <a:gd fmla="*/ 134 w 327" name="T106"/>
                <a:gd fmla="*/ 172 h 398" name="T107"/>
                <a:gd fmla="*/ 128 w 327" name="T108"/>
                <a:gd fmla="*/ 155 h 398" name="T109"/>
                <a:gd fmla="*/ 222 w 327" name="T110"/>
                <a:gd fmla="*/ 44 h 39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98" w="327">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solidFill>
              <a:schemeClr val="accent1"/>
            </a:solidFill>
            <a:ln>
              <a:solidFill>
                <a:schemeClr val="accent2"/>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95" name="Freeform 152"/>
            <p:cNvSpPr>
              <a:spLocks noEditPoints="1"/>
            </p:cNvSpPr>
            <p:nvPr/>
          </p:nvSpPr>
          <p:spPr bwMode="auto">
            <a:xfrm>
              <a:off x="6656458" y="2839242"/>
              <a:ext cx="527050" cy="1033463"/>
            </a:xfrm>
            <a:custGeom>
              <a:gdLst>
                <a:gd fmla="*/ 176 w 245" name="T0"/>
                <a:gd fmla="*/ 476 h 480" name="T1"/>
                <a:gd fmla="*/ 175 w 245" name="T2"/>
                <a:gd fmla="*/ 474 h 480" name="T3"/>
                <a:gd fmla="*/ 204 w 245" name="T4"/>
                <a:gd fmla="*/ 462 h 480" name="T5"/>
                <a:gd fmla="*/ 224 w 245" name="T6"/>
                <a:gd fmla="*/ 440 h 480" name="T7"/>
                <a:gd fmla="*/ 221 w 245" name="T8"/>
                <a:gd fmla="*/ 447 h 480" name="T9"/>
                <a:gd fmla="*/ 235 w 245" name="T10"/>
                <a:gd fmla="*/ 415 h 480" name="T11"/>
                <a:gd fmla="*/ 237 w 245" name="T12"/>
                <a:gd fmla="*/ 401 h 480" name="T13"/>
                <a:gd fmla="*/ 240 w 245" name="T14"/>
                <a:gd fmla="*/ 400 h 480" name="T15"/>
                <a:gd fmla="*/ 238 w 245" name="T16"/>
                <a:gd fmla="*/ 375 h 480" name="T17"/>
                <a:gd fmla="*/ 240 w 245" name="T18"/>
                <a:gd fmla="*/ 375 h 480" name="T19"/>
                <a:gd fmla="*/ 238 w 245" name="T20"/>
                <a:gd fmla="*/ 351 h 480" name="T21"/>
                <a:gd fmla="*/ 239 w 245" name="T22"/>
                <a:gd fmla="*/ 366 h 480" name="T23"/>
                <a:gd fmla="*/ 237 w 245" name="T24"/>
                <a:gd fmla="*/ 343 h 480" name="T25"/>
                <a:gd fmla="*/ 230 w 245" name="T26"/>
                <a:gd fmla="*/ 323 h 480" name="T27"/>
                <a:gd fmla="*/ 229 w 245" name="T28"/>
                <a:gd fmla="*/ 321 h 480" name="T29"/>
                <a:gd fmla="*/ 225 w 245" name="T30"/>
                <a:gd fmla="*/ 311 h 480" name="T31"/>
                <a:gd fmla="*/ 222 w 245" name="T32"/>
                <a:gd fmla="*/ 300 h 480" name="T33"/>
                <a:gd fmla="*/ 209 w 245" name="T34"/>
                <a:gd fmla="*/ 273 h 480" name="T35"/>
                <a:gd fmla="*/ 218 w 245" name="T36"/>
                <a:gd fmla="*/ 289 h 480" name="T37"/>
                <a:gd fmla="*/ 221 w 245" name="T38"/>
                <a:gd fmla="*/ 290 h 480" name="T39"/>
                <a:gd fmla="*/ 241 w 245" name="T40"/>
                <a:gd fmla="*/ 341 h 480" name="T41"/>
                <a:gd fmla="*/ 240 w 245" name="T42"/>
                <a:gd fmla="*/ 393 h 480" name="T43"/>
                <a:gd fmla="*/ 144 w 245" name="T44"/>
                <a:gd fmla="*/ 264 h 480" name="T45"/>
                <a:gd fmla="*/ 179 w 245" name="T46"/>
                <a:gd fmla="*/ 258 h 480" name="T47"/>
                <a:gd fmla="*/ 225 w 245" name="T48"/>
                <a:gd fmla="*/ 172 h 480" name="T49"/>
                <a:gd fmla="*/ 226 w 245" name="T50"/>
                <a:gd fmla="*/ 157 h 480" name="T51"/>
                <a:gd fmla="*/ 222 w 245" name="T52"/>
                <a:gd fmla="*/ 180 h 480" name="T53"/>
                <a:gd fmla="*/ 218 w 245" name="T54"/>
                <a:gd fmla="*/ 198 h 480" name="T55"/>
                <a:gd fmla="*/ 193 w 245" name="T56"/>
                <a:gd fmla="*/ 242 h 480" name="T57"/>
                <a:gd fmla="*/ 146 w 245" name="T58"/>
                <a:gd fmla="*/ 266 h 480" name="T59"/>
                <a:gd fmla="*/ 192 w 245" name="T60"/>
                <a:gd fmla="*/ 262 h 480" name="T61"/>
                <a:gd fmla="*/ 188 w 245" name="T62"/>
                <a:gd fmla="*/ 259 h 480" name="T63"/>
                <a:gd fmla="*/ 221 w 245" name="T64"/>
                <a:gd fmla="*/ 199 h 480" name="T65"/>
                <a:gd fmla="*/ 228 w 245" name="T66"/>
                <a:gd fmla="*/ 138 h 480" name="T67"/>
                <a:gd fmla="*/ 228 w 245" name="T68"/>
                <a:gd fmla="*/ 138 h 480" name="T69"/>
                <a:gd fmla="*/ 223 w 245" name="T70"/>
                <a:gd fmla="*/ 107 h 480" name="T71"/>
                <a:gd fmla="*/ 215 w 245" name="T72"/>
                <a:gd fmla="*/ 86 h 480" name="T73"/>
                <a:gd fmla="*/ 219 w 245" name="T74"/>
                <a:gd fmla="*/ 102 h 480" name="T75"/>
                <a:gd fmla="*/ 214 w 245" name="T76"/>
                <a:gd fmla="*/ 85 h 480" name="T77"/>
                <a:gd fmla="*/ 215 w 245" name="T78"/>
                <a:gd fmla="*/ 78 h 480" name="T79"/>
                <a:gd fmla="*/ 227 w 245" name="T80"/>
                <a:gd fmla="*/ 128 h 480" name="T81"/>
                <a:gd fmla="*/ 227 w 245" name="T82"/>
                <a:gd fmla="*/ 136 h 480" name="T83"/>
                <a:gd fmla="*/ 135 w 245" name="T84"/>
                <a:gd fmla="*/ 14 h 480" name="T85"/>
                <a:gd fmla="*/ 140 w 245" name="T86"/>
                <a:gd fmla="*/ 14 h 480" name="T87"/>
                <a:gd fmla="*/ 122 w 245" name="T88"/>
                <a:gd fmla="*/ 8 h 480" name="T89"/>
                <a:gd fmla="*/ 99 w 245" name="T90"/>
                <a:gd fmla="*/ 4 h 480" name="T91"/>
                <a:gd fmla="*/ 79 w 245" name="T92"/>
                <a:gd fmla="*/ 3 h 480" name="T93"/>
                <a:gd fmla="*/ 19 w 245" name="T94"/>
                <a:gd fmla="*/ 19 h 480" name="T95"/>
                <a:gd fmla="*/ 28 w 245" name="T96"/>
                <a:gd fmla="*/ 10 h 480" name="T97"/>
                <a:gd fmla="*/ 4 w 245" name="T98"/>
                <a:gd fmla="*/ 31 h 480" name="T99"/>
                <a:gd fmla="*/ 16 w 245" name="T100"/>
                <a:gd fmla="*/ 25 h 480" name="T101"/>
                <a:gd fmla="*/ 55 w 245" name="T102"/>
                <a:gd fmla="*/ 5 h 480" name="T103"/>
                <a:gd fmla="*/ 76 w 245" name="T104"/>
                <a:gd fmla="*/ 3 h 480" name="T105"/>
                <a:gd fmla="*/ 98 w 245" name="T106"/>
                <a:gd fmla="*/ 3 h 480" name="T107"/>
                <a:gd fmla="*/ 156 w 245" name="T108"/>
                <a:gd fmla="*/ 21 h 480" name="T109"/>
                <a:gd fmla="*/ 156 w 245" name="T110"/>
                <a:gd fmla="*/ 23 h 480" name="T111"/>
                <a:gd fmla="*/ 172 w 245" name="T112"/>
                <a:gd fmla="*/ 33 h 480" name="T113"/>
                <a:gd fmla="*/ 192 w 245" name="T114"/>
                <a:gd fmla="*/ 47 h 480" name="T115"/>
                <a:gd fmla="*/ 207 w 245" name="T116"/>
                <a:gd fmla="*/ 70 h 480" name="T117"/>
                <a:gd fmla="*/ 214 w 245" name="T118"/>
                <a:gd fmla="*/ 76 h 480" name="T119"/>
                <a:gd fmla="*/ 156 w 245" name="T120"/>
                <a:gd fmla="*/ 19 h 48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480" w="245">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solidFill>
              <a:schemeClr val="accent1"/>
            </a:solidFill>
            <a:ln>
              <a:solidFill>
                <a:schemeClr val="accent2"/>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96" name="Freeform 153"/>
            <p:cNvSpPr>
              <a:spLocks noEditPoints="1"/>
            </p:cNvSpPr>
            <p:nvPr/>
          </p:nvSpPr>
          <p:spPr bwMode="auto">
            <a:xfrm>
              <a:off x="6669158" y="3074192"/>
              <a:ext cx="149225" cy="115888"/>
            </a:xfrm>
            <a:custGeom>
              <a:gdLst>
                <a:gd fmla="*/ 33 w 69" name="T0"/>
                <a:gd fmla="*/ 27 h 54" name="T1"/>
                <a:gd fmla="*/ 34 w 69" name="T2"/>
                <a:gd fmla="*/ 27 h 54" name="T3"/>
                <a:gd fmla="*/ 22 w 69" name="T4"/>
                <a:gd fmla="*/ 42 h 54" name="T5"/>
                <a:gd fmla="*/ 13 w 69" name="T6"/>
                <a:gd fmla="*/ 46 h 54" name="T7"/>
                <a:gd fmla="*/ 35 w 69" name="T8"/>
                <a:gd fmla="*/ 26 h 54" name="T9"/>
                <a:gd fmla="*/ 33 w 69" name="T10"/>
                <a:gd fmla="*/ 29 h 54" name="T11"/>
                <a:gd fmla="*/ 32 w 69" name="T12"/>
                <a:gd fmla="*/ 30 h 54" name="T13"/>
                <a:gd fmla="*/ 28 w 69" name="T14"/>
                <a:gd fmla="*/ 31 h 54" name="T15"/>
                <a:gd fmla="*/ 17 w 69" name="T16"/>
                <a:gd fmla="*/ 41 h 54" name="T17"/>
                <a:gd fmla="*/ 2 w 69" name="T18"/>
                <a:gd fmla="*/ 51 h 54" name="T19"/>
                <a:gd fmla="*/ 2 w 69" name="T20"/>
                <a:gd fmla="*/ 54 h 54" name="T21"/>
                <a:gd fmla="*/ 2 w 69" name="T22"/>
                <a:gd fmla="*/ 54 h 54" name="T23"/>
                <a:gd fmla="*/ 7 w 69" name="T24"/>
                <a:gd fmla="*/ 51 h 54" name="T25"/>
                <a:gd fmla="*/ 18 w 69" name="T26"/>
                <a:gd fmla="*/ 46 h 54" name="T27"/>
                <a:gd fmla="*/ 26 w 69" name="T28"/>
                <a:gd fmla="*/ 38 h 54" name="T29"/>
                <a:gd fmla="*/ 30 w 69" name="T30"/>
                <a:gd fmla="*/ 33 h 54" name="T31"/>
                <a:gd fmla="*/ 31 w 69" name="T32"/>
                <a:gd fmla="*/ 34 h 54" name="T33"/>
                <a:gd fmla="*/ 68 w 69" name="T34"/>
                <a:gd fmla="*/ 0 h 54" name="T35"/>
                <a:gd fmla="*/ 64 w 69" name="T36"/>
                <a:gd fmla="*/ 0 h 54" name="T37"/>
                <a:gd fmla="*/ 55 w 69" name="T38"/>
                <a:gd fmla="*/ 5 h 54" name="T39"/>
                <a:gd fmla="*/ 52 w 69" name="T40"/>
                <a:gd fmla="*/ 7 h 54" name="T41"/>
                <a:gd fmla="*/ 47 w 69" name="T42"/>
                <a:gd fmla="*/ 11 h 54" name="T43"/>
                <a:gd fmla="*/ 45 w 69" name="T44"/>
                <a:gd fmla="*/ 14 h 54" name="T45"/>
                <a:gd fmla="*/ 45 w 69" name="T46"/>
                <a:gd fmla="*/ 16 h 54" name="T47"/>
                <a:gd fmla="*/ 31 w 69" name="T48"/>
                <a:gd fmla="*/ 26 h 54" name="T49"/>
                <a:gd fmla="*/ 40 w 69" name="T50"/>
                <a:gd fmla="*/ 21 h 54" name="T51"/>
                <a:gd fmla="*/ 42 w 69" name="T52"/>
                <a:gd fmla="*/ 21 h 54" name="T53"/>
                <a:gd fmla="*/ 58 w 69" name="T54"/>
                <a:gd fmla="*/ 7 h 54" name="T55"/>
                <a:gd fmla="*/ 58 w 69" name="T56"/>
                <a:gd fmla="*/ 7 h 54" name="T57"/>
                <a:gd fmla="*/ 57 w 69" name="T58"/>
                <a:gd fmla="*/ 6 h 54" name="T59"/>
                <a:gd fmla="*/ 60 w 69" name="T60"/>
                <a:gd fmla="*/ 4 h 54" name="T61"/>
                <a:gd fmla="*/ 69 w 69" name="T62"/>
                <a:gd fmla="*/ 1 h 54" name="T63"/>
                <a:gd fmla="*/ 68 w 69" name="T64"/>
                <a:gd fmla="*/ 0 h 5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 w="69">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solidFill>
              <a:schemeClr val="accent1"/>
            </a:solidFill>
            <a:ln>
              <a:solidFill>
                <a:schemeClr val="accent2"/>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97" name="Freeform 154"/>
            <p:cNvSpPr>
              <a:spLocks noEditPoints="1"/>
            </p:cNvSpPr>
            <p:nvPr/>
          </p:nvSpPr>
          <p:spPr bwMode="auto">
            <a:xfrm>
              <a:off x="6456433" y="3434555"/>
              <a:ext cx="228600" cy="74613"/>
            </a:xfrm>
            <a:custGeom>
              <a:gdLst>
                <a:gd fmla="*/ 40 w 106" name="T0"/>
                <a:gd fmla="*/ 13 h 35" name="T1"/>
                <a:gd fmla="*/ 38 w 106" name="T2"/>
                <a:gd fmla="*/ 15 h 35" name="T3"/>
                <a:gd fmla="*/ 44 w 106" name="T4"/>
                <a:gd fmla="*/ 14 h 35" name="T5"/>
                <a:gd fmla="*/ 53 w 106" name="T6"/>
                <a:gd fmla="*/ 8 h 35" name="T7"/>
                <a:gd fmla="*/ 20 w 106" name="T8"/>
                <a:gd fmla="*/ 18 h 35" name="T9"/>
                <a:gd fmla="*/ 1 w 106" name="T10"/>
                <a:gd fmla="*/ 33 h 35" name="T11"/>
                <a:gd fmla="*/ 1 w 106" name="T12"/>
                <a:gd fmla="*/ 35 h 35" name="T13"/>
                <a:gd fmla="*/ 2 w 106" name="T14"/>
                <a:gd fmla="*/ 34 h 35" name="T15"/>
                <a:gd fmla="*/ 12 w 106" name="T16"/>
                <a:gd fmla="*/ 26 h 35" name="T17"/>
                <a:gd fmla="*/ 8 w 106" name="T18"/>
                <a:gd fmla="*/ 31 h 35" name="T19"/>
                <a:gd fmla="*/ 9 w 106" name="T20"/>
                <a:gd fmla="*/ 32 h 35" name="T21"/>
                <a:gd fmla="*/ 21 w 106" name="T22"/>
                <a:gd fmla="*/ 19 h 35" name="T23"/>
                <a:gd fmla="*/ 32 w 106" name="T24"/>
                <a:gd fmla="*/ 16 h 35" name="T25"/>
                <a:gd fmla="*/ 37 w 106" name="T26"/>
                <a:gd fmla="*/ 13 h 35" name="T27"/>
                <a:gd fmla="*/ 28 w 106" name="T28"/>
                <a:gd fmla="*/ 14 h 35" name="T29"/>
                <a:gd fmla="*/ 49 w 106" name="T30"/>
                <a:gd fmla="*/ 11 h 35" name="T31"/>
                <a:gd fmla="*/ 92 w 106" name="T32"/>
                <a:gd fmla="*/ 22 h 35" name="T33"/>
                <a:gd fmla="*/ 100 w 106" name="T34"/>
                <a:gd fmla="*/ 10 h 35" name="T35"/>
                <a:gd fmla="*/ 92 w 106" name="T36"/>
                <a:gd fmla="*/ 22 h 35" name="T37"/>
                <a:gd fmla="*/ 84 w 106" name="T38"/>
                <a:gd fmla="*/ 2 h 35" name="T39"/>
                <a:gd fmla="*/ 61 w 106" name="T40"/>
                <a:gd fmla="*/ 8 h 35" name="T41"/>
                <a:gd fmla="*/ 54 w 106" name="T42"/>
                <a:gd fmla="*/ 8 h 35" name="T43"/>
                <a:gd fmla="*/ 50 w 106" name="T44"/>
                <a:gd fmla="*/ 13 h 35" name="T45"/>
                <a:gd fmla="*/ 62 w 106" name="T46"/>
                <a:gd fmla="*/ 9 h 35" name="T47"/>
                <a:gd fmla="*/ 68 w 106" name="T48"/>
                <a:gd fmla="*/ 8 h 35" name="T49"/>
                <a:gd fmla="*/ 69 w 106" name="T50"/>
                <a:gd fmla="*/ 8 h 35" name="T51"/>
                <a:gd fmla="*/ 82 w 106" name="T52"/>
                <a:gd fmla="*/ 6 h 35" name="T53"/>
                <a:gd fmla="*/ 83 w 106" name="T54"/>
                <a:gd fmla="*/ 5 h 35" name="T55"/>
                <a:gd fmla="*/ 84 w 106" name="T56"/>
                <a:gd fmla="*/ 5 h 35" name="T57"/>
                <a:gd fmla="*/ 99 w 106" name="T58"/>
                <a:gd fmla="*/ 2 h 35" name="T59"/>
                <a:gd fmla="*/ 100 w 106" name="T60"/>
                <a:gd fmla="*/ 2 h 35" name="T61"/>
                <a:gd fmla="*/ 94 w 106" name="T62"/>
                <a:gd fmla="*/ 13 h 35" name="T63"/>
                <a:gd fmla="*/ 89 w 106" name="T64"/>
                <a:gd fmla="*/ 24 h 35" name="T65"/>
                <a:gd fmla="*/ 90 w 106" name="T66"/>
                <a:gd fmla="*/ 25 h 35" name="T67"/>
                <a:gd fmla="*/ 91 w 106" name="T68"/>
                <a:gd fmla="*/ 25 h 35" name="T69"/>
                <a:gd fmla="*/ 100 w 106" name="T70"/>
                <a:gd fmla="*/ 13 h 35" name="T71"/>
                <a:gd fmla="*/ 105 w 106" name="T72"/>
                <a:gd fmla="*/ 3 h 35" name="T73"/>
                <a:gd fmla="*/ 105 w 106" name="T74"/>
                <a:gd fmla="*/ 2 h 35" name="T75"/>
                <a:gd fmla="*/ 97 w 106" name="T76"/>
                <a:gd fmla="*/ 0 h 35"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5" w="10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solidFill>
              <a:schemeClr val="accent1"/>
            </a:solidFill>
            <a:ln>
              <a:solidFill>
                <a:schemeClr val="accent2"/>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98" name="Freeform 155"/>
            <p:cNvSpPr>
              <a:spLocks noEditPoints="1"/>
            </p:cNvSpPr>
            <p:nvPr/>
          </p:nvSpPr>
          <p:spPr bwMode="auto">
            <a:xfrm>
              <a:off x="6677095" y="3450430"/>
              <a:ext cx="204788" cy="209550"/>
            </a:xfrm>
            <a:custGeom>
              <a:gdLst>
                <a:gd fmla="*/ 36 w 95" name="T0"/>
                <a:gd fmla="*/ 97 h 97" name="T1"/>
                <a:gd fmla="*/ 44 w 95" name="T2"/>
                <a:gd fmla="*/ 97 h 97" name="T3"/>
                <a:gd fmla="*/ 46 w 95" name="T4"/>
                <a:gd fmla="*/ 95 h 97" name="T5"/>
                <a:gd fmla="*/ 44 w 95" name="T6"/>
                <a:gd fmla="*/ 95 h 97" name="T7"/>
                <a:gd fmla="*/ 27 w 95" name="T8"/>
                <a:gd fmla="*/ 93 h 97" name="T9"/>
                <a:gd fmla="*/ 34 w 95" name="T10"/>
                <a:gd fmla="*/ 97 h 97" name="T11"/>
                <a:gd fmla="*/ 27 w 95" name="T12"/>
                <a:gd fmla="*/ 93 h 97" name="T13"/>
                <a:gd fmla="*/ 16 w 95" name="T14"/>
                <a:gd fmla="*/ 90 h 97" name="T15"/>
                <a:gd fmla="*/ 23 w 95" name="T16"/>
                <a:gd fmla="*/ 93 h 97" name="T17"/>
                <a:gd fmla="*/ 18 w 95" name="T18"/>
                <a:gd fmla="*/ 88 h 97" name="T19"/>
                <a:gd fmla="*/ 11 w 95" name="T20"/>
                <a:gd fmla="*/ 85 h 97" name="T21"/>
                <a:gd fmla="*/ 16 w 95" name="T22"/>
                <a:gd fmla="*/ 87 h 97" name="T23"/>
                <a:gd fmla="*/ 7 w 95" name="T24"/>
                <a:gd fmla="*/ 75 h 97" name="T25"/>
                <a:gd fmla="*/ 10 w 95" name="T26"/>
                <a:gd fmla="*/ 83 h 97" name="T27"/>
                <a:gd fmla="*/ 7 w 95" name="T28"/>
                <a:gd fmla="*/ 75 h 97" name="T29"/>
                <a:gd fmla="*/ 1 w 95" name="T30"/>
                <a:gd fmla="*/ 43 h 97" name="T31"/>
                <a:gd fmla="*/ 2 w 95" name="T32"/>
                <a:gd fmla="*/ 66 h 97" name="T33"/>
                <a:gd fmla="*/ 3 w 95" name="T34"/>
                <a:gd fmla="*/ 69 h 97" name="T35"/>
                <a:gd fmla="*/ 6 w 95" name="T36"/>
                <a:gd fmla="*/ 73 h 97" name="T37"/>
                <a:gd fmla="*/ 3 w 95" name="T38"/>
                <a:gd fmla="*/ 40 h 97" name="T39"/>
                <a:gd fmla="*/ 73 w 95" name="T40"/>
                <a:gd fmla="*/ 90 h 97" name="T41"/>
                <a:gd fmla="*/ 92 w 95" name="T42"/>
                <a:gd fmla="*/ 75 h 97" name="T43"/>
                <a:gd fmla="*/ 5 w 95" name="T44"/>
                <a:gd fmla="*/ 38 h 97" name="T45"/>
                <a:gd fmla="*/ 6 w 95" name="T46"/>
                <a:gd fmla="*/ 50 h 97" name="T47"/>
                <a:gd fmla="*/ 24 w 95" name="T48"/>
                <a:gd fmla="*/ 80 h 97" name="T49"/>
                <a:gd fmla="*/ 25 w 95" name="T50"/>
                <a:gd fmla="*/ 81 h 97" name="T51"/>
                <a:gd fmla="*/ 49 w 95" name="T52"/>
                <a:gd fmla="*/ 93 h 97" name="T53"/>
                <a:gd fmla="*/ 49 w 95" name="T54"/>
                <a:gd fmla="*/ 93 h 97" name="T55"/>
                <a:gd fmla="*/ 49 w 95" name="T56"/>
                <a:gd fmla="*/ 95 h 97" name="T57"/>
                <a:gd fmla="*/ 62 w 95" name="T58"/>
                <a:gd fmla="*/ 95 h 97" name="T59"/>
                <a:gd fmla="*/ 65 w 95" name="T60"/>
                <a:gd fmla="*/ 93 h 97" name="T61"/>
                <a:gd fmla="*/ 74 w 95" name="T62"/>
                <a:gd fmla="*/ 92 h 97" name="T63"/>
                <a:gd fmla="*/ 75 w 95" name="T64"/>
                <a:gd fmla="*/ 91 h 97" name="T65"/>
                <a:gd fmla="*/ 77 w 95" name="T66"/>
                <a:gd fmla="*/ 92 h 97" name="T67"/>
                <a:gd fmla="*/ 94 w 95" name="T68"/>
                <a:gd fmla="*/ 73 h 97" name="T69"/>
                <a:gd fmla="*/ 85 w 95" name="T70"/>
                <a:gd fmla="*/ 78 h 97" name="T71"/>
                <a:gd fmla="*/ 64 w 95" name="T72"/>
                <a:gd fmla="*/ 92 h 97" name="T73"/>
                <a:gd fmla="*/ 55 w 95" name="T74"/>
                <a:gd fmla="*/ 92 h 97" name="T75"/>
                <a:gd fmla="*/ 10 w 95" name="T76"/>
                <a:gd fmla="*/ 58 h 97" name="T77"/>
                <a:gd fmla="*/ 5 w 95" name="T78"/>
                <a:gd fmla="*/ 38 h 97" name="T79"/>
                <a:gd fmla="*/ 1 w 95" name="T80"/>
                <a:gd fmla="*/ 28 h 97" name="T81"/>
                <a:gd fmla="*/ 1 w 95" name="T82"/>
                <a:gd fmla="*/ 39 h 97" name="T83"/>
                <a:gd fmla="*/ 5 w 95" name="T84"/>
                <a:gd fmla="*/ 36 h 97" name="T85"/>
                <a:gd fmla="*/ 4 w 95" name="T86"/>
                <a:gd fmla="*/ 25 h 97" name="T87"/>
                <a:gd fmla="*/ 4 w 95" name="T88"/>
                <a:gd fmla="*/ 0 h 97" name="T89"/>
                <a:gd fmla="*/ 1 w 95" name="T90"/>
                <a:gd fmla="*/ 17 h 97" name="T91"/>
                <a:gd fmla="*/ 5 w 95" name="T92"/>
                <a:gd fmla="*/ 23 h 97" name="T93"/>
                <a:gd fmla="*/ 5 w 95" name="T94"/>
                <a:gd fmla="*/ 1 h 97" name="T95"/>
                <a:gd fmla="*/ 6 w 95" name="T96"/>
                <a:gd fmla="*/ 1 h 97" name="T97"/>
                <a:gd fmla="*/ 4 w 95" name="T98"/>
                <a:gd fmla="*/ 0 h 9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7" w="95">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solidFill>
              <a:schemeClr val="accent1"/>
            </a:solidFill>
            <a:ln>
              <a:solidFill>
                <a:schemeClr val="accent2"/>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276" name="任意多边形 275"/>
            <p:cNvSpPr/>
            <p:nvPr/>
          </p:nvSpPr>
          <p:spPr bwMode="auto">
            <a:xfrm>
              <a:off x="6499831" y="2840830"/>
              <a:ext cx="676789" cy="1006475"/>
            </a:xfrm>
            <a:custGeom>
              <a:gdLst>
                <a:gd fmla="*/ 612728 w 676789" name="connsiteX0"/>
                <a:gd fmla="*/ 981075 h 1006475" name="connsiteY0"/>
                <a:gd fmla="*/ 614865 w 676789" name="connsiteX1"/>
                <a:gd fmla="*/ 981075 h 1006475" name="connsiteY1"/>
                <a:gd fmla="*/ 614865 w 676789" name="connsiteX2"/>
                <a:gd fmla="*/ 983192 h 1006475" name="connsiteY2"/>
                <a:gd fmla="*/ 595632 w 676789" name="connsiteX3"/>
                <a:gd fmla="*/ 993775 h 1006475" name="connsiteY3"/>
                <a:gd fmla="*/ 565713 w 676789" name="connsiteX4"/>
                <a:gd fmla="*/ 1006475 h 1006475" name="connsiteY4"/>
                <a:gd fmla="*/ 563576 w 676789" name="connsiteX5"/>
                <a:gd fmla="*/ 1006475 h 1006475" name="connsiteY5"/>
                <a:gd fmla="*/ 561439 w 676789" name="connsiteX6"/>
                <a:gd fmla="*/ 1006475 h 1006475" name="connsiteY6"/>
                <a:gd fmla="*/ 563576 w 676789" name="connsiteX7"/>
                <a:gd fmla="*/ 1004358 h 1006475" name="connsiteY7"/>
                <a:gd fmla="*/ 593495 w 676789" name="connsiteX8"/>
                <a:gd fmla="*/ 989542 h 1006475" name="connsiteY8"/>
                <a:gd fmla="*/ 612728 w 676789" name="connsiteX9"/>
                <a:gd fmla="*/ 981075 h 1006475" name="connsiteY9"/>
                <a:gd fmla="*/ 636513 w 676789" name="connsiteX10"/>
                <a:gd fmla="*/ 941387 h 1006475" name="connsiteY10"/>
                <a:gd fmla="*/ 638663 w 676789" name="connsiteX11"/>
                <a:gd fmla="*/ 945683 h 1006475" name="connsiteY11"/>
                <a:gd fmla="*/ 632211 w 676789" name="connsiteX12"/>
                <a:gd fmla="*/ 947830 h 1006475" name="connsiteY12"/>
                <a:gd fmla="*/ 582742 w 676789" name="connsiteX13"/>
                <a:gd fmla="*/ 975752 h 1006475" name="connsiteY13"/>
                <a:gd fmla="*/ 578441 w 676789" name="connsiteX14"/>
                <a:gd fmla="*/ 977900 h 1006475" name="connsiteY14"/>
                <a:gd fmla="*/ 576290 w 676789" name="connsiteX15"/>
                <a:gd fmla="*/ 977900 h 1006475" name="connsiteY15"/>
                <a:gd fmla="*/ 576290 w 676789" name="connsiteX16"/>
                <a:gd fmla="*/ 973604 h 1006475" name="connsiteY16"/>
                <a:gd fmla="*/ 580592 w 676789" name="connsiteX17"/>
                <a:gd fmla="*/ 971456 h 1006475" name="connsiteY17"/>
                <a:gd fmla="*/ 589195 w 676789" name="connsiteX18"/>
                <a:gd fmla="*/ 967161 h 1006475" name="connsiteY18"/>
                <a:gd fmla="*/ 636513 w 676789" name="connsiteX19"/>
                <a:gd fmla="*/ 941387 h 1006475" name="connsiteY19"/>
                <a:gd fmla="*/ 642931 w 676789" name="connsiteX20"/>
                <a:gd fmla="*/ 914400 h 1006475" name="connsiteY20"/>
                <a:gd fmla="*/ 645048 w 676789" name="connsiteX21"/>
                <a:gd fmla="*/ 914400 h 1006475" name="connsiteY21"/>
                <a:gd fmla="*/ 645048 w 676789" name="connsiteX22"/>
                <a:gd fmla="*/ 916483 h 1006475" name="connsiteY22"/>
                <a:gd fmla="*/ 606948 w 676789" name="connsiteX23"/>
                <a:gd fmla="*/ 937320 h 1006475" name="connsiteY23"/>
                <a:gd fmla="*/ 600598 w 676789" name="connsiteX24"/>
                <a:gd fmla="*/ 939403 h 1006475" name="connsiteY24"/>
                <a:gd fmla="*/ 581548 w 676789" name="connsiteX25"/>
                <a:gd fmla="*/ 947738 h 1006475" name="connsiteY25"/>
                <a:gd fmla="*/ 579431 w 676789" name="connsiteX26"/>
                <a:gd fmla="*/ 943571 h 1006475" name="connsiteY26"/>
                <a:gd fmla="*/ 602714 w 676789" name="connsiteX27"/>
                <a:gd fmla="*/ 933152 h 1006475" name="connsiteY27"/>
                <a:gd fmla="*/ 609064 w 676789" name="connsiteX28"/>
                <a:gd fmla="*/ 931069 h 1006475" name="connsiteY28"/>
                <a:gd fmla="*/ 642931 w 676789" name="connsiteX29"/>
                <a:gd fmla="*/ 914400 h 1006475" name="connsiteY29"/>
                <a:gd fmla="*/ 656888 w 676789" name="connsiteX30"/>
                <a:gd fmla="*/ 892175 h 1006475" name="connsiteY30"/>
                <a:gd fmla="*/ 663437 w 676789" name="connsiteX31"/>
                <a:gd fmla="*/ 892175 h 1006475" name="connsiteY31"/>
                <a:gd fmla="*/ 665619 w 676789" name="connsiteX32"/>
                <a:gd fmla="*/ 892175 h 1006475" name="connsiteY32"/>
                <a:gd fmla="*/ 665619 w 676789" name="connsiteX33"/>
                <a:gd fmla="*/ 896408 h 1006475" name="connsiteY33"/>
                <a:gd fmla="*/ 663437 w 676789" name="connsiteX34"/>
                <a:gd fmla="*/ 896408 h 1006475" name="connsiteY34"/>
                <a:gd fmla="*/ 654705 w 676789" name="connsiteX35"/>
                <a:gd fmla="*/ 896408 h 1006475" name="connsiteY35"/>
                <a:gd fmla="*/ 632877 w 676789" name="connsiteX36"/>
                <a:gd fmla="*/ 904875 h 1006475" name="connsiteY36"/>
                <a:gd fmla="*/ 615415 w 676789" name="connsiteX37"/>
                <a:gd fmla="*/ 911225 h 1006475" name="connsiteY37"/>
                <a:gd fmla="*/ 608866 w 676789" name="connsiteX38"/>
                <a:gd fmla="*/ 913342 h 1006475" name="connsiteY38"/>
                <a:gd fmla="*/ 602318 w 676789" name="connsiteX39"/>
                <a:gd fmla="*/ 915458 h 1006475" name="connsiteY39"/>
                <a:gd fmla="*/ 602318 w 676789" name="connsiteX40"/>
                <a:gd fmla="*/ 917575 h 1006475" name="connsiteY40"/>
                <a:gd fmla="*/ 600135 w 676789" name="connsiteX41"/>
                <a:gd fmla="*/ 913342 h 1006475" name="connsiteY41"/>
                <a:gd fmla="*/ 611049 w 676789" name="connsiteX42"/>
                <a:gd fmla="*/ 909108 h 1006475" name="connsiteY42"/>
                <a:gd fmla="*/ 617598 w 676789" name="connsiteX43"/>
                <a:gd fmla="*/ 906992 h 1006475" name="connsiteY43"/>
                <a:gd fmla="*/ 656888 w 676789" name="connsiteX44"/>
                <a:gd fmla="*/ 892175 h 1006475" name="connsiteY44"/>
                <a:gd fmla="*/ 671438 w 676789" name="connsiteX45"/>
                <a:gd fmla="*/ 866775 h 1006475" name="connsiteY45"/>
                <a:gd fmla="*/ 671438 w 676789" name="connsiteX46"/>
                <a:gd fmla="*/ 871084 h 1006475" name="connsiteY46"/>
                <a:gd fmla="*/ 669287 w 676789" name="connsiteX47"/>
                <a:gd fmla="*/ 871084 h 1006475" name="connsiteY47"/>
                <a:gd fmla="*/ 660684 w 676789" name="connsiteX48"/>
                <a:gd fmla="*/ 873238 h 1006475" name="connsiteY48"/>
                <a:gd fmla="*/ 641326 w 676789" name="connsiteX49"/>
                <a:gd fmla="*/ 881856 h 1006475" name="connsiteY49"/>
                <a:gd fmla="*/ 619818 w 676789" name="connsiteX50"/>
                <a:gd fmla="*/ 894783 h 1006475" name="connsiteY50"/>
                <a:gd fmla="*/ 615517 w 676789" name="connsiteX51"/>
                <a:gd fmla="*/ 896938 h 1006475" name="connsiteY51"/>
                <a:gd fmla="*/ 613366 w 676789" name="connsiteX52"/>
                <a:gd fmla="*/ 896938 h 1006475" name="connsiteY52"/>
                <a:gd fmla="*/ 611215 w 676789" name="connsiteX53"/>
                <a:gd fmla="*/ 892629 h 1006475" name="connsiteY53"/>
                <a:gd fmla="*/ 615517 w 676789" name="connsiteX54"/>
                <a:gd fmla="*/ 892629 h 1006475" name="connsiteY54"/>
                <a:gd fmla="*/ 619818 w 676789" name="connsiteX55"/>
                <a:gd fmla="*/ 888320 h 1006475" name="connsiteY55"/>
                <a:gd fmla="*/ 643477 w 676789" name="connsiteX56"/>
                <a:gd fmla="*/ 877547 h 1006475" name="connsiteY56"/>
                <a:gd fmla="*/ 662834 w 676789" name="connsiteX57"/>
                <a:gd fmla="*/ 868929 h 1006475" name="connsiteY57"/>
                <a:gd fmla="*/ 671438 w 676789" name="connsiteX58"/>
                <a:gd fmla="*/ 866775 h 1006475" name="connsiteY58"/>
                <a:gd fmla="*/ 671474 w 676789" name="connsiteX59"/>
                <a:gd fmla="*/ 844550 h 1006475" name="connsiteY59"/>
                <a:gd fmla="*/ 673607 w 676789" name="connsiteX60"/>
                <a:gd fmla="*/ 844550 h 1006475" name="connsiteY60"/>
                <a:gd fmla="*/ 675740 w 676789" name="connsiteX61"/>
                <a:gd fmla="*/ 846704 h 1006475" name="connsiteY61"/>
                <a:gd fmla="*/ 675740 w 676789" name="connsiteX62"/>
                <a:gd fmla="*/ 848859 h 1006475" name="connsiteY62"/>
                <a:gd fmla="*/ 671474 w 676789" name="connsiteX63"/>
                <a:gd fmla="*/ 851013 h 1006475" name="connsiteY63"/>
                <a:gd fmla="*/ 669341 w 676789" name="connsiteX64"/>
                <a:gd fmla="*/ 851013 h 1006475" name="connsiteY64"/>
                <a:gd fmla="*/ 665074 w 676789" name="connsiteX65"/>
                <a:gd fmla="*/ 851013 h 1006475" name="connsiteY65"/>
                <a:gd fmla="*/ 639476 w 676789" name="connsiteX66"/>
                <a:gd fmla="*/ 859631 h 1006475" name="connsiteY66"/>
                <a:gd fmla="*/ 624543 w 676789" name="connsiteX67"/>
                <a:gd fmla="*/ 868249 h 1006475" name="connsiteY67"/>
                <a:gd fmla="*/ 620277 w 676789" name="connsiteX68"/>
                <a:gd fmla="*/ 870404 h 1006475" name="connsiteY68"/>
                <a:gd fmla="*/ 611744 w 676789" name="connsiteX69"/>
                <a:gd fmla="*/ 874713 h 1006475" name="connsiteY69"/>
                <a:gd fmla="*/ 609610 w 676789" name="connsiteX70"/>
                <a:gd fmla="*/ 874713 h 1006475" name="connsiteY70"/>
                <a:gd fmla="*/ 609610 w 676789" name="connsiteX71"/>
                <a:gd fmla="*/ 872558 h 1006475" name="connsiteY71"/>
                <a:gd fmla="*/ 620277 w 676789" name="connsiteX72"/>
                <a:gd fmla="*/ 866095 h 1006475" name="connsiteY72"/>
                <a:gd fmla="*/ 624543 w 676789" name="connsiteX73"/>
                <a:gd fmla="*/ 863940 h 1006475" name="connsiteY73"/>
                <a:gd fmla="*/ 641609 w 676789" name="connsiteX74"/>
                <a:gd fmla="*/ 855322 h 1006475" name="connsiteY74"/>
                <a:gd fmla="*/ 665074 w 676789" name="connsiteX75"/>
                <a:gd fmla="*/ 846704 h 1006475" name="connsiteY75"/>
                <a:gd fmla="*/ 669341 w 676789" name="connsiteX76"/>
                <a:gd fmla="*/ 846704 h 1006475" name="connsiteY76"/>
                <a:gd fmla="*/ 671474 w 676789" name="connsiteX77"/>
                <a:gd fmla="*/ 844550 h 1006475" name="connsiteY77"/>
                <a:gd fmla="*/ 667558 w 676789" name="connsiteX78"/>
                <a:gd fmla="*/ 825500 h 1006475" name="connsiteY78"/>
                <a:gd fmla="*/ 669756 w 676789" name="connsiteX79"/>
                <a:gd fmla="*/ 825500 h 1006475" name="connsiteY79"/>
                <a:gd fmla="*/ 671954 w 676789" name="connsiteX80"/>
                <a:gd fmla="*/ 825500 h 1006475" name="connsiteY80"/>
                <a:gd fmla="*/ 671954 w 676789" name="connsiteX81"/>
                <a:gd fmla="*/ 829830 h 1006475" name="connsiteY81"/>
                <a:gd fmla="*/ 667558 w 676789" name="connsiteX82"/>
                <a:gd fmla="*/ 831994 h 1006475" name="connsiteY82"/>
                <a:gd fmla="*/ 625795 w 676789" name="connsiteX83"/>
                <a:gd fmla="*/ 849313 h 1006475" name="connsiteY83"/>
                <a:gd fmla="*/ 621398 w 676789" name="connsiteX84"/>
                <a:gd fmla="*/ 849313 h 1006475" name="connsiteY84"/>
                <a:gd fmla="*/ 619200 w 676789" name="connsiteX85"/>
                <a:gd fmla="*/ 849313 h 1006475" name="connsiteY85"/>
                <a:gd fmla="*/ 619200 w 676789" name="connsiteX86"/>
                <a:gd fmla="*/ 847148 h 1006475" name="connsiteY86"/>
                <a:gd fmla="*/ 621398 w 676789" name="connsiteX87"/>
                <a:gd fmla="*/ 844983 h 1006475" name="connsiteY87"/>
                <a:gd fmla="*/ 625795 w 676789" name="connsiteX88"/>
                <a:gd fmla="*/ 844983 h 1006475" name="connsiteY88"/>
                <a:gd fmla="*/ 667558 w 676789" name="connsiteX89"/>
                <a:gd fmla="*/ 825500 h 1006475" name="connsiteY89"/>
                <a:gd fmla="*/ 315789 w 676789" name="connsiteX90"/>
                <a:gd fmla="*/ 811212 h 1006475" name="connsiteY90"/>
                <a:gd fmla="*/ 317964 w 676789" name="connsiteX91"/>
                <a:gd fmla="*/ 811212 h 1006475" name="connsiteY91"/>
                <a:gd fmla="*/ 320140 w 676789" name="connsiteX92"/>
                <a:gd fmla="*/ 813329 h 1006475" name="connsiteY92"/>
                <a:gd fmla="*/ 265753 w 676789" name="connsiteX93"/>
                <a:gd fmla="*/ 868362 h 1006475" name="connsiteY93"/>
                <a:gd fmla="*/ 263577 w 676789" name="connsiteX94"/>
                <a:gd fmla="*/ 864129 h 1006475" name="connsiteY94"/>
                <a:gd fmla="*/ 311438 w 676789" name="connsiteX95"/>
                <a:gd fmla="*/ 815445 h 1006475" name="connsiteY95"/>
                <a:gd fmla="*/ 315789 w 676789" name="connsiteX96"/>
                <a:gd fmla="*/ 811212 h 1006475" name="connsiteY96"/>
                <a:gd fmla="*/ 283075 w 676789" name="connsiteX97"/>
                <a:gd fmla="*/ 811212 h 1006475" name="connsiteY97"/>
                <a:gd fmla="*/ 285215 w 676789" name="connsiteX98"/>
                <a:gd fmla="*/ 815491 h 1006475" name="connsiteY98"/>
                <a:gd fmla="*/ 283075 w 676789" name="connsiteX99"/>
                <a:gd fmla="*/ 815491 h 1006475" name="connsiteY99"/>
                <a:gd fmla="*/ 278796 w 676789" name="connsiteX100"/>
                <a:gd fmla="*/ 819771 h 1006475" name="connsiteY100"/>
                <a:gd fmla="*/ 240281 w 676789" name="connsiteX101"/>
                <a:gd fmla="*/ 860425 h 1006475" name="connsiteY101"/>
                <a:gd fmla="*/ 238141 w 676789" name="connsiteX102"/>
                <a:gd fmla="*/ 856145 h 1006475" name="connsiteY102"/>
                <a:gd fmla="*/ 272377 w 676789" name="connsiteX103"/>
                <a:gd fmla="*/ 819771 h 1006475" name="connsiteY103"/>
                <a:gd fmla="*/ 276656 w 676789" name="connsiteX104"/>
                <a:gd fmla="*/ 815491 h 1006475" name="connsiteY104"/>
                <a:gd fmla="*/ 280935 w 676789" name="connsiteX105"/>
                <a:gd fmla="*/ 813352 h 1006475" name="connsiteY105"/>
                <a:gd fmla="*/ 283075 w 676789" name="connsiteX106"/>
                <a:gd fmla="*/ 811212 h 1006475" name="connsiteY106"/>
                <a:gd fmla="*/ 260290 w 676789" name="connsiteX107"/>
                <a:gd fmla="*/ 811212 h 1006475" name="connsiteY107"/>
                <a:gd fmla="*/ 262434 w 676789" name="connsiteX108"/>
                <a:gd fmla="*/ 811212 h 1006475" name="connsiteY108"/>
                <a:gd fmla="*/ 262434 w 676789" name="connsiteX109"/>
                <a:gd fmla="*/ 815508 h 1006475" name="connsiteY109"/>
                <a:gd fmla="*/ 260290 w 676789" name="connsiteX110"/>
                <a:gd fmla="*/ 815508 h 1006475" name="connsiteY110"/>
                <a:gd fmla="*/ 256004 w 676789" name="connsiteX111"/>
                <a:gd fmla="*/ 819803 h 1006475" name="connsiteY111"/>
                <a:gd fmla="*/ 228143 w 676789" name="connsiteX112"/>
                <a:gd fmla="*/ 847725 h 1006475" name="connsiteY112"/>
                <a:gd fmla="*/ 226000 w 676789" name="connsiteX113"/>
                <a:gd fmla="*/ 847725 h 1006475" name="connsiteY113"/>
                <a:gd fmla="*/ 223857 w 676789" name="connsiteX114"/>
                <a:gd fmla="*/ 845577 h 1006475" name="connsiteY114"/>
                <a:gd fmla="*/ 251718 w 676789" name="connsiteX115"/>
                <a:gd fmla="*/ 819803 h 1006475" name="connsiteY115"/>
                <a:gd fmla="*/ 256004 w 676789" name="connsiteX116"/>
                <a:gd fmla="*/ 815508 h 1006475" name="connsiteY116"/>
                <a:gd fmla="*/ 260290 w 676789" name="connsiteX117"/>
                <a:gd fmla="*/ 811212 h 1006475" name="connsiteY117"/>
                <a:gd fmla="*/ 339586 w 676789" name="connsiteX118"/>
                <a:gd fmla="*/ 806450 h 1006475" name="connsiteY118"/>
                <a:gd fmla="*/ 341769 w 676789" name="connsiteX119"/>
                <a:gd fmla="*/ 806450 h 1006475" name="connsiteY119"/>
                <a:gd fmla="*/ 343952 w 676789" name="connsiteX120"/>
                <a:gd fmla="*/ 808587 h 1006475" name="connsiteY120"/>
                <a:gd fmla="*/ 343952 w 676789" name="connsiteX121"/>
                <a:gd fmla="*/ 810724 h 1006475" name="connsiteY121"/>
                <a:gd fmla="*/ 295929 w 676789" name="connsiteX122"/>
                <a:gd fmla="*/ 859876 h 1006475" name="connsiteY122"/>
                <a:gd fmla="*/ 293747 w 676789" name="connsiteX123"/>
                <a:gd fmla="*/ 862013 h 1006475" name="connsiteY123"/>
                <a:gd fmla="*/ 291564 w 676789" name="connsiteX124"/>
                <a:gd fmla="*/ 857739 h 1006475" name="connsiteY124"/>
                <a:gd fmla="*/ 337403 w 676789" name="connsiteX125"/>
                <a:gd fmla="*/ 808587 h 1006475" name="connsiteY125"/>
                <a:gd fmla="*/ 339586 w 676789" name="connsiteX126"/>
                <a:gd fmla="*/ 806450 h 1006475" name="connsiteY126"/>
                <a:gd fmla="*/ 669335 w 676789" name="connsiteX127"/>
                <a:gd fmla="*/ 801687 h 1006475" name="connsiteY127"/>
                <a:gd fmla="*/ 671470 w 676789" name="connsiteX128"/>
                <a:gd fmla="*/ 801687 h 1006475" name="connsiteY128"/>
                <a:gd fmla="*/ 673605 w 676789" name="connsiteX129"/>
                <a:gd fmla="*/ 801687 h 1006475" name="connsiteY129"/>
                <a:gd fmla="*/ 673605 w 676789" name="connsiteX130"/>
                <a:gd fmla="*/ 806083 h 1006475" name="connsiteY130"/>
                <a:gd fmla="*/ 671470 w 676789" name="connsiteX131"/>
                <a:gd fmla="*/ 806083 h 1006475" name="connsiteY131"/>
                <a:gd fmla="*/ 669335 w 676789" name="connsiteX132"/>
                <a:gd fmla="*/ 806083 h 1006475" name="connsiteY132"/>
                <a:gd fmla="*/ 643716 w 676789" name="connsiteX133"/>
                <a:gd fmla="*/ 814875 h 1006475" name="connsiteY133"/>
                <a:gd fmla="*/ 626637 w 676789" name="connsiteX134"/>
                <a:gd fmla="*/ 825866 h 1006475" name="connsiteY134"/>
                <a:gd fmla="*/ 622367 w 676789" name="connsiteX135"/>
                <a:gd fmla="*/ 828064 h 1006475" name="connsiteY135"/>
                <a:gd fmla="*/ 620232 w 676789" name="connsiteX136"/>
                <a:gd fmla="*/ 828064 h 1006475" name="connsiteY136"/>
                <a:gd fmla="*/ 618097 w 676789" name="connsiteX137"/>
                <a:gd fmla="*/ 830262 h 1006475" name="connsiteY137"/>
                <a:gd fmla="*/ 615962 w 676789" name="connsiteX138"/>
                <a:gd fmla="*/ 830262 h 1006475" name="connsiteY138"/>
                <a:gd fmla="*/ 615962 w 676789" name="connsiteX139"/>
                <a:gd fmla="*/ 825866 h 1006475" name="connsiteY139"/>
                <a:gd fmla="*/ 620232 w 676789" name="connsiteX140"/>
                <a:gd fmla="*/ 823668 h 1006475" name="connsiteY140"/>
                <a:gd fmla="*/ 622367 w 676789" name="connsiteX141"/>
                <a:gd fmla="*/ 821470 h 1006475" name="connsiteY141"/>
                <a:gd fmla="*/ 626637 w 676789" name="connsiteX142"/>
                <a:gd fmla="*/ 819271 h 1006475" name="connsiteY142"/>
                <a:gd fmla="*/ 643716 w 676789" name="connsiteX143"/>
                <a:gd fmla="*/ 810479 h 1006475" name="connsiteY143"/>
                <a:gd fmla="*/ 669335 w 676789" name="connsiteX144"/>
                <a:gd fmla="*/ 801687 h 1006475" name="connsiteY144"/>
                <a:gd fmla="*/ 241109 w 676789" name="connsiteX145"/>
                <a:gd fmla="*/ 800100 h 1006475" name="connsiteY145"/>
                <a:gd fmla="*/ 243318 w 676789" name="connsiteX146"/>
                <a:gd fmla="*/ 800100 h 1006475" name="connsiteY146"/>
                <a:gd fmla="*/ 243318 w 676789" name="connsiteX147"/>
                <a:gd fmla="*/ 802217 h 1006475" name="connsiteY147"/>
                <a:gd fmla="*/ 236692 w 676789" name="connsiteX148"/>
                <a:gd fmla="*/ 810683 h 1006475" name="connsiteY148"/>
                <a:gd fmla="*/ 232275 w 676789" name="connsiteX149"/>
                <a:gd fmla="*/ 812800 h 1006475" name="connsiteY149"/>
                <a:gd fmla="*/ 199144 w 676789" name="connsiteX150"/>
                <a:gd fmla="*/ 844550 h 1006475" name="connsiteY150"/>
                <a:gd fmla="*/ 196935 w 676789" name="connsiteX151"/>
                <a:gd fmla="*/ 840317 h 1006475" name="connsiteY151"/>
                <a:gd fmla="*/ 227857 w 676789" name="connsiteX152"/>
                <a:gd fmla="*/ 810683 h 1006475" name="connsiteY152"/>
                <a:gd fmla="*/ 230066 w 676789" name="connsiteX153"/>
                <a:gd fmla="*/ 808567 h 1006475" name="connsiteY153"/>
                <a:gd fmla="*/ 241109 w 676789" name="connsiteX154"/>
                <a:gd fmla="*/ 800100 h 1006475" name="connsiteY154"/>
                <a:gd fmla="*/ 371393 w 676789" name="connsiteX155"/>
                <a:gd fmla="*/ 795337 h 1006475" name="connsiteY155"/>
                <a:gd fmla="*/ 373547 w 676789" name="connsiteX156"/>
                <a:gd fmla="*/ 795337 h 1006475" name="connsiteY156"/>
                <a:gd fmla="*/ 375702 w 676789" name="connsiteX157"/>
                <a:gd fmla="*/ 797472 h 1006475" name="connsiteY157"/>
                <a:gd fmla="*/ 375702 w 676789" name="connsiteX158"/>
                <a:gd fmla="*/ 801742 h 1006475" name="connsiteY158"/>
                <a:gd fmla="*/ 373547 w 676789" name="connsiteX159"/>
                <a:gd fmla="*/ 803877 h 1006475" name="connsiteY159"/>
                <a:gd fmla="*/ 371393 w 676789" name="connsiteX160"/>
                <a:gd fmla="*/ 801742 h 1006475" name="connsiteY160"/>
                <a:gd fmla="*/ 319686 w 676789" name="connsiteX161"/>
                <a:gd fmla="*/ 857250 h 1006475" name="connsiteY161"/>
                <a:gd fmla="*/ 317531 w 676789" name="connsiteX162"/>
                <a:gd fmla="*/ 852980 h 1006475" name="connsiteY162"/>
                <a:gd fmla="*/ 371393 w 676789" name="connsiteX163"/>
                <a:gd fmla="*/ 795337 h 1006475" name="connsiteY163"/>
                <a:gd fmla="*/ 404659 w 676789" name="connsiteX164"/>
                <a:gd fmla="*/ 790575 h 1006475" name="connsiteY164"/>
                <a:gd fmla="*/ 406849 w 676789" name="connsiteX165"/>
                <a:gd fmla="*/ 790575 h 1006475" name="connsiteY165"/>
                <a:gd fmla="*/ 406849 w 676789" name="connsiteX166"/>
                <a:gd fmla="*/ 792765 h 1006475" name="connsiteY166"/>
                <a:gd fmla="*/ 398090 w 676789" name="connsiteX167"/>
                <a:gd fmla="*/ 803713 h 1006475" name="connsiteY167"/>
                <a:gd fmla="*/ 391522 w 676789" name="connsiteX168"/>
                <a:gd fmla="*/ 810282 h 1006475" name="connsiteY168"/>
                <a:gd fmla="*/ 389332 w 676789" name="connsiteX169"/>
                <a:gd fmla="*/ 814661 h 1006475" name="connsiteY169"/>
                <a:gd fmla="*/ 382763 w 676789" name="connsiteX170"/>
                <a:gd fmla="*/ 821230 h 1006475" name="connsiteY170"/>
                <a:gd fmla="*/ 352108 w 676789" name="connsiteX171"/>
                <a:gd fmla="*/ 854075 h 1006475" name="connsiteY171"/>
                <a:gd fmla="*/ 349918 w 676789" name="connsiteX172"/>
                <a:gd fmla="*/ 854075 h 1006475" name="connsiteY172"/>
                <a:gd fmla="*/ 347728 w 676789" name="connsiteX173"/>
                <a:gd fmla="*/ 849696 h 1006475" name="connsiteY173"/>
                <a:gd fmla="*/ 384953 w 676789" name="connsiteX174"/>
                <a:gd fmla="*/ 812471 h 1006475" name="connsiteY174"/>
                <a:gd fmla="*/ 391522 w 676789" name="connsiteX175"/>
                <a:gd fmla="*/ 805902 h 1006475" name="connsiteY175"/>
                <a:gd fmla="*/ 395901 w 676789" name="connsiteX176"/>
                <a:gd fmla="*/ 801523 h 1006475" name="connsiteY176"/>
                <a:gd fmla="*/ 400280 w 676789" name="connsiteX177"/>
                <a:gd fmla="*/ 794954 h 1006475" name="connsiteY177"/>
                <a:gd fmla="*/ 404659 w 676789" name="connsiteX178"/>
                <a:gd fmla="*/ 790575 h 1006475" name="connsiteY178"/>
                <a:gd fmla="*/ 669756 w 676789" name="connsiteX179"/>
                <a:gd fmla="*/ 782637 h 1006475" name="connsiteY179"/>
                <a:gd fmla="*/ 671954 w 676789" name="connsiteX180"/>
                <a:gd fmla="*/ 782637 h 1006475" name="connsiteY180"/>
                <a:gd fmla="*/ 671954 w 676789" name="connsiteX181"/>
                <a:gd fmla="*/ 786967 h 1006475" name="connsiteY181"/>
                <a:gd fmla="*/ 669756 w 676789" name="connsiteX182"/>
                <a:gd fmla="*/ 786967 h 1006475" name="connsiteY182"/>
                <a:gd fmla="*/ 623596 w 676789" name="connsiteX183"/>
                <a:gd fmla="*/ 804285 h 1006475" name="connsiteY183"/>
                <a:gd fmla="*/ 621398 w 676789" name="connsiteX184"/>
                <a:gd fmla="*/ 806450 h 1006475" name="connsiteY184"/>
                <a:gd fmla="*/ 619200 w 676789" name="connsiteX185"/>
                <a:gd fmla="*/ 806450 h 1006475" name="connsiteY185"/>
                <a:gd fmla="*/ 619200 w 676789" name="connsiteX186"/>
                <a:gd fmla="*/ 802120 h 1006475" name="connsiteY186"/>
                <a:gd fmla="*/ 621398 w 676789" name="connsiteX187"/>
                <a:gd fmla="*/ 802120 h 1006475" name="connsiteY187"/>
                <a:gd fmla="*/ 623596 w 676789" name="connsiteX188"/>
                <a:gd fmla="*/ 799955 h 1006475" name="connsiteY188"/>
                <a:gd fmla="*/ 669756 w 676789" name="connsiteX189"/>
                <a:gd fmla="*/ 782637 h 1006475" name="connsiteY189"/>
                <a:gd fmla="*/ 227005 w 676789" name="connsiteX190"/>
                <a:gd fmla="*/ 782637 h 1006475" name="connsiteY190"/>
                <a:gd fmla="*/ 229122 w 676789" name="connsiteX191"/>
                <a:gd fmla="*/ 782637 h 1006475" name="connsiteY191"/>
                <a:gd fmla="*/ 231239 w 676789" name="connsiteX192"/>
                <a:gd fmla="*/ 784780 h 1006475" name="connsiteY192"/>
                <a:gd fmla="*/ 231239 w 676789" name="connsiteX193"/>
                <a:gd fmla="*/ 786923 h 1006475" name="connsiteY193"/>
                <a:gd fmla="*/ 216422 w 676789" name="connsiteX194"/>
                <a:gd fmla="*/ 799782 h 1006475" name="connsiteY194"/>
                <a:gd fmla="*/ 212189 w 676789" name="connsiteX195"/>
                <a:gd fmla="*/ 804068 h 1006475" name="connsiteY195"/>
                <a:gd fmla="*/ 191022 w 676789" name="connsiteX196"/>
                <a:gd fmla="*/ 825500 h 1006475" name="connsiteY196"/>
                <a:gd fmla="*/ 188905 w 676789" name="connsiteX197"/>
                <a:gd fmla="*/ 821214 h 1006475" name="connsiteY197"/>
                <a:gd fmla="*/ 210072 w 676789" name="connsiteX198"/>
                <a:gd fmla="*/ 799782 h 1006475" name="connsiteY198"/>
                <a:gd fmla="*/ 212189 w 676789" name="connsiteX199"/>
                <a:gd fmla="*/ 797639 h 1006475" name="connsiteY199"/>
                <a:gd fmla="*/ 227005 w 676789" name="connsiteX200"/>
                <a:gd fmla="*/ 782637 h 1006475" name="connsiteY200"/>
                <a:gd fmla="*/ 212622 w 676789" name="connsiteX201"/>
                <a:gd fmla="*/ 777875 h 1006475" name="connsiteY201"/>
                <a:gd fmla="*/ 214787 w 676789" name="connsiteX202"/>
                <a:gd fmla="*/ 777875 h 1006475" name="connsiteY202"/>
                <a:gd fmla="*/ 214787 w 676789" name="connsiteX203"/>
                <a:gd fmla="*/ 782161 h 1006475" name="connsiteY203"/>
                <a:gd fmla="*/ 203963 w 676789" name="connsiteX204"/>
                <a:gd fmla="*/ 790734 h 1006475" name="connsiteY204"/>
                <a:gd fmla="*/ 201798 w 676789" name="connsiteX205"/>
                <a:gd fmla="*/ 792877 h 1006475" name="connsiteY205"/>
                <a:gd fmla="*/ 173656 w 676789" name="connsiteX206"/>
                <a:gd fmla="*/ 818595 h 1006475" name="connsiteY206"/>
                <a:gd fmla="*/ 171492 w 676789" name="connsiteX207"/>
                <a:gd fmla="*/ 820738 h 1006475" name="connsiteY207"/>
                <a:gd fmla="*/ 169327 w 676789" name="connsiteX208"/>
                <a:gd fmla="*/ 816452 h 1006475" name="connsiteY208"/>
                <a:gd fmla="*/ 199634 w 676789" name="connsiteX209"/>
                <a:gd fmla="*/ 788591 h 1006475" name="connsiteY209"/>
                <a:gd fmla="*/ 201798 w 676789" name="connsiteX210"/>
                <a:gd fmla="*/ 786447 h 1006475" name="connsiteY210"/>
                <a:gd fmla="*/ 212622 w 676789" name="connsiteX211"/>
                <a:gd fmla="*/ 777875 h 1006475" name="connsiteY211"/>
                <a:gd fmla="*/ 195729 w 676789" name="connsiteX212"/>
                <a:gd fmla="*/ 763587 h 1006475" name="connsiteY212"/>
                <a:gd fmla="*/ 197902 w 676789" name="connsiteX213"/>
                <a:gd fmla="*/ 767765 h 1006475" name="connsiteY213"/>
                <a:gd fmla="*/ 193557 w 676789" name="connsiteX214"/>
                <a:gd fmla="*/ 771942 h 1006475" name="connsiteY214"/>
                <a:gd fmla="*/ 189212 w 676789" name="connsiteX215"/>
                <a:gd fmla="*/ 774031 h 1006475" name="connsiteY215"/>
                <a:gd fmla="*/ 163144 w 676789" name="connsiteX216"/>
                <a:gd fmla="*/ 803275 h 1006475" name="connsiteY216"/>
                <a:gd fmla="*/ 160971 w 676789" name="connsiteX217"/>
                <a:gd fmla="*/ 803275 h 1006475" name="connsiteY217"/>
                <a:gd fmla="*/ 158799 w 676789" name="connsiteX218"/>
                <a:gd fmla="*/ 799097 h 1006475" name="connsiteY218"/>
                <a:gd fmla="*/ 189212 w 676789" name="connsiteX219"/>
                <a:gd fmla="*/ 769853 h 1006475" name="connsiteY219"/>
                <a:gd fmla="*/ 191385 w 676789" name="connsiteX220"/>
                <a:gd fmla="*/ 767765 h 1006475" name="connsiteY220"/>
                <a:gd fmla="*/ 193557 w 676789" name="connsiteX221"/>
                <a:gd fmla="*/ 765676 h 1006475" name="connsiteY221"/>
                <a:gd fmla="*/ 195729 w 676789" name="connsiteX222"/>
                <a:gd fmla="*/ 763587 h 1006475" name="connsiteY222"/>
                <a:gd fmla="*/ 668861 w 676789" name="connsiteX223"/>
                <a:gd fmla="*/ 754062 h 1006475" name="connsiteY223"/>
                <a:gd fmla="*/ 668861 w 676789" name="connsiteX224"/>
                <a:gd fmla="*/ 758392 h 1006475" name="connsiteY224"/>
                <a:gd fmla="*/ 666744 w 676789" name="connsiteX225"/>
                <a:gd fmla="*/ 760556 h 1006475" name="connsiteY225"/>
                <a:gd fmla="*/ 624411 w 676789" name="connsiteX226"/>
                <a:gd fmla="*/ 775710 h 1006475" name="connsiteY226"/>
                <a:gd fmla="*/ 622294 w 676789" name="connsiteX227"/>
                <a:gd fmla="*/ 777875 h 1006475" name="connsiteY227"/>
                <a:gd fmla="*/ 622294 w 676789" name="connsiteX228"/>
                <a:gd fmla="*/ 773545 h 1006475" name="connsiteY228"/>
                <a:gd fmla="*/ 666744 w 676789" name="connsiteX229"/>
                <a:gd fmla="*/ 756227 h 1006475" name="connsiteY229"/>
                <a:gd fmla="*/ 668861 w 676789" name="connsiteX230"/>
                <a:gd fmla="*/ 754062 h 1006475" name="connsiteY230"/>
                <a:gd fmla="*/ 180757 w 676789" name="connsiteX231"/>
                <a:gd fmla="*/ 750887 h 1006475" name="connsiteY231"/>
                <a:gd fmla="*/ 182979 w 676789" name="connsiteX232"/>
                <a:gd fmla="*/ 750887 h 1006475" name="connsiteY232"/>
                <a:gd fmla="*/ 182979 w 676789" name="connsiteX233"/>
                <a:gd fmla="*/ 752976 h 1006475" name="connsiteY233"/>
                <a:gd fmla="*/ 149642 w 676789" name="connsiteX234"/>
                <a:gd fmla="*/ 786397 h 1006475" name="connsiteY234"/>
                <a:gd fmla="*/ 145197 w 676789" name="connsiteX235"/>
                <a:gd fmla="*/ 790575 h 1006475" name="connsiteY235"/>
                <a:gd fmla="*/ 142974 w 676789" name="connsiteX236"/>
                <a:gd fmla="*/ 790575 h 1006475" name="connsiteY236"/>
                <a:gd fmla="*/ 142974 w 676789" name="connsiteX237"/>
                <a:gd fmla="*/ 788486 h 1006475" name="connsiteY237"/>
                <a:gd fmla="*/ 145197 w 676789" name="connsiteX238"/>
                <a:gd fmla="*/ 786397 h 1006475" name="connsiteY238"/>
                <a:gd fmla="*/ 149642 w 676789" name="connsiteX239"/>
                <a:gd fmla="*/ 782220 h 1006475" name="connsiteY239"/>
                <a:gd fmla="*/ 180757 w 676789" name="connsiteX240"/>
                <a:gd fmla="*/ 750887 h 1006475" name="connsiteY240"/>
                <a:gd fmla="*/ 169724 w 676789" name="connsiteX241"/>
                <a:gd fmla="*/ 739775 h 1006475" name="connsiteY241"/>
                <a:gd fmla="*/ 171907 w 676789" name="connsiteX242"/>
                <a:gd fmla="*/ 739775 h 1006475" name="connsiteY242"/>
                <a:gd fmla="*/ 174090 w 676789" name="connsiteX243"/>
                <a:gd fmla="*/ 744141 h 1006475" name="connsiteY243"/>
                <a:gd fmla="*/ 160993 w 676789" name="connsiteX244"/>
                <a:gd fmla="*/ 757238 h 1006475" name="connsiteY244"/>
                <a:gd fmla="*/ 158810 w 676789" name="connsiteX245"/>
                <a:gd fmla="*/ 757238 h 1006475" name="connsiteY245"/>
                <a:gd fmla="*/ 158810 w 676789" name="connsiteX246"/>
                <a:gd fmla="*/ 755055 h 1006475" name="connsiteY246"/>
                <a:gd fmla="*/ 169724 w 676789" name="connsiteX247"/>
                <a:gd fmla="*/ 739775 h 1006475" name="connsiteY247"/>
                <a:gd fmla="*/ 673026 w 676789" name="connsiteX248"/>
                <a:gd fmla="*/ 730250 h 1006475" name="connsiteY248"/>
                <a:gd fmla="*/ 675176 w 676789" name="connsiteX249"/>
                <a:gd fmla="*/ 730250 h 1006475" name="connsiteY249"/>
                <a:gd fmla="*/ 675176 w 676789" name="connsiteX250"/>
                <a:gd fmla="*/ 732448 h 1006475" name="connsiteY250"/>
                <a:gd fmla="*/ 675176 w 676789" name="connsiteX251"/>
                <a:gd fmla="*/ 736844 h 1006475" name="connsiteY251"/>
                <a:gd fmla="*/ 673026 w 676789" name="connsiteX252"/>
                <a:gd fmla="*/ 734646 h 1006475" name="connsiteY252"/>
                <a:gd fmla="*/ 666573 w 676789" name="connsiteX253"/>
                <a:gd fmla="*/ 736844 h 1006475" name="connsiteY253"/>
                <a:gd fmla="*/ 662272 w 676789" name="connsiteX254"/>
                <a:gd fmla="*/ 736844 h 1006475" name="connsiteY254"/>
                <a:gd fmla="*/ 642914 w 676789" name="connsiteX255"/>
                <a:gd fmla="*/ 745636 h 1006475" name="connsiteY255"/>
                <a:gd fmla="*/ 617105 w 676789" name="connsiteX256"/>
                <a:gd fmla="*/ 756627 h 1006475" name="connsiteY256"/>
                <a:gd fmla="*/ 614954 w 676789" name="connsiteX257"/>
                <a:gd fmla="*/ 758825 h 1006475" name="connsiteY257"/>
                <a:gd fmla="*/ 612803 w 676789" name="connsiteX258"/>
                <a:gd fmla="*/ 758825 h 1006475" name="connsiteY258"/>
                <a:gd fmla="*/ 612803 w 676789" name="connsiteX259"/>
                <a:gd fmla="*/ 754429 h 1006475" name="connsiteY259"/>
                <a:gd fmla="*/ 617105 w 676789" name="connsiteX260"/>
                <a:gd fmla="*/ 752231 h 1006475" name="connsiteY260"/>
                <a:gd fmla="*/ 645065 w 676789" name="connsiteX261"/>
                <a:gd fmla="*/ 739042 h 1006475" name="connsiteY261"/>
                <a:gd fmla="*/ 662272 w 676789" name="connsiteX262"/>
                <a:gd fmla="*/ 732448 h 1006475" name="connsiteY262"/>
                <a:gd fmla="*/ 666573 w 676789" name="connsiteX263"/>
                <a:gd fmla="*/ 732448 h 1006475" name="connsiteY263"/>
                <a:gd fmla="*/ 673026 w 676789" name="connsiteX264"/>
                <a:gd fmla="*/ 730250 h 1006475" name="connsiteY264"/>
                <a:gd fmla="*/ 666744 w 676789" name="connsiteX265"/>
                <a:gd fmla="*/ 714375 h 1006475" name="connsiteY265"/>
                <a:gd fmla="*/ 668861 w 676789" name="connsiteX266"/>
                <a:gd fmla="*/ 718502 h 1006475" name="connsiteY266"/>
                <a:gd fmla="*/ 662511 w 676789" name="connsiteX267"/>
                <a:gd fmla="*/ 720566 h 1006475" name="connsiteY267"/>
                <a:gd fmla="*/ 660394 w 676789" name="connsiteX268"/>
                <a:gd fmla="*/ 722630 h 1006475" name="connsiteY268"/>
                <a:gd fmla="*/ 618061 w 676789" name="connsiteX269"/>
                <a:gd fmla="*/ 735013 h 1006475" name="connsiteY269"/>
                <a:gd fmla="*/ 615944 w 676789" name="connsiteX270"/>
                <a:gd fmla="*/ 730885 h 1006475" name="connsiteY270"/>
                <a:gd fmla="*/ 658277 w 676789" name="connsiteX271"/>
                <a:gd fmla="*/ 718502 h 1006475" name="connsiteY271"/>
                <a:gd fmla="*/ 662511 w 676789" name="connsiteX272"/>
                <a:gd fmla="*/ 716439 h 1006475" name="connsiteY272"/>
                <a:gd fmla="*/ 666744 w 676789" name="connsiteX273"/>
                <a:gd fmla="*/ 714375 h 1006475" name="connsiteY273"/>
                <a:gd fmla="*/ 186710 w 676789" name="connsiteX274"/>
                <a:gd fmla="*/ 687387 h 1006475" name="connsiteY274"/>
                <a:gd fmla="*/ 188853 w 676789" name="connsiteX275"/>
                <a:gd fmla="*/ 687387 h 1006475" name="connsiteY275"/>
                <a:gd fmla="*/ 190997 w 676789" name="connsiteX276"/>
                <a:gd fmla="*/ 691771 h 1006475" name="connsiteY276"/>
                <a:gd fmla="*/ 188853 w 676789" name="connsiteX277"/>
                <a:gd fmla="*/ 691771 h 1006475" name="connsiteY277"/>
                <a:gd fmla="*/ 184567 w 676789" name="connsiteX278"/>
                <a:gd fmla="*/ 696156 h 1006475" name="connsiteY278"/>
                <a:gd fmla="*/ 180281 w 676789" name="connsiteX279"/>
                <a:gd fmla="*/ 702733 h 1006475" name="connsiteY279"/>
                <a:gd fmla="*/ 154563 w 676789" name="connsiteX280"/>
                <a:gd fmla="*/ 733425 h 1006475" name="connsiteY280"/>
                <a:gd fmla="*/ 152420 w 676789" name="connsiteX281"/>
                <a:gd fmla="*/ 733425 h 1006475" name="connsiteY281"/>
                <a:gd fmla="*/ 150277 w 676789" name="connsiteX282"/>
                <a:gd fmla="*/ 731233 h 1006475" name="connsiteY282"/>
                <a:gd fmla="*/ 180281 w 676789" name="connsiteX283"/>
                <a:gd fmla="*/ 693964 h 1006475" name="connsiteY283"/>
                <a:gd fmla="*/ 186710 w 676789" name="connsiteX284"/>
                <a:gd fmla="*/ 687387 h 1006475" name="connsiteY284"/>
                <a:gd fmla="*/ 663423 w 676789" name="connsiteX285"/>
                <a:gd fmla="*/ 685800 h 1006475" name="connsiteY285"/>
                <a:gd fmla="*/ 665613 w 676789" name="connsiteX286"/>
                <a:gd fmla="*/ 685800 h 1006475" name="connsiteY286"/>
                <a:gd fmla="*/ 665613 w 676789" name="connsiteX287"/>
                <a:gd fmla="*/ 690033 h 1006475" name="connsiteY287"/>
                <a:gd fmla="*/ 654664 w 676789" name="connsiteX288"/>
                <a:gd fmla="*/ 692150 h 1006475" name="connsiteY288"/>
                <a:gd fmla="*/ 652475 w 676789" name="connsiteX289"/>
                <a:gd fmla="*/ 694267 h 1006475" name="connsiteY289"/>
                <a:gd fmla="*/ 606492 w 676789" name="connsiteX290"/>
                <a:gd fmla="*/ 711200 h 1006475" name="connsiteY290"/>
                <a:gd fmla="*/ 606492 w 676789" name="connsiteX291"/>
                <a:gd fmla="*/ 706967 h 1006475" name="connsiteY291"/>
                <a:gd fmla="*/ 650285 w 676789" name="connsiteX292"/>
                <a:gd fmla="*/ 690033 h 1006475" name="connsiteY292"/>
                <a:gd fmla="*/ 654664 w 676789" name="connsiteX293"/>
                <a:gd fmla="*/ 687917 h 1006475" name="connsiteY293"/>
                <a:gd fmla="*/ 663423 w 676789" name="connsiteX294"/>
                <a:gd fmla="*/ 685800 h 1006475" name="connsiteY294"/>
                <a:gd fmla="*/ 641608 w 676789" name="connsiteX295"/>
                <a:gd fmla="*/ 668337 h 1006475" name="connsiteY295"/>
                <a:gd fmla="*/ 645917 w 676789" name="connsiteX296"/>
                <a:gd fmla="*/ 668337 h 1006475" name="connsiteY296"/>
                <a:gd fmla="*/ 654535 w 676789" name="connsiteX297"/>
                <a:gd fmla="*/ 668337 h 1006475" name="connsiteY297"/>
                <a:gd fmla="*/ 652380 w 676789" name="connsiteX298"/>
                <a:gd fmla="*/ 672703 h 1006475" name="connsiteY298"/>
                <a:gd fmla="*/ 648071 w 676789" name="connsiteX299"/>
                <a:gd fmla="*/ 672703 h 1006475" name="connsiteY299"/>
                <a:gd fmla="*/ 645917 w 676789" name="connsiteX300"/>
                <a:gd fmla="*/ 672703 h 1006475" name="connsiteY300"/>
                <a:gd fmla="*/ 643762 w 676789" name="connsiteX301"/>
                <a:gd fmla="*/ 672703 h 1006475" name="connsiteY301"/>
                <a:gd fmla="*/ 626527 w 676789" name="connsiteX302"/>
                <a:gd fmla="*/ 677068 h 1006475" name="connsiteY302"/>
                <a:gd fmla="*/ 600673 w 676789" name="connsiteX303"/>
                <a:gd fmla="*/ 685800 h 1006475" name="connsiteY303"/>
                <a:gd fmla="*/ 598519 w 676789" name="connsiteX304"/>
                <a:gd fmla="*/ 685800 h 1006475" name="connsiteY304"/>
                <a:gd fmla="*/ 598519 w 676789" name="connsiteX305"/>
                <a:gd fmla="*/ 683617 h 1006475" name="connsiteY305"/>
                <a:gd fmla="*/ 598519 w 676789" name="connsiteX306"/>
                <a:gd fmla="*/ 681434 h 1006475" name="connsiteY306"/>
                <a:gd fmla="*/ 626527 w 676789" name="connsiteX307"/>
                <a:gd fmla="*/ 670520 h 1006475" name="connsiteY307"/>
                <a:gd fmla="*/ 641608 w 676789" name="connsiteX308"/>
                <a:gd fmla="*/ 668337 h 1006475" name="connsiteY308"/>
                <a:gd fmla="*/ 195709 w 676789" name="connsiteX309"/>
                <a:gd fmla="*/ 655637 h 1006475" name="connsiteY309"/>
                <a:gd fmla="*/ 195709 w 676789" name="connsiteX310"/>
                <a:gd fmla="*/ 659870 h 1006475" name="connsiteY310"/>
                <a:gd fmla="*/ 186940 w 676789" name="connsiteX311"/>
                <a:gd fmla="*/ 664104 h 1006475" name="connsiteY311"/>
                <a:gd fmla="*/ 180363 w 676789" name="connsiteX312"/>
                <a:gd fmla="*/ 670454 h 1006475" name="connsiteY312"/>
                <a:gd fmla="*/ 156248 w 676789" name="connsiteX313"/>
                <a:gd fmla="*/ 700087 h 1006475" name="connsiteY313"/>
                <a:gd fmla="*/ 154056 w 676789" name="connsiteX314"/>
                <a:gd fmla="*/ 695854 h 1006475" name="connsiteY314"/>
                <a:gd fmla="*/ 180363 w 676789" name="connsiteX315"/>
                <a:gd fmla="*/ 664104 h 1006475" name="connsiteY315"/>
                <a:gd fmla="*/ 189133 w 676789" name="connsiteX316"/>
                <a:gd fmla="*/ 659870 h 1006475" name="connsiteY316"/>
                <a:gd fmla="*/ 195709 w 676789" name="connsiteX317"/>
                <a:gd fmla="*/ 655637 h 1006475" name="connsiteY317"/>
                <a:gd fmla="*/ 634464 w 676789" name="connsiteX318"/>
                <a:gd fmla="*/ 644525 h 1006475" name="connsiteY318"/>
                <a:gd fmla="*/ 636581 w 676789" name="connsiteX319"/>
                <a:gd fmla="*/ 644525 h 1006475" name="connsiteY319"/>
                <a:gd fmla="*/ 638698 w 676789" name="connsiteX320"/>
                <a:gd fmla="*/ 644525 h 1006475" name="connsiteY320"/>
                <a:gd fmla="*/ 638698 w 676789" name="connsiteX321"/>
                <a:gd fmla="*/ 646793 h 1006475" name="connsiteY321"/>
                <a:gd fmla="*/ 638698 w 676789" name="connsiteX322"/>
                <a:gd fmla="*/ 649061 h 1006475" name="connsiteY322"/>
                <a:gd fmla="*/ 634464 w 676789" name="connsiteX323"/>
                <a:gd fmla="*/ 649061 h 1006475" name="connsiteY323"/>
                <a:gd fmla="*/ 585781 w 676789" name="connsiteX324"/>
                <a:gd fmla="*/ 658132 h 1006475" name="connsiteY324"/>
                <a:gd fmla="*/ 581548 w 676789" name="connsiteX325"/>
                <a:gd fmla="*/ 660400 h 1006475" name="connsiteY325"/>
                <a:gd fmla="*/ 579431 w 676789" name="connsiteX326"/>
                <a:gd fmla="*/ 660400 h 1006475" name="connsiteY326"/>
                <a:gd fmla="*/ 577314 w 676789" name="connsiteX327"/>
                <a:gd fmla="*/ 655864 h 1006475" name="connsiteY327"/>
                <a:gd fmla="*/ 579431 w 676789" name="connsiteX328"/>
                <a:gd fmla="*/ 655864 h 1006475" name="connsiteY328"/>
                <a:gd fmla="*/ 583664 w 676789" name="connsiteX329"/>
                <a:gd fmla="*/ 655864 h 1006475" name="connsiteY329"/>
                <a:gd fmla="*/ 634464 w 676789" name="connsiteX330"/>
                <a:gd fmla="*/ 644525 h 1006475" name="connsiteY330"/>
                <a:gd fmla="*/ 176043 w 676789" name="connsiteX331"/>
                <a:gd fmla="*/ 639762 h 1006475" name="connsiteY331"/>
                <a:gd fmla="*/ 178241 w 676789" name="connsiteX332"/>
                <a:gd fmla="*/ 644260 h 1006475" name="connsiteY332"/>
                <a:gd fmla="*/ 156260 w 676789" name="connsiteX333"/>
                <a:gd fmla="*/ 666750 h 1006475" name="connsiteY333"/>
                <a:gd fmla="*/ 154062 w 676789" name="connsiteX334"/>
                <a:gd fmla="*/ 666750 h 1006475" name="connsiteY334"/>
                <a:gd fmla="*/ 151864 w 676789" name="connsiteX335"/>
                <a:gd fmla="*/ 666750 h 1006475" name="connsiteY335"/>
                <a:gd fmla="*/ 151864 w 676789" name="connsiteX336"/>
                <a:gd fmla="*/ 664501 h 1006475" name="connsiteY336"/>
                <a:gd fmla="*/ 154062 w 676789" name="connsiteX337"/>
                <a:gd fmla="*/ 662252 h 1006475" name="connsiteY337"/>
                <a:gd fmla="*/ 176043 w 676789" name="connsiteX338"/>
                <a:gd fmla="*/ 639762 h 1006475" name="connsiteY338"/>
                <a:gd fmla="*/ 630144 w 676789" name="connsiteX339"/>
                <a:gd fmla="*/ 619125 h 1006475" name="connsiteY339"/>
                <a:gd fmla="*/ 632304 w 676789" name="connsiteX340"/>
                <a:gd fmla="*/ 619125 h 1006475" name="connsiteY340"/>
                <a:gd fmla="*/ 632304 w 676789" name="connsiteX341"/>
                <a:gd fmla="*/ 623207 h 1006475" name="connsiteY341"/>
                <a:gd fmla="*/ 630144 w 676789" name="connsiteX342"/>
                <a:gd fmla="*/ 623207 h 1006475" name="connsiteY342"/>
                <a:gd fmla="*/ 625822 w 676789" name="connsiteX343"/>
                <a:gd fmla="*/ 625248 h 1006475" name="connsiteY343"/>
                <a:gd fmla="*/ 567481 w 676789" name="connsiteX344"/>
                <a:gd fmla="*/ 633413 h 1006475" name="connsiteY344"/>
                <a:gd fmla="*/ 558838 w 676789" name="connsiteX345"/>
                <a:gd fmla="*/ 633413 h 1006475" name="connsiteY345"/>
                <a:gd fmla="*/ 556677 w 676789" name="connsiteX346"/>
                <a:gd fmla="*/ 633413 h 1006475" name="connsiteY346"/>
                <a:gd fmla="*/ 558838 w 676789" name="connsiteX347"/>
                <a:gd fmla="*/ 629331 h 1006475" name="connsiteY347"/>
                <a:gd fmla="*/ 563160 w 676789" name="connsiteX348"/>
                <a:gd fmla="*/ 629331 h 1006475" name="connsiteY348"/>
                <a:gd fmla="*/ 625822 w 676789" name="connsiteX349"/>
                <a:gd fmla="*/ 621166 h 1006475" name="connsiteY349"/>
                <a:gd fmla="*/ 630144 w 676789" name="connsiteX350"/>
                <a:gd fmla="*/ 619125 h 1006475" name="connsiteY350"/>
                <a:gd fmla="*/ 40184 w 676789" name="connsiteX351"/>
                <a:gd fmla="*/ 619125 h 1006475" name="connsiteY351"/>
                <a:gd fmla="*/ 42327 w 676789" name="connsiteX352"/>
                <a:gd fmla="*/ 621242 h 1006475" name="connsiteY352"/>
                <a:gd fmla="*/ 42327 w 676789" name="connsiteX353"/>
                <a:gd fmla="*/ 623358 h 1006475" name="connsiteY353"/>
                <a:gd fmla="*/ 38040 w 676789" name="connsiteX354"/>
                <a:gd fmla="*/ 625475 h 1006475" name="connsiteY354"/>
                <a:gd fmla="*/ 3750 w 676789" name="connsiteX355"/>
                <a:gd fmla="*/ 650875 h 1006475" name="connsiteY355"/>
                <a:gd fmla="*/ 1607 w 676789" name="connsiteX356"/>
                <a:gd fmla="*/ 650875 h 1006475" name="connsiteY356"/>
                <a:gd fmla="*/ 1607 w 676789" name="connsiteX357"/>
                <a:gd fmla="*/ 648758 h 1006475" name="connsiteY357"/>
                <a:gd fmla="*/ 27325 w 676789" name="connsiteX358"/>
                <a:gd fmla="*/ 627592 h 1006475" name="connsiteY358"/>
                <a:gd fmla="*/ 35897 w 676789" name="connsiteX359"/>
                <a:gd fmla="*/ 621242 h 1006475" name="connsiteY359"/>
                <a:gd fmla="*/ 40184 w 676789" name="connsiteX360"/>
                <a:gd fmla="*/ 619125 h 1006475" name="connsiteY360"/>
                <a:gd fmla="*/ 102103 w 676789" name="connsiteX361"/>
                <a:gd fmla="*/ 609600 h 1006475" name="connsiteY361"/>
                <a:gd fmla="*/ 104240 w 676789" name="connsiteX362"/>
                <a:gd fmla="*/ 609600 h 1006475" name="connsiteY362"/>
                <a:gd fmla="*/ 102103 w 676789" name="connsiteX363"/>
                <a:gd fmla="*/ 613965 h 1006475" name="connsiteY363"/>
                <a:gd fmla="*/ 74321 w 676789" name="connsiteX364"/>
                <a:gd fmla="*/ 627062 h 1006475" name="connsiteY364"/>
                <a:gd fmla="*/ 52951 w 676789" name="connsiteX365"/>
                <a:gd fmla="*/ 644525 h 1006475" name="connsiteY365"/>
                <a:gd fmla="*/ 50814 w 676789" name="connsiteX366"/>
                <a:gd fmla="*/ 644525 h 1006475" name="connsiteY366"/>
                <a:gd fmla="*/ 50814 w 676789" name="connsiteX367"/>
                <a:gd fmla="*/ 640159 h 1006475" name="connsiteY367"/>
                <a:gd fmla="*/ 76458 w 676789" name="connsiteX368"/>
                <a:gd fmla="*/ 620514 h 1006475" name="connsiteY368"/>
                <a:gd fmla="*/ 89280 w 676789" name="connsiteX369"/>
                <a:gd fmla="*/ 611783 h 1006475" name="connsiteY369"/>
                <a:gd fmla="*/ 102103 w 676789" name="connsiteX370"/>
                <a:gd fmla="*/ 609600 h 1006475" name="connsiteY370"/>
                <a:gd fmla="*/ 69759 w 676789" name="connsiteX371"/>
                <a:gd fmla="*/ 609600 h 1006475" name="connsiteY371"/>
                <a:gd fmla="*/ 71918 w 676789" name="connsiteX372"/>
                <a:gd fmla="*/ 609600 h 1006475" name="connsiteY372"/>
                <a:gd fmla="*/ 71918 w 676789" name="connsiteX373"/>
                <a:gd fmla="*/ 614010 h 1006475" name="connsiteY373"/>
                <a:gd fmla="*/ 63282 w 676789" name="connsiteX374"/>
                <a:gd fmla="*/ 620624 h 1006475" name="connsiteY374"/>
                <a:gd fmla="*/ 24420 w 676789" name="connsiteX375"/>
                <a:gd fmla="*/ 647083 h 1006475" name="connsiteY375"/>
                <a:gd fmla="*/ 24420 w 676789" name="connsiteX376"/>
                <a:gd fmla="*/ 649288 h 1006475" name="connsiteY376"/>
                <a:gd fmla="*/ 22261 w 676789" name="connsiteX377"/>
                <a:gd fmla="*/ 644878 h 1006475" name="connsiteY377"/>
                <a:gd fmla="*/ 50328 w 676789" name="connsiteX378"/>
                <a:gd fmla="*/ 622829 h 1006475" name="connsiteY378"/>
                <a:gd fmla="*/ 61123 w 676789" name="connsiteX379"/>
                <a:gd fmla="*/ 616215 h 1006475" name="connsiteY379"/>
                <a:gd fmla="*/ 69759 w 676789" name="connsiteX380"/>
                <a:gd fmla="*/ 609600 h 1006475" name="connsiteY380"/>
                <a:gd fmla="*/ 158632 w 676789" name="connsiteX381"/>
                <a:gd fmla="*/ 603250 h 1006475" name="connsiteY381"/>
                <a:gd fmla="*/ 160804 w 676789" name="connsiteX382"/>
                <a:gd fmla="*/ 605404 h 1006475" name="connsiteY382"/>
                <a:gd fmla="*/ 126046 w 676789" name="connsiteX383"/>
                <a:gd fmla="*/ 633413 h 1006475" name="connsiteY383"/>
                <a:gd fmla="*/ 123874 w 676789" name="connsiteX384"/>
                <a:gd fmla="*/ 631258 h 1006475" name="connsiteY384"/>
                <a:gd fmla="*/ 158632 w 676789" name="connsiteX385"/>
                <a:gd fmla="*/ 603250 h 1006475" name="connsiteY385"/>
                <a:gd fmla="*/ 134846 w 676789" name="connsiteX386"/>
                <a:gd fmla="*/ 603250 h 1006475" name="connsiteY386"/>
                <a:gd fmla="*/ 137005 w 676789" name="connsiteX387"/>
                <a:gd fmla="*/ 603250 h 1006475" name="connsiteY387"/>
                <a:gd fmla="*/ 137005 w 676789" name="connsiteX388"/>
                <a:gd fmla="*/ 607546 h 1006475" name="connsiteY388"/>
                <a:gd fmla="*/ 87348 w 676789" name="connsiteX389"/>
                <a:gd fmla="*/ 639763 h 1006475" name="connsiteY389"/>
                <a:gd fmla="*/ 85189 w 676789" name="connsiteX390"/>
                <a:gd fmla="*/ 635467 h 1006475" name="connsiteY390"/>
                <a:gd fmla="*/ 132687 w 676789" name="connsiteX391"/>
                <a:gd fmla="*/ 605398 h 1006475" name="connsiteY391"/>
                <a:gd fmla="*/ 134846 w 676789" name="connsiteX392"/>
                <a:gd fmla="*/ 603250 h 1006475" name="connsiteY392"/>
                <a:gd fmla="*/ 621223 w 676789" name="connsiteX393"/>
                <a:gd fmla="*/ 600075 h 1006475" name="connsiteY393"/>
                <a:gd fmla="*/ 621223 w 676789" name="connsiteX394"/>
                <a:gd fmla="*/ 603885 h 1006475" name="connsiteY394"/>
                <a:gd fmla="*/ 616963 w 676789" name="connsiteX395"/>
                <a:gd fmla="*/ 605790 h 1006475" name="connsiteY395"/>
                <a:gd fmla="*/ 574372 w 676789" name="connsiteX396"/>
                <a:gd fmla="*/ 609600 h 1006475" name="connsiteY396"/>
                <a:gd fmla="*/ 557335 w 676789" name="connsiteX397"/>
                <a:gd fmla="*/ 609600 h 1006475" name="connsiteY397"/>
                <a:gd fmla="*/ 542428 w 676789" name="connsiteX398"/>
                <a:gd fmla="*/ 609600 h 1006475" name="connsiteY398"/>
                <a:gd fmla="*/ 540298 w 676789" name="connsiteX399"/>
                <a:gd fmla="*/ 609600 h 1006475" name="connsiteY399"/>
                <a:gd fmla="*/ 538168 w 676789" name="connsiteX400"/>
                <a:gd fmla="*/ 609600 h 1006475" name="connsiteY400"/>
                <a:gd fmla="*/ 536039 w 676789" name="connsiteX401"/>
                <a:gd fmla="*/ 607695 h 1006475" name="connsiteY401"/>
                <a:gd fmla="*/ 538168 w 676789" name="connsiteX402"/>
                <a:gd fmla="*/ 605790 h 1006475" name="connsiteY402"/>
                <a:gd fmla="*/ 542428 w 676789" name="connsiteX403"/>
                <a:gd fmla="*/ 605790 h 1006475" name="connsiteY403"/>
                <a:gd fmla="*/ 557335 w 676789" name="connsiteX404"/>
                <a:gd fmla="*/ 605790 h 1006475" name="connsiteY404"/>
                <a:gd fmla="*/ 574372 w 676789" name="connsiteX405"/>
                <a:gd fmla="*/ 605790 h 1006475" name="connsiteY405"/>
                <a:gd fmla="*/ 614834 w 676789" name="connsiteX406"/>
                <a:gd fmla="*/ 601980 h 1006475" name="connsiteY406"/>
                <a:gd fmla="*/ 621223 w 676789" name="connsiteX407"/>
                <a:gd fmla="*/ 600075 h 1006475" name="connsiteY407"/>
                <a:gd fmla="*/ 611091 w 676789" name="connsiteX408"/>
                <a:gd fmla="*/ 579437 h 1006475" name="connsiteY408"/>
                <a:gd fmla="*/ 613253 w 676789" name="connsiteX409"/>
                <a:gd fmla="*/ 583882 h 1006475" name="connsiteY409"/>
                <a:gd fmla="*/ 611091 w 676789" name="connsiteX410"/>
                <a:gd fmla="*/ 586104 h 1006475" name="connsiteY410"/>
                <a:gd fmla="*/ 606767 w 676789" name="connsiteX411"/>
                <a:gd fmla="*/ 586104 h 1006475" name="connsiteY411"/>
                <a:gd fmla="*/ 522461 w 676789" name="connsiteX412"/>
                <a:gd fmla="*/ 599439 h 1006475" name="connsiteY412"/>
                <a:gd fmla="*/ 518137 w 676789" name="connsiteX413"/>
                <a:gd fmla="*/ 601662 h 1006475" name="connsiteY413"/>
                <a:gd fmla="*/ 515975 w 676789" name="connsiteX414"/>
                <a:gd fmla="*/ 597217 h 1006475" name="connsiteY414"/>
                <a:gd fmla="*/ 602444 w 676789" name="connsiteX415"/>
                <a:gd fmla="*/ 583882 h 1006475" name="connsiteY415"/>
                <a:gd fmla="*/ 606767 w 676789" name="connsiteX416"/>
                <a:gd fmla="*/ 581659 h 1006475" name="connsiteY416"/>
                <a:gd fmla="*/ 611091 w 676789" name="connsiteX417"/>
                <a:gd fmla="*/ 579437 h 1006475" name="connsiteY417"/>
                <a:gd fmla="*/ 563923 w 676789" name="connsiteX418"/>
                <a:gd fmla="*/ 563562 h 1006475" name="connsiteY418"/>
                <a:gd fmla="*/ 570395 w 676789" name="connsiteX419"/>
                <a:gd fmla="*/ 563562 h 1006475" name="connsiteY419"/>
                <a:gd fmla="*/ 572552 w 676789" name="connsiteX420"/>
                <a:gd fmla="*/ 565626 h 1006475" name="connsiteY420"/>
                <a:gd fmla="*/ 570395 w 676789" name="connsiteX421"/>
                <a:gd fmla="*/ 567689 h 1006475" name="connsiteY421"/>
                <a:gd fmla="*/ 492729 w 676789" name="connsiteX422"/>
                <a:gd fmla="*/ 584200 h 1006475" name="connsiteY422"/>
                <a:gd fmla="*/ 490571 w 676789" name="connsiteX423"/>
                <a:gd fmla="*/ 580072 h 1006475" name="connsiteY423"/>
                <a:gd fmla="*/ 563923 w 676789" name="connsiteX424"/>
                <a:gd fmla="*/ 563562 h 1006475" name="connsiteY424"/>
                <a:gd fmla="*/ 557173 w 676789" name="connsiteX425"/>
                <a:gd fmla="*/ 525462 h 1006475" name="connsiteY425"/>
                <a:gd fmla="*/ 559307 w 676789" name="connsiteX426"/>
                <a:gd fmla="*/ 527627 h 1006475" name="connsiteY426"/>
                <a:gd fmla="*/ 495310 w 676789" name="connsiteX427"/>
                <a:gd fmla="*/ 549275 h 1006475" name="connsiteY427"/>
                <a:gd fmla="*/ 495310 w 676789" name="connsiteX428"/>
                <a:gd fmla="*/ 544945 h 1006475" name="connsiteY428"/>
                <a:gd fmla="*/ 557173 w 676789" name="connsiteX429"/>
                <a:gd fmla="*/ 525462 h 1006475" name="connsiteY429"/>
                <a:gd fmla="*/ 579299 w 676789" name="connsiteX430"/>
                <a:gd fmla="*/ 509587 h 1006475" name="connsiteY430"/>
                <a:gd fmla="*/ 581481 w 676789" name="connsiteX431"/>
                <a:gd fmla="*/ 509587 h 1006475" name="connsiteY431"/>
                <a:gd fmla="*/ 583664 w 676789" name="connsiteX432"/>
                <a:gd fmla="*/ 513917 h 1006475" name="connsiteY432"/>
                <a:gd fmla="*/ 572750 w 676789" name="connsiteX433"/>
                <a:gd fmla="*/ 520411 h 1006475" name="connsiteY433"/>
                <a:gd fmla="*/ 570567 w 676789" name="connsiteX434"/>
                <a:gd fmla="*/ 520411 h 1006475" name="connsiteY434"/>
                <a:gd fmla="*/ 553104 w 676789" name="connsiteX435"/>
                <a:gd fmla="*/ 524741 h 1006475" name="connsiteY435"/>
                <a:gd fmla="*/ 518179 w 676789" name="connsiteX436"/>
                <a:gd fmla="*/ 533400 h 1006475" name="connsiteY436"/>
                <a:gd fmla="*/ 515997 w 676789" name="connsiteX437"/>
                <a:gd fmla="*/ 529070 h 1006475" name="connsiteY437"/>
                <a:gd fmla="*/ 550922 w 676789" name="connsiteX438"/>
                <a:gd fmla="*/ 522576 h 1006475" name="connsiteY438"/>
                <a:gd fmla="*/ 568385 w 676789" name="connsiteX439"/>
                <a:gd fmla="*/ 516081 h 1006475" name="connsiteY439"/>
                <a:gd fmla="*/ 579299 w 676789" name="connsiteX440"/>
                <a:gd fmla="*/ 509587 h 1006475" name="connsiteY440"/>
                <a:gd fmla="*/ 591999 w 676789" name="connsiteX441"/>
                <a:gd fmla="*/ 481012 h 1006475" name="connsiteY441"/>
                <a:gd fmla="*/ 594181 w 676789" name="connsiteX442"/>
                <a:gd fmla="*/ 481012 h 1006475" name="connsiteY442"/>
                <a:gd fmla="*/ 594181 w 676789" name="connsiteX443"/>
                <a:gd fmla="*/ 485245 h 1006475" name="connsiteY443"/>
                <a:gd fmla="*/ 530879 w 676789" name="connsiteX444"/>
                <a:gd fmla="*/ 506412 h 1006475" name="connsiteY444"/>
                <a:gd fmla="*/ 528697 w 676789" name="connsiteX445"/>
                <a:gd fmla="*/ 506412 h 1006475" name="connsiteY445"/>
                <a:gd fmla="*/ 528697 w 676789" name="connsiteX446"/>
                <a:gd fmla="*/ 502179 h 1006475" name="connsiteY446"/>
                <a:gd fmla="*/ 535245 w 676789" name="connsiteX447"/>
                <a:gd fmla="*/ 500062 h 1006475" name="connsiteY447"/>
                <a:gd fmla="*/ 591999 w 676789" name="connsiteX448"/>
                <a:gd fmla="*/ 481012 h 1006475" name="connsiteY448"/>
                <a:gd fmla="*/ 611064 w 676789" name="connsiteX449"/>
                <a:gd fmla="*/ 455612 h 1006475" name="connsiteY449"/>
                <a:gd fmla="*/ 613240 w 676789" name="connsiteX450"/>
                <a:gd fmla="*/ 459942 h 1006475" name="connsiteY450"/>
                <a:gd fmla="*/ 558852 w 676789" name="connsiteX451"/>
                <a:gd fmla="*/ 479425 h 1006475" name="connsiteY451"/>
                <a:gd fmla="*/ 558852 w 676789" name="connsiteX452"/>
                <a:gd fmla="*/ 475095 h 1006475" name="connsiteY452"/>
                <a:gd fmla="*/ 611064 w 676789" name="connsiteX453"/>
                <a:gd fmla="*/ 455612 h 1006475" name="connsiteY453"/>
                <a:gd fmla="*/ 624329 w 676789" name="connsiteX454"/>
                <a:gd fmla="*/ 422275 h 1006475" name="connsiteY454"/>
                <a:gd fmla="*/ 626527 w 676789" name="connsiteX455"/>
                <a:gd fmla="*/ 424473 h 1006475" name="connsiteY455"/>
                <a:gd fmla="*/ 626527 w 676789" name="connsiteX456"/>
                <a:gd fmla="*/ 426671 h 1006475" name="connsiteY456"/>
                <a:gd fmla="*/ 571575 w 676789" name="connsiteX457"/>
                <a:gd fmla="*/ 450850 h 1006475" name="connsiteY457"/>
                <a:gd fmla="*/ 571575 w 676789" name="connsiteX458"/>
                <a:gd fmla="*/ 446454 h 1006475" name="connsiteY458"/>
                <a:gd fmla="*/ 624329 w 676789" name="connsiteX459"/>
                <a:gd fmla="*/ 422275 h 1006475" name="connsiteY459"/>
                <a:gd fmla="*/ 630146 w 676789" name="connsiteX460"/>
                <a:gd fmla="*/ 403225 h 1006475" name="connsiteY460"/>
                <a:gd fmla="*/ 632305 w 676789" name="connsiteX461"/>
                <a:gd fmla="*/ 403225 h 1006475" name="connsiteY461"/>
                <a:gd fmla="*/ 632305 w 676789" name="connsiteX462"/>
                <a:gd fmla="*/ 405342 h 1006475" name="connsiteY462"/>
                <a:gd fmla="*/ 630146 w 676789" name="connsiteX463"/>
                <a:gd fmla="*/ 407458 h 1006475" name="connsiteY463"/>
                <a:gd fmla="*/ 584807 w 676789" name="connsiteX464"/>
                <a:gd fmla="*/ 428625 h 1006475" name="connsiteY464"/>
                <a:gd fmla="*/ 582648 w 676789" name="connsiteX465"/>
                <a:gd fmla="*/ 424392 h 1006475" name="connsiteY465"/>
                <a:gd fmla="*/ 630146 w 676789" name="connsiteX466"/>
                <a:gd fmla="*/ 403225 h 1006475" name="connsiteY466"/>
                <a:gd fmla="*/ 633289 w 676789" name="connsiteX467"/>
                <a:gd fmla="*/ 382587 h 1006475" name="connsiteY467"/>
                <a:gd fmla="*/ 635465 w 676789" name="connsiteX468"/>
                <a:gd fmla="*/ 382587 h 1006475" name="connsiteY468"/>
                <a:gd fmla="*/ 635465 w 676789" name="connsiteX469"/>
                <a:gd fmla="*/ 386820 h 1006475" name="connsiteY469"/>
                <a:gd fmla="*/ 583253 w 676789" name="connsiteX470"/>
                <a:gd fmla="*/ 414337 h 1006475" name="connsiteY470"/>
                <a:gd fmla="*/ 581078 w 676789" name="connsiteX471"/>
                <a:gd fmla="*/ 412220 h 1006475" name="connsiteY471"/>
                <a:gd fmla="*/ 581078 w 676789" name="connsiteX472"/>
                <a:gd fmla="*/ 410104 h 1006475" name="connsiteY472"/>
                <a:gd fmla="*/ 633289 w 676789" name="connsiteX473"/>
                <a:gd fmla="*/ 382587 h 1006475" name="connsiteY473"/>
                <a:gd fmla="*/ 636541 w 676789" name="connsiteX474"/>
                <a:gd fmla="*/ 358775 h 1006475" name="connsiteY474"/>
                <a:gd fmla="*/ 638678 w 676789" name="connsiteX475"/>
                <a:gd fmla="*/ 358775 h 1006475" name="connsiteY475"/>
                <a:gd fmla="*/ 638678 w 676789" name="connsiteX476"/>
                <a:gd fmla="*/ 363008 h 1006475" name="connsiteY476"/>
                <a:gd fmla="*/ 589526 w 676789" name="connsiteX477"/>
                <a:gd fmla="*/ 390525 h 1006475" name="connsiteY477"/>
                <a:gd fmla="*/ 587389 w 676789" name="connsiteX478"/>
                <a:gd fmla="*/ 390525 h 1006475" name="connsiteY478"/>
                <a:gd fmla="*/ 587389 w 676789" name="connsiteX479"/>
                <a:gd fmla="*/ 386292 h 1006475" name="connsiteY479"/>
                <a:gd fmla="*/ 636541 w 676789" name="connsiteX480"/>
                <a:gd fmla="*/ 358775 h 1006475" name="connsiteY480"/>
                <a:gd fmla="*/ 642931 w 676789" name="connsiteX481"/>
                <a:gd fmla="*/ 336550 h 1006475" name="connsiteY481"/>
                <a:gd fmla="*/ 645048 w 676789" name="connsiteX482"/>
                <a:gd fmla="*/ 340783 h 1006475" name="connsiteY482"/>
                <a:gd fmla="*/ 640814 w 676789" name="connsiteX483"/>
                <a:gd fmla="*/ 342900 h 1006475" name="connsiteY483"/>
                <a:gd fmla="*/ 594248 w 676789" name="connsiteX484"/>
                <a:gd fmla="*/ 366183 h 1006475" name="connsiteY484"/>
                <a:gd fmla="*/ 594248 w 676789" name="connsiteX485"/>
                <a:gd fmla="*/ 368300 h 1006475" name="connsiteY485"/>
                <a:gd fmla="*/ 592131 w 676789" name="connsiteX486"/>
                <a:gd fmla="*/ 364067 h 1006475" name="connsiteY486"/>
                <a:gd fmla="*/ 640814 w 676789" name="connsiteX487"/>
                <a:gd fmla="*/ 338667 h 1006475" name="connsiteY487"/>
                <a:gd fmla="*/ 642931 w 676789" name="connsiteX488"/>
                <a:gd fmla="*/ 336550 h 1006475" name="connsiteY488"/>
                <a:gd fmla="*/ 643814 w 676789" name="connsiteX489"/>
                <a:gd fmla="*/ 312737 h 1006475" name="connsiteY489"/>
                <a:gd fmla="*/ 648165 w 676789" name="connsiteX490"/>
                <a:gd fmla="*/ 312737 h 1006475" name="connsiteY490"/>
                <a:gd fmla="*/ 648165 w 676789" name="connsiteX491"/>
                <a:gd fmla="*/ 317046 h 1006475" name="connsiteY491"/>
                <a:gd fmla="*/ 645989 w 676789" name="connsiteX492"/>
                <a:gd fmla="*/ 317046 h 1006475" name="connsiteY492"/>
                <a:gd fmla="*/ 643814 w 676789" name="connsiteX493"/>
                <a:gd fmla="*/ 317046 h 1006475" name="connsiteY493"/>
                <a:gd fmla="*/ 635112 w 676789" name="connsiteX494"/>
                <a:gd fmla="*/ 319200 h 1006475" name="connsiteY494"/>
                <a:gd fmla="*/ 619884 w 676789" name="connsiteX495"/>
                <a:gd fmla="*/ 327818 h 1006475" name="connsiteY495"/>
                <a:gd fmla="*/ 595953 w 676789" name="connsiteX496"/>
                <a:gd fmla="*/ 342900 h 1006475" name="connsiteY496"/>
                <a:gd fmla="*/ 593778 w 676789" name="connsiteX497"/>
                <a:gd fmla="*/ 342900 h 1006475" name="connsiteY497"/>
                <a:gd fmla="*/ 593778 w 676789" name="connsiteX498"/>
                <a:gd fmla="*/ 338591 h 1006475" name="connsiteY498"/>
                <a:gd fmla="*/ 622059 w 676789" name="connsiteX499"/>
                <a:gd fmla="*/ 321355 h 1006475" name="connsiteY499"/>
                <a:gd fmla="*/ 637287 w 676789" name="connsiteX500"/>
                <a:gd fmla="*/ 314891 h 1006475" name="connsiteY500"/>
                <a:gd fmla="*/ 643814 w 676789" name="connsiteX501"/>
                <a:gd fmla="*/ 312737 h 1006475" name="connsiteY501"/>
                <a:gd fmla="*/ 645960 w 676789" name="connsiteX502"/>
                <a:gd fmla="*/ 292100 h 1006475" name="connsiteY502"/>
                <a:gd fmla="*/ 648150 w 676789" name="connsiteX503"/>
                <a:gd fmla="*/ 292100 h 1006475" name="connsiteY503"/>
                <a:gd fmla="*/ 650339 w 676789" name="connsiteX504"/>
                <a:gd fmla="*/ 296396 h 1006475" name="connsiteY504"/>
                <a:gd fmla="*/ 648150 w 676789" name="connsiteX505"/>
                <a:gd fmla="*/ 296396 h 1006475" name="connsiteY505"/>
                <a:gd fmla="*/ 641581 w 676789" name="connsiteX506"/>
                <a:gd fmla="*/ 298543 h 1006475" name="connsiteY506"/>
                <a:gd fmla="*/ 591219 w 676789" name="connsiteX507"/>
                <a:gd fmla="*/ 326465 h 1006475" name="connsiteY507"/>
                <a:gd fmla="*/ 591219 w 676789" name="connsiteX508"/>
                <a:gd fmla="*/ 328613 h 1006475" name="connsiteY508"/>
                <a:gd fmla="*/ 589029 w 676789" name="connsiteX509"/>
                <a:gd fmla="*/ 324317 h 1006475" name="connsiteY509"/>
                <a:gd fmla="*/ 591219 w 676789" name="connsiteX510"/>
                <a:gd fmla="*/ 322169 h 1006475" name="connsiteY510"/>
                <a:gd fmla="*/ 641581 w 676789" name="connsiteX511"/>
                <a:gd fmla="*/ 294248 h 1006475" name="connsiteY511"/>
                <a:gd fmla="*/ 645960 w 676789" name="connsiteX512"/>
                <a:gd fmla="*/ 292100 h 1006475" name="connsiteY512"/>
                <a:gd fmla="*/ 240197 w 676789" name="connsiteX513"/>
                <a:gd fmla="*/ 292100 h 1006475" name="connsiteY513"/>
                <a:gd fmla="*/ 240197 w 676789" name="connsiteX514"/>
                <a:gd fmla="*/ 294183 h 1006475" name="connsiteY514"/>
                <a:gd fmla="*/ 242352 w 676789" name="connsiteX515"/>
                <a:gd fmla="*/ 294183 h 1006475" name="connsiteY515"/>
                <a:gd fmla="*/ 240197 w 676789" name="connsiteX516"/>
                <a:gd fmla="*/ 296267 h 1006475" name="connsiteY516"/>
                <a:gd fmla="*/ 238043 w 676789" name="connsiteX517"/>
                <a:gd fmla="*/ 296267 h 1006475" name="connsiteY517"/>
                <a:gd fmla="*/ 229425 w 676789" name="connsiteX518"/>
                <a:gd fmla="*/ 300434 h 1006475" name="connsiteY518"/>
                <a:gd fmla="*/ 186336 w 676789" name="connsiteX519"/>
                <a:gd fmla="*/ 325438 h 1006475" name="connsiteY519"/>
                <a:gd fmla="*/ 184181 w 676789" name="connsiteX520"/>
                <a:gd fmla="*/ 325438 h 1006475" name="connsiteY520"/>
                <a:gd fmla="*/ 184181 w 676789" name="connsiteX521"/>
                <a:gd fmla="*/ 321271 h 1006475" name="connsiteY521"/>
                <a:gd fmla="*/ 210035 w 676789" name="connsiteX522"/>
                <a:gd fmla="*/ 304602 h 1006475" name="connsiteY522"/>
                <a:gd fmla="*/ 240197 w 676789" name="connsiteX523"/>
                <a:gd fmla="*/ 292100 h 1006475" name="connsiteY523"/>
                <a:gd fmla="*/ 256039 w 676789" name="connsiteX524"/>
                <a:gd fmla="*/ 277812 h 1006475" name="connsiteY524"/>
                <a:gd fmla="*/ 258227 w 676789" name="connsiteX525"/>
                <a:gd fmla="*/ 282222 h 1006475" name="connsiteY525"/>
                <a:gd fmla="*/ 256039 w 676789" name="connsiteX526"/>
                <a:gd fmla="*/ 282222 h 1006475" name="connsiteY526"/>
                <a:gd fmla="*/ 256039 w 676789" name="connsiteX527"/>
                <a:gd fmla="*/ 284427 h 1006475" name="connsiteY527"/>
                <a:gd fmla="*/ 245098 w 676789" name="connsiteX528"/>
                <a:gd fmla="*/ 288836 h 1006475" name="connsiteY528"/>
                <a:gd fmla="*/ 242909 w 676789" name="connsiteX529"/>
                <a:gd fmla="*/ 291041 h 1006475" name="connsiteY529"/>
                <a:gd fmla="*/ 240721 w 676789" name="connsiteX530"/>
                <a:gd fmla="*/ 291041 h 1006475" name="connsiteY530"/>
                <a:gd fmla="*/ 210087 w 676789" name="connsiteX531"/>
                <a:gd fmla="*/ 304271 h 1006475" name="connsiteY531"/>
                <a:gd fmla="*/ 181640 w 676789" name="connsiteX532"/>
                <a:gd fmla="*/ 317500 h 1006475" name="connsiteY532"/>
                <a:gd fmla="*/ 179452 w 676789" name="connsiteX533"/>
                <a:gd fmla="*/ 317500 h 1006475" name="connsiteY533"/>
                <a:gd fmla="*/ 177264 w 676789" name="connsiteX534"/>
                <a:gd fmla="*/ 315295 h 1006475" name="connsiteY534"/>
                <a:gd fmla="*/ 179452 w 676789" name="connsiteX535"/>
                <a:gd fmla="*/ 313090 h 1006475" name="connsiteY535"/>
                <a:gd fmla="*/ 236345 w 676789" name="connsiteX536"/>
                <a:gd fmla="*/ 288836 h 1006475" name="connsiteY536"/>
                <a:gd fmla="*/ 253850 w 676789" name="connsiteX537"/>
                <a:gd fmla="*/ 280017 h 1006475" name="connsiteY537"/>
                <a:gd fmla="*/ 256039 w 676789" name="connsiteX538"/>
                <a:gd fmla="*/ 277812 h 1006475" name="connsiteY538"/>
                <a:gd fmla="*/ 638680 w 676789" name="connsiteX539"/>
                <a:gd fmla="*/ 276225 h 1006475" name="connsiteY539"/>
                <a:gd fmla="*/ 640815 w 676789" name="connsiteX540"/>
                <a:gd fmla="*/ 278373 h 1006475" name="connsiteY540"/>
                <a:gd fmla="*/ 640815 w 676789" name="connsiteX541"/>
                <a:gd fmla="*/ 280521 h 1006475" name="connsiteY541"/>
                <a:gd fmla="*/ 638680 w 676789" name="connsiteX542"/>
                <a:gd fmla="*/ 280521 h 1006475" name="connsiteY542"/>
                <a:gd fmla="*/ 591712 w 676789" name="connsiteX543"/>
                <a:gd fmla="*/ 308442 h 1006475" name="connsiteY543"/>
                <a:gd fmla="*/ 587442 w 676789" name="connsiteX544"/>
                <a:gd fmla="*/ 310590 h 1006475" name="connsiteY544"/>
                <a:gd fmla="*/ 585307 w 676789" name="connsiteX545"/>
                <a:gd fmla="*/ 310590 h 1006475" name="connsiteY545"/>
                <a:gd fmla="*/ 583172 w 676789" name="connsiteX546"/>
                <a:gd fmla="*/ 312738 h 1006475" name="connsiteY546"/>
                <a:gd fmla="*/ 581037 w 676789" name="connsiteX547"/>
                <a:gd fmla="*/ 310590 h 1006475" name="connsiteY547"/>
                <a:gd fmla="*/ 581037 w 676789" name="connsiteX548"/>
                <a:gd fmla="*/ 308442 h 1006475" name="connsiteY548"/>
                <a:gd fmla="*/ 585307 w 676789" name="connsiteX549"/>
                <a:gd fmla="*/ 306294 h 1006475" name="connsiteY549"/>
                <a:gd fmla="*/ 587442 w 676789" name="connsiteX550"/>
                <a:gd fmla="*/ 306294 h 1006475" name="connsiteY550"/>
                <a:gd fmla="*/ 591712 w 676789" name="connsiteX551"/>
                <a:gd fmla="*/ 304147 h 1006475" name="connsiteY551"/>
                <a:gd fmla="*/ 638680 w 676789" name="connsiteX552"/>
                <a:gd fmla="*/ 278373 h 1006475" name="connsiteY552"/>
                <a:gd fmla="*/ 638680 w 676789" name="connsiteX553"/>
                <a:gd fmla="*/ 276225 h 1006475" name="connsiteY553"/>
                <a:gd fmla="*/ 259285 w 676789" name="connsiteX554"/>
                <a:gd fmla="*/ 263525 h 1006475" name="connsiteY554"/>
                <a:gd fmla="*/ 265635 w 676789" name="connsiteX555"/>
                <a:gd fmla="*/ 263525 h 1006475" name="connsiteY555"/>
                <a:gd fmla="*/ 265635 w 676789" name="connsiteX556"/>
                <a:gd fmla="*/ 267921 h 1006475" name="connsiteY556"/>
                <a:gd fmla="*/ 250818 w 676789" name="connsiteX557"/>
                <a:gd fmla="*/ 272317 h 1006475" name="connsiteY557"/>
                <a:gd fmla="*/ 208485 w 676789" name="connsiteX558"/>
                <a:gd fmla="*/ 292100 h 1006475" name="connsiteY558"/>
                <a:gd fmla="*/ 206368 w 676789" name="connsiteX559"/>
                <a:gd fmla="*/ 289902 h 1006475" name="connsiteY559"/>
                <a:gd fmla="*/ 259285 w 676789" name="connsiteX560"/>
                <a:gd fmla="*/ 263525 h 1006475" name="connsiteY560"/>
                <a:gd fmla="*/ 638678 w 676789" name="connsiteX561"/>
                <a:gd fmla="*/ 244475 h 1006475" name="connsiteY561"/>
                <a:gd fmla="*/ 640815 w 676789" name="connsiteX562"/>
                <a:gd fmla="*/ 248653 h 1006475" name="connsiteY562"/>
                <a:gd fmla="*/ 638678 w 676789" name="connsiteX563"/>
                <a:gd fmla="*/ 248653 h 1006475" name="connsiteY563"/>
                <a:gd fmla="*/ 636541 w 676789" name="connsiteX564"/>
                <a:gd fmla="*/ 250741 h 1006475" name="connsiteY564"/>
                <a:gd fmla="*/ 589526 w 676789" name="connsiteX565"/>
                <a:gd fmla="*/ 282074 h 1006475" name="connsiteY565"/>
                <a:gd fmla="*/ 587389 w 676789" name="connsiteX566"/>
                <a:gd fmla="*/ 284163 h 1006475" name="connsiteY566"/>
                <a:gd fmla="*/ 587389 w 676789" name="connsiteX567"/>
                <a:gd fmla="*/ 279985 h 1006475" name="connsiteY567"/>
                <a:gd fmla="*/ 589526 w 676789" name="connsiteX568"/>
                <a:gd fmla="*/ 277896 h 1006475" name="connsiteY568"/>
                <a:gd fmla="*/ 634404 w 676789" name="connsiteX569"/>
                <a:gd fmla="*/ 246564 h 1006475" name="connsiteY569"/>
                <a:gd fmla="*/ 638678 w 676789" name="connsiteX570"/>
                <a:gd fmla="*/ 246564 h 1006475" name="connsiteY570"/>
                <a:gd fmla="*/ 638678 w 676789" name="connsiteX571"/>
                <a:gd fmla="*/ 244475 h 1006475" name="connsiteY571"/>
                <a:gd fmla="*/ 281462 w 676789" name="connsiteX572"/>
                <a:gd fmla="*/ 244475 h 1006475" name="connsiteY572"/>
                <a:gd fmla="*/ 283627 w 676789" name="connsiteX573"/>
                <a:gd fmla="*/ 246592 h 1006475" name="connsiteY573"/>
                <a:gd fmla="*/ 281462 w 676789" name="connsiteX574"/>
                <a:gd fmla="*/ 248708 h 1006475" name="connsiteY574"/>
                <a:gd fmla="*/ 279297 w 676789" name="connsiteX575"/>
                <a:gd fmla="*/ 248708 h 1006475" name="connsiteY575"/>
                <a:gd fmla="*/ 216518 w 676789" name="connsiteX576"/>
                <a:gd fmla="*/ 269875 h 1006475" name="connsiteY576"/>
                <a:gd fmla="*/ 216518 w 676789" name="connsiteX577"/>
                <a:gd fmla="*/ 265642 h 1006475" name="connsiteY577"/>
                <a:gd fmla="*/ 244661 w 676789" name="connsiteX578"/>
                <a:gd fmla="*/ 255058 h 1006475" name="connsiteY578"/>
                <a:gd fmla="*/ 279297 w 676789" name="connsiteX579"/>
                <a:gd fmla="*/ 246592 h 1006475" name="connsiteY579"/>
                <a:gd fmla="*/ 281462 w 676789" name="connsiteX580"/>
                <a:gd fmla="*/ 244475 h 1006475" name="connsiteY580"/>
                <a:gd fmla="*/ 639688 w 676789" name="connsiteX581"/>
                <a:gd fmla="*/ 222250 h 1006475" name="connsiteY581"/>
                <a:gd fmla="*/ 641838 w 676789" name="connsiteX582"/>
                <a:gd fmla="*/ 222250 h 1006475" name="connsiteY582"/>
                <a:gd fmla="*/ 641838 w 676789" name="connsiteX583"/>
                <a:gd fmla="*/ 226615 h 1006475" name="connsiteY583"/>
                <a:gd fmla="*/ 637537 w 676789" name="connsiteX584"/>
                <a:gd fmla="*/ 228798 h 1006475" name="connsiteY584"/>
                <a:gd fmla="*/ 633235 w 676789" name="connsiteX585"/>
                <a:gd fmla="*/ 230981 h 1006475" name="connsiteY585"/>
                <a:gd fmla="*/ 585917 w 676789" name="connsiteX586"/>
                <a:gd fmla="*/ 254992 h 1006475" name="connsiteY586"/>
                <a:gd fmla="*/ 581616 w 676789" name="connsiteX587"/>
                <a:gd fmla="*/ 257175 h 1006475" name="connsiteY587"/>
                <a:gd fmla="*/ 579465 w 676789" name="connsiteX588"/>
                <a:gd fmla="*/ 257175 h 1006475" name="connsiteY588"/>
                <a:gd fmla="*/ 579465 w 676789" name="connsiteX589"/>
                <a:gd fmla="*/ 252809 h 1006475" name="connsiteY589"/>
                <a:gd fmla="*/ 585917 w 676789" name="connsiteX590"/>
                <a:gd fmla="*/ 250626 h 1006475" name="connsiteY590"/>
                <a:gd fmla="*/ 598822 w 676789" name="connsiteX591"/>
                <a:gd fmla="*/ 241895 h 1006475" name="connsiteY591"/>
                <a:gd fmla="*/ 609576 w 676789" name="connsiteX592"/>
                <a:gd fmla="*/ 237530 h 1006475" name="connsiteY592"/>
                <a:gd fmla="*/ 631084 w 676789" name="connsiteX593"/>
                <a:gd fmla="*/ 226615 h 1006475" name="connsiteY593"/>
                <a:gd fmla="*/ 635386 w 676789" name="connsiteX594"/>
                <a:gd fmla="*/ 224433 h 1006475" name="connsiteY594"/>
                <a:gd fmla="*/ 639688 w 676789" name="connsiteX595"/>
                <a:gd fmla="*/ 222250 h 1006475" name="connsiteY595"/>
                <a:gd fmla="*/ 632348 w 676789" name="connsiteX596"/>
                <a:gd fmla="*/ 215900 h 1006475" name="connsiteY596"/>
                <a:gd fmla="*/ 634464 w 676789" name="connsiteX597"/>
                <a:gd fmla="*/ 220133 h 1006475" name="connsiteY597"/>
                <a:gd fmla="*/ 630231 w 676789" name="connsiteX598"/>
                <a:gd fmla="*/ 222250 h 1006475" name="connsiteY598"/>
                <a:gd fmla="*/ 609064 w 676789" name="connsiteX599"/>
                <a:gd fmla="*/ 237067 h 1006475" name="connsiteY599"/>
                <a:gd fmla="*/ 598481 w 676789" name="connsiteX600"/>
                <a:gd fmla="*/ 241300 h 1006475" name="connsiteY600"/>
                <a:gd fmla="*/ 598481 w 676789" name="connsiteX601"/>
                <a:gd fmla="*/ 239183 h 1006475" name="connsiteY601"/>
                <a:gd fmla="*/ 628114 w 676789" name="connsiteX602"/>
                <a:gd fmla="*/ 218017 h 1006475" name="connsiteY602"/>
                <a:gd fmla="*/ 632348 w 676789" name="connsiteX603"/>
                <a:gd fmla="*/ 215900 h 1006475" name="connsiteY603"/>
                <a:gd fmla="*/ 625407 w 676789" name="connsiteX604"/>
                <a:gd fmla="*/ 203200 h 1006475" name="connsiteY604"/>
                <a:gd fmla="*/ 627554 w 676789" name="connsiteX605"/>
                <a:gd fmla="*/ 207530 h 1006475" name="connsiteY605"/>
                <a:gd fmla="*/ 625407 w 676789" name="connsiteX606"/>
                <a:gd fmla="*/ 209694 h 1006475" name="connsiteY606"/>
                <a:gd fmla="*/ 597485 w 676789" name="connsiteX607"/>
                <a:gd fmla="*/ 227013 h 1006475" name="connsiteY607"/>
                <a:gd fmla="*/ 595337 w 676789" name="connsiteX608"/>
                <a:gd fmla="*/ 227013 h 1006475" name="connsiteY608"/>
                <a:gd fmla="*/ 595337 w 676789" name="connsiteX609"/>
                <a:gd fmla="*/ 222683 h 1006475" name="connsiteY609"/>
                <a:gd fmla="*/ 623259 w 676789" name="connsiteX610"/>
                <a:gd fmla="*/ 205365 h 1006475" name="connsiteY610"/>
                <a:gd fmla="*/ 625407 w 676789" name="connsiteX611"/>
                <a:gd fmla="*/ 205365 h 1006475" name="connsiteY611"/>
                <a:gd fmla="*/ 625407 w 676789" name="connsiteX612"/>
                <a:gd fmla="*/ 203200 h 1006475" name="connsiteY612"/>
                <a:gd fmla="*/ 619592 w 676789" name="connsiteX613"/>
                <a:gd fmla="*/ 179387 h 1006475" name="connsiteY613"/>
                <a:gd fmla="*/ 619592 w 676789" name="connsiteX614"/>
                <a:gd fmla="*/ 181504 h 1006475" name="connsiteY614"/>
                <a:gd fmla="*/ 621764 w 676789" name="connsiteX615"/>
                <a:gd fmla="*/ 181504 h 1006475" name="connsiteY615"/>
                <a:gd fmla="*/ 619592 w 676789" name="connsiteX616"/>
                <a:gd fmla="*/ 183620 h 1006475" name="connsiteY616"/>
                <a:gd fmla="*/ 617420 w 676789" name="connsiteX617"/>
                <a:gd fmla="*/ 185737 h 1006475" name="connsiteY617"/>
                <a:gd fmla="*/ 584834 w 676789" name="connsiteX618"/>
                <a:gd fmla="*/ 204787 h 1006475" name="connsiteY618"/>
                <a:gd fmla="*/ 582662 w 676789" name="connsiteX619"/>
                <a:gd fmla="*/ 204787 h 1006475" name="connsiteY619"/>
                <a:gd fmla="*/ 582662 w 676789" name="connsiteX620"/>
                <a:gd fmla="*/ 200554 h 1006475" name="connsiteY620"/>
                <a:gd fmla="*/ 617420 w 676789" name="connsiteX621"/>
                <a:gd fmla="*/ 181504 h 1006475" name="connsiteY621"/>
                <a:gd fmla="*/ 619592 w 676789" name="connsiteX622"/>
                <a:gd fmla="*/ 179387 h 1006475" name="connsiteY622"/>
                <a:gd fmla="*/ 621236 w 676789" name="connsiteX623"/>
                <a:gd fmla="*/ 160337 h 1006475" name="connsiteY623"/>
                <a:gd fmla="*/ 623352 w 676789" name="connsiteX624"/>
                <a:gd fmla="*/ 164646 h 1006475" name="connsiteY624"/>
                <a:gd fmla="*/ 621236 w 676789" name="connsiteX625"/>
                <a:gd fmla="*/ 164646 h 1006475" name="connsiteY625"/>
                <a:gd fmla="*/ 619119 w 676789" name="connsiteX626"/>
                <a:gd fmla="*/ 166800 h 1006475" name="connsiteY626"/>
                <a:gd fmla="*/ 614886 w 676789" name="connsiteX627"/>
                <a:gd fmla="*/ 166800 h 1006475" name="connsiteY627"/>
                <a:gd fmla="*/ 610652 w 676789" name="connsiteX628"/>
                <a:gd fmla="*/ 168955 h 1006475" name="connsiteY628"/>
                <a:gd fmla="*/ 576786 w 676789" name="connsiteX629"/>
                <a:gd fmla="*/ 190500 h 1006475" name="connsiteY629"/>
                <a:gd fmla="*/ 574669 w 676789" name="connsiteX630"/>
                <a:gd fmla="*/ 188345 h 1006475" name="connsiteY630"/>
                <a:gd fmla="*/ 608536 w 676789" name="connsiteX631"/>
                <a:gd fmla="*/ 164646 h 1006475" name="connsiteY631"/>
                <a:gd fmla="*/ 612769 w 676789" name="connsiteX632"/>
                <a:gd fmla="*/ 164646 h 1006475" name="connsiteY632"/>
                <a:gd fmla="*/ 617002 w 676789" name="connsiteX633"/>
                <a:gd fmla="*/ 162491 h 1006475" name="connsiteY633"/>
                <a:gd fmla="*/ 621236 w 676789" name="connsiteX634"/>
                <a:gd fmla="*/ 160337 h 1006475" name="connsiteY634"/>
                <a:gd fmla="*/ 600929 w 676789" name="connsiteX635"/>
                <a:gd fmla="*/ 149225 h 1006475" name="connsiteY635"/>
                <a:gd fmla="*/ 603112 w 676789" name="connsiteX636"/>
                <a:gd fmla="*/ 149225 h 1006475" name="connsiteY636"/>
                <a:gd fmla="*/ 605294 w 676789" name="connsiteX637"/>
                <a:gd fmla="*/ 153534 h 1006475" name="connsiteY637"/>
                <a:gd fmla="*/ 603112 w 676789" name="connsiteX638"/>
                <a:gd fmla="*/ 153534 h 1006475" name="connsiteY638"/>
                <a:gd fmla="*/ 559454 w 676789" name="connsiteX639"/>
                <a:gd fmla="*/ 177233 h 1006475" name="connsiteY639"/>
                <a:gd fmla="*/ 557272 w 676789" name="connsiteX640"/>
                <a:gd fmla="*/ 177233 h 1006475" name="connsiteY640"/>
                <a:gd fmla="*/ 557272 w 676789" name="connsiteX641"/>
                <a:gd fmla="*/ 175079 h 1006475" name="connsiteY641"/>
                <a:gd fmla="*/ 557272 w 676789" name="connsiteX642"/>
                <a:gd fmla="*/ 172924 h 1006475" name="connsiteY642"/>
                <a:gd fmla="*/ 600929 w 676789" name="connsiteX643"/>
                <a:gd fmla="*/ 149225 h 1006475" name="connsiteY643"/>
                <a:gd fmla="*/ 587251 w 676789" name="connsiteX644"/>
                <a:gd fmla="*/ 133350 h 1006475" name="connsiteY644"/>
                <a:gd fmla="*/ 589427 w 676789" name="connsiteX645"/>
                <a:gd fmla="*/ 133350 h 1006475" name="connsiteY645"/>
                <a:gd fmla="*/ 589427 w 676789" name="connsiteX646"/>
                <a:gd fmla="*/ 137715 h 1006475" name="connsiteY646"/>
                <a:gd fmla="*/ 550268 w 676789" name="connsiteX647"/>
                <a:gd fmla="*/ 159544 h 1006475" name="connsiteY647"/>
                <a:gd fmla="*/ 545917 w 676789" name="connsiteX648"/>
                <a:gd fmla="*/ 163909 h 1006475" name="connsiteY648"/>
                <a:gd fmla="*/ 541566 w 676789" name="connsiteX649"/>
                <a:gd fmla="*/ 166092 h 1006475" name="connsiteY649"/>
                <a:gd fmla="*/ 537215 w 676789" name="connsiteX650"/>
                <a:gd fmla="*/ 168275 h 1006475" name="connsiteY650"/>
                <a:gd fmla="*/ 535039 w 676789" name="connsiteX651"/>
                <a:gd fmla="*/ 163909 h 1006475" name="connsiteY651"/>
                <a:gd fmla="*/ 539390 w 676789" name="connsiteX652"/>
                <a:gd fmla="*/ 161726 h 1006475" name="connsiteY652"/>
                <a:gd fmla="*/ 543741 w 676789" name="connsiteX653"/>
                <a:gd fmla="*/ 159544 h 1006475" name="connsiteY653"/>
                <a:gd fmla="*/ 548092 w 676789" name="connsiteX654"/>
                <a:gd fmla="*/ 157361 h 1006475" name="connsiteY654"/>
                <a:gd fmla="*/ 587251 w 676789" name="connsiteX655"/>
                <a:gd fmla="*/ 133350 h 1006475" name="connsiteY655"/>
                <a:gd fmla="*/ 572023 w 676789" name="connsiteX656"/>
                <a:gd fmla="*/ 119062 h 1006475" name="connsiteY656"/>
                <a:gd fmla="*/ 572023 w 676789" name="connsiteX657"/>
                <a:gd fmla="*/ 123371 h 1006475" name="connsiteY657"/>
                <a:gd fmla="*/ 538155 w 676789" name="connsiteX658"/>
                <a:gd fmla="*/ 142761 h 1006475" name="connsiteY658"/>
                <a:gd fmla="*/ 533922 w 676789" name="connsiteX659"/>
                <a:gd fmla="*/ 144916 h 1006475" name="connsiteY659"/>
                <a:gd fmla="*/ 531805 w 676789" name="connsiteX660"/>
                <a:gd fmla="*/ 144916 h 1006475" name="connsiteY660"/>
                <a:gd fmla="*/ 529689 w 676789" name="connsiteX661"/>
                <a:gd fmla="*/ 147070 h 1006475" name="connsiteY661"/>
                <a:gd fmla="*/ 527572 w 676789" name="connsiteX662"/>
                <a:gd fmla="*/ 149225 h 1006475" name="connsiteY662"/>
                <a:gd fmla="*/ 525455 w 676789" name="connsiteX663"/>
                <a:gd fmla="*/ 144916 h 1006475" name="connsiteY663"/>
                <a:gd fmla="*/ 529689 w 676789" name="connsiteX664"/>
                <a:gd fmla="*/ 142761 h 1006475" name="connsiteY664"/>
                <a:gd fmla="*/ 531805 w 676789" name="connsiteX665"/>
                <a:gd fmla="*/ 140607 h 1006475" name="connsiteY665"/>
                <a:gd fmla="*/ 533922 w 676789" name="connsiteX666"/>
                <a:gd fmla="*/ 138452 h 1006475" name="connsiteY666"/>
                <a:gd fmla="*/ 572023 w 676789" name="connsiteX667"/>
                <a:gd fmla="*/ 119062 h 1006475" name="connsiteY667"/>
                <a:gd fmla="*/ 563850 w 676789" name="connsiteX668"/>
                <a:gd fmla="*/ 100012 h 1006475" name="connsiteY668"/>
                <a:gd fmla="*/ 566026 w 676789" name="connsiteX669"/>
                <a:gd fmla="*/ 100012 h 1006475" name="connsiteY669"/>
                <a:gd fmla="*/ 570377 w 676789" name="connsiteX670"/>
                <a:gd fmla="*/ 100012 h 1006475" name="connsiteY670"/>
                <a:gd fmla="*/ 570377 w 676789" name="connsiteX671"/>
                <a:gd fmla="*/ 104245 h 1006475" name="connsiteY671"/>
                <a:gd fmla="*/ 568201 w 676789" name="connsiteX672"/>
                <a:gd fmla="*/ 104245 h 1006475" name="connsiteY672"/>
                <a:gd fmla="*/ 566026 w 676789" name="connsiteX673"/>
                <a:gd fmla="*/ 104245 h 1006475" name="connsiteY673"/>
                <a:gd fmla="*/ 555148 w 676789" name="connsiteX674"/>
                <a:gd fmla="*/ 108479 h 1006475" name="connsiteY674"/>
                <a:gd fmla="*/ 542095 w 676789" name="connsiteX675"/>
                <a:gd fmla="*/ 114829 h 1006475" name="connsiteY675"/>
                <a:gd fmla="*/ 524691 w 676789" name="connsiteX676"/>
                <a:gd fmla="*/ 127529 h 1006475" name="connsiteY676"/>
                <a:gd fmla="*/ 520340 w 676789" name="connsiteX677"/>
                <a:gd fmla="*/ 129645 h 1006475" name="connsiteY677"/>
                <a:gd fmla="*/ 518165 w 676789" name="connsiteX678"/>
                <a:gd fmla="*/ 131762 h 1006475" name="connsiteY678"/>
                <a:gd fmla="*/ 515989 w 676789" name="connsiteX679"/>
                <a:gd fmla="*/ 131762 h 1006475" name="connsiteY679"/>
                <a:gd fmla="*/ 515989 w 676789" name="connsiteX680"/>
                <a:gd fmla="*/ 127529 h 1006475" name="connsiteY680"/>
                <a:gd fmla="*/ 518165 w 676789" name="connsiteX681"/>
                <a:gd fmla="*/ 127529 h 1006475" name="connsiteY681"/>
                <a:gd fmla="*/ 520340 w 676789" name="connsiteX682"/>
                <a:gd fmla="*/ 125412 h 1006475" name="connsiteY682"/>
                <a:gd fmla="*/ 542095 w 676789" name="connsiteX683"/>
                <a:gd fmla="*/ 110595 h 1006475" name="connsiteY683"/>
                <a:gd fmla="*/ 563850 w 676789" name="connsiteX684"/>
                <a:gd fmla="*/ 100012 h 1006475" name="connsiteY684"/>
                <a:gd fmla="*/ 541834 w 676789" name="connsiteX685"/>
                <a:gd fmla="*/ 82550 h 1006475" name="connsiteY685"/>
                <a:gd fmla="*/ 543977 w 676789" name="connsiteX686"/>
                <a:gd fmla="*/ 86859 h 1006475" name="connsiteY686"/>
                <a:gd fmla="*/ 507543 w 676789" name="connsiteX687"/>
                <a:gd fmla="*/ 110558 h 1006475" name="connsiteY687"/>
                <a:gd fmla="*/ 505400 w 676789" name="connsiteX688"/>
                <a:gd fmla="*/ 112713 h 1006475" name="connsiteY688"/>
                <a:gd fmla="*/ 503257 w 676789" name="connsiteX689"/>
                <a:gd fmla="*/ 112713 h 1006475" name="connsiteY689"/>
                <a:gd fmla="*/ 503257 w 676789" name="connsiteX690"/>
                <a:gd fmla="*/ 108404 h 1006475" name="connsiteY690"/>
                <a:gd fmla="*/ 541834 w 676789" name="connsiteX691"/>
                <a:gd fmla="*/ 82550 h 1006475" name="connsiteY691"/>
                <a:gd fmla="*/ 526997 w 676789" name="connsiteX692"/>
                <a:gd fmla="*/ 69850 h 1006475" name="connsiteY692"/>
                <a:gd fmla="*/ 529137 w 676789" name="connsiteX693"/>
                <a:gd fmla="*/ 69850 h 1006475" name="connsiteY693"/>
                <a:gd fmla="*/ 531277 w 676789" name="connsiteX694"/>
                <a:gd fmla="*/ 71926 h 1006475" name="connsiteY694"/>
                <a:gd fmla="*/ 529137 w 676789" name="connsiteX695"/>
                <a:gd fmla="*/ 74002 h 1006475" name="connsiteY695"/>
                <a:gd fmla="*/ 488483 w 676789" name="connsiteX696"/>
                <a:gd fmla="*/ 96838 h 1006475" name="connsiteY696"/>
                <a:gd fmla="*/ 486343 w 676789" name="connsiteX697"/>
                <a:gd fmla="*/ 96838 h 1006475" name="connsiteY697"/>
                <a:gd fmla="*/ 484203 w 676789" name="connsiteX698"/>
                <a:gd fmla="*/ 92686 h 1006475" name="connsiteY698"/>
                <a:gd fmla="*/ 526997 w 676789" name="connsiteX699"/>
                <a:gd fmla="*/ 69850 h 1006475" name="connsiteY699"/>
                <a:gd fmla="*/ 503178 w 676789" name="connsiteX700"/>
                <a:gd fmla="*/ 53975 h 1006475" name="connsiteY700"/>
                <a:gd fmla="*/ 505322 w 676789" name="connsiteX701"/>
                <a:gd fmla="*/ 53975 h 1006475" name="connsiteY701"/>
                <a:gd fmla="*/ 507465 w 676789" name="connsiteX702"/>
                <a:gd fmla="*/ 56173 h 1006475" name="connsiteY702"/>
                <a:gd fmla="*/ 505322 w 676789" name="connsiteX703"/>
                <a:gd fmla="*/ 58371 h 1006475" name="connsiteY703"/>
                <a:gd fmla="*/ 466745 w 676789" name="connsiteX704"/>
                <a:gd fmla="*/ 82550 h 1006475" name="connsiteY704"/>
                <a:gd fmla="*/ 464602 w 676789" name="connsiteX705"/>
                <a:gd fmla="*/ 82550 h 1006475" name="connsiteY705"/>
                <a:gd fmla="*/ 464602 w 676789" name="connsiteX706"/>
                <a:gd fmla="*/ 78154 h 1006475" name="connsiteY706"/>
                <a:gd fmla="*/ 501035 w 676789" name="connsiteX707"/>
                <a:gd fmla="*/ 56173 h 1006475" name="connsiteY707"/>
                <a:gd fmla="*/ 503178 w 676789" name="connsiteX708"/>
                <a:gd fmla="*/ 53975 h 1006475" name="connsiteY708"/>
                <a:gd fmla="*/ 492609 w 676789" name="connsiteX709"/>
                <a:gd fmla="*/ 42862 h 1006475" name="connsiteY709"/>
                <a:gd fmla="*/ 494764 w 676789" name="connsiteX710"/>
                <a:gd fmla="*/ 45103 h 1006475" name="connsiteY710"/>
                <a:gd fmla="*/ 494764 w 676789" name="connsiteX711"/>
                <a:gd fmla="*/ 47344 h 1006475" name="connsiteY711"/>
                <a:gd fmla="*/ 492609 w 676789" name="connsiteX712"/>
                <a:gd fmla="*/ 47344 h 1006475" name="connsiteY712"/>
                <a:gd fmla="*/ 490455 w 676789" name="connsiteX713"/>
                <a:gd fmla="*/ 49585 h 1006475" name="connsiteY713"/>
                <a:gd fmla="*/ 449520 w 676789" name="connsiteX714"/>
                <a:gd fmla="*/ 71997 h 1006475" name="connsiteY714"/>
                <a:gd fmla="*/ 443057 w 676789" name="connsiteX715"/>
                <a:gd fmla="*/ 76480 h 1006475" name="connsiteY715"/>
                <a:gd fmla="*/ 438748 w 676789" name="connsiteX716"/>
                <a:gd fmla="*/ 78721 h 1006475" name="connsiteY716"/>
                <a:gd fmla="*/ 438748 w 676789" name="connsiteX717"/>
                <a:gd fmla="*/ 80962 h 1006475" name="connsiteY717"/>
                <a:gd fmla="*/ 436593 w 676789" name="connsiteX718"/>
                <a:gd fmla="*/ 76480 h 1006475" name="connsiteY718"/>
                <a:gd fmla="*/ 438748 w 676789" name="connsiteX719"/>
                <a:gd fmla="*/ 74238 h 1006475" name="connsiteY719"/>
                <a:gd fmla="*/ 447366 w 676789" name="connsiteX720"/>
                <a:gd fmla="*/ 69756 h 1006475" name="connsiteY720"/>
                <a:gd fmla="*/ 486146 w 676789" name="connsiteX721"/>
                <a:gd fmla="*/ 47344 h 1006475" name="connsiteY721"/>
                <a:gd fmla="*/ 490455 w 676789" name="connsiteX722"/>
                <a:gd fmla="*/ 45103 h 1006475" name="connsiteY722"/>
                <a:gd fmla="*/ 492609 w 676789" name="connsiteX723"/>
                <a:gd fmla="*/ 42862 h 1006475" name="connsiteY723"/>
                <a:gd fmla="*/ 460322 w 676789" name="connsiteX724"/>
                <a:gd fmla="*/ 34925 h 1006475" name="connsiteY724"/>
                <a:gd fmla="*/ 462462 w 676789" name="connsiteX725"/>
                <a:gd fmla="*/ 34925 h 1006475" name="connsiteY725"/>
                <a:gd fmla="*/ 464602 w 676789" name="connsiteX726"/>
                <a:gd fmla="*/ 34925 h 1006475" name="connsiteY726"/>
                <a:gd fmla="*/ 462462 w 676789" name="connsiteX727"/>
                <a:gd fmla="*/ 39158 h 1006475" name="connsiteY727"/>
                <a:gd fmla="*/ 428227 w 676789" name="connsiteX728"/>
                <a:gd fmla="*/ 58208 h 1006475" name="connsiteY728"/>
                <a:gd fmla="*/ 426087 w 676789" name="connsiteX729"/>
                <a:gd fmla="*/ 60325 h 1006475" name="connsiteY729"/>
                <a:gd fmla="*/ 423948 w 676789" name="connsiteX730"/>
                <a:gd fmla="*/ 62442 h 1006475" name="connsiteY730"/>
                <a:gd fmla="*/ 419668 w 676789" name="connsiteX731"/>
                <a:gd fmla="*/ 64558 h 1006475" name="connsiteY731"/>
                <a:gd fmla="*/ 419668 w 676789" name="connsiteX732"/>
                <a:gd fmla="*/ 66675 h 1006475" name="connsiteY732"/>
                <a:gd fmla="*/ 417528 w 676789" name="connsiteX733"/>
                <a:gd fmla="*/ 66675 h 1006475" name="connsiteY733"/>
                <a:gd fmla="*/ 415389 w 676789" name="connsiteX734"/>
                <a:gd fmla="*/ 64558 h 1006475" name="connsiteY734"/>
                <a:gd fmla="*/ 415389 w 676789" name="connsiteX735"/>
                <a:gd fmla="*/ 62442 h 1006475" name="connsiteY735"/>
                <a:gd fmla="*/ 417528 w 676789" name="connsiteX736"/>
                <a:gd fmla="*/ 60325 h 1006475" name="connsiteY736"/>
                <a:gd fmla="*/ 421808 w 676789" name="connsiteX737"/>
                <a:gd fmla="*/ 58208 h 1006475" name="connsiteY737"/>
                <a:gd fmla="*/ 423948 w 676789" name="connsiteX738"/>
                <a:gd fmla="*/ 56092 h 1006475" name="connsiteY738"/>
                <a:gd fmla="*/ 460322 w 676789" name="connsiteX739"/>
                <a:gd fmla="*/ 34925 h 1006475" name="connsiteY739"/>
                <a:gd fmla="*/ 447522 w 676789" name="connsiteX740"/>
                <a:gd fmla="*/ 23812 h 1006475" name="connsiteY740"/>
                <a:gd fmla="*/ 449712 w 676789" name="connsiteX741"/>
                <a:gd fmla="*/ 23812 h 1006475" name="connsiteY741"/>
                <a:gd fmla="*/ 451902 w 676789" name="connsiteX742"/>
                <a:gd fmla="*/ 26017 h 1006475" name="connsiteY742"/>
                <a:gd fmla="*/ 449712 w 676789" name="connsiteX743"/>
                <a:gd fmla="*/ 28222 h 1006475" name="connsiteY743"/>
                <a:gd fmla="*/ 447522 w 676789" name="connsiteX744"/>
                <a:gd fmla="*/ 28222 h 1006475" name="connsiteY744"/>
                <a:gd fmla="*/ 410298 w 676789" name="connsiteX745"/>
                <a:gd fmla="*/ 50271 h 1006475" name="connsiteY745"/>
                <a:gd fmla="*/ 408109 w 676789" name="connsiteX746"/>
                <a:gd fmla="*/ 54680 h 1006475" name="connsiteY746"/>
                <a:gd fmla="*/ 401540 w 676789" name="connsiteX747"/>
                <a:gd fmla="*/ 56885 h 1006475" name="connsiteY747"/>
                <a:gd fmla="*/ 397160 w 676789" name="connsiteX748"/>
                <a:gd fmla="*/ 59090 h 1006475" name="connsiteY748"/>
                <a:gd fmla="*/ 394971 w 676789" name="connsiteX749"/>
                <a:gd fmla="*/ 61295 h 1006475" name="connsiteY749"/>
                <a:gd fmla="*/ 392781 w 676789" name="connsiteX750"/>
                <a:gd fmla="*/ 63500 h 1006475" name="connsiteY750"/>
                <a:gd fmla="*/ 390591 w 676789" name="connsiteX751"/>
                <a:gd fmla="*/ 63500 h 1006475" name="connsiteY751"/>
                <a:gd fmla="*/ 390591 w 676789" name="connsiteX752"/>
                <a:gd fmla="*/ 59090 h 1006475" name="connsiteY752"/>
                <a:gd fmla="*/ 392781 w 676789" name="connsiteX753"/>
                <a:gd fmla="*/ 59090 h 1006475" name="connsiteY753"/>
                <a:gd fmla="*/ 397160 w 676789" name="connsiteX754"/>
                <a:gd fmla="*/ 54680 h 1006475" name="connsiteY754"/>
                <a:gd fmla="*/ 401540 w 676789" name="connsiteX755"/>
                <a:gd fmla="*/ 52475 h 1006475" name="connsiteY755"/>
                <a:gd fmla="*/ 405919 w 676789" name="connsiteX756"/>
                <a:gd fmla="*/ 48066 h 1006475" name="connsiteY756"/>
                <a:gd fmla="*/ 443143 w 676789" name="connsiteX757"/>
                <a:gd fmla="*/ 26017 h 1006475" name="connsiteY757"/>
                <a:gd fmla="*/ 447522 w 676789" name="connsiteX758"/>
                <a:gd fmla="*/ 23812 h 1006475" name="connsiteY758"/>
                <a:gd fmla="*/ 419547 w 676789" name="connsiteX759"/>
                <a:gd fmla="*/ 15875 h 1006475" name="connsiteY759"/>
                <a:gd fmla="*/ 419547 w 676789" name="connsiteX760"/>
                <a:gd fmla="*/ 20240 h 1006475" name="connsiteY760"/>
                <a:gd fmla="*/ 388855 w 676789" name="connsiteX761"/>
                <a:gd fmla="*/ 42069 h 1006475" name="connsiteY761"/>
                <a:gd fmla="*/ 384471 w 676789" name="connsiteX762"/>
                <a:gd fmla="*/ 46434 h 1006475" name="connsiteY762"/>
                <a:gd fmla="*/ 380086 w 676789" name="connsiteX763"/>
                <a:gd fmla="*/ 48617 h 1006475" name="connsiteY763"/>
                <a:gd fmla="*/ 377894 w 676789" name="connsiteX764"/>
                <a:gd fmla="*/ 50800 h 1006475" name="connsiteY764"/>
                <a:gd fmla="*/ 375702 w 676789" name="connsiteX765"/>
                <a:gd fmla="*/ 46434 h 1006475" name="connsiteY765"/>
                <a:gd fmla="*/ 380086 w 676789" name="connsiteX766"/>
                <a:gd fmla="*/ 44251 h 1006475" name="connsiteY766"/>
                <a:gd fmla="*/ 384471 w 676789" name="connsiteX767"/>
                <a:gd fmla="*/ 42069 h 1006475" name="connsiteY767"/>
                <a:gd fmla="*/ 415163 w 676789" name="connsiteX768"/>
                <a:gd fmla="*/ 18058 h 1006475" name="connsiteY768"/>
                <a:gd fmla="*/ 417355 w 676789" name="connsiteX769"/>
                <a:gd fmla="*/ 18058 h 1006475" name="connsiteY769"/>
                <a:gd fmla="*/ 419547 w 676789" name="connsiteX770"/>
                <a:gd fmla="*/ 15875 h 1006475" name="connsiteY770"/>
                <a:gd fmla="*/ 284013 w 676789" name="connsiteX771"/>
                <a:gd fmla="*/ 11112 h 1006475" name="connsiteY771"/>
                <a:gd fmla="*/ 286202 w 676789" name="connsiteX772"/>
                <a:gd fmla="*/ 15386 h 1006475" name="connsiteY772"/>
                <a:gd fmla="*/ 251191 w 676789" name="connsiteX773"/>
                <a:gd fmla="*/ 36756 h 1006475" name="connsiteY773"/>
                <a:gd fmla="*/ 244626 w 676789" name="connsiteX774"/>
                <a:gd fmla="*/ 41030 h 1006475" name="connsiteY774"/>
                <a:gd fmla="*/ 229309 w 676789" name="connsiteX775"/>
                <a:gd fmla="*/ 51716 h 1006475" name="connsiteY775"/>
                <a:gd fmla="*/ 220556 w 676789" name="connsiteX776"/>
                <a:gd fmla="*/ 60264 h 1006475" name="connsiteY776"/>
                <a:gd fmla="*/ 211803 w 676789" name="connsiteX777"/>
                <a:gd fmla="*/ 66675 h 1006475" name="connsiteY777"/>
                <a:gd fmla="*/ 209615 w 676789" name="connsiteX778"/>
                <a:gd fmla="*/ 66675 h 1006475" name="connsiteY778"/>
                <a:gd fmla="*/ 209615 w 676789" name="connsiteX779"/>
                <a:gd fmla="*/ 62401 h 1006475" name="connsiteY779"/>
                <a:gd fmla="*/ 220556 w 676789" name="connsiteX780"/>
                <a:gd fmla="*/ 55990 h 1006475" name="connsiteY780"/>
                <a:gd fmla="*/ 235873 w 676789" name="connsiteX781"/>
                <a:gd fmla="*/ 43167 h 1006475" name="connsiteY781"/>
                <a:gd fmla="*/ 242438 w 676789" name="connsiteX782"/>
                <a:gd fmla="*/ 36756 h 1006475" name="connsiteY782"/>
                <a:gd fmla="*/ 284013 w 676789" name="connsiteX783"/>
                <a:gd fmla="*/ 11112 h 1006475" name="connsiteY783"/>
                <a:gd fmla="*/ 261868 w 676789" name="connsiteX784"/>
                <a:gd fmla="*/ 9525 h 1006475" name="connsiteY784"/>
                <a:gd fmla="*/ 264016 w 676789" name="connsiteX785"/>
                <a:gd fmla="*/ 9525 h 1006475" name="connsiteY785"/>
                <a:gd fmla="*/ 266164 w 676789" name="connsiteX786"/>
                <a:gd fmla="*/ 11679 h 1006475" name="connsiteY786"/>
                <a:gd fmla="*/ 264016 w 676789" name="connsiteX787"/>
                <a:gd fmla="*/ 13834 h 1006475" name="connsiteY787"/>
                <a:gd fmla="*/ 231799 w 676789" name="connsiteX788"/>
                <a:gd fmla="*/ 39687 h 1006475" name="connsiteY788"/>
                <a:gd fmla="*/ 225356 w 676789" name="connsiteX789"/>
                <a:gd fmla="*/ 46151 h 1006475" name="connsiteY789"/>
                <a:gd fmla="*/ 210321 w 676789" name="connsiteX790"/>
                <a:gd fmla="*/ 59078 h 1006475" name="connsiteY790"/>
                <a:gd fmla="*/ 199582 w 676789" name="connsiteX791"/>
                <a:gd fmla="*/ 67695 h 1006475" name="connsiteY791"/>
                <a:gd fmla="*/ 197434 w 676789" name="connsiteX792"/>
                <a:gd fmla="*/ 69850 h 1006475" name="connsiteY792"/>
                <a:gd fmla="*/ 195287 w 676789" name="connsiteX793"/>
                <a:gd fmla="*/ 69850 h 1006475" name="connsiteY793"/>
                <a:gd fmla="*/ 195287 w 676789" name="connsiteX794"/>
                <a:gd fmla="*/ 65541 h 1006475" name="connsiteY794"/>
                <a:gd fmla="*/ 199582 w 676789" name="connsiteX795"/>
                <a:gd fmla="*/ 63386 h 1006475" name="connsiteY795"/>
                <a:gd fmla="*/ 216764 w 676789" name="connsiteX796"/>
                <a:gd fmla="*/ 48305 h 1006475" name="connsiteY796"/>
                <a:gd fmla="*/ 223208 w 676789" name="connsiteX797"/>
                <a:gd fmla="*/ 41842 h 1006475" name="connsiteY797"/>
                <a:gd fmla="*/ 255425 w 676789" name="connsiteX798"/>
                <a:gd fmla="*/ 13834 h 1006475" name="connsiteY798"/>
                <a:gd fmla="*/ 261868 w 676789" name="connsiteX799"/>
                <a:gd fmla="*/ 9525 h 1006475" name="connsiteY799"/>
                <a:gd fmla="*/ 395280 w 676789" name="connsiteX800"/>
                <a:gd fmla="*/ 6350 h 1006475" name="connsiteY800"/>
                <a:gd fmla="*/ 397397 w 676789" name="connsiteX801"/>
                <a:gd fmla="*/ 6350 h 1006475" name="connsiteY801"/>
                <a:gd fmla="*/ 399514 w 676789" name="connsiteX802"/>
                <a:gd fmla="*/ 8533 h 1006475" name="connsiteY802"/>
                <a:gd fmla="*/ 399514 w 676789" name="connsiteX803"/>
                <a:gd fmla="*/ 10715 h 1006475" name="connsiteY803"/>
                <a:gd fmla="*/ 393164 w 676789" name="connsiteX804"/>
                <a:gd fmla="*/ 12898 h 1006475" name="connsiteY804"/>
                <a:gd fmla="*/ 361414 w 676789" name="connsiteX805"/>
                <a:gd fmla="*/ 34726 h 1006475" name="connsiteY805"/>
                <a:gd fmla="*/ 357180 w 676789" name="connsiteX806"/>
                <a:gd fmla="*/ 39092 h 1006475" name="connsiteY806"/>
                <a:gd fmla="*/ 352947 w 676789" name="connsiteX807"/>
                <a:gd fmla="*/ 41275 h 1006475" name="connsiteY807"/>
                <a:gd fmla="*/ 350830 w 676789" name="connsiteX808"/>
                <a:gd fmla="*/ 41275 h 1006475" name="connsiteY808"/>
                <a:gd fmla="*/ 350830 w 676789" name="connsiteX809"/>
                <a:gd fmla="*/ 36909 h 1006475" name="connsiteY809"/>
                <a:gd fmla="*/ 357180 w 676789" name="connsiteX810"/>
                <a:gd fmla="*/ 34726 h 1006475" name="connsiteY810"/>
                <a:gd fmla="*/ 386814 w 676789" name="connsiteX811"/>
                <a:gd fmla="*/ 12898 h 1006475" name="connsiteY811"/>
                <a:gd fmla="*/ 393164 w 676789" name="connsiteX812"/>
                <a:gd fmla="*/ 8533 h 1006475" name="connsiteY812"/>
                <a:gd fmla="*/ 395280 w 676789" name="connsiteX813"/>
                <a:gd fmla="*/ 6350 h 1006475" name="connsiteY813"/>
                <a:gd fmla="*/ 367219 w 676789" name="connsiteX814"/>
                <a:gd fmla="*/ 4762 h 1006475" name="connsiteY814"/>
                <a:gd fmla="*/ 369352 w 676789" name="connsiteX815"/>
                <a:gd fmla="*/ 4762 h 1006475" name="connsiteY815"/>
                <a:gd fmla="*/ 369352 w 676789" name="connsiteX816"/>
                <a:gd fmla="*/ 6927 h 1006475" name="connsiteY816"/>
                <a:gd fmla="*/ 367219 w 676789" name="connsiteX817"/>
                <a:gd fmla="*/ 9091 h 1006475" name="connsiteY817"/>
                <a:gd fmla="*/ 362952 w 676789" name="connsiteX818"/>
                <a:gd fmla="*/ 11256 h 1006475" name="connsiteY818"/>
                <a:gd fmla="*/ 330954 w 676789" name="connsiteX819"/>
                <a:gd fmla="*/ 30739 h 1006475" name="connsiteY819"/>
                <a:gd fmla="*/ 324554 w 676789" name="connsiteX820"/>
                <a:gd fmla="*/ 35069 h 1006475" name="connsiteY820"/>
                <a:gd fmla="*/ 318155 w 676789" name="connsiteX821"/>
                <a:gd fmla="*/ 43728 h 1006475" name="connsiteY821"/>
                <a:gd fmla="*/ 311755 w 676789" name="connsiteX822"/>
                <a:gd fmla="*/ 45893 h 1006475" name="connsiteY822"/>
                <a:gd fmla="*/ 309622 w 676789" name="connsiteX823"/>
                <a:gd fmla="*/ 48057 h 1006475" name="connsiteY823"/>
                <a:gd fmla="*/ 305355 w 676789" name="connsiteX824"/>
                <a:gd fmla="*/ 52387 h 1006475" name="connsiteY824"/>
                <a:gd fmla="*/ 303222 w 676789" name="connsiteX825"/>
                <a:gd fmla="*/ 52387 h 1006475" name="connsiteY825"/>
                <a:gd fmla="*/ 303222 w 676789" name="connsiteX826"/>
                <a:gd fmla="*/ 48057 h 1006475" name="connsiteY826"/>
                <a:gd fmla="*/ 305355 w 676789" name="connsiteX827"/>
                <a:gd fmla="*/ 48057 h 1006475" name="connsiteY827"/>
                <a:gd fmla="*/ 309622 w 676789" name="connsiteX828"/>
                <a:gd fmla="*/ 43728 h 1006475" name="connsiteY828"/>
                <a:gd fmla="*/ 318155 w 676789" name="connsiteX829"/>
                <a:gd fmla="*/ 35069 h 1006475" name="connsiteY829"/>
                <a:gd fmla="*/ 324554 w 676789" name="connsiteX830"/>
                <a:gd fmla="*/ 30739 h 1006475" name="connsiteY830"/>
                <a:gd fmla="*/ 354419 w 676789" name="connsiteX831"/>
                <a:gd fmla="*/ 11256 h 1006475" name="connsiteY831"/>
                <a:gd fmla="*/ 360819 w 676789" name="connsiteX832"/>
                <a:gd fmla="*/ 6927 h 1006475" name="connsiteY832"/>
                <a:gd fmla="*/ 367219 w 676789" name="connsiteX833"/>
                <a:gd fmla="*/ 4762 h 1006475" name="connsiteY833"/>
                <a:gd fmla="*/ 328573 w 676789" name="connsiteX834"/>
                <a:gd fmla="*/ 0 h 1006475" name="connsiteY834"/>
                <a:gd fmla="*/ 330707 w 676789" name="connsiteX835"/>
                <a:gd fmla="*/ 0 h 1006475" name="connsiteY835"/>
                <a:gd fmla="*/ 332840 w 676789" name="connsiteX836"/>
                <a:gd fmla="*/ 4417 h 1006475" name="connsiteY836"/>
                <a:gd fmla="*/ 330707 w 676789" name="connsiteX837"/>
                <a:gd fmla="*/ 4417 h 1006475" name="connsiteY837"/>
                <a:gd fmla="*/ 326440 w 676789" name="connsiteX838"/>
                <a:gd fmla="*/ 4417 h 1006475" name="connsiteY838"/>
                <a:gd fmla="*/ 315774 w 676789" name="connsiteX839"/>
                <a:gd fmla="*/ 8835 h 1006475" name="connsiteY839"/>
                <a:gd fmla="*/ 285909 w 676789" name="connsiteX840"/>
                <a:gd fmla="*/ 33130 h 1006475" name="connsiteY840"/>
                <a:gd fmla="*/ 281643 w 676789" name="connsiteX841"/>
                <a:gd fmla="*/ 37548 h 1006475" name="connsiteY841"/>
                <a:gd fmla="*/ 270976 w 676789" name="connsiteX842"/>
                <a:gd fmla="*/ 46382 h 1006475" name="connsiteY842"/>
                <a:gd fmla="*/ 266710 w 676789" name="connsiteX843"/>
                <a:gd fmla="*/ 48591 h 1006475" name="connsiteY843"/>
                <a:gd fmla="*/ 266710 w 676789" name="connsiteX844"/>
                <a:gd fmla="*/ 50800 h 1006475" name="connsiteY844"/>
                <a:gd fmla="*/ 264577 w 676789" name="connsiteX845"/>
                <a:gd fmla="*/ 46382 h 1006475" name="connsiteY845"/>
                <a:gd fmla="*/ 273110 w 676789" name="connsiteX846"/>
                <a:gd fmla="*/ 37548 h 1006475" name="connsiteY846"/>
                <a:gd fmla="*/ 279509 w 676789" name="connsiteX847"/>
                <a:gd fmla="*/ 33130 h 1006475" name="connsiteY847"/>
                <a:gd fmla="*/ 307241 w 676789" name="connsiteX848"/>
                <a:gd fmla="*/ 8835 h 1006475" name="connsiteY848"/>
                <a:gd fmla="*/ 315774 w 676789" name="connsiteX849"/>
                <a:gd fmla="*/ 4417 h 1006475" name="connsiteY849"/>
                <a:gd fmla="*/ 320040 w 676789" name="connsiteX850"/>
                <a:gd fmla="*/ 4417 h 1006475" name="connsiteY850"/>
                <a:gd fmla="*/ 328573 w 676789" name="connsiteX851"/>
                <a:gd fmla="*/ 0 h 1006475" name="connsiteY8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b="b" l="l" r="r" t="t"/>
              <a:pathLst>
                <a:path h="1006475" w="676789">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solidFill>
              <a:srgbClr val="FEFEFB"/>
            </a:solidFill>
            <a:ln w="9525">
              <a:solidFill>
                <a:schemeClr val="accent2"/>
              </a:solidFill>
              <a:round/>
            </a:ln>
          </p:spPr>
          <p:txBody>
            <a:bodyPr anchor="t" anchorCtr="0" bIns="60941" compatLnSpc="1" lIns="121882" numCol="1" rIns="121882" tIns="60941" vert="horz" wrap="square">
              <a:prstTxWarp prst="textNoShape">
                <a:avLst/>
              </a:prstTxWarp>
              <a:noAutofit/>
            </a:bodyPr>
            <a:lstStyle/>
            <a:p>
              <a:endParaRPr altLang="en-US" lang="zh-CN" sz="2399"/>
            </a:p>
          </p:txBody>
        </p:sp>
      </p:grpSp>
      <p:grpSp>
        <p:nvGrpSpPr>
          <p:cNvPr id="8" name="组合 272"/>
          <p:cNvGrpSpPr/>
          <p:nvPr/>
        </p:nvGrpSpPr>
        <p:grpSpPr>
          <a:xfrm>
            <a:off x="5189017" y="2708688"/>
            <a:ext cx="779222" cy="1062039"/>
            <a:chOff x="4902519" y="2902743"/>
            <a:chExt cx="779462" cy="1062039"/>
          </a:xfrm>
          <a:solidFill>
            <a:schemeClr val="accent4"/>
          </a:solidFill>
        </p:grpSpPr>
        <p:sp>
          <p:nvSpPr>
            <p:cNvPr id="131" name="Freeform 88"/>
            <p:cNvSpPr>
              <a:spLocks noEditPoints="1"/>
            </p:cNvSpPr>
            <p:nvPr/>
          </p:nvSpPr>
          <p:spPr bwMode="auto">
            <a:xfrm>
              <a:off x="4902519" y="2937669"/>
              <a:ext cx="717550" cy="1022350"/>
            </a:xfrm>
            <a:custGeom>
              <a:gdLst>
                <a:gd fmla="*/ 154 w 333" name="T0"/>
                <a:gd fmla="*/ 469 h 475" name="T1"/>
                <a:gd fmla="*/ 324 w 333" name="T2"/>
                <a:gd fmla="*/ 376 h 475" name="T3"/>
                <a:gd fmla="*/ 303 w 333" name="T4"/>
                <a:gd fmla="*/ 472 h 475" name="T5"/>
                <a:gd fmla="*/ 332 w 333" name="T6"/>
                <a:gd fmla="*/ 466 h 475" name="T7"/>
                <a:gd fmla="*/ 324 w 333" name="T8"/>
                <a:gd fmla="*/ 372 h 475" name="T9"/>
                <a:gd fmla="*/ 324 w 333" name="T10"/>
                <a:gd fmla="*/ 361 h 475" name="T11"/>
                <a:gd fmla="*/ 296 w 333" name="T12"/>
                <a:gd fmla="*/ 357 h 475" name="T13"/>
                <a:gd fmla="*/ 227 w 333" name="T14"/>
                <a:gd fmla="*/ 356 h 475" name="T15"/>
                <a:gd fmla="*/ 186 w 333" name="T16"/>
                <a:gd fmla="*/ 352 h 475" name="T17"/>
                <a:gd fmla="*/ 313 w 333" name="T18"/>
                <a:gd fmla="*/ 353 h 475" name="T19"/>
                <a:gd fmla="*/ 208 w 333" name="T20"/>
                <a:gd fmla="*/ 304 h 475" name="T21"/>
                <a:gd fmla="*/ 252 w 333" name="T22"/>
                <a:gd fmla="*/ 261 h 475" name="T23"/>
                <a:gd fmla="*/ 258 w 333" name="T24"/>
                <a:gd fmla="*/ 255 h 475" name="T25"/>
                <a:gd fmla="*/ 280 w 333" name="T26"/>
                <a:gd fmla="*/ 83 h 475" name="T27"/>
                <a:gd fmla="*/ 123 w 333" name="T28"/>
                <a:gd fmla="*/ 255 h 475" name="T29"/>
                <a:gd fmla="*/ 104 w 333" name="T30"/>
                <a:gd fmla="*/ 268 h 475" name="T31"/>
                <a:gd fmla="*/ 29 w 333" name="T32"/>
                <a:gd fmla="*/ 182 h 475" name="T33"/>
                <a:gd fmla="*/ 160 w 333" name="T34"/>
                <a:gd fmla="*/ 208 h 475" name="T35"/>
                <a:gd fmla="*/ 9 w 333" name="T36"/>
                <a:gd fmla="*/ 149 h 475" name="T37"/>
                <a:gd fmla="*/ 280 w 333" name="T38"/>
                <a:gd fmla="*/ 199 h 475" name="T39"/>
                <a:gd fmla="*/ 77 w 333" name="T40"/>
                <a:gd fmla="*/ 177 h 475" name="T41"/>
                <a:gd fmla="*/ 84 w 333" name="T42"/>
                <a:gd fmla="*/ 177 h 475" name="T43"/>
                <a:gd fmla="*/ 184 w 333" name="T44"/>
                <a:gd fmla="*/ 145 h 475" name="T45"/>
                <a:gd fmla="*/ 60 w 333" name="T46"/>
                <a:gd fmla="*/ 44 h 475" name="T47"/>
                <a:gd fmla="*/ 173 w 333" name="T48"/>
                <a:gd fmla="*/ 3 h 475" name="T49"/>
                <a:gd fmla="*/ 57 w 333" name="T50"/>
                <a:gd fmla="*/ 44 h 475" name="T51"/>
                <a:gd fmla="*/ 99 w 333" name="T52"/>
                <a:gd fmla="*/ 13 h 475" name="T53"/>
                <a:gd fmla="*/ 5 w 333" name="T54"/>
                <a:gd fmla="*/ 178 h 475" name="T55"/>
                <a:gd fmla="*/ 73 w 333" name="T56"/>
                <a:gd fmla="*/ 186 h 475" name="T57"/>
                <a:gd fmla="*/ 89 w 333" name="T58"/>
                <a:gd fmla="*/ 169 h 475" name="T59"/>
                <a:gd fmla="*/ 95 w 333" name="T60"/>
                <a:gd fmla="*/ 160 h 475" name="T61"/>
                <a:gd fmla="*/ 107 w 333" name="T62"/>
                <a:gd fmla="*/ 144 h 475" name="T63"/>
                <a:gd fmla="*/ 132 w 333" name="T64"/>
                <a:gd fmla="*/ 124 h 475" name="T65"/>
                <a:gd fmla="*/ 146 w 333" name="T66"/>
                <a:gd fmla="*/ 124 h 475" name="T67"/>
                <a:gd fmla="*/ 169 w 333" name="T68"/>
                <a:gd fmla="*/ 136 h 475" name="T69"/>
                <a:gd fmla="*/ 2 w 333" name="T70"/>
                <a:gd fmla="*/ 432 h 475" name="T71"/>
                <a:gd fmla="*/ 37 w 333" name="T72"/>
                <a:gd fmla="*/ 474 h 475" name="T73"/>
                <a:gd fmla="*/ 54 w 333" name="T74"/>
                <a:gd fmla="*/ 319 h 475" name="T75"/>
                <a:gd fmla="*/ 145 w 333" name="T76"/>
                <a:gd fmla="*/ 115 h 475" name="T77"/>
                <a:gd fmla="*/ 14 w 333" name="T78"/>
                <a:gd fmla="*/ 178 h 475" name="T79"/>
                <a:gd fmla="*/ 79 w 333" name="T80"/>
                <a:gd fmla="*/ 31 h 475" name="T81"/>
                <a:gd fmla="*/ 271 w 333" name="T82"/>
                <a:gd fmla="*/ 218 h 475" name="T83"/>
                <a:gd fmla="*/ 165 w 333" name="T84"/>
                <a:gd fmla="*/ 356 h 475" name="T85"/>
                <a:gd fmla="*/ 182 w 333" name="T86"/>
                <a:gd fmla="*/ 352 h 475" name="T87"/>
                <a:gd fmla="*/ 172 w 333" name="T88"/>
                <a:gd fmla="*/ 337 h 475" name="T89"/>
                <a:gd fmla="*/ 198 w 333" name="T90"/>
                <a:gd fmla="*/ 311 h 475" name="T91"/>
                <a:gd fmla="*/ 182 w 333" name="T92"/>
                <a:gd fmla="*/ 322 h 475" name="T93"/>
                <a:gd fmla="*/ 267 w 333" name="T94"/>
                <a:gd fmla="*/ 230 h 475" name="T95"/>
                <a:gd fmla="*/ 277 w 333" name="T96"/>
                <a:gd fmla="*/ 220 h 475" name="T97"/>
                <a:gd fmla="*/ 290 w 333" name="T98"/>
                <a:gd fmla="*/ 174 h 475" name="T99"/>
                <a:gd fmla="*/ 291 w 333" name="T100"/>
                <a:gd fmla="*/ 179 h 475" name="T101"/>
                <a:gd fmla="*/ 278 w 333" name="T102"/>
                <a:gd fmla="*/ 86 h 475" name="T103"/>
                <a:gd fmla="*/ 261 w 333" name="T104"/>
                <a:gd fmla="*/ 52 h 475" name="T105"/>
                <a:gd fmla="*/ 263 w 333" name="T106"/>
                <a:gd fmla="*/ 52 h 475" name="T107"/>
                <a:gd fmla="*/ 245 w 333" name="T108"/>
                <a:gd fmla="*/ 36 h 475" name="T109"/>
                <a:gd fmla="*/ 227 w 333" name="T110"/>
                <a:gd fmla="*/ 22 h 475" name="T111"/>
                <a:gd fmla="*/ 262 w 333" name="T112"/>
                <a:gd fmla="*/ 58 h 475" name="T113"/>
                <a:gd fmla="*/ 169 w 333" name="T114"/>
                <a:gd fmla="*/ 5 h 475" name="T115"/>
                <a:gd fmla="*/ 195 w 333" name="T116"/>
                <a:gd fmla="*/ 6 h 475" name="T117"/>
                <a:gd fmla="*/ 164 w 333" name="T118"/>
                <a:gd fmla="*/ 0 h 47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5" w="333">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accent4"/>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32" name="Freeform 89"/>
            <p:cNvSpPr>
              <a:spLocks noEditPoints="1"/>
            </p:cNvSpPr>
            <p:nvPr/>
          </p:nvSpPr>
          <p:spPr bwMode="auto">
            <a:xfrm>
              <a:off x="4916806" y="3691732"/>
              <a:ext cx="709613" cy="273050"/>
            </a:xfrm>
            <a:custGeom>
              <a:gdLst>
                <a:gd fmla="*/ 321 w 329" name="T0"/>
                <a:gd fmla="*/ 50 h 127" name="T1"/>
                <a:gd fmla="*/ 326 w 329" name="T2"/>
                <a:gd fmla="*/ 105 h 127" name="T3"/>
                <a:gd fmla="*/ 329 w 329" name="T4"/>
                <a:gd fmla="*/ 92 h 127" name="T5"/>
                <a:gd fmla="*/ 325 w 329" name="T6"/>
                <a:gd fmla="*/ 86 h 127" name="T7"/>
                <a:gd fmla="*/ 327 w 329" name="T8"/>
                <a:gd fmla="*/ 82 h 127" name="T9"/>
                <a:gd fmla="*/ 326 w 329" name="T10"/>
                <a:gd fmla="*/ 65 h 127" name="T11"/>
                <a:gd fmla="*/ 325 w 329" name="T12"/>
                <a:gd fmla="*/ 53 h 127" name="T13"/>
                <a:gd fmla="*/ 325 w 329" name="T14"/>
                <a:gd fmla="*/ 51 h 127" name="T15"/>
                <a:gd fmla="*/ 322 w 329" name="T16"/>
                <a:gd fmla="*/ 39 h 127" name="T17"/>
                <a:gd fmla="*/ 322 w 329" name="T18"/>
                <a:gd fmla="*/ 29 h 127" name="T19"/>
                <a:gd fmla="*/ 225 w 329" name="T20"/>
                <a:gd fmla="*/ 120 h 127" name="T21"/>
                <a:gd fmla="*/ 169 w 329" name="T22"/>
                <a:gd fmla="*/ 123 h 127" name="T23"/>
                <a:gd fmla="*/ 43 w 329" name="T24"/>
                <a:gd fmla="*/ 124 h 127" name="T25"/>
                <a:gd fmla="*/ 59 w 329" name="T26"/>
                <a:gd fmla="*/ 122 h 127" name="T27"/>
                <a:gd fmla="*/ 117 w 329" name="T28"/>
                <a:gd fmla="*/ 122 h 127" name="T29"/>
                <a:gd fmla="*/ 321 w 329" name="T30"/>
                <a:gd fmla="*/ 20 h 127" name="T31"/>
                <a:gd fmla="*/ 317 w 329" name="T32"/>
                <a:gd fmla="*/ 20 h 127" name="T33"/>
                <a:gd fmla="*/ 314 w 329" name="T34"/>
                <a:gd fmla="*/ 31 h 127" name="T35"/>
                <a:gd fmla="*/ 321 w 329" name="T36"/>
                <a:gd fmla="*/ 102 h 127" name="T37"/>
                <a:gd fmla="*/ 289 w 329" name="T38"/>
                <a:gd fmla="*/ 113 h 127" name="T39"/>
                <a:gd fmla="*/ 193 w 329" name="T40"/>
                <a:gd fmla="*/ 118 h 127" name="T41"/>
                <a:gd fmla="*/ 74 w 329" name="T42"/>
                <a:gd fmla="*/ 120 h 127" name="T43"/>
                <a:gd fmla="*/ 26 w 329" name="T44"/>
                <a:gd fmla="*/ 120 h 127" name="T45"/>
                <a:gd fmla="*/ 3 w 329" name="T46"/>
                <a:gd fmla="*/ 96 h 127" name="T47"/>
                <a:gd fmla="*/ 21 w 329" name="T48"/>
                <a:gd fmla="*/ 122 h 127" name="T49"/>
                <a:gd fmla="*/ 104 w 329" name="T50"/>
                <a:gd fmla="*/ 126 h 127" name="T51"/>
                <a:gd fmla="*/ 208 w 329" name="T52"/>
                <a:gd fmla="*/ 125 h 127" name="T53"/>
                <a:gd fmla="*/ 244 w 329" name="T54"/>
                <a:gd fmla="*/ 119 h 127" name="T55"/>
                <a:gd fmla="*/ 323 w 329" name="T56"/>
                <a:gd fmla="*/ 106 h 127" name="T57"/>
                <a:gd fmla="*/ 321 w 329" name="T58"/>
                <a:gd fmla="*/ 76 h 127" name="T59"/>
                <a:gd fmla="*/ 317 w 329" name="T60"/>
                <a:gd fmla="*/ 22 h 127" name="T61"/>
                <a:gd fmla="*/ 322 w 329" name="T62"/>
                <a:gd fmla="*/ 19 h 127" name="T63"/>
                <a:gd fmla="*/ 320 w 329" name="T64"/>
                <a:gd fmla="*/ 18 h 127" name="T65"/>
                <a:gd fmla="*/ 224 w 329" name="T66"/>
                <a:gd fmla="*/ 3 h 127" name="T67"/>
                <a:gd fmla="*/ 279 w 329" name="T68"/>
                <a:gd fmla="*/ 6 h 127" name="T69"/>
                <a:gd fmla="*/ 306 w 329" name="T70"/>
                <a:gd fmla="*/ 5 h 127" name="T71"/>
                <a:gd fmla="*/ 317 w 329" name="T72"/>
                <a:gd fmla="*/ 8 h 127" name="T73"/>
                <a:gd fmla="*/ 306 w 329" name="T74"/>
                <a:gd fmla="*/ 3 h 127" name="T75"/>
                <a:gd fmla="*/ 302 w 329" name="T76"/>
                <a:gd fmla="*/ 3 h 127" name="T77"/>
                <a:gd fmla="*/ 279 w 329" name="T78"/>
                <a:gd fmla="*/ 4 h 127" name="T79"/>
                <a:gd fmla="*/ 252 w 329" name="T80"/>
                <a:gd fmla="*/ 4 h 127" name="T81"/>
                <a:gd fmla="*/ 179 w 329" name="T82"/>
                <a:gd fmla="*/ 0 h 127" name="T83"/>
                <a:gd fmla="*/ 177 w 329" name="T84"/>
                <a:gd fmla="*/ 4 h 127" name="T85"/>
                <a:gd fmla="*/ 199 w 329" name="T86"/>
                <a:gd fmla="*/ 4 h 127" name="T87"/>
                <a:gd fmla="*/ 219 w 329" name="T88"/>
                <a:gd fmla="*/ 4 h 127" name="T89"/>
                <a:gd fmla="*/ 211 w 329" name="T90"/>
                <a:gd fmla="*/ 3 h 127" name="T91"/>
                <a:gd fmla="*/ 189 w 329" name="T92"/>
                <a:gd fmla="*/ 2 h 127" name="T93"/>
                <a:gd fmla="*/ 179 w 329" name="T94"/>
                <a:gd fmla="*/ 2 h 1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7" w="329">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accent4"/>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33" name="Freeform 90"/>
            <p:cNvSpPr>
              <a:spLocks noEditPoints="1"/>
            </p:cNvSpPr>
            <p:nvPr/>
          </p:nvSpPr>
          <p:spPr bwMode="auto">
            <a:xfrm>
              <a:off x="5112069" y="2909094"/>
              <a:ext cx="509588" cy="787400"/>
            </a:xfrm>
            <a:custGeom>
              <a:gdLst>
                <a:gd fmla="*/ 213 w 237" name="T0"/>
                <a:gd fmla="*/ 234 h 365" name="T1"/>
                <a:gd fmla="*/ 223 w 237" name="T2"/>
                <a:gd fmla="*/ 198 h 365" name="T3"/>
                <a:gd fmla="*/ 213 w 237" name="T4"/>
                <a:gd fmla="*/ 227 h 365" name="T5"/>
                <a:gd fmla="*/ 205 w 237" name="T6"/>
                <a:gd fmla="*/ 249 h 365" name="T7"/>
                <a:gd fmla="*/ 189 w 237" name="T8"/>
                <a:gd fmla="*/ 274 h 365" name="T9"/>
                <a:gd fmla="*/ 165 w 237" name="T10"/>
                <a:gd fmla="*/ 303 h 365" name="T11"/>
                <a:gd fmla="*/ 185 w 237" name="T12"/>
                <a:gd fmla="*/ 276 h 365" name="T13"/>
                <a:gd fmla="*/ 129 w 237" name="T14"/>
                <a:gd fmla="*/ 331 h 365" name="T15"/>
                <a:gd fmla="*/ 80 w 237" name="T16"/>
                <a:gd fmla="*/ 365 h 365" name="T17"/>
                <a:gd fmla="*/ 110 w 237" name="T18"/>
                <a:gd fmla="*/ 342 h 365" name="T19"/>
                <a:gd fmla="*/ 150 w 237" name="T20"/>
                <a:gd fmla="*/ 319 h 365" name="T21"/>
                <a:gd fmla="*/ 219 w 237" name="T22"/>
                <a:gd fmla="*/ 222 h 365" name="T23"/>
                <a:gd fmla="*/ 228 w 237" name="T24"/>
                <a:gd fmla="*/ 187 h 365" name="T25"/>
                <a:gd fmla="*/ 227 w 237" name="T26"/>
                <a:gd fmla="*/ 158 h 365" name="T27"/>
                <a:gd fmla="*/ 230 w 237" name="T28"/>
                <a:gd fmla="*/ 154 h 365" name="T29"/>
                <a:gd fmla="*/ 226 w 237" name="T30"/>
                <a:gd fmla="*/ 110 h 365" name="T31"/>
                <a:gd fmla="*/ 230 w 237" name="T32"/>
                <a:gd fmla="*/ 120 h 365" name="T33"/>
                <a:gd fmla="*/ 194 w 237" name="T34"/>
                <a:gd fmla="*/ 47 h 365" name="T35"/>
                <a:gd fmla="*/ 195 w 237" name="T36"/>
                <a:gd fmla="*/ 48 h 365" name="T37"/>
                <a:gd fmla="*/ 206 w 237" name="T38"/>
                <a:gd fmla="*/ 63 h 365" name="T39"/>
                <a:gd fmla="*/ 213 w 237" name="T40"/>
                <a:gd fmla="*/ 79 h 365" name="T41"/>
                <a:gd fmla="*/ 219 w 237" name="T42"/>
                <a:gd fmla="*/ 87 h 365" name="T43"/>
                <a:gd fmla="*/ 224 w 237" name="T44"/>
                <a:gd fmla="*/ 102 h 365" name="T45"/>
                <a:gd fmla="*/ 228 w 237" name="T46"/>
                <a:gd fmla="*/ 108 h 365" name="T47"/>
                <a:gd fmla="*/ 210 w 237" name="T48"/>
                <a:gd fmla="*/ 63 h 365" name="T49"/>
                <a:gd fmla="*/ 232 w 237" name="T50"/>
                <a:gd fmla="*/ 163 h 365" name="T51"/>
                <a:gd fmla="*/ 228 w 237" name="T52"/>
                <a:gd fmla="*/ 161 h 365" name="T53"/>
                <a:gd fmla="*/ 228 w 237" name="T54"/>
                <a:gd fmla="*/ 185 h 365" name="T55"/>
                <a:gd fmla="*/ 237 w 237" name="T56"/>
                <a:gd fmla="*/ 142 h 365" name="T57"/>
                <a:gd fmla="*/ 115 w 237" name="T58"/>
                <a:gd fmla="*/ 2 h 365" name="T59"/>
                <a:gd fmla="*/ 125 w 237" name="T60"/>
                <a:gd fmla="*/ 4 h 365" name="T61"/>
                <a:gd fmla="*/ 124 w 237" name="T62"/>
                <a:gd fmla="*/ 7 h 365" name="T63"/>
                <a:gd fmla="*/ 139 w 237" name="T64"/>
                <a:gd fmla="*/ 11 h 365" name="T65"/>
                <a:gd fmla="*/ 136 w 237" name="T66"/>
                <a:gd fmla="*/ 8 h 365" name="T67"/>
                <a:gd fmla="*/ 166 w 237" name="T68"/>
                <a:gd fmla="*/ 21 h 365" name="T69"/>
                <a:gd fmla="*/ 155 w 237" name="T70"/>
                <a:gd fmla="*/ 18 h 365" name="T71"/>
                <a:gd fmla="*/ 159 w 237" name="T72"/>
                <a:gd fmla="*/ 20 h 365" name="T73"/>
                <a:gd fmla="*/ 166 w 237" name="T74"/>
                <a:gd fmla="*/ 22 h 365" name="T75"/>
                <a:gd fmla="*/ 177 w 237" name="T76"/>
                <a:gd fmla="*/ 29 h 365" name="T77"/>
                <a:gd fmla="*/ 187 w 237" name="T78"/>
                <a:gd fmla="*/ 39 h 365" name="T79"/>
                <a:gd fmla="*/ 188 w 237" name="T80"/>
                <a:gd fmla="*/ 37 h 365" name="T81"/>
                <a:gd fmla="*/ 115 w 237" name="T82"/>
                <a:gd fmla="*/ 2 h 365" name="T83"/>
                <a:gd fmla="*/ 7 w 237" name="T84"/>
                <a:gd fmla="*/ 23 h 365" name="T85"/>
                <a:gd fmla="*/ 33 w 237" name="T86"/>
                <a:gd fmla="*/ 5 h 365" name="T87"/>
                <a:gd fmla="*/ 12 w 237" name="T88"/>
                <a:gd fmla="*/ 15 h 365" name="T89"/>
                <a:gd fmla="*/ 2 w 237" name="T90"/>
                <a:gd fmla="*/ 25 h 365" name="T91"/>
                <a:gd fmla="*/ 3 w 237" name="T92"/>
                <a:gd fmla="*/ 27 h 365" name="T93"/>
                <a:gd fmla="*/ 30 w 237" name="T94"/>
                <a:gd fmla="*/ 8 h 365" name="T95"/>
                <a:gd fmla="*/ 40 w 237" name="T96"/>
                <a:gd fmla="*/ 5 h 365" name="T97"/>
                <a:gd fmla="*/ 55 w 237" name="T98"/>
                <a:gd fmla="*/ 3 h 365" name="T99"/>
                <a:gd fmla="*/ 93 w 237" name="T100"/>
                <a:gd fmla="*/ 2 h 365" name="T101"/>
                <a:gd fmla="*/ 106 w 237" name="T102"/>
                <a:gd fmla="*/ 3 h 365" name="T103"/>
                <a:gd fmla="*/ 97 w 237" name="T104"/>
                <a:gd fmla="*/ 0 h 365" name="T105"/>
                <a:gd fmla="*/ 92 w 237" name="T106"/>
                <a:gd fmla="*/ 0 h 365" name="T107"/>
                <a:gd fmla="*/ 66 w 237" name="T108"/>
                <a:gd fmla="*/ 2 h 36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5" w="236">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accent4"/>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35" name="Freeform 92"/>
            <p:cNvSpPr>
              <a:spLocks noEditPoints="1"/>
            </p:cNvSpPr>
            <p:nvPr/>
          </p:nvSpPr>
          <p:spPr bwMode="auto">
            <a:xfrm>
              <a:off x="5628006" y="3650457"/>
              <a:ext cx="53975" cy="265113"/>
            </a:xfrm>
            <a:custGeom>
              <a:gdLst>
                <a:gd fmla="*/ 11 w 25" name="T0"/>
                <a:gd fmla="*/ 46 h 123" name="T1"/>
                <a:gd fmla="*/ 13 w 25" name="T2"/>
                <a:gd fmla="*/ 60 h 123" name="T3"/>
                <a:gd fmla="*/ 13 w 25" name="T4"/>
                <a:gd fmla="*/ 67 h 123" name="T5"/>
                <a:gd fmla="*/ 15 w 25" name="T6"/>
                <a:gd fmla="*/ 67 h 123" name="T7"/>
                <a:gd fmla="*/ 11 w 25" name="T8"/>
                <a:gd fmla="*/ 24 h 123" name="T9"/>
                <a:gd fmla="*/ 10 w 25" name="T10"/>
                <a:gd fmla="*/ 30 h 123" name="T11"/>
                <a:gd fmla="*/ 11 w 25" name="T12"/>
                <a:gd fmla="*/ 33 h 123" name="T13"/>
                <a:gd fmla="*/ 10 w 25" name="T14"/>
                <a:gd fmla="*/ 35 h 123" name="T15"/>
                <a:gd fmla="*/ 11 w 25" name="T16"/>
                <a:gd fmla="*/ 44 h 123" name="T17"/>
                <a:gd fmla="*/ 12 w 25" name="T18"/>
                <a:gd fmla="*/ 33 h 123" name="T19"/>
                <a:gd fmla="*/ 10 w 25" name="T20"/>
                <a:gd fmla="*/ 12 h 123" name="T21"/>
                <a:gd fmla="*/ 9 w 25" name="T22"/>
                <a:gd fmla="*/ 17 h 123" name="T23"/>
                <a:gd fmla="*/ 11 w 25" name="T24"/>
                <a:gd fmla="*/ 22 h 123" name="T25"/>
                <a:gd fmla="*/ 10 w 25" name="T26"/>
                <a:gd fmla="*/ 12 h 123" name="T27"/>
                <a:gd fmla="*/ 9 w 25" name="T28"/>
                <a:gd fmla="*/ 5 h 123" name="T29"/>
                <a:gd fmla="*/ 10 w 25" name="T30"/>
                <a:gd fmla="*/ 10 h 123" name="T31"/>
                <a:gd fmla="*/ 10 w 25" name="T32"/>
                <a:gd fmla="*/ 5 h 123" name="T33"/>
                <a:gd fmla="*/ 12 w 25" name="T34"/>
                <a:gd fmla="*/ 109 h 123" name="T35"/>
                <a:gd fmla="*/ 20 w 25" name="T36"/>
                <a:gd fmla="*/ 69 h 123" name="T37"/>
                <a:gd fmla="*/ 17 w 25" name="T38"/>
                <a:gd fmla="*/ 21 h 123" name="T39"/>
                <a:gd fmla="*/ 21 w 25" name="T40"/>
                <a:gd fmla="*/ 69 h 123" name="T41"/>
                <a:gd fmla="*/ 10 w 25" name="T42"/>
                <a:gd fmla="*/ 111 h 123" name="T43"/>
                <a:gd fmla="*/ 15 w 25" name="T44"/>
                <a:gd fmla="*/ 1 h 123" name="T45"/>
                <a:gd fmla="*/ 15 w 25" name="T46"/>
                <a:gd fmla="*/ 7 h 123" name="T47"/>
                <a:gd fmla="*/ 16 w 25" name="T48"/>
                <a:gd fmla="*/ 9 h 123" name="T49"/>
                <a:gd fmla="*/ 15 w 25" name="T50"/>
                <a:gd fmla="*/ 11 h 123" name="T51"/>
                <a:gd fmla="*/ 15 w 25" name="T52"/>
                <a:gd fmla="*/ 34 h 123" name="T53"/>
                <a:gd fmla="*/ 18 w 25" name="T54"/>
                <a:gd fmla="*/ 96 h 123" name="T55"/>
                <a:gd fmla="*/ 16 w 25" name="T56"/>
                <a:gd fmla="*/ 98 h 123" name="T57"/>
                <a:gd fmla="*/ 16 w 25" name="T58"/>
                <a:gd fmla="*/ 77 h 123" name="T59"/>
                <a:gd fmla="*/ 15 w 25" name="T60"/>
                <a:gd fmla="*/ 69 h 123" name="T61"/>
                <a:gd fmla="*/ 14 w 25" name="T62"/>
                <a:gd fmla="*/ 78 h 123" name="T63"/>
                <a:gd fmla="*/ 15 w 25" name="T64"/>
                <a:gd fmla="*/ 77 h 123" name="T65"/>
                <a:gd fmla="*/ 15 w 25" name="T66"/>
                <a:gd fmla="*/ 80 h 123" name="T67"/>
                <a:gd fmla="*/ 15 w 25" name="T68"/>
                <a:gd fmla="*/ 95 h 123" name="T69"/>
                <a:gd fmla="*/ 6 w 25" name="T70"/>
                <a:gd fmla="*/ 114 h 123" name="T71"/>
                <a:gd fmla="*/ 5 w 25" name="T72"/>
                <a:gd fmla="*/ 115 h 123" name="T73"/>
                <a:gd fmla="*/ 1 w 25" name="T74"/>
                <a:gd fmla="*/ 123 h 123" name="T75"/>
                <a:gd fmla="*/ 7 w 25" name="T76"/>
                <a:gd fmla="*/ 115 h 123" name="T77"/>
                <a:gd fmla="*/ 23 w 25" name="T78"/>
                <a:gd fmla="*/ 73 h 123" name="T79"/>
                <a:gd fmla="*/ 18 w 25" name="T80"/>
                <a:gd fmla="*/ 18 h 123" name="T81"/>
                <a:gd fmla="*/ 17 w 25" name="T82"/>
                <a:gd fmla="*/ 1 h 1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23" w="25">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accent4"/>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136" name="Freeform 93"/>
            <p:cNvSpPr>
              <a:spLocks noEditPoints="1"/>
            </p:cNvSpPr>
            <p:nvPr/>
          </p:nvSpPr>
          <p:spPr bwMode="auto">
            <a:xfrm>
              <a:off x="5107306" y="3193257"/>
              <a:ext cx="122238" cy="119063"/>
            </a:xfrm>
            <a:custGeom>
              <a:gdLst>
                <a:gd fmla="*/ 27 w 57" name="T0"/>
                <a:gd fmla="*/ 34 h 55" name="T1"/>
                <a:gd fmla="*/ 22 w 57" name="T2"/>
                <a:gd fmla="*/ 37 h 55" name="T3"/>
                <a:gd fmla="*/ 21 w 57" name="T4"/>
                <a:gd fmla="*/ 40 h 55" name="T5"/>
                <a:gd fmla="*/ 21 w 57" name="T6"/>
                <a:gd fmla="*/ 40 h 55" name="T7"/>
                <a:gd fmla="*/ 21 w 57" name="T8"/>
                <a:gd fmla="*/ 40 h 55" name="T9"/>
                <a:gd fmla="*/ 21 w 57" name="T10"/>
                <a:gd fmla="*/ 40 h 55" name="T11"/>
                <a:gd fmla="*/ 20 w 57" name="T12"/>
                <a:gd fmla="*/ 41 h 55" name="T13"/>
                <a:gd fmla="*/ 16 w 57" name="T14"/>
                <a:gd fmla="*/ 44 h 55" name="T15"/>
                <a:gd fmla="*/ 15 w 57" name="T16"/>
                <a:gd fmla="*/ 44 h 55" name="T17"/>
                <a:gd fmla="*/ 14 w 57" name="T18"/>
                <a:gd fmla="*/ 44 h 55" name="T19"/>
                <a:gd fmla="*/ 13 w 57" name="T20"/>
                <a:gd fmla="*/ 44 h 55" name="T21"/>
                <a:gd fmla="*/ 1 w 57" name="T22"/>
                <a:gd fmla="*/ 50 h 55" name="T23"/>
                <a:gd fmla="*/ 1 w 57" name="T24"/>
                <a:gd fmla="*/ 52 h 55" name="T25"/>
                <a:gd fmla="*/ 1 w 57" name="T26"/>
                <a:gd fmla="*/ 52 h 55" name="T27"/>
                <a:gd fmla="*/ 6 w 57" name="T28"/>
                <a:gd fmla="*/ 50 h 55" name="T29"/>
                <a:gd fmla="*/ 6 w 57" name="T30"/>
                <a:gd fmla="*/ 50 h 55" name="T31"/>
                <a:gd fmla="*/ 5 w 57" name="T32"/>
                <a:gd fmla="*/ 50 h 55" name="T33"/>
                <a:gd fmla="*/ 1 w 57" name="T34"/>
                <a:gd fmla="*/ 53 h 55" name="T35"/>
                <a:gd fmla="*/ 1 w 57" name="T36"/>
                <a:gd fmla="*/ 55 h 55" name="T37"/>
                <a:gd fmla="*/ 2 w 57" name="T38"/>
                <a:gd fmla="*/ 55 h 55" name="T39"/>
                <a:gd fmla="*/ 2 w 57" name="T40"/>
                <a:gd fmla="*/ 55 h 55" name="T41"/>
                <a:gd fmla="*/ 2 w 57" name="T42"/>
                <a:gd fmla="*/ 55 h 55" name="T43"/>
                <a:gd fmla="*/ 9 w 57" name="T44"/>
                <a:gd fmla="*/ 51 h 55" name="T45"/>
                <a:gd fmla="*/ 13 w 57" name="T46"/>
                <a:gd fmla="*/ 49 h 55" name="T47"/>
                <a:gd fmla="*/ 18 w 57" name="T48"/>
                <a:gd fmla="*/ 46 h 55" name="T49"/>
                <a:gd fmla="*/ 18 w 57" name="T50"/>
                <a:gd fmla="*/ 45 h 55" name="T51"/>
                <a:gd fmla="*/ 24 w 57" name="T52"/>
                <a:gd fmla="*/ 40 h 55" name="T53"/>
                <a:gd fmla="*/ 27 w 57" name="T54"/>
                <a:gd fmla="*/ 34 h 55" name="T55"/>
                <a:gd fmla="*/ 34 w 57" name="T56"/>
                <a:gd fmla="*/ 25 h 55" name="T57"/>
                <a:gd fmla="*/ 29 w 57" name="T58"/>
                <a:gd fmla="*/ 26 h 55" name="T59"/>
                <a:gd fmla="*/ 24 w 57" name="T60"/>
                <a:gd fmla="*/ 34 h 55" name="T61"/>
                <a:gd fmla="*/ 29 w 57" name="T62"/>
                <a:gd fmla="*/ 31 h 55" name="T63"/>
                <a:gd fmla="*/ 32 w 57" name="T64"/>
                <a:gd fmla="*/ 27 h 55" name="T65"/>
                <a:gd fmla="*/ 34 w 57" name="T66"/>
                <a:gd fmla="*/ 25 h 55" name="T67"/>
                <a:gd fmla="*/ 41 w 57" name="T68"/>
                <a:gd fmla="*/ 15 h 55" name="T69"/>
                <a:gd fmla="*/ 37 w 57" name="T70"/>
                <a:gd fmla="*/ 16 h 55" name="T71"/>
                <a:gd fmla="*/ 31 w 57" name="T72"/>
                <a:gd fmla="*/ 23 h 55" name="T73"/>
                <a:gd fmla="*/ 36 w 57" name="T74"/>
                <a:gd fmla="*/ 22 h 55" name="T75"/>
                <a:gd fmla="*/ 36 w 57" name="T76"/>
                <a:gd fmla="*/ 22 h 55" name="T77"/>
                <a:gd fmla="*/ 37 w 57" name="T78"/>
                <a:gd fmla="*/ 22 h 55" name="T79"/>
                <a:gd fmla="*/ 46 w 57" name="T80"/>
                <a:gd fmla="*/ 17 h 55" name="T81"/>
                <a:gd fmla="*/ 46 w 57" name="T82"/>
                <a:gd fmla="*/ 15 h 55" name="T83"/>
                <a:gd fmla="*/ 44 w 57" name="T84"/>
                <a:gd fmla="*/ 15 h 55" name="T85"/>
                <a:gd fmla="*/ 40 w 57" name="T86"/>
                <a:gd fmla="*/ 16 h 55" name="T87"/>
                <a:gd fmla="*/ 41 w 57" name="T88"/>
                <a:gd fmla="*/ 15 h 55" name="T89"/>
                <a:gd fmla="*/ 56 w 57" name="T90"/>
                <a:gd fmla="*/ 0 h 55" name="T91"/>
                <a:gd fmla="*/ 55 w 57" name="T92"/>
                <a:gd fmla="*/ 0 h 55" name="T93"/>
                <a:gd fmla="*/ 48 w 57" name="T94"/>
                <a:gd fmla="*/ 6 h 55" name="T95"/>
                <a:gd fmla="*/ 45 w 57" name="T96"/>
                <a:gd fmla="*/ 8 h 55" name="T97"/>
                <a:gd fmla="*/ 43 w 57" name="T98"/>
                <a:gd fmla="*/ 10 h 55" name="T99"/>
                <a:gd fmla="*/ 40 w 57" name="T100"/>
                <a:gd fmla="*/ 12 h 55" name="T101"/>
                <a:gd fmla="*/ 40 w 57" name="T102"/>
                <a:gd fmla="*/ 13 h 55" name="T103"/>
                <a:gd fmla="*/ 43 w 57" name="T104"/>
                <a:gd fmla="*/ 12 h 55" name="T105"/>
                <a:gd fmla="*/ 43 w 57" name="T106"/>
                <a:gd fmla="*/ 12 h 55" name="T107"/>
                <a:gd fmla="*/ 44 w 57" name="T108"/>
                <a:gd fmla="*/ 12 h 55" name="T109"/>
                <a:gd fmla="*/ 44 w 57" name="T110"/>
                <a:gd fmla="*/ 12 h 55" name="T111"/>
                <a:gd fmla="*/ 46 w 57" name="T112"/>
                <a:gd fmla="*/ 9 h 55" name="T113"/>
                <a:gd fmla="*/ 48 w 57" name="T114"/>
                <a:gd fmla="*/ 8 h 55" name="T115"/>
                <a:gd fmla="*/ 51 w 57" name="T116"/>
                <a:gd fmla="*/ 5 h 55" name="T117"/>
                <a:gd fmla="*/ 56 w 57" name="T118"/>
                <a:gd fmla="*/ 2 h 55" name="T119"/>
                <a:gd fmla="*/ 56 w 57" name="T120"/>
                <a:gd fmla="*/ 0 h 55"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5" w="57">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accent4"/>
              </a:solidFill>
            </a:ln>
          </p:spPr>
          <p:txBody>
            <a:bodyPr anchor="t" anchorCtr="0" bIns="60941" compatLnSpc="1" lIns="121882" numCol="1" rIns="121882" tIns="60941" vert="horz" wrap="square">
              <a:prstTxWarp prst="textNoShape">
                <a:avLst/>
              </a:prstTxWarp>
            </a:bodyPr>
            <a:lstStyle/>
            <a:p>
              <a:endParaRPr altLang="en-US" lang="zh-CN" sz="2399"/>
            </a:p>
          </p:txBody>
        </p:sp>
        <p:sp>
          <p:nvSpPr>
            <p:cNvPr id="271" name="任意多边形 270"/>
            <p:cNvSpPr/>
            <p:nvPr/>
          </p:nvSpPr>
          <p:spPr bwMode="auto">
            <a:xfrm>
              <a:off x="5107838" y="2902743"/>
              <a:ext cx="556146" cy="974726"/>
            </a:xfrm>
            <a:custGeom>
              <a:gdLst>
                <a:gd fmla="*/ 527047 w 556146" name="connsiteX0"/>
                <a:gd fmla="*/ 954088 h 974726" name="connsiteY0"/>
                <a:gd fmla="*/ 529164 w 556146" name="connsiteX1"/>
                <a:gd fmla="*/ 954088 h 974726" name="connsiteY1"/>
                <a:gd fmla="*/ 529164 w 556146" name="connsiteX2"/>
                <a:gd fmla="*/ 958674 h 974726" name="connsiteY2"/>
                <a:gd fmla="*/ 514347 w 556146" name="connsiteX3"/>
                <a:gd fmla="*/ 970140 h 974726" name="connsiteY3"/>
                <a:gd fmla="*/ 510114 w 556146" name="connsiteX4"/>
                <a:gd fmla="*/ 972433 h 974726" name="connsiteY4"/>
                <a:gd fmla="*/ 510114 w 556146" name="connsiteX5"/>
                <a:gd fmla="*/ 974726 h 974726" name="connsiteY5"/>
                <a:gd fmla="*/ 507997 w 556146" name="connsiteX6"/>
                <a:gd fmla="*/ 974726 h 974726" name="connsiteY6"/>
                <a:gd fmla="*/ 507997 w 556146" name="connsiteX7"/>
                <a:gd fmla="*/ 970140 h 974726" name="connsiteY7"/>
                <a:gd fmla="*/ 514347 w 556146" name="connsiteX8"/>
                <a:gd fmla="*/ 965554 h 974726" name="connsiteY8"/>
                <a:gd fmla="*/ 527047 w 556146" name="connsiteX9"/>
                <a:gd fmla="*/ 954088 h 974726" name="connsiteY9"/>
                <a:gd fmla="*/ 550414 w 556146" name="connsiteX10"/>
                <a:gd fmla="*/ 914400 h 974726" name="connsiteY10"/>
                <a:gd fmla="*/ 552503 w 556146" name="connsiteX11"/>
                <a:gd fmla="*/ 914400 h 974726" name="connsiteY11"/>
                <a:gd fmla="*/ 554591 w 556146" name="connsiteX12"/>
                <a:gd fmla="*/ 918696 h 974726" name="connsiteY12"/>
                <a:gd fmla="*/ 552503 w 556146" name="connsiteX13"/>
                <a:gd fmla="*/ 920844 h 974726" name="connsiteY13"/>
                <a:gd fmla="*/ 521170 w 556146" name="connsiteX14"/>
                <a:gd fmla="*/ 948765 h 974726" name="connsiteY14"/>
                <a:gd fmla="*/ 519081 w 556146" name="connsiteX15"/>
                <a:gd fmla="*/ 950913 h 974726" name="connsiteY15"/>
                <a:gd fmla="*/ 516992 w 556146" name="connsiteX16"/>
                <a:gd fmla="*/ 946617 h 974726" name="connsiteY16"/>
                <a:gd fmla="*/ 550414 w 556146" name="connsiteX17"/>
                <a:gd fmla="*/ 916548 h 974726" name="connsiteY17"/>
                <a:gd fmla="*/ 550414 w 556146" name="connsiteX18"/>
                <a:gd fmla="*/ 914400 h 974726" name="connsiteY18"/>
                <a:gd fmla="*/ 548121 w 556146" name="connsiteX19"/>
                <a:gd fmla="*/ 892175 h 974726" name="connsiteY19"/>
                <a:gd fmla="*/ 552401 w 556146" name="connsiteX20"/>
                <a:gd fmla="*/ 892175 h 974726" name="connsiteY20"/>
                <a:gd fmla="*/ 554541 w 556146" name="connsiteX21"/>
                <a:gd fmla="*/ 892175 h 974726" name="connsiteY21"/>
                <a:gd fmla="*/ 554541 w 556146" name="connsiteX22"/>
                <a:gd fmla="*/ 896471 h 974726" name="connsiteY22"/>
                <a:gd fmla="*/ 552401 w 556146" name="connsiteX23"/>
                <a:gd fmla="*/ 896471 h 974726" name="connsiteY23"/>
                <a:gd fmla="*/ 548121 w 556146" name="connsiteX24"/>
                <a:gd fmla="*/ 896471 h 974726" name="connsiteY24"/>
                <a:gd fmla="*/ 531004 w 556146" name="connsiteX25"/>
                <a:gd fmla="*/ 909358 h 974726" name="connsiteY25"/>
                <a:gd fmla="*/ 511747 w 556146" name="connsiteX26"/>
                <a:gd fmla="*/ 926540 h 974726" name="connsiteY26"/>
                <a:gd fmla="*/ 511747 w 556146" name="connsiteX27"/>
                <a:gd fmla="*/ 928688 h 974726" name="connsiteY27"/>
                <a:gd fmla="*/ 509607 w 556146" name="connsiteX28"/>
                <a:gd fmla="*/ 924392 h 974726" name="connsiteY28"/>
                <a:gd fmla="*/ 511747 w 556146" name="connsiteX29"/>
                <a:gd fmla="*/ 922245 h 974726" name="connsiteY29"/>
                <a:gd fmla="*/ 531004 w 556146" name="connsiteX30"/>
                <a:gd fmla="*/ 902914 h 974726" name="connsiteY30"/>
                <a:gd fmla="*/ 548121 w 556146" name="connsiteX31"/>
                <a:gd fmla="*/ 892175 h 974726" name="connsiteY31"/>
                <a:gd fmla="*/ 544457 w 556146" name="connsiteX32"/>
                <a:gd fmla="*/ 874713 h 974726" name="connsiteY32"/>
                <a:gd fmla="*/ 546600 w 556146" name="connsiteX33"/>
                <a:gd fmla="*/ 874713 h 974726" name="connsiteY33"/>
                <a:gd fmla="*/ 548743 w 556146" name="connsiteX34"/>
                <a:gd fmla="*/ 876911 h 974726" name="connsiteY34"/>
                <a:gd fmla="*/ 546600 w 556146" name="connsiteX35"/>
                <a:gd fmla="*/ 879109 h 974726" name="connsiteY35"/>
                <a:gd fmla="*/ 510167 w 556146" name="connsiteX36"/>
                <a:gd fmla="*/ 903288 h 974726" name="connsiteY36"/>
                <a:gd fmla="*/ 508023 w 556146" name="connsiteX37"/>
                <a:gd fmla="*/ 903288 h 974726" name="connsiteY37"/>
                <a:gd fmla="*/ 508023 w 556146" name="connsiteX38"/>
                <a:gd fmla="*/ 898892 h 974726" name="connsiteY38"/>
                <a:gd fmla="*/ 510167 w 556146" name="connsiteX39"/>
                <a:gd fmla="*/ 898892 h 974726" name="connsiteY39"/>
                <a:gd fmla="*/ 544457 w 556146" name="connsiteX40"/>
                <a:gd fmla="*/ 874713 h 974726" name="connsiteY40"/>
                <a:gd fmla="*/ 544297 w 556146" name="connsiteX41"/>
                <a:gd fmla="*/ 842963 h 974726" name="connsiteY41"/>
                <a:gd fmla="*/ 548615 w 556146" name="connsiteX42"/>
                <a:gd fmla="*/ 842963 h 974726" name="connsiteY42"/>
                <a:gd fmla="*/ 550774 w 556146" name="connsiteX43"/>
                <a:gd fmla="*/ 842963 h 974726" name="connsiteY43"/>
                <a:gd fmla="*/ 552933 w 556146" name="connsiteX44"/>
                <a:gd fmla="*/ 842963 h 974726" name="connsiteY44"/>
                <a:gd fmla="*/ 552933 w 556146" name="connsiteX45"/>
                <a:gd fmla="*/ 847130 h 974726" name="connsiteY45"/>
                <a:gd fmla="*/ 550774 w 556146" name="connsiteX46"/>
                <a:gd fmla="*/ 847130 h 974726" name="connsiteY46"/>
                <a:gd fmla="*/ 548615 w 556146" name="connsiteX47"/>
                <a:gd fmla="*/ 847130 h 974726" name="connsiteY47"/>
                <a:gd fmla="*/ 544297 w 556146" name="connsiteX48"/>
                <a:gd fmla="*/ 847130 h 974726" name="connsiteY48"/>
                <a:gd fmla="*/ 524866 w 556146" name="connsiteX49"/>
                <a:gd fmla="*/ 859632 h 974726" name="connsiteY49"/>
                <a:gd fmla="*/ 507594 w 556146" name="connsiteX50"/>
                <a:gd fmla="*/ 874218 h 974726" name="connsiteY50"/>
                <a:gd fmla="*/ 505435 w 556146" name="connsiteX51"/>
                <a:gd fmla="*/ 876301 h 974726" name="connsiteY51"/>
                <a:gd fmla="*/ 503276 w 556146" name="connsiteX52"/>
                <a:gd fmla="*/ 872134 h 974726" name="connsiteY52"/>
                <a:gd fmla="*/ 507594 w 556146" name="connsiteX53"/>
                <a:gd fmla="*/ 870050 h 974726" name="connsiteY53"/>
                <a:gd fmla="*/ 527025 w 556146" name="connsiteX54"/>
                <a:gd fmla="*/ 853381 h 974726" name="connsiteY54"/>
                <a:gd fmla="*/ 544297 w 556146" name="connsiteX55"/>
                <a:gd fmla="*/ 842963 h 974726" name="connsiteY55"/>
                <a:gd fmla="*/ 542738 w 556146" name="connsiteX56"/>
                <a:gd fmla="*/ 819150 h 974726" name="connsiteY56"/>
                <a:gd fmla="*/ 544947 w 556146" name="connsiteX57"/>
                <a:gd fmla="*/ 819150 h 974726" name="connsiteY57"/>
                <a:gd fmla="*/ 544947 w 556146" name="connsiteX58"/>
                <a:gd fmla="*/ 823446 h 974726" name="connsiteY58"/>
                <a:gd fmla="*/ 542738 w 556146" name="connsiteX59"/>
                <a:gd fmla="*/ 823446 h 974726" name="connsiteY59"/>
                <a:gd fmla="*/ 531694 w 556146" name="connsiteX60"/>
                <a:gd fmla="*/ 827741 h 974726" name="connsiteY60"/>
                <a:gd fmla="*/ 520651 w 556146" name="connsiteX61"/>
                <a:gd fmla="*/ 838481 h 974726" name="connsiteY61"/>
                <a:gd fmla="*/ 502981 w 556146" name="connsiteX62"/>
                <a:gd fmla="*/ 851367 h 974726" name="connsiteY62"/>
                <a:gd fmla="*/ 500773 w 556146" name="connsiteX63"/>
                <a:gd fmla="*/ 855663 h 974726" name="connsiteY63"/>
                <a:gd fmla="*/ 498564 w 556146" name="connsiteX64"/>
                <a:gd fmla="*/ 855663 h 974726" name="connsiteY64"/>
                <a:gd fmla="*/ 496355 w 556146" name="connsiteX65"/>
                <a:gd fmla="*/ 855663 h 974726" name="connsiteY65"/>
                <a:gd fmla="*/ 496355 w 556146" name="connsiteX66"/>
                <a:gd fmla="*/ 853515 h 974726" name="connsiteY66"/>
                <a:gd fmla="*/ 498564 w 556146" name="connsiteX67"/>
                <a:gd fmla="*/ 851367 h 974726" name="connsiteY67"/>
                <a:gd fmla="*/ 502981 w 556146" name="connsiteX68"/>
                <a:gd fmla="*/ 847072 h 974726" name="connsiteY68"/>
                <a:gd fmla="*/ 520651 w 556146" name="connsiteX69"/>
                <a:gd fmla="*/ 832037 h 974726" name="connsiteY69"/>
                <a:gd fmla="*/ 542738 w 556146" name="connsiteX70"/>
                <a:gd fmla="*/ 819150 h 974726" name="connsiteY70"/>
                <a:gd fmla="*/ 546583 w 556146" name="connsiteX71"/>
                <a:gd fmla="*/ 793750 h 974726" name="connsiteY71"/>
                <a:gd fmla="*/ 546583 w 556146" name="connsiteX72"/>
                <a:gd fmla="*/ 797983 h 974726" name="connsiteY72"/>
                <a:gd fmla="*/ 544424 w 556146" name="connsiteX73"/>
                <a:gd fmla="*/ 800100 h 974726" name="connsiteY73"/>
                <a:gd fmla="*/ 540106 w 556146" name="connsiteX74"/>
                <a:gd fmla="*/ 800100 h 974726" name="connsiteY74"/>
                <a:gd fmla="*/ 520675 w 556146" name="connsiteX75"/>
                <a:gd fmla="*/ 812800 h 974726" name="connsiteY75"/>
                <a:gd fmla="*/ 503403 w 556146" name="connsiteX76"/>
                <a:gd fmla="*/ 829733 h 974726" name="connsiteY76"/>
                <a:gd fmla="*/ 501244 w 556146" name="connsiteX77"/>
                <a:gd fmla="*/ 831850 h 974726" name="connsiteY77"/>
                <a:gd fmla="*/ 499085 w 556146" name="connsiteX78"/>
                <a:gd fmla="*/ 831850 h 974726" name="connsiteY78"/>
                <a:gd fmla="*/ 496926 w 556146" name="connsiteX79"/>
                <a:gd fmla="*/ 827617 h 974726" name="connsiteY79"/>
                <a:gd fmla="*/ 499085 w 556146" name="connsiteX80"/>
                <a:gd fmla="*/ 827617 h 974726" name="connsiteY80"/>
                <a:gd fmla="*/ 501244 w 556146" name="connsiteX81"/>
                <a:gd fmla="*/ 823383 h 974726" name="connsiteY81"/>
                <a:gd fmla="*/ 522834 w 556146" name="connsiteX82"/>
                <a:gd fmla="*/ 806450 h 974726" name="connsiteY82"/>
                <a:gd fmla="*/ 540106 w 556146" name="connsiteX83"/>
                <a:gd fmla="*/ 795867 h 974726" name="connsiteY83"/>
                <a:gd fmla="*/ 544424 w 556146" name="connsiteX84"/>
                <a:gd fmla="*/ 795867 h 974726" name="connsiteY84"/>
                <a:gd fmla="*/ 546583 w 556146" name="connsiteX85"/>
                <a:gd fmla="*/ 793750 h 974726" name="connsiteY85"/>
                <a:gd fmla="*/ 552414 w 556146" name="connsiteX86"/>
                <a:gd fmla="*/ 763588 h 974726" name="connsiteY86"/>
                <a:gd fmla="*/ 554547 w 556146" name="connsiteX87"/>
                <a:gd fmla="*/ 763588 h 974726" name="connsiteY87"/>
                <a:gd fmla="*/ 554547 w 556146" name="connsiteX88"/>
                <a:gd fmla="*/ 767868 h 974726" name="connsiteY88"/>
                <a:gd fmla="*/ 552414 w 556146" name="connsiteX89"/>
                <a:gd fmla="*/ 767868 h 974726" name="connsiteY89"/>
                <a:gd fmla="*/ 541748 w 556146" name="connsiteX90"/>
                <a:gd fmla="*/ 774287 h 974726" name="connsiteY90"/>
                <a:gd fmla="*/ 537481 w 556146" name="connsiteX91"/>
                <a:gd fmla="*/ 776426 h 974726" name="connsiteY91"/>
                <a:gd fmla="*/ 494817 w 556146" name="connsiteX92"/>
                <a:gd fmla="*/ 808522 h 974726" name="connsiteY92"/>
                <a:gd fmla="*/ 492684 w 556146" name="connsiteX93"/>
                <a:gd fmla="*/ 810661 h 974726" name="connsiteY93"/>
                <a:gd fmla="*/ 492684 w 556146" name="connsiteX94"/>
                <a:gd fmla="*/ 812801 h 974726" name="connsiteY94"/>
                <a:gd fmla="*/ 490550 w 556146" name="connsiteX95"/>
                <a:gd fmla="*/ 812801 h 974726" name="connsiteY95"/>
                <a:gd fmla="*/ 490550 w 556146" name="connsiteX96"/>
                <a:gd fmla="*/ 808522 h 974726" name="connsiteY96"/>
                <a:gd fmla="*/ 492684 w 556146" name="connsiteX97"/>
                <a:gd fmla="*/ 806382 h 974726" name="connsiteY97"/>
                <a:gd fmla="*/ 537481 w 556146" name="connsiteX98"/>
                <a:gd fmla="*/ 772147 h 974726" name="connsiteY98"/>
                <a:gd fmla="*/ 541748 w 556146" name="connsiteX99"/>
                <a:gd fmla="*/ 770007 h 974726" name="connsiteY99"/>
                <a:gd fmla="*/ 552414 w 556146" name="connsiteX100"/>
                <a:gd fmla="*/ 763588 h 974726" name="connsiteY100"/>
                <a:gd fmla="*/ 526951 w 556146" name="connsiteX101"/>
                <a:gd fmla="*/ 752475 h 974726" name="connsiteY101"/>
                <a:gd fmla="*/ 529115 w 556146" name="connsiteX102"/>
                <a:gd fmla="*/ 752475 h 974726" name="connsiteY102"/>
                <a:gd fmla="*/ 529115 w 556146" name="connsiteX103"/>
                <a:gd fmla="*/ 756708 h 974726" name="connsiteY103"/>
                <a:gd fmla="*/ 466337 w 556146" name="connsiteX104"/>
                <a:gd fmla="*/ 792692 h 974726" name="connsiteY104"/>
                <a:gd fmla="*/ 464172 w 556146" name="connsiteX105"/>
                <a:gd fmla="*/ 794808 h 974726" name="connsiteY105"/>
                <a:gd fmla="*/ 464172 w 556146" name="connsiteX106"/>
                <a:gd fmla="*/ 796925 h 974726" name="connsiteY106"/>
                <a:gd fmla="*/ 462007 w 556146" name="connsiteX107"/>
                <a:gd fmla="*/ 796925 h 974726" name="connsiteY107"/>
                <a:gd fmla="*/ 459842 w 556146" name="connsiteX108"/>
                <a:gd fmla="*/ 794808 h 974726" name="connsiteY108"/>
                <a:gd fmla="*/ 462007 w 556146" name="connsiteX109"/>
                <a:gd fmla="*/ 792692 h 974726" name="connsiteY109"/>
                <a:gd fmla="*/ 526951 w 556146" name="connsiteX110"/>
                <a:gd fmla="*/ 752475 h 974726" name="connsiteY110"/>
                <a:gd fmla="*/ 456090 w 556146" name="connsiteX111"/>
                <a:gd fmla="*/ 752475 h 974726" name="connsiteY111"/>
                <a:gd fmla="*/ 458255 w 556146" name="connsiteX112"/>
                <a:gd fmla="*/ 754618 h 974726" name="connsiteY112"/>
                <a:gd fmla="*/ 456090 w 556146" name="connsiteX113"/>
                <a:gd fmla="*/ 756761 h 974726" name="connsiteY113"/>
                <a:gd fmla="*/ 421454 w 556146" name="connsiteX114"/>
                <a:gd fmla="*/ 773907 h 974726" name="connsiteY114"/>
                <a:gd fmla="*/ 391147 w 556146" name="connsiteX115"/>
                <a:gd fmla="*/ 795338 h 974726" name="connsiteY115"/>
                <a:gd fmla="*/ 388982 w 556146" name="connsiteX116"/>
                <a:gd fmla="*/ 791052 h 974726" name="connsiteY116"/>
                <a:gd fmla="*/ 421454 w 556146" name="connsiteX117"/>
                <a:gd fmla="*/ 767477 h 974726" name="connsiteY117"/>
                <a:gd fmla="*/ 440937 w 556146" name="connsiteX118"/>
                <a:gd fmla="*/ 756761 h 974726" name="connsiteY118"/>
                <a:gd fmla="*/ 456090 w 556146" name="connsiteX119"/>
                <a:gd fmla="*/ 752475 h 974726" name="connsiteY119"/>
                <a:gd fmla="*/ 432175 w 556146" name="connsiteX120"/>
                <a:gd fmla="*/ 749300 h 974726" name="connsiteY120"/>
                <a:gd fmla="*/ 438639 w 556146" name="connsiteX121"/>
                <a:gd fmla="*/ 749300 h 974726" name="connsiteY121"/>
                <a:gd fmla="*/ 438639 w 556146" name="connsiteX122"/>
                <a:gd fmla="*/ 751465 h 974726" name="connsiteY122"/>
                <a:gd fmla="*/ 438639 w 556146" name="connsiteX123"/>
                <a:gd fmla="*/ 753630 h 974726" name="connsiteY123"/>
                <a:gd fmla="*/ 436484 w 556146" name="connsiteX124"/>
                <a:gd fmla="*/ 753630 h 974726" name="connsiteY124"/>
                <a:gd fmla="*/ 432175 w 556146" name="connsiteX125"/>
                <a:gd fmla="*/ 753630 h 974726" name="connsiteY125"/>
                <a:gd fmla="*/ 425712 w 556146" name="connsiteX126"/>
                <a:gd fmla="*/ 755794 h 974726" name="connsiteY126"/>
                <a:gd fmla="*/ 417094 w 556146" name="connsiteX127"/>
                <a:gd fmla="*/ 760124 h 974726" name="connsiteY127"/>
                <a:gd fmla="*/ 397704 w 556146" name="connsiteX128"/>
                <a:gd fmla="*/ 770948 h 974726" name="connsiteY128"/>
                <a:gd fmla="*/ 354614 w 556146" name="connsiteX129"/>
                <a:gd fmla="*/ 796925 h 974726" name="connsiteY129"/>
                <a:gd fmla="*/ 352460 w 556146" name="connsiteX130"/>
                <a:gd fmla="*/ 796925 h 974726" name="connsiteY130"/>
                <a:gd fmla="*/ 352460 w 556146" name="connsiteX131"/>
                <a:gd fmla="*/ 792596 h 974726" name="connsiteY131"/>
                <a:gd fmla="*/ 399858 w 556146" name="connsiteX132"/>
                <a:gd fmla="*/ 764454 h 974726" name="connsiteY132"/>
                <a:gd fmla="*/ 414940 w 556146" name="connsiteX133"/>
                <a:gd fmla="*/ 755794 h 974726" name="connsiteY133"/>
                <a:gd fmla="*/ 421403 w 556146" name="connsiteX134"/>
                <a:gd fmla="*/ 751465 h 974726" name="connsiteY134"/>
                <a:gd fmla="*/ 423557 w 556146" name="connsiteX135"/>
                <a:gd fmla="*/ 751465 h 974726" name="connsiteY135"/>
                <a:gd fmla="*/ 432175 w 556146" name="connsiteX136"/>
                <a:gd fmla="*/ 749300 h 974726" name="connsiteY136"/>
                <a:gd fmla="*/ 294198 w 556146" name="connsiteX137"/>
                <a:gd fmla="*/ 748242 h 974726" name="connsiteY137"/>
                <a:gd fmla="*/ 294198 w 556146" name="connsiteX138"/>
                <a:gd fmla="*/ 750358 h 974726" name="connsiteY138"/>
                <a:gd fmla="*/ 287803 w 556146" name="connsiteX139"/>
                <a:gd fmla="*/ 754592 h 974726" name="connsiteY139"/>
                <a:gd fmla="*/ 225981 w 556146" name="connsiteX140"/>
                <a:gd fmla="*/ 790575 h 974726" name="connsiteY140"/>
                <a:gd fmla="*/ 223849 w 556146" name="connsiteX141"/>
                <a:gd fmla="*/ 790575 h 974726" name="connsiteY141"/>
                <a:gd fmla="*/ 223849 w 556146" name="connsiteX142"/>
                <a:gd fmla="*/ 786342 h 974726" name="connsiteY142"/>
                <a:gd fmla="*/ 275012 w 556146" name="connsiteX143"/>
                <a:gd fmla="*/ 754592 h 974726" name="connsiteY143"/>
                <a:gd fmla="*/ 294198 w 556146" name="connsiteX144"/>
                <a:gd fmla="*/ 748242 h 974726" name="connsiteY144"/>
                <a:gd fmla="*/ 503541 w 556146" name="connsiteX145"/>
                <a:gd fmla="*/ 747713 h 974726" name="connsiteY145"/>
                <a:gd fmla="*/ 510058 w 556146" name="connsiteX146"/>
                <a:gd fmla="*/ 749878 h 974726" name="connsiteY146"/>
                <a:gd fmla="*/ 507886 w 556146" name="connsiteX147"/>
                <a:gd fmla="*/ 754207 h 974726" name="connsiteY147"/>
                <a:gd fmla="*/ 507886 w 556146" name="connsiteX148"/>
                <a:gd fmla="*/ 752043 h 974726" name="connsiteY148"/>
                <a:gd fmla="*/ 503541 w 556146" name="connsiteX149"/>
                <a:gd fmla="*/ 752043 h 974726" name="connsiteY149"/>
                <a:gd fmla="*/ 492679 w 556146" name="connsiteX150"/>
                <a:gd fmla="*/ 756372 h 974726" name="connsiteY150"/>
                <a:gd fmla="*/ 468783 w 556146" name="connsiteX151"/>
                <a:gd fmla="*/ 769361 h 974726" name="connsiteY151"/>
                <a:gd fmla="*/ 434025 w 556146" name="connsiteX152"/>
                <a:gd fmla="*/ 795338 h 974726" name="connsiteY152"/>
                <a:gd fmla="*/ 431853 w 556146" name="connsiteX153"/>
                <a:gd fmla="*/ 795338 h 974726" name="connsiteY153"/>
                <a:gd fmla="*/ 431853 w 556146" name="connsiteX154"/>
                <a:gd fmla="*/ 791009 h 974726" name="connsiteY154"/>
                <a:gd fmla="*/ 470955 w 556146" name="connsiteX155"/>
                <a:gd fmla="*/ 762867 h 974726" name="connsiteY155"/>
                <a:gd fmla="*/ 488334 w 556146" name="connsiteX156"/>
                <a:gd fmla="*/ 752043 h 974726" name="connsiteY156"/>
                <a:gd fmla="*/ 494851 w 556146" name="connsiteX157"/>
                <a:gd fmla="*/ 749878 h 974726" name="connsiteY157"/>
                <a:gd fmla="*/ 503541 w 556146" name="connsiteX158"/>
                <a:gd fmla="*/ 747713 h 974726" name="connsiteY158"/>
                <a:gd fmla="*/ 368221 w 556146" name="connsiteX159"/>
                <a:gd fmla="*/ 747713 h 974726" name="connsiteY159"/>
                <a:gd fmla="*/ 370376 w 556146" name="connsiteX160"/>
                <a:gd fmla="*/ 747713 h 974726" name="connsiteY160"/>
                <a:gd fmla="*/ 368221 w 556146" name="connsiteX161"/>
                <a:gd fmla="*/ 752031 h 974726" name="connsiteY161"/>
                <a:gd fmla="*/ 359603 w 556146" name="connsiteX162"/>
                <a:gd fmla="*/ 754190 h 974726" name="connsiteY162"/>
                <a:gd fmla="*/ 348831 w 556146" name="connsiteX163"/>
                <a:gd fmla="*/ 760667 h 974726" name="connsiteY163"/>
                <a:gd fmla="*/ 329441 w 556146" name="connsiteX164"/>
                <a:gd fmla="*/ 773621 h 974726" name="connsiteY164"/>
                <a:gd fmla="*/ 292815 w 556146" name="connsiteX165"/>
                <a:gd fmla="*/ 795211 h 974726" name="connsiteY165"/>
                <a:gd fmla="*/ 286351 w 556146" name="connsiteX166"/>
                <a:gd fmla="*/ 799529 h 974726" name="connsiteY166"/>
                <a:gd fmla="*/ 284197 w 556146" name="connsiteX167"/>
                <a:gd fmla="*/ 799529 h 974726" name="connsiteY167"/>
                <a:gd fmla="*/ 284197 w 556146" name="connsiteX168"/>
                <a:gd fmla="*/ 801688 h 974726" name="connsiteY168"/>
                <a:gd fmla="*/ 282042 w 556146" name="connsiteX169"/>
                <a:gd fmla="*/ 799529 h 974726" name="connsiteY169"/>
                <a:gd fmla="*/ 282042 w 556146" name="connsiteX170"/>
                <a:gd fmla="*/ 797370 h 974726" name="connsiteY170"/>
                <a:gd fmla="*/ 284197 w 556146" name="connsiteX171"/>
                <a:gd fmla="*/ 795211 h 974726" name="connsiteY171"/>
                <a:gd fmla="*/ 331595 w 556146" name="connsiteX172"/>
                <a:gd fmla="*/ 767144 h 974726" name="connsiteY172"/>
                <a:gd fmla="*/ 350985 w 556146" name="connsiteX173"/>
                <a:gd fmla="*/ 754190 h 974726" name="connsiteY173"/>
                <a:gd fmla="*/ 368221 w 556146" name="connsiteX174"/>
                <a:gd fmla="*/ 747713 h 974726" name="connsiteY174"/>
                <a:gd fmla="*/ 333251 w 556146" name="connsiteX175"/>
                <a:gd fmla="*/ 747713 h 974726" name="connsiteY175"/>
                <a:gd fmla="*/ 335428 w 556146" name="connsiteX176"/>
                <a:gd fmla="*/ 747713 h 974726" name="connsiteY176"/>
                <a:gd fmla="*/ 335428 w 556146" name="connsiteX177"/>
                <a:gd fmla="*/ 752043 h 974726" name="connsiteY177"/>
                <a:gd fmla="*/ 333251 w 556146" name="connsiteX178"/>
                <a:gd fmla="*/ 754207 h 974726" name="connsiteY178"/>
                <a:gd fmla="*/ 265760 w 556146" name="connsiteX179"/>
                <a:gd fmla="*/ 793173 h 974726" name="connsiteY179"/>
                <a:gd fmla="*/ 263582 w 556146" name="connsiteX180"/>
                <a:gd fmla="*/ 795338 h 974726" name="connsiteY180"/>
                <a:gd fmla="*/ 261405 w 556146" name="connsiteX181"/>
                <a:gd fmla="*/ 793173 h 974726" name="connsiteY181"/>
                <a:gd fmla="*/ 263582 w 556146" name="connsiteX182"/>
                <a:gd fmla="*/ 791009 h 974726" name="connsiteY182"/>
                <a:gd fmla="*/ 324542 w 556146" name="connsiteX183"/>
                <a:gd fmla="*/ 754207 h 974726" name="connsiteY183"/>
                <a:gd fmla="*/ 333251 w 556146" name="connsiteX184"/>
                <a:gd fmla="*/ 747713 h 974726" name="connsiteY184"/>
                <a:gd fmla="*/ 481523 w 556146" name="connsiteX185"/>
                <a:gd fmla="*/ 746125 h 974726" name="connsiteY185"/>
                <a:gd fmla="*/ 483655 w 556146" name="connsiteX186"/>
                <a:gd fmla="*/ 748242 h 974726" name="connsiteY186"/>
                <a:gd fmla="*/ 483655 w 556146" name="connsiteX187"/>
                <a:gd fmla="*/ 750358 h 974726" name="connsiteY187"/>
                <a:gd fmla="*/ 481523 w 556146" name="connsiteX188"/>
                <a:gd fmla="*/ 750358 h 974726" name="connsiteY188"/>
                <a:gd fmla="*/ 475128 w 556146" name="connsiteX189"/>
                <a:gd fmla="*/ 754592 h 974726" name="connsiteY189"/>
                <a:gd fmla="*/ 413306 w 556146" name="connsiteX190"/>
                <a:gd fmla="*/ 796925 h 974726" name="connsiteY190"/>
                <a:gd fmla="*/ 411174 w 556146" name="connsiteX191"/>
                <a:gd fmla="*/ 796925 h 974726" name="connsiteY191"/>
                <a:gd fmla="*/ 409042 w 556146" name="connsiteX192"/>
                <a:gd fmla="*/ 796925 h 974726" name="connsiteY192"/>
                <a:gd fmla="*/ 409042 w 556146" name="connsiteX193"/>
                <a:gd fmla="*/ 794808 h 974726" name="connsiteY193"/>
                <a:gd fmla="*/ 464469 w 556146" name="connsiteX194"/>
                <a:gd fmla="*/ 754592 h 974726" name="connsiteY194"/>
                <a:gd fmla="*/ 472996 w 556146" name="connsiteX195"/>
                <a:gd fmla="*/ 750358 h 974726" name="connsiteY195"/>
                <a:gd fmla="*/ 477260 w 556146" name="connsiteX196"/>
                <a:gd fmla="*/ 748242 h 974726" name="connsiteY196"/>
                <a:gd fmla="*/ 479392 w 556146" name="connsiteX197"/>
                <a:gd fmla="*/ 748242 h 974726" name="connsiteY197"/>
                <a:gd fmla="*/ 481523 w 556146" name="connsiteX198"/>
                <a:gd fmla="*/ 746125 h 974726" name="connsiteY198"/>
                <a:gd fmla="*/ 396145 w 556146" name="connsiteX199"/>
                <a:gd fmla="*/ 746125 h 974726" name="connsiteY199"/>
                <a:gd fmla="*/ 398328 w 556146" name="connsiteX200"/>
                <a:gd fmla="*/ 746125 h 974726" name="connsiteY200"/>
                <a:gd fmla="*/ 400510 w 556146" name="connsiteX201"/>
                <a:gd fmla="*/ 746125 h 974726" name="connsiteY201"/>
                <a:gd fmla="*/ 402693 w 556146" name="connsiteX202"/>
                <a:gd fmla="*/ 746125 h 974726" name="connsiteY202"/>
                <a:gd fmla="*/ 400510 w 556146" name="connsiteX203"/>
                <a:gd fmla="*/ 750358 h 974726" name="connsiteY203"/>
                <a:gd fmla="*/ 398328 w 556146" name="connsiteX204"/>
                <a:gd fmla="*/ 750358 h 974726" name="connsiteY204"/>
                <a:gd fmla="*/ 396145 w 556146" name="connsiteX205"/>
                <a:gd fmla="*/ 752475 h 974726" name="connsiteY205"/>
                <a:gd fmla="*/ 387413 w 556146" name="connsiteX206"/>
                <a:gd fmla="*/ 756708 h 974726" name="connsiteY206"/>
                <a:gd fmla="*/ 319746 w 556146" name="connsiteX207"/>
                <a:gd fmla="*/ 796925 h 974726" name="connsiteY207"/>
                <a:gd fmla="*/ 317563 w 556146" name="connsiteX208"/>
                <a:gd fmla="*/ 796925 h 974726" name="connsiteY208"/>
                <a:gd fmla="*/ 317563 w 556146" name="connsiteX209"/>
                <a:gd fmla="*/ 792692 h 974726" name="connsiteY209"/>
                <a:gd fmla="*/ 378682 w 556146" name="connsiteX210"/>
                <a:gd fmla="*/ 756708 h 974726" name="connsiteY210"/>
                <a:gd fmla="*/ 387413 w 556146" name="connsiteX211"/>
                <a:gd fmla="*/ 752475 h 974726" name="connsiteY211"/>
                <a:gd fmla="*/ 396145 w 556146" name="connsiteX212"/>
                <a:gd fmla="*/ 746125 h 974726" name="connsiteY212"/>
                <a:gd fmla="*/ 331673 w 556146" name="connsiteX213"/>
                <a:gd fmla="*/ 673100 h 974726" name="connsiteY213"/>
                <a:gd fmla="*/ 331673 w 556146" name="connsiteX214"/>
                <a:gd fmla="*/ 677379 h 974726" name="connsiteY214"/>
                <a:gd fmla="*/ 257812 w 556146" name="connsiteX215"/>
                <a:gd fmla="*/ 722313 h 974726" name="connsiteY215"/>
                <a:gd fmla="*/ 175262 w 556146" name="connsiteX216"/>
                <a:gd fmla="*/ 771525 h 974726" name="connsiteY216"/>
                <a:gd fmla="*/ 173090 w 556146" name="connsiteX217"/>
                <a:gd fmla="*/ 767246 h 974726" name="connsiteY217"/>
                <a:gd fmla="*/ 255640 w 556146" name="connsiteX218"/>
                <a:gd fmla="*/ 718033 h 974726" name="connsiteY218"/>
                <a:gd fmla="*/ 331673 w 556146" name="connsiteX219"/>
                <a:gd fmla="*/ 675240 h 974726" name="connsiteY219"/>
                <a:gd fmla="*/ 331673 w 556146" name="connsiteX220"/>
                <a:gd fmla="*/ 673100 h 974726" name="connsiteY220"/>
                <a:gd fmla="*/ 358699 w 556146" name="connsiteX221"/>
                <a:gd fmla="*/ 638175 h 974726" name="connsiteY221"/>
                <a:gd fmla="*/ 360852 w 556146" name="connsiteX222"/>
                <a:gd fmla="*/ 642488 h 974726" name="connsiteY222"/>
                <a:gd fmla="*/ 317789 w 556146" name="connsiteX223"/>
                <a:gd fmla="*/ 668368 h 974726" name="connsiteY223"/>
                <a:gd fmla="*/ 272572 w 556146" name="connsiteX224"/>
                <a:gd fmla="*/ 696403 h 974726" name="connsiteY224"/>
                <a:gd fmla="*/ 179987 w 556146" name="connsiteX225"/>
                <a:gd fmla="*/ 750319 h 974726" name="connsiteY225"/>
                <a:gd fmla="*/ 177833 w 556146" name="connsiteX226"/>
                <a:gd fmla="*/ 752475 h 974726" name="connsiteY226"/>
                <a:gd fmla="*/ 175680 w 556146" name="connsiteX227"/>
                <a:gd fmla="*/ 750319 h 974726" name="connsiteY227"/>
                <a:gd fmla="*/ 175680 w 556146" name="connsiteX228"/>
                <a:gd fmla="*/ 748162 h 974726" name="connsiteY228"/>
                <a:gd fmla="*/ 186446 w 556146" name="connsiteX229"/>
                <a:gd fmla="*/ 741692 h 974726" name="connsiteY229"/>
                <a:gd fmla="*/ 272572 w 556146" name="connsiteX230"/>
                <a:gd fmla="*/ 689934 h 974726" name="connsiteY230"/>
                <a:gd fmla="*/ 317789 w 556146" name="connsiteX231"/>
                <a:gd fmla="*/ 661898 h 974726" name="connsiteY231"/>
                <a:gd fmla="*/ 358699 w 556146" name="connsiteX232"/>
                <a:gd fmla="*/ 640332 h 974726" name="connsiteY232"/>
                <a:gd fmla="*/ 358699 w 556146" name="connsiteX233"/>
                <a:gd fmla="*/ 638175 h 974726" name="connsiteY233"/>
                <a:gd fmla="*/ 404190 w 556146" name="connsiteX234"/>
                <a:gd fmla="*/ 596900 h 974726" name="connsiteY234"/>
                <a:gd fmla="*/ 406337 w 556146" name="connsiteX235"/>
                <a:gd fmla="*/ 596900 h 974726" name="connsiteY235"/>
                <a:gd fmla="*/ 408484 w 556146" name="connsiteX236"/>
                <a:gd fmla="*/ 596900 h 974726" name="connsiteY236"/>
                <a:gd fmla="*/ 410630 w 556146" name="connsiteX237"/>
                <a:gd fmla="*/ 596900 h 974726" name="connsiteY237"/>
                <a:gd fmla="*/ 408484 w 556146" name="connsiteX238"/>
                <a:gd fmla="*/ 601196 h 974726" name="connsiteY238"/>
                <a:gd fmla="*/ 406337 w 556146" name="connsiteX239"/>
                <a:gd fmla="*/ 601196 h 974726" name="connsiteY239"/>
                <a:gd fmla="*/ 404190 w 556146" name="connsiteX240"/>
                <a:gd fmla="*/ 601196 h 974726" name="connsiteY240"/>
                <a:gd fmla="*/ 402043 w 556146" name="connsiteX241"/>
                <a:gd fmla="*/ 601196 h 974726" name="connsiteY241"/>
                <a:gd fmla="*/ 393456 w 556146" name="connsiteX242"/>
                <a:gd fmla="*/ 605491 h 974726" name="connsiteY242"/>
                <a:gd fmla="*/ 382723 w 556146" name="connsiteX243"/>
                <a:gd fmla="*/ 609787 h 974726" name="connsiteY243"/>
                <a:gd fmla="*/ 361255 w 556146" name="connsiteX244"/>
                <a:gd fmla="*/ 622674 h 974726" name="connsiteY244"/>
                <a:gd fmla="*/ 316174 w 556146" name="connsiteX245"/>
                <a:gd fmla="*/ 650595 h 974726" name="connsiteY245"/>
                <a:gd fmla="*/ 241038 w 556146" name="connsiteX246"/>
                <a:gd fmla="*/ 695699 h 974726" name="connsiteY246"/>
                <a:gd fmla="*/ 226011 w 556146" name="connsiteX247"/>
                <a:gd fmla="*/ 706438 h 974726" name="connsiteY247"/>
                <a:gd fmla="*/ 223864 w 556146" name="connsiteX248"/>
                <a:gd fmla="*/ 706438 h 974726" name="connsiteY248"/>
                <a:gd fmla="*/ 221717 w 556146" name="connsiteX249"/>
                <a:gd fmla="*/ 704290 h 974726" name="connsiteY249"/>
                <a:gd fmla="*/ 223864 w 556146" name="connsiteX250"/>
                <a:gd fmla="*/ 702143 h 974726" name="connsiteY250"/>
                <a:gd fmla="*/ 223864 w 556146" name="connsiteX251"/>
                <a:gd fmla="*/ 699995 h 974726" name="connsiteY251"/>
                <a:gd fmla="*/ 241038 w 556146" name="connsiteX252"/>
                <a:gd fmla="*/ 691404 h 974726" name="connsiteY252"/>
                <a:gd fmla="*/ 264652 w 556146" name="connsiteX253"/>
                <a:gd fmla="*/ 674221 h 974726" name="connsiteY253"/>
                <a:gd fmla="*/ 318320 w 556146" name="connsiteX254"/>
                <a:gd fmla="*/ 642004 h 974726" name="connsiteY254"/>
                <a:gd fmla="*/ 367695 w 556146" name="connsiteX255"/>
                <a:gd fmla="*/ 614083 h 974726" name="connsiteY255"/>
                <a:gd fmla="*/ 391310 w 556146" name="connsiteX256"/>
                <a:gd fmla="*/ 601196 h 974726" name="connsiteY256"/>
                <a:gd fmla="*/ 404190 w 556146" name="connsiteX257"/>
                <a:gd fmla="*/ 596900 h 974726" name="connsiteY257"/>
                <a:gd fmla="*/ 431737 w 556146" name="connsiteX258"/>
                <a:gd fmla="*/ 552450 h 974726" name="connsiteY258"/>
                <a:gd fmla="*/ 433884 w 556146" name="connsiteX259"/>
                <a:gd fmla="*/ 552450 h 974726" name="connsiteY259"/>
                <a:gd fmla="*/ 433884 w 556146" name="connsiteX260"/>
                <a:gd fmla="*/ 556746 h 974726" name="connsiteY260"/>
                <a:gd fmla="*/ 431737 w 556146" name="connsiteX261"/>
                <a:gd fmla="*/ 556746 h 974726" name="connsiteY261"/>
                <a:gd fmla="*/ 418856 w 556146" name="connsiteX262"/>
                <a:gd fmla="*/ 561041 h 974726" name="connsiteY262"/>
                <a:gd fmla="*/ 401682 w 556146" name="connsiteX263"/>
                <a:gd fmla="*/ 571780 h 974726" name="connsiteY263"/>
                <a:gd fmla="*/ 371628 w 556146" name="connsiteX264"/>
                <a:gd fmla="*/ 593258 h 974726" name="connsiteY264"/>
                <a:gd fmla="*/ 320106 w 556146" name="connsiteX265"/>
                <a:gd fmla="*/ 623328 h 974726" name="connsiteY265"/>
                <a:gd fmla="*/ 309373 w 556146" name="connsiteX266"/>
                <a:gd fmla="*/ 629771 h 974726" name="connsiteY266"/>
                <a:gd fmla="*/ 290052 w 556146" name="connsiteX267"/>
                <a:gd fmla="*/ 640510 h 974726" name="connsiteY267"/>
                <a:gd fmla="*/ 275025 w 556146" name="connsiteX268"/>
                <a:gd fmla="*/ 649101 h 974726" name="connsiteY268"/>
                <a:gd fmla="*/ 251411 w 556146" name="connsiteX269"/>
                <a:gd fmla="*/ 661988 h 974726" name="connsiteY269"/>
                <a:gd fmla="*/ 249264 w 556146" name="connsiteX270"/>
                <a:gd fmla="*/ 661988 h 974726" name="connsiteY270"/>
                <a:gd fmla="*/ 249264 w 556146" name="connsiteX271"/>
                <a:gd fmla="*/ 657693 h 974726" name="connsiteY271"/>
                <a:gd fmla="*/ 259998 w 556146" name="connsiteX272"/>
                <a:gd fmla="*/ 651249 h 974726" name="connsiteY272"/>
                <a:gd fmla="*/ 285759 w 556146" name="connsiteX273"/>
                <a:gd fmla="*/ 638362 h 974726" name="connsiteY273"/>
                <a:gd fmla="*/ 300786 w 556146" name="connsiteX274"/>
                <a:gd fmla="*/ 629771 h 974726" name="connsiteY274"/>
                <a:gd fmla="*/ 311519 w 556146" name="connsiteX275"/>
                <a:gd fmla="*/ 623328 h 974726" name="connsiteY275"/>
                <a:gd fmla="*/ 317960 w 556146" name="connsiteX276"/>
                <a:gd fmla="*/ 619032 h 974726" name="connsiteY276"/>
                <a:gd fmla="*/ 328693 w 556146" name="connsiteX277"/>
                <a:gd fmla="*/ 614736 h 974726" name="connsiteY277"/>
                <a:gd fmla="*/ 371628 w 556146" name="connsiteX278"/>
                <a:gd fmla="*/ 588963 h 974726" name="connsiteY278"/>
                <a:gd fmla="*/ 403829 w 556146" name="connsiteX279"/>
                <a:gd fmla="*/ 565337 h 974726" name="connsiteY279"/>
                <a:gd fmla="*/ 421003 w 556146" name="connsiteX280"/>
                <a:gd fmla="*/ 554598 h 974726" name="connsiteY280"/>
                <a:gd fmla="*/ 431737 w 556146" name="connsiteX281"/>
                <a:gd fmla="*/ 552450 h 974726" name="connsiteY281"/>
                <a:gd fmla="*/ 441257 w 556146" name="connsiteX282"/>
                <a:gd fmla="*/ 523875 h 974726" name="connsiteY282"/>
                <a:gd fmla="*/ 443406 w 556146" name="connsiteX283"/>
                <a:gd fmla="*/ 526030 h 974726" name="connsiteY283"/>
                <a:gd fmla="*/ 419764 w 556146" name="connsiteX284"/>
                <a:gd fmla="*/ 547574 h 974726" name="connsiteY284"/>
                <a:gd fmla="*/ 391824 w 556146" name="connsiteX285"/>
                <a:gd fmla="*/ 564810 h 974726" name="connsiteY285"/>
                <a:gd fmla="*/ 346691 w 556146" name="connsiteX286"/>
                <a:gd fmla="*/ 590664 h 974726" name="connsiteY286"/>
                <a:gd fmla="*/ 338094 w 556146" name="connsiteX287"/>
                <a:gd fmla="*/ 597127 h 974726" name="connsiteY287"/>
                <a:gd fmla="*/ 327348 w 556146" name="connsiteX288"/>
                <a:gd fmla="*/ 603591 h 974726" name="connsiteY288"/>
                <a:gd fmla="*/ 314452 w 556146" name="connsiteX289"/>
                <a:gd fmla="*/ 610054 h 974726" name="connsiteY289"/>
                <a:gd fmla="*/ 310154 w 556146" name="connsiteX290"/>
                <a:gd fmla="*/ 612209 h 974726" name="connsiteY290"/>
                <a:gd fmla="*/ 308004 w 556146" name="connsiteX291"/>
                <a:gd fmla="*/ 614363 h 974726" name="connsiteY291"/>
                <a:gd fmla="*/ 305855 w 556146" name="connsiteX292"/>
                <a:gd fmla="*/ 610054 h 974726" name="connsiteY292"/>
                <a:gd fmla="*/ 308004 w 556146" name="connsiteX293"/>
                <a:gd fmla="*/ 610054 h 974726" name="connsiteY293"/>
                <a:gd fmla="*/ 308004 w 556146" name="connsiteX294"/>
                <a:gd fmla="*/ 607900 h 974726" name="connsiteY294"/>
                <a:gd fmla="*/ 323049 w 556146" name="connsiteX295"/>
                <a:gd fmla="*/ 599282 h 974726" name="connsiteY295"/>
                <a:gd fmla="*/ 335944 w 556146" name="connsiteX296"/>
                <a:gd fmla="*/ 592818 h 974726" name="connsiteY296"/>
                <a:gd fmla="*/ 344541 w 556146" name="connsiteX297"/>
                <a:gd fmla="*/ 588509 h 974726" name="connsiteY297"/>
                <a:gd fmla="*/ 350989 w 556146" name="connsiteX298"/>
                <a:gd fmla="*/ 584200 h 974726" name="connsiteY298"/>
                <a:gd fmla="*/ 385377 w 556146" name="connsiteX299"/>
                <a:gd fmla="*/ 562656 h 974726" name="connsiteY299"/>
                <a:gd fmla="*/ 415466 w 556146" name="connsiteX300"/>
                <a:gd fmla="*/ 545420 h 974726" name="connsiteY300"/>
                <a:gd fmla="*/ 441257 w 556146" name="connsiteX301"/>
                <a:gd fmla="*/ 523875 h 974726" name="connsiteY301"/>
                <a:gd fmla="*/ 462446 w 556146" name="connsiteX302"/>
                <a:gd fmla="*/ 495300 h 974726" name="connsiteY302"/>
                <a:gd fmla="*/ 462446 w 556146" name="connsiteX303"/>
                <a:gd fmla="*/ 499666 h 974726" name="connsiteY303"/>
                <a:gd fmla="*/ 460287 w 556146" name="connsiteX304"/>
                <a:gd fmla="*/ 501849 h 974726" name="connsiteY304"/>
                <a:gd fmla="*/ 363132 w 556146" name="connsiteX305"/>
                <a:gd fmla="*/ 562967 h 974726" name="connsiteY305"/>
                <a:gd fmla="*/ 358814 w 556146" name="connsiteX306"/>
                <a:gd fmla="*/ 565150 h 974726" name="connsiteY306"/>
                <a:gd fmla="*/ 356655 w 556146" name="connsiteX307"/>
                <a:gd fmla="*/ 565150 h 974726" name="connsiteY307"/>
                <a:gd fmla="*/ 356655 w 556146" name="connsiteX308"/>
                <a:gd fmla="*/ 560785 h 974726" name="connsiteY308"/>
                <a:gd fmla="*/ 365291 w 556146" name="connsiteX309"/>
                <a:gd fmla="*/ 556419 h 974726" name="connsiteY309"/>
                <a:gd fmla="*/ 462446 w 556146" name="connsiteX310"/>
                <a:gd fmla="*/ 495300 h 974726" name="connsiteY310"/>
                <a:gd fmla="*/ 462473 w 556146" name="connsiteX311"/>
                <a:gd fmla="*/ 471488 h 974726" name="connsiteY311"/>
                <a:gd fmla="*/ 462473 w 556146" name="connsiteX312"/>
                <a:gd fmla="*/ 475784 h 974726" name="connsiteY312"/>
                <a:gd fmla="*/ 460342 w 556146" name="connsiteX313"/>
                <a:gd fmla="*/ 475784 h 974726" name="connsiteY313"/>
                <a:gd fmla="*/ 445419 w 556146" name="connsiteX314"/>
                <a:gd fmla="*/ 482227 h 974726" name="connsiteY314"/>
                <a:gd fmla="*/ 428365 w 556146" name="connsiteX315"/>
                <a:gd fmla="*/ 490819 h 974726" name="connsiteY315"/>
                <a:gd fmla="*/ 394256 w 556146" name="connsiteX316"/>
                <a:gd fmla="*/ 508001 h 974726" name="connsiteY316"/>
                <a:gd fmla="*/ 392124 w 556146" name="connsiteX317"/>
                <a:gd fmla="*/ 508001 h 974726" name="connsiteY317"/>
                <a:gd fmla="*/ 392124 w 556146" name="connsiteX318"/>
                <a:gd fmla="*/ 503705 h 974726" name="connsiteY318"/>
                <a:gd fmla="*/ 394256 w 556146" name="connsiteX319"/>
                <a:gd fmla="*/ 503705 h 974726" name="connsiteY319"/>
                <a:gd fmla="*/ 430496 w 556146" name="connsiteX320"/>
                <a:gd fmla="*/ 484375 h 974726" name="connsiteY320"/>
                <a:gd fmla="*/ 447551 w 556146" name="connsiteX321"/>
                <a:gd fmla="*/ 475784 h 974726" name="connsiteY321"/>
                <a:gd fmla="*/ 462473 w 556146" name="connsiteX322"/>
                <a:gd fmla="*/ 471488 h 974726" name="connsiteY322"/>
                <a:gd fmla="*/ 476165 w 556146" name="connsiteX323"/>
                <a:gd fmla="*/ 444500 h 974726" name="connsiteY323"/>
                <a:gd fmla="*/ 478323 w 556146" name="connsiteX324"/>
                <a:gd fmla="*/ 444500 h 974726" name="connsiteY324"/>
                <a:gd fmla="*/ 480480 w 556146" name="connsiteX325"/>
                <a:gd fmla="*/ 444500 h 974726" name="connsiteY325"/>
                <a:gd fmla="*/ 478323 w 556146" name="connsiteX326"/>
                <a:gd fmla="*/ 448733 h 974726" name="connsiteY326"/>
                <a:gd fmla="*/ 476165 w 556146" name="connsiteX327"/>
                <a:gd fmla="*/ 448733 h 974726" name="connsiteY327"/>
                <a:gd fmla="*/ 458906 w 556146" name="connsiteX328"/>
                <a:gd fmla="*/ 455083 h 974726" name="connsiteY328"/>
                <a:gd fmla="*/ 441647 w 556146" name="connsiteX329"/>
                <a:gd fmla="*/ 465667 h 974726" name="connsiteY329"/>
                <a:gd fmla="*/ 402814 w 556146" name="connsiteX330"/>
                <a:gd fmla="*/ 486833 h 974726" name="connsiteY330"/>
                <a:gd fmla="*/ 400657 w 556146" name="connsiteX331"/>
                <a:gd fmla="*/ 486833 h 974726" name="connsiteY331"/>
                <a:gd fmla="*/ 398500 w 556146" name="connsiteX332"/>
                <a:gd fmla="*/ 488950 h 974726" name="connsiteY332"/>
                <a:gd fmla="*/ 398500 w 556146" name="connsiteX333"/>
                <a:gd fmla="*/ 486833 h 974726" name="connsiteY333"/>
                <a:gd fmla="*/ 398500 w 556146" name="connsiteX334"/>
                <a:gd fmla="*/ 484717 h 974726" name="connsiteY334"/>
                <a:gd fmla="*/ 398500 w 556146" name="connsiteX335"/>
                <a:gd fmla="*/ 482600 h 974726" name="connsiteY335"/>
                <a:gd fmla="*/ 407129 w 556146" name="connsiteX336"/>
                <a:gd fmla="*/ 480483 h 974726" name="connsiteY336"/>
                <a:gd fmla="*/ 443805 w 556146" name="connsiteX337"/>
                <a:gd fmla="*/ 459317 h 974726" name="connsiteY337"/>
                <a:gd fmla="*/ 463221 w 556146" name="connsiteX338"/>
                <a:gd fmla="*/ 448733 h 974726" name="connsiteY338"/>
                <a:gd fmla="*/ 476165 w 556146" name="connsiteX339"/>
                <a:gd fmla="*/ 444500 h 974726" name="connsiteY339"/>
                <a:gd fmla="*/ 495165 w 556146" name="connsiteX340"/>
                <a:gd fmla="*/ 404813 h 974726" name="connsiteY340"/>
                <a:gd fmla="*/ 497347 w 556146" name="connsiteX341"/>
                <a:gd fmla="*/ 404813 h 974726" name="connsiteY341"/>
                <a:gd fmla="*/ 497347 w 556146" name="connsiteX342"/>
                <a:gd fmla="*/ 409099 h 974726" name="connsiteY342"/>
                <a:gd fmla="*/ 495165 w 556146" name="connsiteX343"/>
                <a:gd fmla="*/ 409099 h 974726" name="connsiteY343"/>
                <a:gd fmla="*/ 486433 w 556146" name="connsiteX344"/>
                <a:gd fmla="*/ 411243 h 974726" name="connsiteY344"/>
                <a:gd fmla="*/ 475519 w 556146" name="connsiteX345"/>
                <a:gd fmla="*/ 415529 h 974726" name="connsiteY345"/>
                <a:gd fmla="*/ 455874 w 556146" name="connsiteX346"/>
                <a:gd fmla="*/ 426245 h 974726" name="connsiteY346"/>
                <a:gd fmla="*/ 416583 w 556146" name="connsiteX347"/>
                <a:gd fmla="*/ 447676 h 974726" name="connsiteY347"/>
                <a:gd fmla="*/ 414400 w 556146" name="connsiteX348"/>
                <a:gd fmla="*/ 447676 h 974726" name="connsiteY348"/>
                <a:gd fmla="*/ 414400 w 556146" name="connsiteX349"/>
                <a:gd fmla="*/ 443390 h 974726" name="connsiteY349"/>
                <a:gd fmla="*/ 416583 w 556146" name="connsiteX350"/>
                <a:gd fmla="*/ 441247 h 974726" name="connsiteY350"/>
                <a:gd fmla="*/ 458057 w 556146" name="connsiteX351"/>
                <a:gd fmla="*/ 421958 h 974726" name="connsiteY351"/>
                <a:gd fmla="*/ 479885 w 556146" name="connsiteX352"/>
                <a:gd fmla="*/ 409099 h 974726" name="connsiteY352"/>
                <a:gd fmla="*/ 488616 w 556146" name="connsiteX353"/>
                <a:gd fmla="*/ 406956 h 974726" name="connsiteY353"/>
                <a:gd fmla="*/ 495165 w 556146" name="connsiteX354"/>
                <a:gd fmla="*/ 404813 h 974726" name="connsiteY354"/>
                <a:gd fmla="*/ 486253 w 556146" name="connsiteX355"/>
                <a:gd fmla="*/ 385763 h 974726" name="connsiteY355"/>
                <a:gd fmla="*/ 486253 w 556146" name="connsiteX356"/>
                <a:gd fmla="*/ 390129 h 974726" name="connsiteY356"/>
                <a:gd fmla="*/ 451617 w 556146" name="connsiteX357"/>
                <a:gd fmla="*/ 403226 h 974726" name="connsiteY357"/>
                <a:gd fmla="*/ 421310 w 556146" name="connsiteX358"/>
                <a:gd fmla="*/ 420688 h 974726" name="connsiteY358"/>
                <a:gd fmla="*/ 419145 w 556146" name="connsiteX359"/>
                <a:gd fmla="*/ 416323 h 974726" name="connsiteY359"/>
                <a:gd fmla="*/ 421310 w 556146" name="connsiteX360"/>
                <a:gd fmla="*/ 414140 h 974726" name="connsiteY360"/>
                <a:gd fmla="*/ 486253 w 556146" name="connsiteX361"/>
                <a:gd fmla="*/ 385763 h 974726" name="connsiteY361"/>
                <a:gd fmla="*/ 69817 w 556146" name="connsiteX362"/>
                <a:gd fmla="*/ 350838 h 974726" name="connsiteY362"/>
                <a:gd fmla="*/ 71948 w 556146" name="connsiteX363"/>
                <a:gd fmla="*/ 355204 h 974726" name="connsiteY363"/>
                <a:gd fmla="*/ 57026 w 556146" name="connsiteX364"/>
                <a:gd fmla="*/ 363935 h 974726" name="connsiteY364"/>
                <a:gd fmla="*/ 46367 w 556146" name="connsiteX365"/>
                <a:gd fmla="*/ 370483 h 974726" name="connsiteY365"/>
                <a:gd fmla="*/ 5863 w 556146" name="connsiteX366"/>
                <a:gd fmla="*/ 383580 h 974726" name="connsiteY366"/>
                <a:gd fmla="*/ 1599 w 556146" name="connsiteX367"/>
                <a:gd fmla="*/ 385763 h 974726" name="connsiteY367"/>
                <a:gd fmla="*/ 1599 w 556146" name="connsiteX368"/>
                <a:gd fmla="*/ 381398 h 974726" name="connsiteY368"/>
                <a:gd fmla="*/ 3731 w 556146" name="connsiteX369"/>
                <a:gd fmla="*/ 381398 h 974726" name="connsiteY369"/>
                <a:gd fmla="*/ 7994 w 556146" name="connsiteX370"/>
                <a:gd fmla="*/ 379215 h 974726" name="connsiteY370"/>
                <a:gd fmla="*/ 50630 w 556146" name="connsiteX371"/>
                <a:gd fmla="*/ 363935 h 974726" name="connsiteY371"/>
                <a:gd fmla="*/ 61289 w 556146" name="connsiteX372"/>
                <a:gd fmla="*/ 357387 h 974726" name="connsiteY372"/>
                <a:gd fmla="*/ 69817 w 556146" name="connsiteX373"/>
                <a:gd fmla="*/ 353021 h 974726" name="connsiteY373"/>
                <a:gd fmla="*/ 69817 w 556146" name="connsiteX374"/>
                <a:gd fmla="*/ 350838 h 974726" name="connsiteY374"/>
                <a:gd fmla="*/ 492982 w 556146" name="connsiteX375"/>
                <a:gd fmla="*/ 347663 h 974726" name="connsiteY375"/>
                <a:gd fmla="*/ 497347 w 556146" name="connsiteX376"/>
                <a:gd fmla="*/ 347663 h 974726" name="connsiteY376"/>
                <a:gd fmla="*/ 499530 w 556146" name="connsiteX377"/>
                <a:gd fmla="*/ 351830 h 974726" name="connsiteY377"/>
                <a:gd fmla="*/ 497347 w 556146" name="connsiteX378"/>
                <a:gd fmla="*/ 353914 h 974726" name="connsiteY378"/>
                <a:gd fmla="*/ 495165 w 556146" name="connsiteX379"/>
                <a:gd fmla="*/ 353914 h 974726" name="connsiteY379"/>
                <a:gd fmla="*/ 492982 w 556146" name="connsiteX380"/>
                <a:gd fmla="*/ 353914 h 974726" name="connsiteY380"/>
                <a:gd fmla="*/ 492982 w 556146" name="connsiteX381"/>
                <a:gd fmla="*/ 351830 h 974726" name="connsiteY381"/>
                <a:gd fmla="*/ 464605 w 556146" name="connsiteX382"/>
                <a:gd fmla="*/ 364332 h 974726" name="connsiteY382"/>
                <a:gd fmla="*/ 434046 w 556146" name="connsiteX383"/>
                <a:gd fmla="*/ 381001 h 974726" name="connsiteY383"/>
                <a:gd fmla="*/ 431863 w 556146" name="connsiteX384"/>
                <a:gd fmla="*/ 376834 h 974726" name="connsiteY384"/>
                <a:gd fmla="*/ 464605 w 556146" name="connsiteX385"/>
                <a:gd fmla="*/ 360165 h 974726" name="connsiteY385"/>
                <a:gd fmla="*/ 492982 w 556146" name="connsiteX386"/>
                <a:gd fmla="*/ 347663 h 974726" name="connsiteY386"/>
                <a:gd fmla="*/ 76691 w 556146" name="connsiteX387"/>
                <a:gd fmla="*/ 338138 h 974726" name="connsiteY387"/>
                <a:gd fmla="*/ 78842 w 556146" name="connsiteX388"/>
                <a:gd fmla="*/ 338138 h 974726" name="connsiteY388"/>
                <a:gd fmla="*/ 76691 w 556146" name="connsiteX389"/>
                <a:gd fmla="*/ 342447 h 974726" name="connsiteY389"/>
                <a:gd fmla="*/ 72390 w 556146" name="connsiteX390"/>
                <a:gd fmla="*/ 344601 h 974726" name="connsiteY390"/>
                <a:gd fmla="*/ 61636 w 556146" name="connsiteX391"/>
                <a:gd fmla="*/ 346756 h 974726" name="connsiteY391"/>
                <a:gd fmla="*/ 44429 w 556146" name="connsiteX392"/>
                <a:gd fmla="*/ 351065 h 974726" name="connsiteY392"/>
                <a:gd fmla="*/ 16469 w 556146" name="connsiteX393"/>
                <a:gd fmla="*/ 368301 h 974726" name="connsiteY393"/>
                <a:gd fmla="*/ 14318 w 556146" name="connsiteX394"/>
                <a:gd fmla="*/ 368301 h 974726" name="connsiteY394"/>
                <a:gd fmla="*/ 14318 w 556146" name="connsiteX395"/>
                <a:gd fmla="*/ 366147 h 974726" name="connsiteY395"/>
                <a:gd fmla="*/ 16469 w 556146" name="connsiteX396"/>
                <a:gd fmla="*/ 361838 h 974726" name="connsiteY396"/>
                <a:gd fmla="*/ 42279 w 556146" name="connsiteX397"/>
                <a:gd fmla="*/ 346756 h 974726" name="connsiteY397"/>
                <a:gd fmla="*/ 65937 w 556146" name="connsiteX398"/>
                <a:gd fmla="*/ 340292 h 974726" name="connsiteY398"/>
                <a:gd fmla="*/ 76691 w 556146" name="connsiteX399"/>
                <a:gd fmla="*/ 338138 h 974726" name="connsiteY399"/>
                <a:gd fmla="*/ 92553 w 556146" name="connsiteX400"/>
                <a:gd fmla="*/ 317500 h 974726" name="connsiteY400"/>
                <a:gd fmla="*/ 94718 w 556146" name="connsiteX401"/>
                <a:gd fmla="*/ 317500 h 974726" name="connsiteY401"/>
                <a:gd fmla="*/ 92553 w 556146" name="connsiteX402"/>
                <a:gd fmla="*/ 321733 h 974726" name="connsiteY402"/>
                <a:gd fmla="*/ 88224 w 556146" name="connsiteX403"/>
                <a:gd fmla="*/ 323850 h 974726" name="connsiteY403"/>
                <a:gd fmla="*/ 79565 w 556146" name="connsiteX404"/>
                <a:gd fmla="*/ 325967 h 974726" name="connsiteY404"/>
                <a:gd fmla="*/ 27610 w 556146" name="connsiteX405"/>
                <a:gd fmla="*/ 349250 h 974726" name="connsiteY405"/>
                <a:gd fmla="*/ 25445 w 556146" name="connsiteX406"/>
                <a:gd fmla="*/ 349250 h 974726" name="connsiteY406"/>
                <a:gd fmla="*/ 25445 w 556146" name="connsiteX407"/>
                <a:gd fmla="*/ 345017 h 974726" name="connsiteY407"/>
                <a:gd fmla="*/ 38434 w 556146" name="connsiteX408"/>
                <a:gd fmla="*/ 338667 h 974726" name="connsiteY408"/>
                <a:gd fmla="*/ 86059 w 556146" name="connsiteX409"/>
                <a:gd fmla="*/ 319617 h 974726" name="connsiteY409"/>
                <a:gd fmla="*/ 92553 w 556146" name="connsiteX410"/>
                <a:gd fmla="*/ 317500 h 974726" name="connsiteY410"/>
                <a:gd fmla="*/ 508486 w 556146" name="connsiteX411"/>
                <a:gd fmla="*/ 307975 h 974726" name="connsiteY411"/>
                <a:gd fmla="*/ 510643 w 556146" name="connsiteX412"/>
                <a:gd fmla="*/ 310115 h 974726" name="connsiteY412"/>
                <a:gd fmla="*/ 508486 w 556146" name="connsiteX413"/>
                <a:gd fmla="*/ 314394 h 974726" name="connsiteY413"/>
                <a:gd fmla="*/ 506328 w 556146" name="connsiteX414"/>
                <a:gd fmla="*/ 316534 h 974726" name="connsiteY414"/>
                <a:gd fmla="*/ 504171 w 556146" name="connsiteX415"/>
                <a:gd fmla="*/ 312254 h 974726" name="connsiteY415"/>
                <a:gd fmla="*/ 499856 w 556146" name="connsiteX416"/>
                <a:gd fmla="*/ 314394 h 974726" name="connsiteY416"/>
                <a:gd fmla="*/ 495542 w 556146" name="connsiteX417"/>
                <a:gd fmla="*/ 316534 h 974726" name="connsiteY417"/>
                <a:gd fmla="*/ 430820 w 556146" name="connsiteX418"/>
                <a:gd fmla="*/ 355048 h 974726" name="connsiteY418"/>
                <a:gd fmla="*/ 430820 w 556146" name="connsiteX419"/>
                <a:gd fmla="*/ 357188 h 974726" name="connsiteY419"/>
                <a:gd fmla="*/ 428663 w 556146" name="connsiteX420"/>
                <a:gd fmla="*/ 352909 h 974726" name="connsiteY420"/>
                <a:gd fmla="*/ 497699 w 556146" name="connsiteX421"/>
                <a:gd fmla="*/ 312254 h 974726" name="connsiteY421"/>
                <a:gd fmla="*/ 502014 w 556146" name="connsiteX422"/>
                <a:gd fmla="*/ 310115 h 974726" name="connsiteY422"/>
                <a:gd fmla="*/ 508486 w 556146" name="connsiteX423"/>
                <a:gd fmla="*/ 307975 h 974726" name="connsiteY423"/>
                <a:gd fmla="*/ 481954 w 556146" name="connsiteX424"/>
                <a:gd fmla="*/ 293688 h 974726" name="connsiteY424"/>
                <a:gd fmla="*/ 486263 w 556146" name="connsiteX425"/>
                <a:gd fmla="*/ 297855 h 974726" name="connsiteY425"/>
                <a:gd fmla="*/ 484108 w 556146" name="connsiteX426"/>
                <a:gd fmla="*/ 299939 h 974726" name="connsiteY426"/>
                <a:gd fmla="*/ 481954 w 556146" name="connsiteX427"/>
                <a:gd fmla="*/ 297855 h 974726" name="connsiteY427"/>
                <a:gd fmla="*/ 432401 w 556146" name="connsiteX428"/>
                <a:gd fmla="*/ 327026 h 974726" name="connsiteY428"/>
                <a:gd fmla="*/ 430247 w 556146" name="connsiteX429"/>
                <a:gd fmla="*/ 327026 h 974726" name="connsiteY429"/>
                <a:gd fmla="*/ 430247 w 556146" name="connsiteX430"/>
                <a:gd fmla="*/ 322859 h 974726" name="connsiteY430"/>
                <a:gd fmla="*/ 460409 w 556146" name="connsiteX431"/>
                <a:gd fmla="*/ 304106 h 974726" name="connsiteY431"/>
                <a:gd fmla="*/ 477645 w 556146" name="connsiteX432"/>
                <a:gd fmla="*/ 295771 h 974726" name="connsiteY432"/>
                <a:gd fmla="*/ 481954 w 556146" name="connsiteX433"/>
                <a:gd fmla="*/ 293688 h 974726" name="connsiteY433"/>
                <a:gd fmla="*/ 488879 w 556146" name="connsiteX434"/>
                <a:gd fmla="*/ 269875 h 974726" name="connsiteY434"/>
                <a:gd fmla="*/ 491029 w 556146" name="connsiteX435"/>
                <a:gd fmla="*/ 269875 h 974726" name="connsiteY435"/>
                <a:gd fmla="*/ 493180 w 556146" name="connsiteX436"/>
                <a:gd fmla="*/ 271992 h 974726" name="connsiteY436"/>
                <a:gd fmla="*/ 488879 w 556146" name="connsiteX437"/>
                <a:gd fmla="*/ 276225 h 974726" name="connsiteY437"/>
                <a:gd fmla="*/ 486728 w 556146" name="connsiteX438"/>
                <a:gd fmla="*/ 274108 h 974726" name="connsiteY438"/>
                <a:gd fmla="*/ 430807 w 556146" name="connsiteX439"/>
                <a:gd fmla="*/ 305858 h 974726" name="connsiteY439"/>
                <a:gd fmla="*/ 428656 w 556146" name="connsiteX440"/>
                <a:gd fmla="*/ 307975 h 974726" name="connsiteY440"/>
                <a:gd fmla="*/ 428656 w 556146" name="connsiteX441"/>
                <a:gd fmla="*/ 303742 h 974726" name="connsiteY441"/>
                <a:gd fmla="*/ 488879 w 556146" name="connsiteX442"/>
                <a:gd fmla="*/ 269875 h 974726" name="connsiteY442"/>
                <a:gd fmla="*/ 490502 w 556146" name="connsiteX443"/>
                <a:gd fmla="*/ 239713 h 974726" name="connsiteY443"/>
                <a:gd fmla="*/ 492635 w 556146" name="connsiteX444"/>
                <a:gd fmla="*/ 239713 h 974726" name="connsiteY444"/>
                <a:gd fmla="*/ 494768 w 556146" name="connsiteX445"/>
                <a:gd fmla="*/ 239713 h 974726" name="connsiteY445"/>
                <a:gd fmla="*/ 492635 w 556146" name="connsiteX446"/>
                <a:gd fmla="*/ 243946 h 974726" name="connsiteY446"/>
                <a:gd fmla="*/ 490502 w 556146" name="connsiteX447"/>
                <a:gd fmla="*/ 243946 h 974726" name="connsiteY447"/>
                <a:gd fmla="*/ 460637 w 556146" name="connsiteX448"/>
                <a:gd fmla="*/ 256646 h 974726" name="connsiteY448"/>
                <a:gd fmla="*/ 430772 w 556146" name="connsiteX449"/>
                <a:gd fmla="*/ 277813 h 974726" name="connsiteY449"/>
                <a:gd fmla="*/ 428638 w 556146" name="connsiteX450"/>
                <a:gd fmla="*/ 273580 h 974726" name="connsiteY450"/>
                <a:gd fmla="*/ 460637 w 556146" name="connsiteX451"/>
                <a:gd fmla="*/ 252413 h 974726" name="connsiteY451"/>
                <a:gd fmla="*/ 490502 w 556146" name="connsiteX452"/>
                <a:gd fmla="*/ 239713 h 974726" name="connsiteY452"/>
                <a:gd fmla="*/ 473265 w 556146" name="connsiteX453"/>
                <a:gd fmla="*/ 222250 h 974726" name="connsiteY453"/>
                <a:gd fmla="*/ 481924 w 556146" name="connsiteX454"/>
                <a:gd fmla="*/ 222250 h 974726" name="connsiteY454"/>
                <a:gd fmla="*/ 484089 w 556146" name="connsiteX455"/>
                <a:gd fmla="*/ 222250 h 974726" name="connsiteY455"/>
                <a:gd fmla="*/ 486253 w 556146" name="connsiteX456"/>
                <a:gd fmla="*/ 222250 h 974726" name="connsiteY456"/>
                <a:gd fmla="*/ 486253 w 556146" name="connsiteX457"/>
                <a:gd fmla="*/ 226546 h 974726" name="connsiteY457"/>
                <a:gd fmla="*/ 484089 w 556146" name="connsiteX458"/>
                <a:gd fmla="*/ 226546 h 974726" name="connsiteY458"/>
                <a:gd fmla="*/ 479759 w 556146" name="connsiteX459"/>
                <a:gd fmla="*/ 226546 h 974726" name="connsiteY459"/>
                <a:gd fmla="*/ 471100 w 556146" name="connsiteX460"/>
                <a:gd fmla="*/ 228693 h 974726" name="connsiteY460"/>
                <a:gd fmla="*/ 451617 w 556146" name="connsiteX461"/>
                <a:gd fmla="*/ 239432 h 974726" name="connsiteY461"/>
                <a:gd fmla="*/ 421310 w 556146" name="connsiteX462"/>
                <a:gd fmla="*/ 258763 h 974726" name="connsiteY462"/>
                <a:gd fmla="*/ 419145 w 556146" name="connsiteX463"/>
                <a:gd fmla="*/ 254467 h 974726" name="connsiteY463"/>
                <a:gd fmla="*/ 453782 w 556146" name="connsiteX464"/>
                <a:gd fmla="*/ 232989 h 974726" name="connsiteY464"/>
                <a:gd fmla="*/ 473265 w 556146" name="connsiteX465"/>
                <a:gd fmla="*/ 222250 h 974726" name="connsiteY465"/>
                <a:gd fmla="*/ 470823 w 556146" name="connsiteX466"/>
                <a:gd fmla="*/ 193675 h 974726" name="connsiteY466"/>
                <a:gd fmla="*/ 475144 w 556146" name="connsiteX467"/>
                <a:gd fmla="*/ 193675 h 974726" name="connsiteY467"/>
                <a:gd fmla="*/ 472984 w 556146" name="connsiteX468"/>
                <a:gd fmla="*/ 197961 h 974726" name="connsiteY468"/>
                <a:gd fmla="*/ 470823 w 556146" name="connsiteX469"/>
                <a:gd fmla="*/ 197961 h 974726" name="connsiteY469"/>
                <a:gd fmla="*/ 464341 w 556146" name="connsiteX470"/>
                <a:gd fmla="*/ 200104 h 974726" name="connsiteY470"/>
                <a:gd fmla="*/ 455697 w 556146" name="connsiteX471"/>
                <a:gd fmla="*/ 204391 h 974726" name="connsiteY471"/>
                <a:gd fmla="*/ 438411 w 556146" name="connsiteX472"/>
                <a:gd fmla="*/ 215106 h 974726" name="connsiteY472"/>
                <a:gd fmla="*/ 410321 w 556146" name="connsiteX473"/>
                <a:gd fmla="*/ 232252 h 974726" name="connsiteY473"/>
                <a:gd fmla="*/ 406000 w 556146" name="connsiteX474"/>
                <a:gd fmla="*/ 236538 h 974726" name="connsiteY474"/>
                <a:gd fmla="*/ 403839 w 556146" name="connsiteX475"/>
                <a:gd fmla="*/ 236538 h 974726" name="connsiteY475"/>
                <a:gd fmla="*/ 401678 w 556146" name="connsiteX476"/>
                <a:gd fmla="*/ 236538 h 974726" name="connsiteY476"/>
                <a:gd fmla="*/ 401678 w 556146" name="connsiteX477"/>
                <a:gd fmla="*/ 232252 h 974726" name="connsiteY477"/>
                <a:gd fmla="*/ 403839 w 556146" name="connsiteX478"/>
                <a:gd fmla="*/ 232252 h 974726" name="connsiteY478"/>
                <a:gd fmla="*/ 408160 w 556146" name="connsiteX479"/>
                <a:gd fmla="*/ 230108 h 974726" name="connsiteY479"/>
                <a:gd fmla="*/ 442733 w 556146" name="connsiteX480"/>
                <a:gd fmla="*/ 208677 h 974726" name="connsiteY480"/>
                <a:gd fmla="*/ 462180 w 556146" name="connsiteX481"/>
                <a:gd fmla="*/ 197961 h 974726" name="connsiteY481"/>
                <a:gd fmla="*/ 470823 w 556146" name="connsiteX482"/>
                <a:gd fmla="*/ 193675 h 974726" name="connsiteY482"/>
                <a:gd fmla="*/ 460310 w 556146" name="connsiteX483"/>
                <a:gd fmla="*/ 173038 h 974726" name="connsiteY483"/>
                <a:gd fmla="*/ 462457 w 556146" name="connsiteX484"/>
                <a:gd fmla="*/ 173038 h 974726" name="connsiteY484"/>
                <a:gd fmla="*/ 462457 w 556146" name="connsiteX485"/>
                <a:gd fmla="*/ 177367 h 974726" name="connsiteY485"/>
                <a:gd fmla="*/ 462457 w 556146" name="connsiteX486"/>
                <a:gd fmla="*/ 181697 h 974726" name="connsiteY486"/>
                <a:gd fmla="*/ 460310 w 556146" name="connsiteX487"/>
                <a:gd fmla="*/ 181697 h 974726" name="connsiteY487"/>
                <a:gd fmla="*/ 458162 w 556146" name="connsiteX488"/>
                <a:gd fmla="*/ 179532 h 974726" name="connsiteY488"/>
                <a:gd fmla="*/ 404467 w 556146" name="connsiteX489"/>
                <a:gd fmla="*/ 214169 h 974726" name="connsiteY489"/>
                <a:gd fmla="*/ 400171 w 556146" name="connsiteX490"/>
                <a:gd fmla="*/ 218498 h 974726" name="connsiteY490"/>
                <a:gd fmla="*/ 393728 w 556146" name="connsiteX491"/>
                <a:gd fmla="*/ 220663 h 974726" name="connsiteY491"/>
                <a:gd fmla="*/ 391580 w 556146" name="connsiteX492"/>
                <a:gd fmla="*/ 216333 h 974726" name="connsiteY492"/>
                <a:gd fmla="*/ 398024 w 556146" name="connsiteX493"/>
                <a:gd fmla="*/ 214169 h 974726" name="connsiteY493"/>
                <a:gd fmla="*/ 402319 w 556146" name="connsiteX494"/>
                <a:gd fmla="*/ 212004 h 974726" name="connsiteY494"/>
                <a:gd fmla="*/ 460310 w 556146" name="connsiteX495"/>
                <a:gd fmla="*/ 173038 h 974726" name="connsiteY495"/>
                <a:gd fmla="*/ 449197 w 556146" name="connsiteX496"/>
                <a:gd fmla="*/ 161925 h 974726" name="connsiteY496"/>
                <a:gd fmla="*/ 451344 w 556146" name="connsiteX497"/>
                <a:gd fmla="*/ 166270 h 974726" name="connsiteY497"/>
                <a:gd fmla="*/ 395502 w 556146" name="connsiteX498"/>
                <a:gd fmla="*/ 196683 h 974726" name="connsiteY498"/>
                <a:gd fmla="*/ 391206 w 556146" name="connsiteX499"/>
                <a:gd fmla="*/ 198855 h 974726" name="connsiteY499"/>
                <a:gd fmla="*/ 384763 w 556146" name="connsiteX500"/>
                <a:gd fmla="*/ 201028 h 974726" name="connsiteY500"/>
                <a:gd fmla="*/ 382615 w 556146" name="connsiteX501"/>
                <a:gd fmla="*/ 203200 h 974726" name="connsiteY501"/>
                <a:gd fmla="*/ 382615 w 556146" name="connsiteX502"/>
                <a:gd fmla="*/ 198855 h 974726" name="connsiteY502"/>
                <a:gd fmla="*/ 384763 w 556146" name="connsiteX503"/>
                <a:gd fmla="*/ 196683 h 974726" name="connsiteY503"/>
                <a:gd fmla="*/ 389058 w 556146" name="connsiteX504"/>
                <a:gd fmla="*/ 194510 h 974726" name="connsiteY504"/>
                <a:gd fmla="*/ 393354 w 556146" name="connsiteX505"/>
                <a:gd fmla="*/ 192338 h 974726" name="connsiteY505"/>
                <a:gd fmla="*/ 449197 w 556146" name="connsiteX506"/>
                <a:gd fmla="*/ 161925 h 974726" name="connsiteY506"/>
                <a:gd fmla="*/ 443769 w 556146" name="connsiteX507"/>
                <a:gd fmla="*/ 139700 h 974726" name="connsiteY507"/>
                <a:gd fmla="*/ 445952 w 556146" name="connsiteX508"/>
                <a:gd fmla="*/ 139700 h 974726" name="connsiteY508"/>
                <a:gd fmla="*/ 448134 w 556146" name="connsiteX509"/>
                <a:gd fmla="*/ 139700 h 974726" name="connsiteY509"/>
                <a:gd fmla="*/ 448134 w 556146" name="connsiteX510"/>
                <a:gd fmla="*/ 141872 h 974726" name="connsiteY510"/>
                <a:gd fmla="*/ 448134 w 556146" name="connsiteX511"/>
                <a:gd fmla="*/ 144045 h 974726" name="connsiteY511"/>
                <a:gd fmla="*/ 387016 w 556146" name="connsiteX512"/>
                <a:gd fmla="*/ 180975 h 974726" name="connsiteY512"/>
                <a:gd fmla="*/ 384833 w 556146" name="connsiteX513"/>
                <a:gd fmla="*/ 180975 h 974726" name="connsiteY513"/>
                <a:gd fmla="*/ 382650 w 556146" name="connsiteX514"/>
                <a:gd fmla="*/ 178803 h 974726" name="connsiteY514"/>
                <a:gd fmla="*/ 384833 w 556146" name="connsiteX515"/>
                <a:gd fmla="*/ 176630 h 974726" name="connsiteY515"/>
                <a:gd fmla="*/ 443769 w 556146" name="connsiteX516"/>
                <a:gd fmla="*/ 139700 h 974726" name="connsiteY516"/>
                <a:gd fmla="*/ 431760 w 556146" name="connsiteX517"/>
                <a:gd fmla="*/ 125413 h 974726" name="connsiteY517"/>
                <a:gd fmla="*/ 436030 w 556146" name="connsiteX518"/>
                <a:gd fmla="*/ 129709 h 974726" name="connsiteY518"/>
                <a:gd fmla="*/ 433895 w 556146" name="connsiteX519"/>
                <a:gd fmla="*/ 131856 h 974726" name="connsiteY519"/>
                <a:gd fmla="*/ 431760 w 556146" name="connsiteX520"/>
                <a:gd fmla="*/ 129709 h 974726" name="connsiteY520"/>
                <a:gd fmla="*/ 429625 w 556146" name="connsiteX521"/>
                <a:gd fmla="*/ 131856 h 974726" name="connsiteY521"/>
                <a:gd fmla="*/ 427491 w 556146" name="connsiteX522"/>
                <a:gd fmla="*/ 134004 h 974726" name="connsiteY522"/>
                <a:gd fmla="*/ 421086 w 556146" name="connsiteX523"/>
                <a:gd fmla="*/ 136152 h 974726" name="connsiteY523"/>
                <a:gd fmla="*/ 406141 w 556146" name="connsiteX524"/>
                <a:gd fmla="*/ 144743 h 974726" name="connsiteY524"/>
                <a:gd fmla="*/ 378387 w 556146" name="connsiteX525"/>
                <a:gd fmla="*/ 161926 h 974726" name="connsiteY525"/>
                <a:gd fmla="*/ 376252 w 556146" name="connsiteX526"/>
                <a:gd fmla="*/ 161926 h 974726" name="connsiteY526"/>
                <a:gd fmla="*/ 376252 w 556146" name="connsiteX527"/>
                <a:gd fmla="*/ 157630 h 974726" name="connsiteY527"/>
                <a:gd fmla="*/ 412546 w 556146" name="connsiteX528"/>
                <a:gd fmla="*/ 136152 h 974726" name="connsiteY528"/>
                <a:gd fmla="*/ 429625 w 556146" name="connsiteX529"/>
                <a:gd fmla="*/ 127561 h 974726" name="connsiteY529"/>
                <a:gd fmla="*/ 431760 w 556146" name="connsiteX530"/>
                <a:gd fmla="*/ 125413 h 974726" name="connsiteY530"/>
                <a:gd fmla="*/ 425385 w 556146" name="connsiteX531"/>
                <a:gd fmla="*/ 106363 h 974726" name="connsiteY531"/>
                <a:gd fmla="*/ 427532 w 556146" name="connsiteX532"/>
                <a:gd fmla="*/ 110541 h 974726" name="connsiteY532"/>
                <a:gd fmla="*/ 423237 w 556146" name="connsiteX533"/>
                <a:gd fmla="*/ 110541 h 974726" name="connsiteY533"/>
                <a:gd fmla="*/ 363099 w 556146" name="connsiteX534"/>
                <a:gd fmla="*/ 146051 h 974726" name="connsiteY534"/>
                <a:gd fmla="*/ 360951 w 556146" name="connsiteX535"/>
                <a:gd fmla="*/ 146051 h 974726" name="connsiteY535"/>
                <a:gd fmla="*/ 358803 w 556146" name="connsiteX536"/>
                <a:gd fmla="*/ 141873 h 974726" name="connsiteY536"/>
                <a:gd fmla="*/ 360951 w 556146" name="connsiteX537"/>
                <a:gd fmla="*/ 141873 h 974726" name="connsiteY537"/>
                <a:gd fmla="*/ 421089 w 556146" name="connsiteX538"/>
                <a:gd fmla="*/ 108452 h 974726" name="connsiteY538"/>
                <a:gd fmla="*/ 425385 w 556146" name="connsiteX539"/>
                <a:gd fmla="*/ 106363 h 974726" name="connsiteY539"/>
                <a:gd fmla="*/ 415299 w 556146" name="connsiteX540"/>
                <a:gd fmla="*/ 93663 h 974726" name="connsiteY540"/>
                <a:gd fmla="*/ 419594 w 556146" name="connsiteX541"/>
                <a:gd fmla="*/ 93663 h 974726" name="connsiteY541"/>
                <a:gd fmla="*/ 419594 w 556146" name="connsiteX542"/>
                <a:gd fmla="*/ 97949 h 974726" name="connsiteY542"/>
                <a:gd fmla="*/ 413151 w 556146" name="connsiteX543"/>
                <a:gd fmla="*/ 97949 h 974726" name="connsiteY543"/>
                <a:gd fmla="*/ 383082 w 556146" name="connsiteX544"/>
                <a:gd fmla="*/ 115094 h 974726" name="connsiteY544"/>
                <a:gd fmla="*/ 353013 w 556146" name="connsiteX545"/>
                <a:gd fmla="*/ 136526 h 974726" name="connsiteY545"/>
                <a:gd fmla="*/ 350865 w 556146" name="connsiteX546"/>
                <a:gd fmla="*/ 136526 h 974726" name="connsiteY546"/>
                <a:gd fmla="*/ 350865 w 556146" name="connsiteX547"/>
                <a:gd fmla="*/ 132240 h 974726" name="connsiteY547"/>
                <a:gd fmla="*/ 383082 w 556146" name="connsiteX548"/>
                <a:gd fmla="*/ 108665 h 974726" name="connsiteY548"/>
                <a:gd fmla="*/ 411003 w 556146" name="connsiteX549"/>
                <a:gd fmla="*/ 95806 h 974726" name="connsiteY549"/>
                <a:gd fmla="*/ 415299 w 556146" name="connsiteX550"/>
                <a:gd fmla="*/ 93663 h 974726" name="connsiteY550"/>
                <a:gd fmla="*/ 387784 w 556146" name="connsiteX551"/>
                <a:gd fmla="*/ 84138 h 974726" name="connsiteY551"/>
                <a:gd fmla="*/ 387784 w 556146" name="connsiteX552"/>
                <a:gd fmla="*/ 86286 h 974726" name="connsiteY552"/>
                <a:gd fmla="*/ 343610 w 556146" name="connsiteX553"/>
                <a:gd fmla="*/ 118503 h 974726" name="connsiteY553"/>
                <a:gd fmla="*/ 341401 w 556146" name="connsiteX554"/>
                <a:gd fmla="*/ 120651 h 974726" name="connsiteY554"/>
                <a:gd fmla="*/ 341401 w 556146" name="connsiteX555"/>
                <a:gd fmla="*/ 116355 h 974726" name="connsiteY555"/>
                <a:gd fmla="*/ 387784 w 556146" name="connsiteX556"/>
                <a:gd fmla="*/ 84138 h 974726" name="connsiteY556"/>
                <a:gd fmla="*/ 384685 w 556146" name="connsiteX557"/>
                <a:gd fmla="*/ 69850 h 974726" name="connsiteY557"/>
                <a:gd fmla="*/ 386818 w 556146" name="connsiteX558"/>
                <a:gd fmla="*/ 74136 h 974726" name="connsiteY558"/>
                <a:gd fmla="*/ 384685 w 556146" name="connsiteX559"/>
                <a:gd fmla="*/ 74136 h 974726" name="connsiteY559"/>
                <a:gd fmla="*/ 324955 w 556146" name="connsiteX560"/>
                <a:gd fmla="*/ 110570 h 974726" name="connsiteY560"/>
                <a:gd fmla="*/ 322822 w 556146" name="connsiteX561"/>
                <a:gd fmla="*/ 110570 h 974726" name="connsiteY561"/>
                <a:gd fmla="*/ 322822 w 556146" name="connsiteX562"/>
                <a:gd fmla="*/ 112713 h 974726" name="connsiteY562"/>
                <a:gd fmla="*/ 320688 w 556146" name="connsiteX563"/>
                <a:gd fmla="*/ 108427 h 974726" name="connsiteY563"/>
                <a:gd fmla="*/ 382552 w 556146" name="connsiteX564"/>
                <a:gd fmla="*/ 71993 h 974726" name="connsiteY564"/>
                <a:gd fmla="*/ 384685 w 556146" name="connsiteX565"/>
                <a:gd fmla="*/ 69850 h 974726" name="connsiteY565"/>
                <a:gd fmla="*/ 360889 w 556146" name="connsiteX566"/>
                <a:gd fmla="*/ 53975 h 974726" name="connsiteY566"/>
                <a:gd fmla="*/ 363005 w 556146" name="connsiteX567"/>
                <a:gd fmla="*/ 58320 h 974726" name="connsiteY567"/>
                <a:gd fmla="*/ 360889 w 556146" name="connsiteX568"/>
                <a:gd fmla="*/ 58320 h 974726" name="connsiteY568"/>
                <a:gd fmla="*/ 303739 w 556146" name="connsiteX569"/>
                <a:gd fmla="*/ 95250 h 974726" name="connsiteY569"/>
                <a:gd fmla="*/ 301622 w 556146" name="connsiteX570"/>
                <a:gd fmla="*/ 95250 h 974726" name="connsiteY570"/>
                <a:gd fmla="*/ 301622 w 556146" name="connsiteX571"/>
                <a:gd fmla="*/ 90905 h 974726" name="connsiteY571"/>
                <a:gd fmla="*/ 358772 w 556146" name="connsiteX572"/>
                <a:gd fmla="*/ 56147 h 974726" name="connsiteY572"/>
                <a:gd fmla="*/ 360889 w 556146" name="connsiteX573"/>
                <a:gd fmla="*/ 53975 h 974726" name="connsiteY573"/>
                <a:gd fmla="*/ 344379 w 556146" name="connsiteX574"/>
                <a:gd fmla="*/ 46038 h 974726" name="connsiteY574"/>
                <a:gd fmla="*/ 346549 w 556146" name="connsiteX575"/>
                <a:gd fmla="*/ 50334 h 974726" name="connsiteY575"/>
                <a:gd fmla="*/ 287969 w 556146" name="connsiteX576"/>
                <a:gd fmla="*/ 82551 h 974726" name="connsiteY576"/>
                <a:gd fmla="*/ 285800 w 556146" name="connsiteX577"/>
                <a:gd fmla="*/ 82551 h 974726" name="connsiteY577"/>
                <a:gd fmla="*/ 283630 w 556146" name="connsiteX578"/>
                <a:gd fmla="*/ 82551 h 974726" name="connsiteY578"/>
                <a:gd fmla="*/ 285800 w 556146" name="connsiteX579"/>
                <a:gd fmla="*/ 80403 h 974726" name="connsiteY579"/>
                <a:gd fmla="*/ 342209 w 556146" name="connsiteX580"/>
                <a:gd fmla="*/ 48186 h 974726" name="connsiteY580"/>
                <a:gd fmla="*/ 344379 w 556146" name="connsiteX581"/>
                <a:gd fmla="*/ 46038 h 974726" name="connsiteY581"/>
                <a:gd fmla="*/ 315753 w 556146" name="connsiteX582"/>
                <a:gd fmla="*/ 34925 h 974726" name="connsiteY582"/>
                <a:gd fmla="*/ 322197 w 556146" name="connsiteX583"/>
                <a:gd fmla="*/ 34925 h 974726" name="connsiteY583"/>
                <a:gd fmla="*/ 324344 w 556146" name="connsiteX584"/>
                <a:gd fmla="*/ 34925 h 974726" name="connsiteY584"/>
                <a:gd fmla="*/ 326492 w 556146" name="connsiteX585"/>
                <a:gd fmla="*/ 37042 h 974726" name="connsiteY585"/>
                <a:gd fmla="*/ 324344 w 556146" name="connsiteX586"/>
                <a:gd fmla="*/ 39158 h 974726" name="connsiteY586"/>
                <a:gd fmla="*/ 322197 w 556146" name="connsiteX587"/>
                <a:gd fmla="*/ 39158 h 974726" name="connsiteY587"/>
                <a:gd fmla="*/ 287832 w 556146" name="connsiteX588"/>
                <a:gd fmla="*/ 53975 h 974726" name="connsiteY588"/>
                <a:gd fmla="*/ 264206 w 556146" name="connsiteX589"/>
                <a:gd fmla="*/ 68792 h 974726" name="connsiteY589"/>
                <a:gd fmla="*/ 257763 w 556146" name="connsiteX590"/>
                <a:gd fmla="*/ 73025 h 974726" name="connsiteY590"/>
                <a:gd fmla="*/ 255615 w 556146" name="connsiteX591"/>
                <a:gd fmla="*/ 68792 h 974726" name="connsiteY591"/>
                <a:gd fmla="*/ 259911 w 556146" name="connsiteX592"/>
                <a:gd fmla="*/ 66675 h 974726" name="connsiteY592"/>
                <a:gd fmla="*/ 289980 w 556146" name="connsiteX593"/>
                <a:gd fmla="*/ 47625 h 974726" name="connsiteY593"/>
                <a:gd fmla="*/ 315753 w 556146" name="connsiteX594"/>
                <a:gd fmla="*/ 34925 h 974726" name="connsiteY594"/>
                <a:gd fmla="*/ 303678 w 556146" name="connsiteX595"/>
                <a:gd fmla="*/ 25400 h 974726" name="connsiteY595"/>
                <a:gd fmla="*/ 303678 w 556146" name="connsiteX596"/>
                <a:gd fmla="*/ 29810 h 974726" name="connsiteY596"/>
                <a:gd fmla="*/ 244895 w 556146" name="connsiteX597"/>
                <a:gd fmla="*/ 58473 h 974726" name="connsiteY597"/>
                <a:gd fmla="*/ 236187 w 556146" name="connsiteX598"/>
                <a:gd fmla="*/ 62883 h 974726" name="connsiteY598"/>
                <a:gd fmla="*/ 234010 w 556146" name="connsiteX599"/>
                <a:gd fmla="*/ 65088 h 974726" name="connsiteY599"/>
                <a:gd fmla="*/ 231832 w 556146" name="connsiteX600"/>
                <a:gd fmla="*/ 65088 h 974726" name="connsiteY600"/>
                <a:gd fmla="*/ 229655 w 556146" name="connsiteX601"/>
                <a:gd fmla="*/ 60678 h 974726" name="connsiteY601"/>
                <a:gd fmla="*/ 231832 w 556146" name="connsiteX602"/>
                <a:gd fmla="*/ 60678 h 974726" name="connsiteY602"/>
                <a:gd fmla="*/ 238364 w 556146" name="connsiteX603"/>
                <a:gd fmla="*/ 56268 h 974726" name="connsiteY603"/>
                <a:gd fmla="*/ 297147 w 556146" name="connsiteX604"/>
                <a:gd fmla="*/ 27605 h 974726" name="connsiteY604"/>
                <a:gd fmla="*/ 303678 w 556146" name="connsiteX605"/>
                <a:gd fmla="*/ 25400 h 974726" name="connsiteY605"/>
                <a:gd fmla="*/ 87790 w 556146" name="connsiteX606"/>
                <a:gd fmla="*/ 17463 h 974726" name="connsiteY606"/>
                <a:gd fmla="*/ 89955 w 556146" name="connsiteX607"/>
                <a:gd fmla="*/ 17463 h 974726" name="connsiteY607"/>
                <a:gd fmla="*/ 89955 w 556146" name="connsiteX608"/>
                <a:gd fmla="*/ 19580 h 974726" name="connsiteY608"/>
                <a:gd fmla="*/ 46660 w 556146" name="connsiteX609"/>
                <a:gd fmla="*/ 49213 h 974726" name="connsiteY609"/>
                <a:gd fmla="*/ 44495 w 556146" name="connsiteX610"/>
                <a:gd fmla="*/ 49213 h 974726" name="connsiteY610"/>
                <a:gd fmla="*/ 44495 w 556146" name="connsiteX611"/>
                <a:gd fmla="*/ 44980 h 974726" name="connsiteY611"/>
                <a:gd fmla="*/ 81296 w 556146" name="connsiteX612"/>
                <a:gd fmla="*/ 19580 h 974726" name="connsiteY612"/>
                <a:gd fmla="*/ 87790 w 556146" name="connsiteX613"/>
                <a:gd fmla="*/ 17463 h 974726" name="connsiteY613"/>
                <a:gd fmla="*/ 272979 w 556146" name="connsiteX614"/>
                <a:gd fmla="*/ 15875 h 974726" name="connsiteY614"/>
                <a:gd fmla="*/ 272979 w 556146" name="connsiteX615"/>
                <a:gd fmla="*/ 20108 h 974726" name="connsiteY615"/>
                <a:gd fmla="*/ 270828 w 556146" name="connsiteX616"/>
                <a:gd fmla="*/ 20108 h 974726" name="connsiteY616"/>
                <a:gd fmla="*/ 219208 w 556146" name="connsiteX617"/>
                <a:gd fmla="*/ 49742 h 974726" name="connsiteY617"/>
                <a:gd fmla="*/ 214907 w 556146" name="connsiteX618"/>
                <a:gd fmla="*/ 51858 h 974726" name="connsiteY618"/>
                <a:gd fmla="*/ 212756 w 556146" name="connsiteX619"/>
                <a:gd fmla="*/ 53975 h 974726" name="connsiteY619"/>
                <a:gd fmla="*/ 212756 w 556146" name="connsiteX620"/>
                <a:gd fmla="*/ 49742 h 974726" name="connsiteY620"/>
                <a:gd fmla="*/ 214907 w 556146" name="connsiteX621"/>
                <a:gd fmla="*/ 47625 h 974726" name="connsiteY621"/>
                <a:gd fmla="*/ 262225 w 556146" name="connsiteX622"/>
                <a:gd fmla="*/ 20108 h 974726" name="connsiteY622"/>
                <a:gd fmla="*/ 272979 w 556146" name="connsiteX623"/>
                <a:gd fmla="*/ 15875 h 974726" name="connsiteY623"/>
                <a:gd fmla="*/ 119572 w 556146" name="connsiteX624"/>
                <a:gd fmla="*/ 11113 h 974726" name="connsiteY624"/>
                <a:gd fmla="*/ 121705 w 556146" name="connsiteX625"/>
                <a:gd fmla="*/ 13278 h 974726" name="connsiteY625"/>
                <a:gd fmla="*/ 121705 w 556146" name="connsiteX626"/>
                <a:gd fmla="*/ 15442 h 974726" name="connsiteY626"/>
                <a:gd fmla="*/ 76908 w 556146" name="connsiteX627"/>
                <a:gd fmla="*/ 43584 h 974726" name="connsiteY627"/>
                <a:gd fmla="*/ 66242 w 556146" name="connsiteX628"/>
                <a:gd fmla="*/ 52244 h 974726" name="connsiteY628"/>
                <a:gd fmla="*/ 55575 w 556146" name="connsiteX629"/>
                <a:gd fmla="*/ 58738 h 974726" name="connsiteY629"/>
                <a:gd fmla="*/ 53442 w 556146" name="connsiteX630"/>
                <a:gd fmla="*/ 54408 h 974726" name="connsiteY630"/>
                <a:gd fmla="*/ 64108 w 556146" name="connsiteX631"/>
                <a:gd fmla="*/ 47914 h 974726" name="connsiteY631"/>
                <a:gd fmla="*/ 115306 w 556146" name="connsiteX632"/>
                <a:gd fmla="*/ 15442 h 974726" name="connsiteY632"/>
                <a:gd fmla="*/ 119572 w 556146" name="connsiteX633"/>
                <a:gd fmla="*/ 11113 h 974726" name="connsiteY633"/>
                <a:gd fmla="*/ 240932 w 556146" name="connsiteX634"/>
                <a:gd fmla="*/ 9525 h 974726" name="connsiteY634"/>
                <a:gd fmla="*/ 249691 w 556146" name="connsiteX635"/>
                <a:gd fmla="*/ 9525 h 974726" name="connsiteY635"/>
                <a:gd fmla="*/ 251880 w 556146" name="connsiteX636"/>
                <a:gd fmla="*/ 11642 h 974726" name="connsiteY636"/>
                <a:gd fmla="*/ 249691 w 556146" name="connsiteX637"/>
                <a:gd fmla="*/ 13758 h 974726" name="connsiteY637"/>
                <a:gd fmla="*/ 240932 w 556146" name="connsiteX638"/>
                <a:gd fmla="*/ 15875 h 974726" name="connsiteY638"/>
                <a:gd fmla="*/ 192760 w 556146" name="connsiteX639"/>
                <a:gd fmla="*/ 41275 h 974726" name="connsiteY639"/>
                <a:gd fmla="*/ 190570 w 556146" name="connsiteX640"/>
                <a:gd fmla="*/ 41275 h 974726" name="connsiteY640"/>
                <a:gd fmla="*/ 190570 w 556146" name="connsiteX641"/>
                <a:gd fmla="*/ 39158 h 974726" name="connsiteY641"/>
                <a:gd fmla="*/ 232173 w 556146" name="connsiteX642"/>
                <a:gd fmla="*/ 13758 h 974726" name="connsiteY642"/>
                <a:gd fmla="*/ 240932 w 556146" name="connsiteX643"/>
                <a:gd fmla="*/ 9525 h 974726" name="connsiteY643"/>
                <a:gd fmla="*/ 152291 w 556146" name="connsiteX644"/>
                <a:gd fmla="*/ 3175 h 974726" name="connsiteY644"/>
                <a:gd fmla="*/ 154461 w 556146" name="connsiteX645"/>
                <a:gd fmla="*/ 3175 h 974726" name="connsiteY645"/>
                <a:gd fmla="*/ 154461 w 556146" name="connsiteX646"/>
                <a:gd fmla="*/ 7353 h 974726" name="connsiteY646"/>
                <a:gd fmla="*/ 145782 w 556146" name="connsiteX647"/>
                <a:gd fmla="*/ 11530 h 974726" name="connsiteY647"/>
                <a:gd fmla="*/ 102390 w 556146" name="connsiteX648"/>
                <a:gd fmla="*/ 38685 h 974726" name="connsiteY648"/>
                <a:gd fmla="*/ 93712 w 556146" name="connsiteX649"/>
                <a:gd fmla="*/ 42863 h 974726" name="connsiteY649"/>
                <a:gd fmla="*/ 91542 w 556146" name="connsiteX650"/>
                <a:gd fmla="*/ 40774 h 974726" name="connsiteY650"/>
                <a:gd fmla="*/ 91542 w 556146" name="connsiteX651"/>
                <a:gd fmla="*/ 38685 h 974726" name="connsiteY651"/>
                <a:gd fmla="*/ 134934 w 556146" name="connsiteX652"/>
                <a:gd fmla="*/ 13619 h 974726" name="connsiteY652"/>
                <a:gd fmla="*/ 143613 w 556146" name="connsiteX653"/>
                <a:gd fmla="*/ 7353 h 974726" name="connsiteY653"/>
                <a:gd fmla="*/ 152291 w 556146" name="connsiteX654"/>
                <a:gd fmla="*/ 3175 h 974726" name="connsiteY654"/>
                <a:gd fmla="*/ 219035 w 556146" name="connsiteX655"/>
                <a:gd fmla="*/ 0 h 974726" name="connsiteY655"/>
                <a:gd fmla="*/ 221170 w 556146" name="connsiteX656"/>
                <a:gd fmla="*/ 4410 h 974726" name="connsiteY656"/>
                <a:gd fmla="*/ 212631 w 556146" name="connsiteX657"/>
                <a:gd fmla="*/ 6615 h 974726" name="connsiteY657"/>
                <a:gd fmla="*/ 204091 w 556146" name="connsiteX658"/>
                <a:gd fmla="*/ 11024 h 974726" name="connsiteY658"/>
                <a:gd fmla="*/ 189146 w 556146" name="connsiteX659"/>
                <a:gd fmla="*/ 19844 h 974726" name="connsiteY659"/>
                <a:gd fmla="*/ 167797 w 556146" name="connsiteX660"/>
                <a:gd fmla="*/ 37483 h 974726" name="connsiteY660"/>
                <a:gd fmla="*/ 163527 w 556146" name="connsiteX661"/>
                <a:gd fmla="*/ 39688 h 974726" name="connsiteY661"/>
                <a:gd fmla="*/ 161392 w 556146" name="connsiteX662"/>
                <a:gd fmla="*/ 35278 h 974726" name="connsiteY662"/>
                <a:gd fmla="*/ 195551 w 556146" name="connsiteX663"/>
                <a:gd fmla="*/ 11024 h 974726" name="connsiteY663"/>
                <a:gd fmla="*/ 201956 w 556146" name="connsiteX664"/>
                <a:gd fmla="*/ 6615 h 974726" name="connsiteY664"/>
                <a:gd fmla="*/ 219035 w 556146" name="connsiteX665"/>
                <a:gd fmla="*/ 0 h 974726" name="connsiteY665"/>
                <a:gd fmla="*/ 197328 w 556146" name="connsiteX666"/>
                <a:gd fmla="*/ 0 h 974726" name="connsiteY666"/>
                <a:gd fmla="*/ 197328 w 556146" name="connsiteX667"/>
                <a:gd fmla="*/ 4384 h 974726" name="connsiteY667"/>
                <a:gd fmla="*/ 192999 w 556146" name="connsiteX668"/>
                <a:gd fmla="*/ 6577 h 974726" name="connsiteY668"/>
                <a:gd fmla="*/ 184340 w 556146" name="connsiteX669"/>
                <a:gd fmla="*/ 10961 h 974726" name="connsiteY669"/>
                <a:gd fmla="*/ 147538 w 556146" name="connsiteX670"/>
                <a:gd fmla="*/ 35076 h 974726" name="connsiteY670"/>
                <a:gd fmla="*/ 143209 w 556146" name="connsiteX671"/>
                <a:gd fmla="*/ 39461 h 974726" name="connsiteY671"/>
                <a:gd fmla="*/ 136714 w 556146" name="connsiteX672"/>
                <a:gd fmla="*/ 43846 h 974726" name="connsiteY672"/>
                <a:gd fmla="*/ 132385 w 556146" name="connsiteX673"/>
                <a:gd fmla="*/ 46038 h 974726" name="connsiteY673"/>
                <a:gd fmla="*/ 130220 w 556146" name="connsiteX674"/>
                <a:gd fmla="*/ 46038 h 974726" name="connsiteY674"/>
                <a:gd fmla="*/ 130220 w 556146" name="connsiteX675"/>
                <a:gd fmla="*/ 43846 h 974726" name="connsiteY675"/>
                <a:gd fmla="*/ 130220 w 556146" name="connsiteX676"/>
                <a:gd fmla="*/ 41653 h 974726" name="connsiteY676"/>
                <a:gd fmla="*/ 134550 w 556146" name="connsiteX677"/>
                <a:gd fmla="*/ 39461 h 974726" name="connsiteY677"/>
                <a:gd fmla="*/ 141044 w 556146" name="connsiteX678"/>
                <a:gd fmla="*/ 35076 h 974726" name="connsiteY678"/>
                <a:gd fmla="*/ 175681 w 556146" name="connsiteX679"/>
                <a:gd fmla="*/ 10961 h 974726" name="connsiteY679"/>
                <a:gd fmla="*/ 182175 w 556146" name="connsiteX680"/>
                <a:gd fmla="*/ 6577 h 974726" name="connsiteY680"/>
                <a:gd fmla="*/ 197328 w 556146" name="connsiteX681"/>
                <a:gd fmla="*/ 0 h 974726" name="connsiteY6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b="b" l="l" r="r" t="t"/>
              <a:pathLst>
                <a:path h="974726" w="55614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accent4"/>
              </a:solidFill>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272" name="Freeform 91"/>
            <p:cNvSpPr>
              <a:spLocks noEditPoints="1"/>
            </p:cNvSpPr>
            <p:nvPr/>
          </p:nvSpPr>
          <p:spPr bwMode="auto">
            <a:xfrm>
              <a:off x="5343844" y="3639344"/>
              <a:ext cx="314325" cy="57150"/>
            </a:xfrm>
            <a:custGeom>
              <a:gdLst>
                <a:gd fmla="*/ 70 w 146" name="T0"/>
                <a:gd fmla="*/ 9 h 26" name="T1"/>
                <a:gd fmla="*/ 83 w 146" name="T2"/>
                <a:gd fmla="*/ 9 h 26" name="T3"/>
                <a:gd fmla="*/ 87 w 146" name="T4"/>
                <a:gd fmla="*/ 7 h 26" name="T5"/>
                <a:gd fmla="*/ 74 w 146" name="T6"/>
                <a:gd fmla="*/ 7 h 26" name="T7"/>
                <a:gd fmla="*/ 109 w 146" name="T8"/>
                <a:gd fmla="*/ 6 h 26" name="T9"/>
                <a:gd fmla="*/ 94 w 146" name="T10"/>
                <a:gd fmla="*/ 8 h 26" name="T11"/>
                <a:gd fmla="*/ 91 w 146" name="T12"/>
                <a:gd fmla="*/ 8 h 26" name="T13"/>
                <a:gd fmla="*/ 95 w 146" name="T14"/>
                <a:gd fmla="*/ 9 h 26" name="T15"/>
                <a:gd fmla="*/ 102 w 146" name="T16"/>
                <a:gd fmla="*/ 7 h 26" name="T17"/>
                <a:gd fmla="*/ 106 w 146" name="T18"/>
                <a:gd fmla="*/ 8 h 26" name="T19"/>
                <a:gd fmla="*/ 29 w 146" name="T20"/>
                <a:gd fmla="*/ 2 h 26" name="T21"/>
                <a:gd fmla="*/ 7 w 146" name="T22"/>
                <a:gd fmla="*/ 3 h 26" name="T23"/>
                <a:gd fmla="*/ 6 w 146" name="T24"/>
                <a:gd fmla="*/ 5 h 26" name="T25"/>
                <a:gd fmla="*/ 3 w 146" name="T26"/>
                <a:gd fmla="*/ 5 h 26" name="T27"/>
                <a:gd fmla="*/ 3 w 146" name="T28"/>
                <a:gd fmla="*/ 5 h 26" name="T29"/>
                <a:gd fmla="*/ 3 w 146" name="T30"/>
                <a:gd fmla="*/ 3 h 26" name="T31"/>
                <a:gd fmla="*/ 0 w 146" name="T32"/>
                <a:gd fmla="*/ 5 h 26" name="T33"/>
                <a:gd fmla="*/ 1 w 146" name="T34"/>
                <a:gd fmla="*/ 6 h 26" name="T35"/>
                <a:gd fmla="*/ 7 w 146" name="T36"/>
                <a:gd fmla="*/ 8 h 26" name="T37"/>
                <a:gd fmla="*/ 18 w 146" name="T38"/>
                <a:gd fmla="*/ 8 h 26" name="T39"/>
                <a:gd fmla="*/ 27 w 146" name="T40"/>
                <a:gd fmla="*/ 4 h 26" name="T41"/>
                <a:gd fmla="*/ 24 w 146" name="T42"/>
                <a:gd fmla="*/ 8 h 26" name="T43"/>
                <a:gd fmla="*/ 33 w 146" name="T44"/>
                <a:gd fmla="*/ 8 h 26" name="T45"/>
                <a:gd fmla="*/ 41 w 146" name="T46"/>
                <a:gd fmla="*/ 8 h 26" name="T47"/>
                <a:gd fmla="*/ 46 w 146" name="T48"/>
                <a:gd fmla="*/ 5 h 26" name="T49"/>
                <a:gd fmla="*/ 45 w 146" name="T50"/>
                <a:gd fmla="*/ 8 h 26" name="T51"/>
                <a:gd fmla="*/ 61 w 146" name="T52"/>
                <a:gd fmla="*/ 5 h 26" name="T53"/>
                <a:gd fmla="*/ 61 w 146" name="T54"/>
                <a:gd fmla="*/ 7 h 26" name="T55"/>
                <a:gd fmla="*/ 66 w 146" name="T56"/>
                <a:gd fmla="*/ 9 h 26" name="T57"/>
                <a:gd fmla="*/ 69 w 146" name="T58"/>
                <a:gd fmla="*/ 7 h 26" name="T59"/>
                <a:gd fmla="*/ 74 w 146" name="T60"/>
                <a:gd fmla="*/ 4 h 26" name="T61"/>
                <a:gd fmla="*/ 62 w 146" name="T62"/>
                <a:gd fmla="*/ 5 h 26" name="T63"/>
                <a:gd fmla="*/ 42 w 146" name="T64"/>
                <a:gd fmla="*/ 4 h 26" name="T65"/>
                <a:gd fmla="*/ 29 w 146" name="T66"/>
                <a:gd fmla="*/ 2 h 26" name="T67"/>
                <a:gd fmla="*/ 133 w 146" name="T68"/>
                <a:gd fmla="*/ 0 h 26" name="T69"/>
                <a:gd fmla="*/ 101 w 146" name="T70"/>
                <a:gd fmla="*/ 3 h 26" name="T71"/>
                <a:gd fmla="*/ 77 w 146" name="T72"/>
                <a:gd fmla="*/ 4 h 26" name="T73"/>
                <a:gd fmla="*/ 75 w 146" name="T74"/>
                <a:gd fmla="*/ 6 h 26" name="T75"/>
                <a:gd fmla="*/ 104 w 146" name="T76"/>
                <a:gd fmla="*/ 5 h 26" name="T77"/>
                <a:gd fmla="*/ 113 w 146" name="T78"/>
                <a:gd fmla="*/ 5 h 26" name="T79"/>
                <a:gd fmla="*/ 115 w 146" name="T80"/>
                <a:gd fmla="*/ 5 h 26" name="T81"/>
                <a:gd fmla="*/ 135 w 146" name="T82"/>
                <a:gd fmla="*/ 2 h 26" name="T83"/>
                <a:gd fmla="*/ 127 w 146" name="T84"/>
                <a:gd fmla="*/ 4 h 26" name="T85"/>
                <a:gd fmla="*/ 114 w 146" name="T86"/>
                <a:gd fmla="*/ 6 h 26" name="T87"/>
                <a:gd fmla="*/ 117 w 146" name="T88"/>
                <a:gd fmla="*/ 7 h 26" name="T89"/>
                <a:gd fmla="*/ 124 w 146" name="T90"/>
                <a:gd fmla="*/ 5 h 26" name="T91"/>
                <a:gd fmla="*/ 141 w 146" name="T92"/>
                <a:gd fmla="*/ 4 h 26" name="T93"/>
                <a:gd fmla="*/ 132 w 146" name="T94"/>
                <a:gd fmla="*/ 13 h 26" name="T95"/>
                <a:gd fmla="*/ 116 w 146" name="T96"/>
                <a:gd fmla="*/ 25 h 26" name="T97"/>
                <a:gd fmla="*/ 118 w 146" name="T98"/>
                <a:gd fmla="*/ 26 h 26" name="T99"/>
                <a:gd fmla="*/ 118 w 146" name="T100"/>
                <a:gd fmla="*/ 26 h 26" name="T101"/>
                <a:gd fmla="*/ 131 w 146" name="T102"/>
                <a:gd fmla="*/ 16 h 26" name="T103"/>
                <a:gd fmla="*/ 146 w 146" name="T104"/>
                <a:gd fmla="*/ 2 h 26" name="T105"/>
                <a:gd fmla="*/ 139 w 146" name="T106"/>
                <a:gd fmla="*/ 0 h 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 w="14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accent4"/>
              </a:solidFill>
            </a:ln>
          </p:spPr>
          <p:txBody>
            <a:bodyPr anchor="t" anchorCtr="0" bIns="60941" compatLnSpc="1" lIns="121882" numCol="1" rIns="121882" tIns="60941" vert="horz" wrap="square">
              <a:prstTxWarp prst="textNoShape">
                <a:avLst/>
              </a:prstTxWarp>
            </a:bodyPr>
            <a:lstStyle/>
            <a:p>
              <a:endParaRPr altLang="en-US" lang="zh-CN" sz="2399"/>
            </a:p>
          </p:txBody>
        </p:sp>
      </p:grpSp>
      <p:grpSp>
        <p:nvGrpSpPr>
          <p:cNvPr id="9" name="组合 278"/>
          <p:cNvGrpSpPr/>
          <p:nvPr/>
        </p:nvGrpSpPr>
        <p:grpSpPr>
          <a:xfrm>
            <a:off x="8511674" y="4569146"/>
            <a:ext cx="3318476" cy="949170"/>
            <a:chOff x="8291428" y="2152368"/>
            <a:chExt cx="3319500" cy="949169"/>
          </a:xfrm>
        </p:grpSpPr>
        <p:sp>
          <p:nvSpPr>
            <p:cNvPr id="280" name="矩形 279"/>
            <p:cNvSpPr/>
            <p:nvPr/>
          </p:nvSpPr>
          <p:spPr>
            <a:xfrm>
              <a:off x="8310983" y="2152368"/>
              <a:ext cx="1269121" cy="416509"/>
            </a:xfrm>
            <a:prstGeom prst="rect">
              <a:avLst/>
            </a:prstGeom>
          </p:spPr>
          <p:txBody>
            <a:bodyPr wrap="none">
              <a:spAutoFit/>
            </a:bodyPr>
            <a:lstStyle/>
            <a:p>
              <a:pPr algn="ctr"/>
              <a:r>
                <a:rPr altLang="en-US" lang="zh-CN" sz="2133">
                  <a:solidFill>
                    <a:schemeClr val="accent2"/>
                  </a:solidFill>
                  <a:latin charset="-122" panose="020b0503020204020204" pitchFamily="34" typeface="微软雅黑"/>
                  <a:ea charset="-122" panose="020b0503020204020204" pitchFamily="34" typeface="微软雅黑"/>
                </a:rPr>
                <a:t>添加标题</a:t>
              </a:r>
            </a:p>
          </p:txBody>
        </p:sp>
        <p:sp>
          <p:nvSpPr>
            <p:cNvPr id="281" name="矩形 280"/>
            <p:cNvSpPr/>
            <p:nvPr/>
          </p:nvSpPr>
          <p:spPr>
            <a:xfrm>
              <a:off x="8291428" y="2552477"/>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10" name="组合 281"/>
          <p:cNvGrpSpPr/>
          <p:nvPr/>
        </p:nvGrpSpPr>
        <p:grpSpPr>
          <a:xfrm>
            <a:off x="5069711" y="3932655"/>
            <a:ext cx="3323259" cy="949170"/>
            <a:chOff x="8286641" y="2152368"/>
            <a:chExt cx="3324285" cy="949169"/>
          </a:xfrm>
        </p:grpSpPr>
        <p:sp>
          <p:nvSpPr>
            <p:cNvPr id="283" name="矩形 282"/>
            <p:cNvSpPr/>
            <p:nvPr/>
          </p:nvSpPr>
          <p:spPr>
            <a:xfrm>
              <a:off x="8292836" y="2152368"/>
              <a:ext cx="1269122" cy="416509"/>
            </a:xfrm>
            <a:prstGeom prst="rect">
              <a:avLst/>
            </a:prstGeom>
          </p:spPr>
          <p:txBody>
            <a:bodyPr wrap="none">
              <a:spAutoFit/>
            </a:bodyPr>
            <a:lstStyle/>
            <a:p>
              <a:pPr algn="ctr"/>
              <a:r>
                <a:rPr altLang="en-US" lang="zh-CN" sz="2133">
                  <a:solidFill>
                    <a:schemeClr val="accent4"/>
                  </a:solidFill>
                  <a:latin charset="-122" panose="020b0503020204020204" pitchFamily="34" typeface="微软雅黑"/>
                  <a:ea charset="-122" panose="020b0503020204020204" pitchFamily="34" typeface="微软雅黑"/>
                </a:rPr>
                <a:t>添加标题</a:t>
              </a:r>
            </a:p>
          </p:txBody>
        </p:sp>
        <p:sp>
          <p:nvSpPr>
            <p:cNvPr id="284" name="矩形 283"/>
            <p:cNvSpPr/>
            <p:nvPr/>
          </p:nvSpPr>
          <p:spPr>
            <a:xfrm>
              <a:off x="8291425" y="2552476"/>
              <a:ext cx="3319500" cy="566928"/>
            </a:xfrm>
            <a:prstGeom prst="rect">
              <a:avLst/>
            </a:prstGeom>
          </p:spPr>
          <p:txBody>
            <a:bodyPr wrap="square">
              <a:spAutoFit/>
            </a:body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grpSp>
        <p:nvGrpSpPr>
          <p:cNvPr id="11" name="组合 284"/>
          <p:cNvGrpSpPr/>
          <p:nvPr/>
        </p:nvGrpSpPr>
        <p:grpSpPr>
          <a:xfrm>
            <a:off x="1536901" y="3285032"/>
            <a:ext cx="3318476" cy="999888"/>
            <a:chOff x="8291427" y="2152368"/>
            <a:chExt cx="3319500" cy="999887"/>
          </a:xfrm>
        </p:grpSpPr>
        <p:sp>
          <p:nvSpPr>
            <p:cNvPr id="286" name="矩形 285"/>
            <p:cNvSpPr/>
            <p:nvPr/>
          </p:nvSpPr>
          <p:spPr>
            <a:xfrm>
              <a:off x="8327134" y="2152368"/>
              <a:ext cx="1269121" cy="416509"/>
            </a:xfrm>
            <a:prstGeom prst="rect">
              <a:avLst/>
            </a:prstGeom>
          </p:spPr>
          <p:txBody>
            <a:bodyPr wrap="none">
              <a:spAutoFit/>
            </a:bodyPr>
            <a:lstStyle/>
            <a:p>
              <a:pPr algn="ctr"/>
              <a:r>
                <a:rPr altLang="en-US" lang="zh-CN" sz="2133">
                  <a:solidFill>
                    <a:schemeClr val="accent1"/>
                  </a:solidFill>
                  <a:latin charset="-122" panose="020b0503020204020204" pitchFamily="34" typeface="微软雅黑"/>
                  <a:ea charset="-122" panose="020b0503020204020204" pitchFamily="34" typeface="微软雅黑"/>
                </a:rPr>
                <a:t>添加标题</a:t>
              </a:r>
            </a:p>
          </p:txBody>
        </p:sp>
        <p:sp>
          <p:nvSpPr>
            <p:cNvPr id="287" name="矩形 286"/>
            <p:cNvSpPr/>
            <p:nvPr/>
          </p:nvSpPr>
          <p:spPr>
            <a:xfrm>
              <a:off x="8291427" y="2552476"/>
              <a:ext cx="3319500" cy="619628"/>
            </a:xfrm>
            <a:prstGeom prst="rect">
              <a:avLst/>
            </a:prstGeom>
          </p:spPr>
          <p:txBody>
            <a:bodyPr wrap="square">
              <a:spAutoFit/>
            </a:bodyPr>
            <a:lstStyle/>
            <a:p>
              <a:pPr>
                <a:lnSpc>
                  <a:spcPct val="130000"/>
                </a:lnSpc>
                <a:spcBef>
                  <a:spcPct val="0"/>
                </a:spcBef>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grpSp>
    </p:spTree>
    <p:extLst>
      <p:ext uri="{BB962C8B-B14F-4D97-AF65-F5344CB8AC3E}">
        <p14:creationId val="3149521223"/>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12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700"/>
                            </p:stCondLst>
                            <p:childTnLst>
                              <p:par>
                                <p:cTn fill="hold" id="11" nodeType="afterEffect" presetClass="entr" presetID="47"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anim calcmode="lin" valueType="num">
                                      <p:cBhvr>
                                        <p:cTn dur="500" fill="hold" id="14"/>
                                        <p:tgtEl>
                                          <p:spTgt spid="8"/>
                                        </p:tgtEl>
                                        <p:attrNameLst>
                                          <p:attrName>ppt_x</p:attrName>
                                        </p:attrNameLst>
                                      </p:cBhvr>
                                      <p:tavLst>
                                        <p:tav tm="0">
                                          <p:val>
                                            <p:strVal val="#ppt_x"/>
                                          </p:val>
                                        </p:tav>
                                        <p:tav tm="100000">
                                          <p:val>
                                            <p:strVal val="#ppt_x"/>
                                          </p:val>
                                        </p:tav>
                                      </p:tavLst>
                                    </p:anim>
                                    <p:anim calcmode="lin" valueType="num">
                                      <p:cBhvr>
                                        <p:cTn dur="500" fill="hold" id="15"/>
                                        <p:tgtEl>
                                          <p:spTgt spid="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200"/>
                            </p:stCondLst>
                            <p:childTnLst>
                              <p:par>
                                <p:cTn fill="hold" id="17" nodeType="afterEffect" presetClass="entr" presetID="42"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500" id="19"/>
                                        <p:tgtEl>
                                          <p:spTgt spid="5"/>
                                        </p:tgtEl>
                                      </p:cBhvr>
                                    </p:animEffect>
                                    <p:anim calcmode="lin" valueType="num">
                                      <p:cBhvr>
                                        <p:cTn dur="500" fill="hold" id="20"/>
                                        <p:tgtEl>
                                          <p:spTgt spid="5"/>
                                        </p:tgtEl>
                                        <p:attrNameLst>
                                          <p:attrName>ppt_x</p:attrName>
                                        </p:attrNameLst>
                                      </p:cBhvr>
                                      <p:tavLst>
                                        <p:tav tm="0">
                                          <p:val>
                                            <p:strVal val="#ppt_x"/>
                                          </p:val>
                                        </p:tav>
                                        <p:tav tm="100000">
                                          <p:val>
                                            <p:strVal val="#ppt_x"/>
                                          </p:val>
                                        </p:tav>
                                      </p:tavLst>
                                    </p:anim>
                                    <p:anim calcmode="lin" valueType="num">
                                      <p:cBhvr>
                                        <p:cTn dur="500" fill="hold" id="21"/>
                                        <p:tgtEl>
                                          <p:spTgt spid="5"/>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700"/>
                            </p:stCondLst>
                            <p:childTnLst>
                              <p:par>
                                <p:cTn fill="hold" id="23" nodeType="afterEffect" presetClass="entr" presetID="17" presetSubtype="10">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p:cTn dur="500" fill="hold" id="25"/>
                                        <p:tgtEl>
                                          <p:spTgt spid="11"/>
                                        </p:tgtEl>
                                        <p:attrNameLst>
                                          <p:attrName>ppt_w</p:attrName>
                                        </p:attrNameLst>
                                      </p:cBhvr>
                                      <p:tavLst>
                                        <p:tav tm="0">
                                          <p:val>
                                            <p:fltVal val="0"/>
                                          </p:val>
                                        </p:tav>
                                        <p:tav tm="100000">
                                          <p:val>
                                            <p:strVal val="#ppt_w"/>
                                          </p:val>
                                        </p:tav>
                                      </p:tavLst>
                                    </p:anim>
                                    <p:anim calcmode="lin" valueType="num">
                                      <p:cBhvr>
                                        <p:cTn dur="500" fill="hold" id="26"/>
                                        <p:tgtEl>
                                          <p:spTgt spid="11"/>
                                        </p:tgtEl>
                                        <p:attrNameLst>
                                          <p:attrName>ppt_h</p:attrName>
                                        </p:attrNameLst>
                                      </p:cBhvr>
                                      <p:tavLst>
                                        <p:tav tm="0">
                                          <p:val>
                                            <p:strVal val="#ppt_h"/>
                                          </p:val>
                                        </p:tav>
                                        <p:tav tm="100000">
                                          <p:val>
                                            <p:strVal val="#ppt_h"/>
                                          </p:val>
                                        </p:tav>
                                      </p:tavLst>
                                    </p:anim>
                                  </p:childTnLst>
                                </p:cTn>
                              </p:par>
                            </p:childTnLst>
                          </p:cTn>
                        </p:par>
                        <p:par>
                          <p:cTn fill="hold" id="27" nodeType="afterGroup">
                            <p:stCondLst>
                              <p:cond delay="3200"/>
                            </p:stCondLst>
                            <p:childTnLst>
                              <p:par>
                                <p:cTn fill="hold" id="28" nodeType="afterEffect" presetClass="entr" presetID="17" presetSubtype="10">
                                  <p:stCondLst>
                                    <p:cond delay="0"/>
                                  </p:stCondLst>
                                  <p:childTnLst>
                                    <p:set>
                                      <p:cBhvr>
                                        <p:cTn dur="1" fill="hold" id="29">
                                          <p:stCondLst>
                                            <p:cond delay="0"/>
                                          </p:stCondLst>
                                        </p:cTn>
                                        <p:tgtEl>
                                          <p:spTgt spid="10"/>
                                        </p:tgtEl>
                                        <p:attrNameLst>
                                          <p:attrName>style.visibility</p:attrName>
                                        </p:attrNameLst>
                                      </p:cBhvr>
                                      <p:to>
                                        <p:strVal val="visible"/>
                                      </p:to>
                                    </p:set>
                                    <p:anim calcmode="lin" valueType="num">
                                      <p:cBhvr>
                                        <p:cTn dur="500" fill="hold" id="30"/>
                                        <p:tgtEl>
                                          <p:spTgt spid="10"/>
                                        </p:tgtEl>
                                        <p:attrNameLst>
                                          <p:attrName>ppt_w</p:attrName>
                                        </p:attrNameLst>
                                      </p:cBhvr>
                                      <p:tavLst>
                                        <p:tav tm="0">
                                          <p:val>
                                            <p:fltVal val="0"/>
                                          </p:val>
                                        </p:tav>
                                        <p:tav tm="100000">
                                          <p:val>
                                            <p:strVal val="#ppt_w"/>
                                          </p:val>
                                        </p:tav>
                                      </p:tavLst>
                                    </p:anim>
                                    <p:anim calcmode="lin" valueType="num">
                                      <p:cBhvr>
                                        <p:cTn dur="500" fill="hold" id="31"/>
                                        <p:tgtEl>
                                          <p:spTgt spid="10"/>
                                        </p:tgtEl>
                                        <p:attrNameLst>
                                          <p:attrName>ppt_h</p:attrName>
                                        </p:attrNameLst>
                                      </p:cBhvr>
                                      <p:tavLst>
                                        <p:tav tm="0">
                                          <p:val>
                                            <p:strVal val="#ppt_h"/>
                                          </p:val>
                                        </p:tav>
                                        <p:tav tm="100000">
                                          <p:val>
                                            <p:strVal val="#ppt_h"/>
                                          </p:val>
                                        </p:tav>
                                      </p:tavLst>
                                    </p:anim>
                                  </p:childTnLst>
                                </p:cTn>
                              </p:par>
                            </p:childTnLst>
                          </p:cTn>
                        </p:par>
                        <p:par>
                          <p:cTn fill="hold" id="32" nodeType="afterGroup">
                            <p:stCondLst>
                              <p:cond delay="3700"/>
                            </p:stCondLst>
                            <p:childTnLst>
                              <p:par>
                                <p:cTn fill="hold" id="33" nodeType="afterEffect" presetClass="entr" presetID="17" presetSubtype="10">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500" fill="hold" id="35"/>
                                        <p:tgtEl>
                                          <p:spTgt spid="9"/>
                                        </p:tgtEl>
                                        <p:attrNameLst>
                                          <p:attrName>ppt_w</p:attrName>
                                        </p:attrNameLst>
                                      </p:cBhvr>
                                      <p:tavLst>
                                        <p:tav tm="0">
                                          <p:val>
                                            <p:fltVal val="0"/>
                                          </p:val>
                                        </p:tav>
                                        <p:tav tm="100000">
                                          <p:val>
                                            <p:strVal val="#ppt_w"/>
                                          </p:val>
                                        </p:tav>
                                      </p:tavLst>
                                    </p:anim>
                                    <p:anim calcmode="lin" valueType="num">
                                      <p:cBhvr>
                                        <p:cTn dur="500" fill="hold" id="36"/>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sp>
        <p:nvSpPr>
          <p:cNvPr id="11" name="Freeform 1276"/>
          <p:cNvSpPr/>
          <p:nvPr/>
        </p:nvSpPr>
        <p:spPr bwMode="auto">
          <a:xfrm>
            <a:off x="5914133" y="2766846"/>
            <a:ext cx="291170" cy="517682"/>
          </a:xfrm>
          <a:custGeom>
            <a:gdLst>
              <a:gd fmla="*/ 3 w 25" name="T0"/>
              <a:gd fmla="*/ 33 h 41" name="T1"/>
              <a:gd fmla="*/ 25 w 25" name="T2"/>
              <a:gd fmla="*/ 2 h 41" name="T3"/>
              <a:gd fmla="*/ 22 w 25" name="T4"/>
              <a:gd fmla="*/ 1 h 41" name="T5"/>
              <a:gd fmla="*/ 16 w 25" name="T6"/>
              <a:gd fmla="*/ 38 h 41" name="T7"/>
              <a:gd fmla="*/ 18 w 25" name="T8"/>
              <a:gd fmla="*/ 39 h 41" name="T9"/>
              <a:gd fmla="*/ 25 w 25" name="T10"/>
              <a:gd fmla="*/ 3 h 41" name="T11"/>
              <a:gd fmla="*/ 22 w 25" name="T12"/>
              <a:gd fmla="*/ 2 h 41" name="T13"/>
              <a:gd fmla="*/ 2 w 25" name="T14"/>
              <a:gd fmla="*/ 31 h 41" name="T15"/>
              <a:gd fmla="*/ 3 w 25" name="T16"/>
              <a:gd fmla="*/ 33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25">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sp>
        <p:nvSpPr>
          <p:cNvPr id="12" name="Freeform 1277"/>
          <p:cNvSpPr/>
          <p:nvPr/>
        </p:nvSpPr>
        <p:spPr bwMode="auto">
          <a:xfrm>
            <a:off x="5099848" y="4039908"/>
            <a:ext cx="329967" cy="429413"/>
          </a:xfrm>
          <a:custGeom>
            <a:gdLst>
              <a:gd fmla="*/ 6 w 25" name="T0"/>
              <a:gd fmla="*/ 9 h 30" name="T1"/>
              <a:gd fmla="*/ 8 w 25" name="T2"/>
              <a:gd fmla="*/ 6 h 30" name="T3"/>
              <a:gd fmla="*/ 8 w 25" name="T4"/>
              <a:gd fmla="*/ 10 h 30" name="T5"/>
              <a:gd fmla="*/ 3 w 25" name="T6"/>
              <a:gd fmla="*/ 16 h 30" name="T7"/>
              <a:gd fmla="*/ 3 w 25" name="T8"/>
              <a:gd fmla="*/ 25 h 30" name="T9"/>
              <a:gd fmla="*/ 23 w 25" name="T10"/>
              <a:gd fmla="*/ 25 h 30" name="T11"/>
              <a:gd fmla="*/ 24 w 25" name="T12"/>
              <a:gd fmla="*/ 22 h 30" name="T13"/>
              <a:gd fmla="*/ 12 w 25" name="T14"/>
              <a:gd fmla="*/ 24 h 30" name="T15"/>
              <a:gd fmla="*/ 5 w 25" name="T16"/>
              <a:gd fmla="*/ 24 h 30" name="T17"/>
              <a:gd fmla="*/ 8 w 25" name="T18"/>
              <a:gd fmla="*/ 14 h 30" name="T19"/>
              <a:gd fmla="*/ 11 w 25" name="T20"/>
              <a:gd fmla="*/ 4 h 30" name="T21"/>
              <a:gd fmla="*/ 3 w 25" name="T22"/>
              <a:gd fmla="*/ 8 h 30" name="T23"/>
              <a:gd fmla="*/ 6 w 25" name="T24"/>
              <a:gd fmla="*/ 9 h 3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0" w="25">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solidFill>
                <a:schemeClr val="accent4"/>
              </a:solidFill>
            </a:endParaRPr>
          </a:p>
        </p:txBody>
      </p:sp>
      <p:sp>
        <p:nvSpPr>
          <p:cNvPr id="13" name="Freeform 1278"/>
          <p:cNvSpPr/>
          <p:nvPr/>
        </p:nvSpPr>
        <p:spPr bwMode="auto">
          <a:xfrm>
            <a:off x="5425563" y="4720154"/>
            <a:ext cx="360262" cy="581724"/>
          </a:xfrm>
          <a:custGeom>
            <a:gdLst>
              <a:gd fmla="*/ 3 w 31" name="T0"/>
              <a:gd fmla="*/ 13 h 46" name="T1"/>
              <a:gd fmla="*/ 8 w 31" name="T2"/>
              <a:gd fmla="*/ 20 h 46" name="T3"/>
              <a:gd fmla="*/ 8 w 31" name="T4"/>
              <a:gd fmla="*/ 22 h 46" name="T5"/>
              <a:gd fmla="*/ 22 w 31" name="T6"/>
              <a:gd fmla="*/ 37 h 46" name="T7"/>
              <a:gd fmla="*/ 3 w 31" name="T8"/>
              <a:gd fmla="*/ 43 h 46" name="T9"/>
              <a:gd fmla="*/ 4 w 31" name="T10"/>
              <a:gd fmla="*/ 45 h 46" name="T11"/>
              <a:gd fmla="*/ 27 w 31" name="T12"/>
              <a:gd fmla="*/ 35 h 46" name="T13"/>
              <a:gd fmla="*/ 9 w 31" name="T14"/>
              <a:gd fmla="*/ 20 h 46" name="T15"/>
              <a:gd fmla="*/ 9 w 31" name="T16"/>
              <a:gd fmla="*/ 22 h 46" name="T17"/>
              <a:gd fmla="*/ 2 w 31" name="T18"/>
              <a:gd fmla="*/ 11 h 46" name="T19"/>
              <a:gd fmla="*/ 3 w 31" name="T20"/>
              <a:gd fmla="*/ 13 h 4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 w="31">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06" compatLnSpc="1" lIns="91412" numCol="1" rIns="91412" tIns="45706" vert="horz" wrap="square">
            <a:prstTxWarp prst="textNoShape">
              <a:avLst/>
            </a:prstTxWarp>
          </a:bodyPr>
          <a:lstStyle/>
          <a:p>
            <a:endParaRPr altLang="en-US" lang="zh-CN" sz="2399"/>
          </a:p>
        </p:txBody>
      </p:sp>
      <p:grpSp>
        <p:nvGrpSpPr>
          <p:cNvPr id="2" name="组合 21"/>
          <p:cNvGrpSpPr/>
          <p:nvPr/>
        </p:nvGrpSpPr>
        <p:grpSpPr>
          <a:xfrm>
            <a:off x="1294914" y="2240869"/>
            <a:ext cx="4387273" cy="3808175"/>
            <a:chOff x="1293431" y="2240868"/>
            <a:chExt cx="4388627" cy="3808175"/>
          </a:xfrm>
          <a:solidFill>
            <a:schemeClr val="accent2"/>
          </a:solidFill>
        </p:grpSpPr>
        <p:sp>
          <p:nvSpPr>
            <p:cNvPr id="3" name="Freeform 1268"/>
            <p:cNvSpPr/>
            <p:nvPr/>
          </p:nvSpPr>
          <p:spPr bwMode="auto">
            <a:xfrm>
              <a:off x="1293431" y="2766846"/>
              <a:ext cx="3559283" cy="3207480"/>
            </a:xfrm>
            <a:custGeom>
              <a:gdLst>
                <a:gd fmla="*/ 4 w 305" name="T0"/>
                <a:gd fmla="*/ 237 h 239" name="T1"/>
                <a:gd fmla="*/ 4 w 305" name="T2"/>
                <a:gd fmla="*/ 210 h 239" name="T3"/>
                <a:gd fmla="*/ 3 w 305" name="T4"/>
                <a:gd fmla="*/ 177 h 239" name="T5"/>
                <a:gd fmla="*/ 4 w 305" name="T6"/>
                <a:gd fmla="*/ 142 h 239" name="T7"/>
                <a:gd fmla="*/ 5 w 305" name="T8"/>
                <a:gd fmla="*/ 110 h 239" name="T9"/>
                <a:gd fmla="*/ 69 w 305" name="T10"/>
                <a:gd fmla="*/ 13 h 239" name="T11"/>
                <a:gd fmla="*/ 166 w 305" name="T12"/>
                <a:gd fmla="*/ 6 h 239" name="T13"/>
                <a:gd fmla="*/ 233 w 305" name="T14"/>
                <a:gd fmla="*/ 5 h 239" name="T15"/>
                <a:gd fmla="*/ 303 w 305" name="T16"/>
                <a:gd fmla="*/ 8 h 239" name="T17"/>
                <a:gd fmla="*/ 303 w 305" name="T18"/>
                <a:gd fmla="*/ 5 h 239" name="T19"/>
                <a:gd fmla="*/ 233 w 305" name="T20"/>
                <a:gd fmla="*/ 2 h 239" name="T21"/>
                <a:gd fmla="*/ 161 w 305" name="T22"/>
                <a:gd fmla="*/ 3 h 239" name="T23"/>
                <a:gd fmla="*/ 63 w 305" name="T24"/>
                <a:gd fmla="*/ 12 h 239" name="T25"/>
                <a:gd fmla="*/ 4 w 305" name="T26"/>
                <a:gd fmla="*/ 90 h 239" name="T27"/>
                <a:gd fmla="*/ 3 w 305" name="T28"/>
                <a:gd fmla="*/ 125 h 239" name="T29"/>
                <a:gd fmla="*/ 1 w 305" name="T30"/>
                <a:gd fmla="*/ 161 h 239" name="T31"/>
                <a:gd fmla="*/ 1 w 305" name="T32"/>
                <a:gd fmla="*/ 200 h 239" name="T33"/>
                <a:gd fmla="*/ 2 w 305" name="T34"/>
                <a:gd fmla="*/ 237 h 239" name="T35"/>
                <a:gd fmla="*/ 4 w 305" name="T36"/>
                <a:gd fmla="*/ 237 h 2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39" w="305">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4" name="Freeform 1269"/>
            <p:cNvSpPr/>
            <p:nvPr/>
          </p:nvSpPr>
          <p:spPr bwMode="auto">
            <a:xfrm>
              <a:off x="2107967" y="2240868"/>
              <a:ext cx="3574091" cy="3808175"/>
            </a:xfrm>
            <a:custGeom>
              <a:gdLst>
                <a:gd fmla="*/ 237 w 306" name="T0"/>
                <a:gd fmla="*/ 43 h 284" name="T1"/>
                <a:gd fmla="*/ 239 w 306" name="T2"/>
                <a:gd fmla="*/ 22 h 284" name="T3"/>
                <a:gd fmla="*/ 239 w 306" name="T4"/>
                <a:gd fmla="*/ 3 h 284" name="T5"/>
                <a:gd fmla="*/ 262 w 306" name="T6"/>
                <a:gd fmla="*/ 21 h 284" name="T7"/>
                <a:gd fmla="*/ 284 w 306" name="T8"/>
                <a:gd fmla="*/ 40 h 284" name="T9"/>
                <a:gd fmla="*/ 299 w 306" name="T10"/>
                <a:gd fmla="*/ 64 h 284" name="T11"/>
                <a:gd fmla="*/ 280 w 306" name="T12"/>
                <a:gd fmla="*/ 85 h 284" name="T13"/>
                <a:gd fmla="*/ 258 w 306" name="T14"/>
                <a:gd fmla="*/ 105 h 284" name="T15"/>
                <a:gd fmla="*/ 241 w 306" name="T16"/>
                <a:gd fmla="*/ 123 h 284" name="T17"/>
                <a:gd fmla="*/ 243 w 306" name="T18"/>
                <a:gd fmla="*/ 124 h 284" name="T19"/>
                <a:gd fmla="*/ 239 w 306" name="T20"/>
                <a:gd fmla="*/ 96 h 284" name="T21"/>
                <a:gd fmla="*/ 238 w 306" name="T22"/>
                <a:gd fmla="*/ 95 h 284" name="T23"/>
                <a:gd fmla="*/ 208 w 306" name="T24"/>
                <a:gd fmla="*/ 96 h 284" name="T25"/>
                <a:gd fmla="*/ 180 w 306" name="T26"/>
                <a:gd fmla="*/ 100 h 284" name="T27"/>
                <a:gd fmla="*/ 146 w 306" name="T28"/>
                <a:gd fmla="*/ 101 h 284" name="T29"/>
                <a:gd fmla="*/ 116 w 306" name="T30"/>
                <a:gd fmla="*/ 101 h 284" name="T31"/>
                <a:gd fmla="*/ 42 w 306" name="T32"/>
                <a:gd fmla="*/ 102 h 284" name="T33"/>
                <a:gd fmla="*/ 3 w 306" name="T34"/>
                <a:gd fmla="*/ 161 h 284" name="T35"/>
                <a:gd fmla="*/ 4 w 306" name="T36"/>
                <a:gd fmla="*/ 220 h 284" name="T37"/>
                <a:gd fmla="*/ 3 w 306" name="T38"/>
                <a:gd fmla="*/ 249 h 284" name="T39"/>
                <a:gd fmla="*/ 0 w 306" name="T40"/>
                <a:gd fmla="*/ 282 h 284" name="T41"/>
                <a:gd fmla="*/ 2 w 306" name="T42"/>
                <a:gd fmla="*/ 283 h 284" name="T43"/>
                <a:gd fmla="*/ 4 w 306" name="T44"/>
                <a:gd fmla="*/ 283 h 284" name="T45"/>
                <a:gd fmla="*/ 3 w 306" name="T46"/>
                <a:gd fmla="*/ 280 h 284" name="T47"/>
                <a:gd fmla="*/ 5 w 306" name="T48"/>
                <a:gd fmla="*/ 257 h 284" name="T49"/>
                <a:gd fmla="*/ 6 w 306" name="T50"/>
                <a:gd fmla="*/ 227 h 284" name="T51"/>
                <a:gd fmla="*/ 5 w 306" name="T52"/>
                <a:gd fmla="*/ 168 h 284" name="T53"/>
                <a:gd fmla="*/ 22 w 306" name="T54"/>
                <a:gd fmla="*/ 115 h 284" name="T55"/>
                <a:gd fmla="*/ 60 w 306" name="T56"/>
                <a:gd fmla="*/ 102 h 284" name="T57"/>
                <a:gd fmla="*/ 96 w 306" name="T58"/>
                <a:gd fmla="*/ 103 h 284" name="T59"/>
                <a:gd fmla="*/ 142 w 306" name="T60"/>
                <a:gd fmla="*/ 103 h 284" name="T61"/>
                <a:gd fmla="*/ 172 w 306" name="T62"/>
                <a:gd fmla="*/ 104 h 284" name="T63"/>
                <a:gd fmla="*/ 200 w 306" name="T64"/>
                <a:gd fmla="*/ 99 h 284" name="T65"/>
                <a:gd fmla="*/ 231 w 306" name="T66"/>
                <a:gd fmla="*/ 98 h 284" name="T67"/>
                <a:gd fmla="*/ 239 w 306" name="T68"/>
                <a:gd fmla="*/ 109 h 284" name="T69"/>
                <a:gd fmla="*/ 241 w 306" name="T70"/>
                <a:gd fmla="*/ 124 h 284" name="T71"/>
                <a:gd fmla="*/ 243 w 306" name="T72"/>
                <a:gd fmla="*/ 125 h 284" name="T73"/>
                <a:gd fmla="*/ 260 w 306" name="T74"/>
                <a:gd fmla="*/ 107 h 284" name="T75"/>
                <a:gd fmla="*/ 282 w 306" name="T76"/>
                <a:gd fmla="*/ 86 h 284" name="T77"/>
                <a:gd fmla="*/ 304 w 306" name="T78"/>
                <a:gd fmla="*/ 57 h 284" name="T79"/>
                <a:gd fmla="*/ 297 w 306" name="T80"/>
                <a:gd fmla="*/ 47 h 284" name="T81"/>
                <a:gd fmla="*/ 275 w 306" name="T82"/>
                <a:gd fmla="*/ 29 h 284" name="T83"/>
                <a:gd fmla="*/ 254 w 306" name="T84"/>
                <a:gd fmla="*/ 10 h 284" name="T85"/>
                <a:gd fmla="*/ 237 w 306" name="T86"/>
                <a:gd fmla="*/ 0 h 284" name="T87"/>
                <a:gd fmla="*/ 235 w 306" name="T88"/>
                <a:gd fmla="*/ 1 h 284" name="T89"/>
                <a:gd fmla="*/ 235 w 306" name="T90"/>
                <a:gd fmla="*/ 13 h 284" name="T91"/>
                <a:gd fmla="*/ 235 w 306" name="T92"/>
                <a:gd fmla="*/ 42 h 284" name="T93"/>
                <a:gd fmla="*/ 237 w 306" name="T94"/>
                <a:gd fmla="*/ 43 h 284"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84" w="306">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5" name="Freeform 1270"/>
            <p:cNvSpPr/>
            <p:nvPr/>
          </p:nvSpPr>
          <p:spPr bwMode="auto">
            <a:xfrm>
              <a:off x="2799089" y="3615547"/>
              <a:ext cx="2043748" cy="2396133"/>
            </a:xfrm>
            <a:custGeom>
              <a:gdLst>
                <a:gd fmla="*/ 12 w 175" name="T0"/>
                <a:gd fmla="*/ 179 h 180" name="T1"/>
                <a:gd fmla="*/ 27 w 175" name="T2"/>
                <a:gd fmla="*/ 66 h 180" name="T3"/>
                <a:gd fmla="*/ 78 w 175" name="T4"/>
                <a:gd fmla="*/ 49 h 180" name="T5"/>
                <a:gd fmla="*/ 92 w 175" name="T6"/>
                <a:gd fmla="*/ 48 h 180" name="T7"/>
                <a:gd fmla="*/ 93 w 175" name="T8"/>
                <a:gd fmla="*/ 62 h 180" name="T9"/>
                <a:gd fmla="*/ 79 w 175" name="T10"/>
                <a:gd fmla="*/ 88 h 180" name="T11"/>
                <a:gd fmla="*/ 80 w 175" name="T12"/>
                <a:gd fmla="*/ 90 h 180" name="T13"/>
                <a:gd fmla="*/ 93 w 175" name="T14"/>
                <a:gd fmla="*/ 86 h 180" name="T15"/>
                <a:gd fmla="*/ 121 w 175" name="T16"/>
                <a:gd fmla="*/ 72 h 180" name="T17"/>
                <a:gd fmla="*/ 156 w 175" name="T18"/>
                <a:gd fmla="*/ 57 h 180" name="T19"/>
                <a:gd fmla="*/ 174 w 175" name="T20"/>
                <a:gd fmla="*/ 49 h 180" name="T21"/>
                <a:gd fmla="*/ 174 w 175" name="T22"/>
                <a:gd fmla="*/ 47 h 180" name="T23"/>
                <a:gd fmla="*/ 155 w 175" name="T24"/>
                <a:gd fmla="*/ 30 h 180" name="T25"/>
                <a:gd fmla="*/ 122 w 175" name="T26"/>
                <a:gd fmla="*/ 1 h 180" name="T27"/>
                <a:gd fmla="*/ 121 w 175" name="T28"/>
                <a:gd fmla="*/ 3 h 180" name="T29"/>
                <a:gd fmla="*/ 164 w 175" name="T30"/>
                <a:gd fmla="*/ 40 h 180" name="T31"/>
                <a:gd fmla="*/ 167 w 175" name="T32"/>
                <a:gd fmla="*/ 50 h 180" name="T33"/>
                <a:gd fmla="*/ 155 w 175" name="T34"/>
                <a:gd fmla="*/ 55 h 180" name="T35"/>
                <a:gd fmla="*/ 130 w 175" name="T36"/>
                <a:gd fmla="*/ 65 h 180" name="T37"/>
                <a:gd fmla="*/ 105 w 175" name="T38"/>
                <a:gd fmla="*/ 76 h 180" name="T39"/>
                <a:gd fmla="*/ 86 w 175" name="T40"/>
                <a:gd fmla="*/ 87 h 180" name="T41"/>
                <a:gd fmla="*/ 87 w 175" name="T42"/>
                <a:gd fmla="*/ 78 h 180" name="T43"/>
                <a:gd fmla="*/ 94 w 175" name="T44"/>
                <a:gd fmla="*/ 67 h 180" name="T45"/>
                <a:gd fmla="*/ 100 w 175" name="T46"/>
                <a:gd fmla="*/ 47 h 180" name="T47"/>
                <a:gd fmla="*/ 99 w 175" name="T48"/>
                <a:gd fmla="*/ 46 h 180" name="T49"/>
                <a:gd fmla="*/ 83 w 175" name="T50"/>
                <a:gd fmla="*/ 46 h 180" name="T51"/>
                <a:gd fmla="*/ 54 w 175" name="T52"/>
                <a:gd fmla="*/ 49 h 180" name="T53"/>
                <a:gd fmla="*/ 19 w 175" name="T54"/>
                <a:gd fmla="*/ 72 h 180" name="T55"/>
                <a:gd fmla="*/ 9 w 175" name="T56"/>
                <a:gd fmla="*/ 117 h 180" name="T57"/>
                <a:gd fmla="*/ 10 w 175" name="T58"/>
                <a:gd fmla="*/ 179 h 180" name="T59"/>
                <a:gd fmla="*/ 12 w 175" name="T60"/>
                <a:gd fmla="*/ 179 h 1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0" w="175">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6" name="Freeform 1271"/>
            <p:cNvSpPr/>
            <p:nvPr/>
          </p:nvSpPr>
          <p:spPr bwMode="auto">
            <a:xfrm>
              <a:off x="3613628" y="4458646"/>
              <a:ext cx="1382242" cy="1526354"/>
            </a:xfrm>
            <a:custGeom>
              <a:gdLst>
                <a:gd fmla="*/ 5 w 126" name="T0"/>
                <a:gd fmla="*/ 119 h 121" name="T1"/>
                <a:gd fmla="*/ 15 w 126" name="T2"/>
                <a:gd fmla="*/ 72 h 121" name="T3"/>
                <a:gd fmla="*/ 35 w 126" name="T4"/>
                <a:gd fmla="*/ 63 h 121" name="T5"/>
                <a:gd fmla="*/ 48 w 126" name="T6"/>
                <a:gd fmla="*/ 62 h 121" name="T7"/>
                <a:gd fmla="*/ 53 w 126" name="T8"/>
                <a:gd fmla="*/ 72 h 121" name="T9"/>
                <a:gd fmla="*/ 58 w 126" name="T10"/>
                <a:gd fmla="*/ 87 h 121" name="T11"/>
                <a:gd fmla="*/ 75 w 126" name="T12"/>
                <a:gd fmla="*/ 79 h 121" name="T13"/>
                <a:gd fmla="*/ 109 w 126" name="T14"/>
                <a:gd fmla="*/ 53 h 121" name="T15"/>
                <a:gd fmla="*/ 124 w 126" name="T16"/>
                <a:gd fmla="*/ 40 h 121" name="T17"/>
                <a:gd fmla="*/ 111 w 126" name="T18"/>
                <a:gd fmla="*/ 23 h 121" name="T19"/>
                <a:gd fmla="*/ 78 w 126" name="T20"/>
                <a:gd fmla="*/ 1 h 121" name="T21"/>
                <a:gd fmla="*/ 77 w 126" name="T22"/>
                <a:gd fmla="*/ 3 h 121" name="T23"/>
                <a:gd fmla="*/ 105 w 126" name="T24"/>
                <a:gd fmla="*/ 22 h 121" name="T25"/>
                <a:gd fmla="*/ 120 w 126" name="T26"/>
                <a:gd fmla="*/ 35 h 121" name="T27"/>
                <a:gd fmla="*/ 107 w 126" name="T28"/>
                <a:gd fmla="*/ 51 h 121" name="T29"/>
                <a:gd fmla="*/ 78 w 126" name="T30"/>
                <a:gd fmla="*/ 73 h 121" name="T31"/>
                <a:gd fmla="*/ 65 w 126" name="T32"/>
                <a:gd fmla="*/ 83 h 121" name="T33"/>
                <a:gd fmla="*/ 57 w 126" name="T34"/>
                <a:gd fmla="*/ 67 h 121" name="T35"/>
                <a:gd fmla="*/ 25 w 126" name="T36"/>
                <a:gd fmla="*/ 64 h 121" name="T37"/>
                <a:gd fmla="*/ 4 w 126" name="T38"/>
                <a:gd fmla="*/ 81 h 121" name="T39"/>
                <a:gd fmla="*/ 2 w 126" name="T40"/>
                <a:gd fmla="*/ 119 h 121" name="T41"/>
                <a:gd fmla="*/ 5 w 126" name="T42"/>
                <a:gd fmla="*/ 119 h 12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0" w="125">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7" name="Freeform 1272"/>
            <p:cNvSpPr/>
            <p:nvPr/>
          </p:nvSpPr>
          <p:spPr bwMode="auto">
            <a:xfrm>
              <a:off x="1352670" y="5910284"/>
              <a:ext cx="2354755" cy="122750"/>
            </a:xfrm>
            <a:custGeom>
              <a:gdLst>
                <a:gd fmla="*/ 2 w 202" name="T0"/>
                <a:gd fmla="*/ 7 h 10" name="T1"/>
                <a:gd fmla="*/ 46 w 202" name="T2"/>
                <a:gd fmla="*/ 8 h 10" name="T3"/>
                <a:gd fmla="*/ 97 w 202" name="T4"/>
                <a:gd fmla="*/ 7 h 10" name="T5"/>
                <a:gd fmla="*/ 200 w 202" name="T6"/>
                <a:gd fmla="*/ 2 h 10" name="T7"/>
                <a:gd fmla="*/ 200 w 202" name="T8"/>
                <a:gd fmla="*/ 0 h 10" name="T9"/>
                <a:gd fmla="*/ 101 w 202" name="T10"/>
                <a:gd fmla="*/ 5 h 10" name="T11"/>
                <a:gd fmla="*/ 54 w 202" name="T12"/>
                <a:gd fmla="*/ 5 h 10" name="T13"/>
                <a:gd fmla="*/ 3 w 202" name="T14"/>
                <a:gd fmla="*/ 5 h 10" name="T15"/>
                <a:gd fmla="*/ 2 w 202" name="T16"/>
                <a:gd fmla="*/ 7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201">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8" name="Freeform 1273"/>
            <p:cNvSpPr/>
            <p:nvPr/>
          </p:nvSpPr>
          <p:spPr bwMode="auto">
            <a:xfrm>
              <a:off x="1643927" y="5365919"/>
              <a:ext cx="232021" cy="389596"/>
            </a:xfrm>
            <a:custGeom>
              <a:gdLst>
                <a:gd fmla="*/ 3 w 20" name="T0"/>
                <a:gd fmla="*/ 18 h 31" name="T1"/>
                <a:gd fmla="*/ 1 w 20" name="T2"/>
                <a:gd fmla="*/ 29 h 31" name="T3"/>
                <a:gd fmla="*/ 3 w 20" name="T4"/>
                <a:gd fmla="*/ 29 h 31" name="T5"/>
                <a:gd fmla="*/ 9 w 20" name="T6"/>
                <a:gd fmla="*/ 2 h 31" name="T7"/>
                <a:gd fmla="*/ 7 w 20" name="T8"/>
                <a:gd fmla="*/ 3 h 31" name="T9"/>
                <a:gd fmla="*/ 14 w 20" name="T10"/>
                <a:gd fmla="*/ 15 h 31" name="T11"/>
                <a:gd fmla="*/ 18 w 20" name="T12"/>
                <a:gd fmla="*/ 27 h 31" name="T13"/>
                <a:gd fmla="*/ 20 w 20" name="T14"/>
                <a:gd fmla="*/ 26 h 31" name="T15"/>
                <a:gd fmla="*/ 6 w 20" name="T16"/>
                <a:gd fmla="*/ 17 h 31" name="T17"/>
                <a:gd fmla="*/ 6 w 20" name="T18"/>
                <a:gd fmla="*/ 20 h 31" name="T19"/>
                <a:gd fmla="*/ 18 w 20" name="T20"/>
                <a:gd fmla="*/ 26 h 31" name="T21"/>
                <a:gd fmla="*/ 20 w 20" name="T22"/>
                <a:gd fmla="*/ 25 h 31" name="T23"/>
                <a:gd fmla="*/ 9 w 20" name="T24"/>
                <a:gd fmla="*/ 0 h 31" name="T25"/>
                <a:gd fmla="*/ 7 w 20" name="T26"/>
                <a:gd fmla="*/ 1 h 31" name="T27"/>
                <a:gd fmla="*/ 1 w 20" name="T28"/>
                <a:gd fmla="*/ 29 h 31" name="T29"/>
                <a:gd fmla="*/ 3 w 20" name="T30"/>
                <a:gd fmla="*/ 29 h 31" name="T31"/>
                <a:gd fmla="*/ 6 w 20" name="T32"/>
                <a:gd fmla="*/ 18 h 31" name="T33"/>
                <a:gd fmla="*/ 3 w 20" name="T34"/>
                <a:gd fmla="*/ 18 h 3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 w="20">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9" name="Freeform 1274"/>
            <p:cNvSpPr/>
            <p:nvPr/>
          </p:nvSpPr>
          <p:spPr bwMode="auto">
            <a:xfrm>
              <a:off x="2399227" y="5339233"/>
              <a:ext cx="306069" cy="378922"/>
            </a:xfrm>
            <a:custGeom>
              <a:gdLst>
                <a:gd fmla="*/ 1 w 26" name="T0"/>
                <a:gd fmla="*/ 18 h 30" name="T1"/>
                <a:gd fmla="*/ 3 w 26" name="T2"/>
                <a:gd fmla="*/ 27 h 30" name="T3"/>
                <a:gd fmla="*/ 6 w 26" name="T4"/>
                <a:gd fmla="*/ 26 h 30" name="T5"/>
                <a:gd fmla="*/ 5 w 26" name="T6"/>
                <a:gd fmla="*/ 4 h 30" name="T7"/>
                <a:gd fmla="*/ 9 w 26" name="T8"/>
                <a:gd fmla="*/ 4 h 30" name="T9"/>
                <a:gd fmla="*/ 6 w 26" name="T10"/>
                <a:gd fmla="*/ 10 h 30" name="T11"/>
                <a:gd fmla="*/ 6 w 26" name="T12"/>
                <a:gd fmla="*/ 12 h 30" name="T13"/>
                <a:gd fmla="*/ 19 w 26" name="T14"/>
                <a:gd fmla="*/ 19 h 30" name="T15"/>
                <a:gd fmla="*/ 3 w 26" name="T16"/>
                <a:gd fmla="*/ 24 h 30" name="T17"/>
                <a:gd fmla="*/ 2 w 26" name="T18"/>
                <a:gd fmla="*/ 25 h 30" name="T19"/>
                <a:gd fmla="*/ 21 w 26" name="T20"/>
                <a:gd fmla="*/ 22 h 30" name="T21"/>
                <a:gd fmla="*/ 7 w 26" name="T22"/>
                <a:gd fmla="*/ 10 h 30" name="T23"/>
                <a:gd fmla="*/ 7 w 26" name="T24"/>
                <a:gd fmla="*/ 12 h 30" name="T25"/>
                <a:gd fmla="*/ 12 w 26" name="T26"/>
                <a:gd fmla="*/ 4 h 30" name="T27"/>
                <a:gd fmla="*/ 6 w 26" name="T28"/>
                <a:gd fmla="*/ 0 h 30" name="T29"/>
                <a:gd fmla="*/ 0 w 26" name="T30"/>
                <a:gd fmla="*/ 8 h 30" name="T31"/>
                <a:gd fmla="*/ 3 w 26" name="T32"/>
                <a:gd fmla="*/ 27 h 30" name="T33"/>
                <a:gd fmla="*/ 5 w 26" name="T34"/>
                <a:gd fmla="*/ 25 h 30" name="T35"/>
                <a:gd fmla="*/ 4 w 26" name="T36"/>
                <a:gd fmla="*/ 17 h 30" name="T37"/>
                <a:gd fmla="*/ 1 w 26" name="T38"/>
                <a:gd fmla="*/ 18 h 3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0" w="26">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0" name="Freeform 1275"/>
            <p:cNvSpPr/>
            <p:nvPr/>
          </p:nvSpPr>
          <p:spPr bwMode="auto">
            <a:xfrm>
              <a:off x="3065665" y="5291203"/>
              <a:ext cx="360373" cy="400269"/>
            </a:xfrm>
            <a:custGeom>
              <a:gdLst>
                <a:gd fmla="*/ 19 w 31" name="T0"/>
                <a:gd fmla="*/ 6 h 32" name="T1"/>
                <a:gd fmla="*/ 2 w 31" name="T2"/>
                <a:gd fmla="*/ 21 h 32" name="T3"/>
                <a:gd fmla="*/ 30 w 31" name="T4"/>
                <a:gd fmla="*/ 26 h 32" name="T5"/>
                <a:gd fmla="*/ 28 w 31" name="T6"/>
                <a:gd fmla="*/ 24 h 32" name="T7"/>
                <a:gd fmla="*/ 7 w 31" name="T8"/>
                <a:gd fmla="*/ 24 h 32" name="T9"/>
                <a:gd fmla="*/ 17 w 31" name="T10"/>
                <a:gd fmla="*/ 9 h 32" name="T11"/>
                <a:gd fmla="*/ 19 w 31" name="T12"/>
                <a:gd fmla="*/ 6 h 32" name="T13"/>
              </a:gdLst>
              <a:cxnLst>
                <a:cxn ang="0">
                  <a:pos x="T0" y="T1"/>
                </a:cxn>
                <a:cxn ang="0">
                  <a:pos x="T2" y="T3"/>
                </a:cxn>
                <a:cxn ang="0">
                  <a:pos x="T4" y="T5"/>
                </a:cxn>
                <a:cxn ang="0">
                  <a:pos x="T6" y="T7"/>
                </a:cxn>
                <a:cxn ang="0">
                  <a:pos x="T8" y="T9"/>
                </a:cxn>
                <a:cxn ang="0">
                  <a:pos x="T10" y="T11"/>
                </a:cxn>
                <a:cxn ang="0">
                  <a:pos x="T12" y="T13"/>
                </a:cxn>
              </a:cxnLst>
              <a:rect b="b" l="0" r="r" t="0"/>
              <a:pathLst>
                <a:path h="32" w="31">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4" name="Freeform 1279"/>
            <p:cNvSpPr/>
            <p:nvPr/>
          </p:nvSpPr>
          <p:spPr bwMode="auto">
            <a:xfrm>
              <a:off x="1629119" y="3284527"/>
              <a:ext cx="528217" cy="490995"/>
            </a:xfrm>
            <a:custGeom>
              <a:gdLst>
                <a:gd fmla="*/ 11 w 45" name="T0"/>
                <a:gd fmla="*/ 27 h 39" name="T1"/>
                <a:gd fmla="*/ 26 w 45" name="T2"/>
                <a:gd fmla="*/ 8 h 39" name="T3"/>
                <a:gd fmla="*/ 31 w 45" name="T4"/>
                <a:gd fmla="*/ 5 h 39" name="T5"/>
                <a:gd fmla="*/ 35 w 45" name="T6"/>
                <a:gd fmla="*/ 3 h 39" name="T7"/>
                <a:gd fmla="*/ 40 w 45" name="T8"/>
                <a:gd fmla="*/ 6 h 39" name="T9"/>
                <a:gd fmla="*/ 28 w 45" name="T10"/>
                <a:gd fmla="*/ 15 h 39" name="T11"/>
                <a:gd fmla="*/ 15 w 45" name="T12"/>
                <a:gd fmla="*/ 29 h 39" name="T13"/>
                <a:gd fmla="*/ 13 w 45" name="T14"/>
                <a:gd fmla="*/ 32 h 39" name="T15"/>
                <a:gd fmla="*/ 12 w 45" name="T16"/>
                <a:gd fmla="*/ 34 h 39" name="T17"/>
                <a:gd fmla="*/ 8 w 45" name="T18"/>
                <a:gd fmla="*/ 34 h 39" name="T19"/>
                <a:gd fmla="*/ 13 w 45" name="T20"/>
                <a:gd fmla="*/ 26 h 39" name="T21"/>
                <a:gd fmla="*/ 12 w 45" name="T22"/>
                <a:gd fmla="*/ 25 h 39" name="T23"/>
                <a:gd fmla="*/ 8 w 45" name="T24"/>
                <a:gd fmla="*/ 39 h 39" name="T25"/>
                <a:gd fmla="*/ 16 w 45" name="T26"/>
                <a:gd fmla="*/ 32 h 39" name="T27"/>
                <a:gd fmla="*/ 34 w 45" name="T28"/>
                <a:gd fmla="*/ 13 h 39" name="T29"/>
                <a:gd fmla="*/ 45 w 45" name="T30"/>
                <a:gd fmla="*/ 3 h 39" name="T31"/>
                <a:gd fmla="*/ 38 w 45" name="T32"/>
                <a:gd fmla="*/ 0 h 39" name="T33"/>
                <a:gd fmla="*/ 9 w 45" name="T34"/>
                <a:gd fmla="*/ 26 h 39" name="T35"/>
                <a:gd fmla="*/ 11 w 45" name="T36"/>
                <a:gd fmla="*/ 27 h 3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9" w="45">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5" name="Freeform 1280"/>
            <p:cNvSpPr/>
            <p:nvPr/>
          </p:nvSpPr>
          <p:spPr bwMode="auto">
            <a:xfrm>
              <a:off x="2364669" y="3764849"/>
              <a:ext cx="419612" cy="490995"/>
            </a:xfrm>
            <a:custGeom>
              <a:gdLst>
                <a:gd fmla="*/ 6 w 36" name="T0"/>
                <a:gd fmla="*/ 29 h 39" name="T1"/>
                <a:gd fmla="*/ 17 w 36" name="T2"/>
                <a:gd fmla="*/ 12 h 39" name="T3"/>
                <a:gd fmla="*/ 27 w 36" name="T4"/>
                <a:gd fmla="*/ 7 h 39" name="T5"/>
                <a:gd fmla="*/ 32 w 36" name="T6"/>
                <a:gd fmla="*/ 10 h 39" name="T7"/>
                <a:gd fmla="*/ 27 w 36" name="T8"/>
                <a:gd fmla="*/ 14 h 39" name="T9"/>
                <a:gd fmla="*/ 13 w 36" name="T10"/>
                <a:gd fmla="*/ 22 h 39" name="T11"/>
                <a:gd fmla="*/ 9 w 36" name="T12"/>
                <a:gd fmla="*/ 29 h 39" name="T13"/>
                <a:gd fmla="*/ 4 w 36" name="T14"/>
                <a:gd fmla="*/ 33 h 39" name="T15"/>
                <a:gd fmla="*/ 6 w 36" name="T16"/>
                <a:gd fmla="*/ 27 h 39" name="T17"/>
                <a:gd fmla="*/ 4 w 36" name="T18"/>
                <a:gd fmla="*/ 26 h 39" name="T19"/>
                <a:gd fmla="*/ 2 w 36" name="T20"/>
                <a:gd fmla="*/ 36 h 39" name="T21"/>
                <a:gd fmla="*/ 10 w 36" name="T22"/>
                <a:gd fmla="*/ 33 h 39" name="T23"/>
                <a:gd fmla="*/ 16 w 36" name="T24"/>
                <a:gd fmla="*/ 22 h 39" name="T25"/>
                <a:gd fmla="*/ 25 w 36" name="T26"/>
                <a:gd fmla="*/ 18 h 39" name="T27"/>
                <a:gd fmla="*/ 35 w 36" name="T28"/>
                <a:gd fmla="*/ 9 h 39" name="T29"/>
                <a:gd fmla="*/ 35 w 36" name="T30"/>
                <a:gd fmla="*/ 7 h 39" name="T31"/>
                <a:gd fmla="*/ 3 w 36" name="T32"/>
                <a:gd fmla="*/ 29 h 39" name="T33"/>
                <a:gd fmla="*/ 6 w 36" name="T34"/>
                <a:gd fmla="*/ 29 h 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9" w="36">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6" name="Freeform 1281"/>
            <p:cNvSpPr/>
            <p:nvPr/>
          </p:nvSpPr>
          <p:spPr bwMode="auto">
            <a:xfrm>
              <a:off x="3065665" y="4544036"/>
              <a:ext cx="385054" cy="378922"/>
            </a:xfrm>
            <a:custGeom>
              <a:gdLst>
                <a:gd fmla="*/ 5 w 33" name="T0"/>
                <a:gd fmla="*/ 21 h 30" name="T1"/>
                <a:gd fmla="*/ 16 w 33" name="T2"/>
                <a:gd fmla="*/ 6 h 30" name="T3"/>
                <a:gd fmla="*/ 26 w 33" name="T4"/>
                <a:gd fmla="*/ 3 h 30" name="T5"/>
                <a:gd fmla="*/ 29 w 33" name="T6"/>
                <a:gd fmla="*/ 5 h 30" name="T7"/>
                <a:gd fmla="*/ 25 w 33" name="T8"/>
                <a:gd fmla="*/ 8 h 30" name="T9"/>
                <a:gd fmla="*/ 12 w 33" name="T10"/>
                <a:gd fmla="*/ 18 h 30" name="T11"/>
                <a:gd fmla="*/ 6 w 33" name="T12"/>
                <a:gd fmla="*/ 26 h 30" name="T13"/>
                <a:gd fmla="*/ 3 w 33" name="T14"/>
                <a:gd fmla="*/ 25 h 30" name="T15"/>
                <a:gd fmla="*/ 6 w 33" name="T16"/>
                <a:gd fmla="*/ 21 h 30" name="T17"/>
                <a:gd fmla="*/ 5 w 33" name="T18"/>
                <a:gd fmla="*/ 18 h 30" name="T19"/>
                <a:gd fmla="*/ 0 w 33" name="T20"/>
                <a:gd fmla="*/ 26 h 30" name="T21"/>
                <a:gd fmla="*/ 4 w 33" name="T22"/>
                <a:gd fmla="*/ 30 h 30" name="T23"/>
                <a:gd fmla="*/ 13 w 33" name="T24"/>
                <a:gd fmla="*/ 21 h 30" name="T25"/>
                <a:gd fmla="*/ 27 w 33" name="T26"/>
                <a:gd fmla="*/ 10 h 30" name="T27"/>
                <a:gd fmla="*/ 32 w 33" name="T28"/>
                <a:gd fmla="*/ 3 h 30" name="T29"/>
                <a:gd fmla="*/ 25 w 33" name="T30"/>
                <a:gd fmla="*/ 1 h 30" name="T31"/>
                <a:gd fmla="*/ 3 w 33" name="T32"/>
                <a:gd fmla="*/ 19 h 30" name="T33"/>
                <a:gd fmla="*/ 5 w 33" name="T34"/>
                <a:gd fmla="*/ 21 h 3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 w="33">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7" name="Freeform 1282"/>
            <p:cNvSpPr/>
            <p:nvPr/>
          </p:nvSpPr>
          <p:spPr bwMode="auto">
            <a:xfrm>
              <a:off x="2305430" y="4319887"/>
              <a:ext cx="118478" cy="112077"/>
            </a:xfrm>
            <a:custGeom>
              <a:gdLst>
                <a:gd fmla="*/ 3 w 10" name="T0"/>
                <a:gd fmla="*/ 7 h 9" name="T1"/>
                <a:gd fmla="*/ 9 w 10" name="T2"/>
                <a:gd fmla="*/ 8 h 9" name="T3"/>
                <a:gd fmla="*/ 9 w 10" name="T4"/>
                <a:gd fmla="*/ 3 h 9" name="T5"/>
                <a:gd fmla="*/ 5 w 10" name="T6"/>
                <a:gd fmla="*/ 1 h 9" name="T7"/>
                <a:gd fmla="*/ 0 w 10" name="T8"/>
                <a:gd fmla="*/ 4 h 9" name="T9"/>
                <a:gd fmla="*/ 3 w 10" name="T10"/>
                <a:gd fmla="*/ 6 h 9" name="T11"/>
                <a:gd fmla="*/ 4 w 10" name="T12"/>
                <a:gd fmla="*/ 3 h 9" name="T13"/>
                <a:gd fmla="*/ 5 w 10" name="T14"/>
                <a:gd fmla="*/ 3 h 9" name="T15"/>
                <a:gd fmla="*/ 5 w 10" name="T16"/>
                <a:gd fmla="*/ 3 h 9" name="T17"/>
                <a:gd fmla="*/ 5 w 10" name="T18"/>
                <a:gd fmla="*/ 3 h 9" name="T19"/>
                <a:gd fmla="*/ 5 w 10" name="T20"/>
                <a:gd fmla="*/ 3 h 9" name="T21"/>
                <a:gd fmla="*/ 6 w 10" name="T22"/>
                <a:gd fmla="*/ 3 h 9" name="T23"/>
                <a:gd fmla="*/ 6 w 10" name="T24"/>
                <a:gd fmla="*/ 3 h 9" name="T25"/>
                <a:gd fmla="*/ 7 w 10" name="T26"/>
                <a:gd fmla="*/ 4 h 9" name="T27"/>
                <a:gd fmla="*/ 7 w 10" name="T28"/>
                <a:gd fmla="*/ 5 h 9" name="T29"/>
                <a:gd fmla="*/ 7 w 10" name="T30"/>
                <a:gd fmla="*/ 5 h 9" name="T31"/>
                <a:gd fmla="*/ 7 w 10" name="T32"/>
                <a:gd fmla="*/ 6 h 9" name="T33"/>
                <a:gd fmla="*/ 7 w 10" name="T34"/>
                <a:gd fmla="*/ 6 h 9" name="T35"/>
                <a:gd fmla="*/ 7 w 10" name="T36"/>
                <a:gd fmla="*/ 6 h 9" name="T37"/>
                <a:gd fmla="*/ 7 w 10" name="T38"/>
                <a:gd fmla="*/ 6 h 9" name="T39"/>
                <a:gd fmla="*/ 7 w 10" name="T40"/>
                <a:gd fmla="*/ 6 h 9" name="T41"/>
                <a:gd fmla="*/ 7 w 10" name="T42"/>
                <a:gd fmla="*/ 6 h 9" name="T43"/>
                <a:gd fmla="*/ 7 w 10" name="T44"/>
                <a:gd fmla="*/ 6 h 9" name="T45"/>
                <a:gd fmla="*/ 5 w 10" name="T46"/>
                <a:gd fmla="*/ 4 h 9" name="T47"/>
                <a:gd fmla="*/ 3 w 10" name="T48"/>
                <a:gd fmla="*/ 7 h 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 w="10">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8" name="Freeform 1283"/>
            <p:cNvSpPr/>
            <p:nvPr/>
          </p:nvSpPr>
          <p:spPr bwMode="auto">
            <a:xfrm>
              <a:off x="1560007" y="3914282"/>
              <a:ext cx="143163" cy="101403"/>
            </a:xfrm>
            <a:custGeom>
              <a:gdLst>
                <a:gd fmla="*/ 6 w 12" name="T0"/>
                <a:gd fmla="*/ 6 h 8" name="T1"/>
                <a:gd fmla="*/ 9 w 12" name="T2"/>
                <a:gd fmla="*/ 8 h 8" name="T3"/>
                <a:gd fmla="*/ 11 w 12" name="T4"/>
                <a:gd fmla="*/ 6 h 8" name="T5"/>
                <a:gd fmla="*/ 10 w 12" name="T6"/>
                <a:gd fmla="*/ 2 h 8" name="T7"/>
                <a:gd fmla="*/ 1 w 12" name="T8"/>
                <a:gd fmla="*/ 5 h 8" name="T9"/>
                <a:gd fmla="*/ 3 w 12" name="T10"/>
                <a:gd fmla="*/ 6 h 8" name="T11"/>
                <a:gd fmla="*/ 7 w 12" name="T12"/>
                <a:gd fmla="*/ 4 h 8" name="T13"/>
                <a:gd fmla="*/ 9 w 12" name="T14"/>
                <a:gd fmla="*/ 5 h 8" name="T15"/>
                <a:gd fmla="*/ 9 w 12" name="T16"/>
                <a:gd fmla="*/ 5 h 8" name="T17"/>
                <a:gd fmla="*/ 8 w 12" name="T18"/>
                <a:gd fmla="*/ 6 h 8" name="T19"/>
                <a:gd fmla="*/ 9 w 12" name="T20"/>
                <a:gd fmla="*/ 5 h 8" name="T21"/>
                <a:gd fmla="*/ 8 w 12" name="T22"/>
                <a:gd fmla="*/ 5 h 8" name="T23"/>
                <a:gd fmla="*/ 6 w 12" name="T24"/>
                <a:gd fmla="*/ 6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12">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sp>
          <p:nvSpPr>
            <p:cNvPr id="19" name="Freeform 1284"/>
            <p:cNvSpPr/>
            <p:nvPr/>
          </p:nvSpPr>
          <p:spPr bwMode="auto">
            <a:xfrm>
              <a:off x="3006426" y="4997672"/>
              <a:ext cx="128351" cy="117412"/>
            </a:xfrm>
            <a:custGeom>
              <a:gdLst>
                <a:gd fmla="*/ 2 w 11" name="T0"/>
                <a:gd fmla="*/ 5 h 9" name="T1"/>
                <a:gd fmla="*/ 8 w 11" name="T2"/>
                <a:gd fmla="*/ 9 h 9" name="T3"/>
                <a:gd fmla="*/ 11 w 11" name="T4"/>
                <a:gd fmla="*/ 4 h 9" name="T5"/>
                <a:gd fmla="*/ 6 w 11" name="T6"/>
                <a:gd fmla="*/ 0 h 9" name="T7"/>
                <a:gd fmla="*/ 1 w 11" name="T8"/>
                <a:gd fmla="*/ 5 h 9" name="T9"/>
                <a:gd fmla="*/ 3 w 11" name="T10"/>
                <a:gd fmla="*/ 6 h 9" name="T11"/>
                <a:gd fmla="*/ 8 w 11" name="T12"/>
                <a:gd fmla="*/ 4 h 9" name="T13"/>
                <a:gd fmla="*/ 7 w 11" name="T14"/>
                <a:gd fmla="*/ 6 h 9" name="T15"/>
                <a:gd fmla="*/ 5 w 11" name="T16"/>
                <a:gd fmla="*/ 4 h 9" name="T17"/>
                <a:gd fmla="*/ 2 w 11" name="T18"/>
                <a:gd fmla="*/ 5 h 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 w="11">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altLang="en-US" lang="zh-CN" sz="2399"/>
            </a:p>
          </p:txBody>
        </p:sp>
      </p:grpSp>
      <p:sp>
        <p:nvSpPr>
          <p:cNvPr id="20" name="矩形 50"/>
          <p:cNvSpPr>
            <a:spLocks noChangeArrowheads="1"/>
          </p:cNvSpPr>
          <p:nvPr/>
        </p:nvSpPr>
        <p:spPr bwMode="auto">
          <a:xfrm>
            <a:off x="6496472" y="2335960"/>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599">
                <a:solidFill>
                  <a:schemeClr val="accent2"/>
                </a:solidFill>
              </a:rPr>
              <a:t>添加标题</a:t>
            </a:r>
          </a:p>
        </p:txBody>
      </p:sp>
      <p:sp>
        <p:nvSpPr>
          <p:cNvPr id="21" name="矩形 17"/>
          <p:cNvSpPr>
            <a:spLocks noChangeArrowheads="1"/>
          </p:cNvSpPr>
          <p:nvPr/>
        </p:nvSpPr>
        <p:spPr bwMode="auto">
          <a:xfrm>
            <a:off x="6496470" y="2766846"/>
            <a:ext cx="424261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在此录入上述图片的分析说明，在此录入上述图片的综合分析说明，录入上述图片的说明。</a:t>
            </a:r>
          </a:p>
        </p:txBody>
      </p:sp>
      <p:sp>
        <p:nvSpPr>
          <p:cNvPr id="26" name="矩形 50"/>
          <p:cNvSpPr>
            <a:spLocks noChangeArrowheads="1"/>
          </p:cNvSpPr>
          <p:nvPr/>
        </p:nvSpPr>
        <p:spPr bwMode="auto">
          <a:xfrm>
            <a:off x="5740620" y="3573018"/>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599">
                <a:solidFill>
                  <a:schemeClr val="accent4"/>
                </a:solidFill>
              </a:rPr>
              <a:t>添加标题</a:t>
            </a:r>
          </a:p>
        </p:txBody>
      </p:sp>
      <p:sp>
        <p:nvSpPr>
          <p:cNvPr id="27" name="矩形 17"/>
          <p:cNvSpPr>
            <a:spLocks noChangeArrowheads="1"/>
          </p:cNvSpPr>
          <p:nvPr/>
        </p:nvSpPr>
        <p:spPr bwMode="auto">
          <a:xfrm>
            <a:off x="5740620" y="4003902"/>
            <a:ext cx="449456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6100549" y="4764980"/>
            <a:ext cx="1882115" cy="33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spcBef>
                <a:spcPct val="0"/>
              </a:spcBef>
              <a:buNone/>
            </a:pPr>
            <a:r>
              <a:rPr altLang="en-US" lang="zh-CN" sz="1599">
                <a:solidFill>
                  <a:schemeClr val="accent1"/>
                </a:solidFill>
              </a:rPr>
              <a:t>添加标题</a:t>
            </a:r>
          </a:p>
        </p:txBody>
      </p:sp>
      <p:sp>
        <p:nvSpPr>
          <p:cNvPr id="29" name="矩形 17"/>
          <p:cNvSpPr>
            <a:spLocks noChangeArrowheads="1"/>
          </p:cNvSpPr>
          <p:nvPr/>
        </p:nvSpPr>
        <p:spPr bwMode="auto">
          <a:xfrm>
            <a:off x="6100549" y="5195865"/>
            <a:ext cx="4494563" cy="5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在此录入上述图片的分析说明，在此录入上述图片的综合分析说明，在此录入上述图片的分析说明。</a:t>
            </a:r>
          </a:p>
        </p:txBody>
      </p:sp>
      <p:sp>
        <p:nvSpPr>
          <p:cNvPr id="31" name="矩形 47"/>
          <p:cNvSpPr>
            <a:spLocks noChangeArrowheads="1"/>
          </p:cNvSpPr>
          <p:nvPr/>
        </p:nvSpPr>
        <p:spPr bwMode="auto">
          <a:xfrm>
            <a:off x="1571335" y="1235433"/>
            <a:ext cx="9049330" cy="53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2" lIns="91402" rIns="91402" tIns="45702"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z="12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extLst>
      <p:ext uri="{BB962C8B-B14F-4D97-AF65-F5344CB8AC3E}">
        <p14:creationId val="3250776221"/>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8" presetSubtype="3">
                                  <p:stCondLst>
                                    <p:cond delay="0"/>
                                  </p:stCondLst>
                                  <p:childTnLst>
                                    <p:set>
                                      <p:cBhvr>
                                        <p:cTn dur="1" fill="hold" id="6">
                                          <p:stCondLst>
                                            <p:cond delay="0"/>
                                          </p:stCondLst>
                                        </p:cTn>
                                        <p:tgtEl>
                                          <p:spTgt spid="2"/>
                                        </p:tgtEl>
                                        <p:attrNameLst>
                                          <p:attrName>style.visibility</p:attrName>
                                        </p:attrNameLst>
                                      </p:cBhvr>
                                      <p:to>
                                        <p:strVal val="visible"/>
                                      </p:to>
                                    </p:set>
                                    <p:animEffect filter="strips(upRight)" transition="in">
                                      <p:cBhvr>
                                        <p:cTn dur="750" id="7"/>
                                        <p:tgtEl>
                                          <p:spTgt spid="2"/>
                                        </p:tgtEl>
                                      </p:cBhvr>
                                    </p:animEffect>
                                  </p:childTnLst>
                                </p:cTn>
                              </p:par>
                            </p:childTnLst>
                          </p:cTn>
                        </p:par>
                        <p:par>
                          <p:cTn fill="hold" id="8" nodeType="afterGroup">
                            <p:stCondLst>
                              <p:cond delay="750"/>
                            </p:stCondLst>
                            <p:childTnLst>
                              <p:par>
                                <p:cTn fill="hold" grpId="0" id="9" nodeType="afterEffect" presetClass="entr" presetID="16" presetSubtype="37">
                                  <p:stCondLst>
                                    <p:cond delay="0"/>
                                  </p:stCondLst>
                                  <p:childTnLst>
                                    <p:set>
                                      <p:cBhvr>
                                        <p:cTn dur="1" fill="hold" id="10">
                                          <p:stCondLst>
                                            <p:cond delay="0"/>
                                          </p:stCondLst>
                                        </p:cTn>
                                        <p:tgtEl>
                                          <p:spTgt spid="31"/>
                                        </p:tgtEl>
                                        <p:attrNameLst>
                                          <p:attrName>style.visibility</p:attrName>
                                        </p:attrNameLst>
                                      </p:cBhvr>
                                      <p:to>
                                        <p:strVal val="visible"/>
                                      </p:to>
                                    </p:set>
                                    <p:animEffect filter="barn(outVertical)" transition="in">
                                      <p:cBhvr>
                                        <p:cTn dur="500" id="11"/>
                                        <p:tgtEl>
                                          <p:spTgt spid="31"/>
                                        </p:tgtEl>
                                      </p:cBhvr>
                                    </p:animEffect>
                                  </p:childTnLst>
                                </p:cTn>
                              </p:par>
                            </p:childTnLst>
                          </p:cTn>
                        </p:par>
                        <p:par>
                          <p:cTn fill="hold" id="12" nodeType="afterGroup">
                            <p:stCondLst>
                              <p:cond delay="1250"/>
                            </p:stCondLst>
                            <p:childTnLst>
                              <p:par>
                                <p:cTn decel="100000" fill="hold" grpId="0" id="13" nodeType="afterEffect" presetClass="entr" presetID="49" presetSubtype="0">
                                  <p:stCondLst>
                                    <p:cond delay="0"/>
                                  </p:stCondLst>
                                  <p:childTnLst>
                                    <p:set>
                                      <p:cBhvr>
                                        <p:cTn dur="1" fill="hold" id="14">
                                          <p:stCondLst>
                                            <p:cond delay="0"/>
                                          </p:stCondLst>
                                        </p:cTn>
                                        <p:tgtEl>
                                          <p:spTgt spid="11"/>
                                        </p:tgtEl>
                                        <p:attrNameLst>
                                          <p:attrName>style.visibility</p:attrName>
                                        </p:attrNameLst>
                                      </p:cBhvr>
                                      <p:to>
                                        <p:strVal val="visible"/>
                                      </p:to>
                                    </p:set>
                                    <p:anim calcmode="lin" valueType="num">
                                      <p:cBhvr>
                                        <p:cTn dur="500" fill="hold" id="15"/>
                                        <p:tgtEl>
                                          <p:spTgt spid="11"/>
                                        </p:tgtEl>
                                        <p:attrNameLst>
                                          <p:attrName>ppt_w</p:attrName>
                                        </p:attrNameLst>
                                      </p:cBhvr>
                                      <p:tavLst>
                                        <p:tav tm="0">
                                          <p:val>
                                            <p:fltVal val="0"/>
                                          </p:val>
                                        </p:tav>
                                        <p:tav tm="100000">
                                          <p:val>
                                            <p:strVal val="#ppt_w"/>
                                          </p:val>
                                        </p:tav>
                                      </p:tavLst>
                                    </p:anim>
                                    <p:anim calcmode="lin" valueType="num">
                                      <p:cBhvr>
                                        <p:cTn dur="500" fill="hold" id="16"/>
                                        <p:tgtEl>
                                          <p:spTgt spid="11"/>
                                        </p:tgtEl>
                                        <p:attrNameLst>
                                          <p:attrName>ppt_h</p:attrName>
                                        </p:attrNameLst>
                                      </p:cBhvr>
                                      <p:tavLst>
                                        <p:tav tm="0">
                                          <p:val>
                                            <p:fltVal val="0"/>
                                          </p:val>
                                        </p:tav>
                                        <p:tav tm="100000">
                                          <p:val>
                                            <p:strVal val="#ppt_h"/>
                                          </p:val>
                                        </p:tav>
                                      </p:tavLst>
                                    </p:anim>
                                    <p:anim calcmode="lin" valueType="num">
                                      <p:cBhvr>
                                        <p:cTn dur="500" fill="hold" id="17"/>
                                        <p:tgtEl>
                                          <p:spTgt spid="11"/>
                                        </p:tgtEl>
                                        <p:attrNameLst>
                                          <p:attrName>style.rotation</p:attrName>
                                        </p:attrNameLst>
                                      </p:cBhvr>
                                      <p:tavLst>
                                        <p:tav tm="0">
                                          <p:val>
                                            <p:fltVal val="360"/>
                                          </p:val>
                                        </p:tav>
                                        <p:tav tm="100000">
                                          <p:val>
                                            <p:fltVal val="0"/>
                                          </p:val>
                                        </p:tav>
                                      </p:tavLst>
                                    </p:anim>
                                    <p:animEffect filter="fade" transition="in">
                                      <p:cBhvr>
                                        <p:cTn dur="500" id="18"/>
                                        <p:tgtEl>
                                          <p:spTgt spid="11"/>
                                        </p:tgtEl>
                                      </p:cBhvr>
                                    </p:animEffect>
                                  </p:childTnLst>
                                </p:cTn>
                              </p:par>
                            </p:childTnLst>
                          </p:cTn>
                        </p:par>
                        <p:par>
                          <p:cTn fill="hold" id="19" nodeType="afterGroup">
                            <p:stCondLst>
                              <p:cond delay="1750"/>
                            </p:stCondLst>
                            <p:childTnLst>
                              <p:par>
                                <p:cTn fill="hold" grpId="0" id="20" nodeType="afterEffect" presetClass="entr" presetID="14" presetSubtype="10">
                                  <p:stCondLst>
                                    <p:cond delay="0"/>
                                  </p:stCondLst>
                                  <p:childTnLst>
                                    <p:set>
                                      <p:cBhvr>
                                        <p:cTn dur="1" fill="hold" id="21">
                                          <p:stCondLst>
                                            <p:cond delay="0"/>
                                          </p:stCondLst>
                                        </p:cTn>
                                        <p:tgtEl>
                                          <p:spTgt spid="20"/>
                                        </p:tgtEl>
                                        <p:attrNameLst>
                                          <p:attrName>style.visibility</p:attrName>
                                        </p:attrNameLst>
                                      </p:cBhvr>
                                      <p:to>
                                        <p:strVal val="visible"/>
                                      </p:to>
                                    </p:set>
                                    <p:animEffect filter="randombar(horizontal)" transition="in">
                                      <p:cBhvr>
                                        <p:cTn dur="500" id="22"/>
                                        <p:tgtEl>
                                          <p:spTgt spid="20"/>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21"/>
                                        </p:tgtEl>
                                        <p:attrNameLst>
                                          <p:attrName>style.visibility</p:attrName>
                                        </p:attrNameLst>
                                      </p:cBhvr>
                                      <p:to>
                                        <p:strVal val="visible"/>
                                      </p:to>
                                    </p:set>
                                    <p:animEffect filter="randombar(horizontal)" transition="in">
                                      <p:cBhvr>
                                        <p:cTn dur="500" id="25"/>
                                        <p:tgtEl>
                                          <p:spTgt spid="21"/>
                                        </p:tgtEl>
                                      </p:cBhvr>
                                    </p:animEffect>
                                  </p:childTnLst>
                                </p:cTn>
                              </p:par>
                            </p:childTnLst>
                          </p:cTn>
                        </p:par>
                        <p:par>
                          <p:cTn fill="hold" id="26" nodeType="afterGroup">
                            <p:stCondLst>
                              <p:cond delay="2250"/>
                            </p:stCondLst>
                            <p:childTnLst>
                              <p:par>
                                <p:cTn decel="100000" fill="hold" grpId="0" id="27" nodeType="afterEffect" presetClass="entr" presetID="49" presetSubtype="0">
                                  <p:stCondLst>
                                    <p:cond delay="0"/>
                                  </p:stCondLst>
                                  <p:childTnLst>
                                    <p:set>
                                      <p:cBhvr>
                                        <p:cTn dur="1" fill="hold" id="28">
                                          <p:stCondLst>
                                            <p:cond delay="0"/>
                                          </p:stCondLst>
                                        </p:cTn>
                                        <p:tgtEl>
                                          <p:spTgt spid="12"/>
                                        </p:tgtEl>
                                        <p:attrNameLst>
                                          <p:attrName>style.visibility</p:attrName>
                                        </p:attrNameLst>
                                      </p:cBhvr>
                                      <p:to>
                                        <p:strVal val="visible"/>
                                      </p:to>
                                    </p:set>
                                    <p:anim calcmode="lin" valueType="num">
                                      <p:cBhvr>
                                        <p:cTn dur="500" fill="hold" id="29"/>
                                        <p:tgtEl>
                                          <p:spTgt spid="12"/>
                                        </p:tgtEl>
                                        <p:attrNameLst>
                                          <p:attrName>ppt_w</p:attrName>
                                        </p:attrNameLst>
                                      </p:cBhvr>
                                      <p:tavLst>
                                        <p:tav tm="0">
                                          <p:val>
                                            <p:fltVal val="0"/>
                                          </p:val>
                                        </p:tav>
                                        <p:tav tm="100000">
                                          <p:val>
                                            <p:strVal val="#ppt_w"/>
                                          </p:val>
                                        </p:tav>
                                      </p:tavLst>
                                    </p:anim>
                                    <p:anim calcmode="lin" valueType="num">
                                      <p:cBhvr>
                                        <p:cTn dur="500" fill="hold" id="30"/>
                                        <p:tgtEl>
                                          <p:spTgt spid="12"/>
                                        </p:tgtEl>
                                        <p:attrNameLst>
                                          <p:attrName>ppt_h</p:attrName>
                                        </p:attrNameLst>
                                      </p:cBhvr>
                                      <p:tavLst>
                                        <p:tav tm="0">
                                          <p:val>
                                            <p:fltVal val="0"/>
                                          </p:val>
                                        </p:tav>
                                        <p:tav tm="100000">
                                          <p:val>
                                            <p:strVal val="#ppt_h"/>
                                          </p:val>
                                        </p:tav>
                                      </p:tavLst>
                                    </p:anim>
                                    <p:anim calcmode="lin" valueType="num">
                                      <p:cBhvr>
                                        <p:cTn dur="500" fill="hold" id="31"/>
                                        <p:tgtEl>
                                          <p:spTgt spid="12"/>
                                        </p:tgtEl>
                                        <p:attrNameLst>
                                          <p:attrName>style.rotation</p:attrName>
                                        </p:attrNameLst>
                                      </p:cBhvr>
                                      <p:tavLst>
                                        <p:tav tm="0">
                                          <p:val>
                                            <p:fltVal val="360"/>
                                          </p:val>
                                        </p:tav>
                                        <p:tav tm="100000">
                                          <p:val>
                                            <p:fltVal val="0"/>
                                          </p:val>
                                        </p:tav>
                                      </p:tavLst>
                                    </p:anim>
                                    <p:animEffect filter="fade" transition="in">
                                      <p:cBhvr>
                                        <p:cTn dur="500" id="32"/>
                                        <p:tgtEl>
                                          <p:spTgt spid="12"/>
                                        </p:tgtEl>
                                      </p:cBhvr>
                                    </p:animEffect>
                                  </p:childTnLst>
                                </p:cTn>
                              </p:par>
                            </p:childTnLst>
                          </p:cTn>
                        </p:par>
                        <p:par>
                          <p:cTn fill="hold" id="33" nodeType="afterGroup">
                            <p:stCondLst>
                              <p:cond delay="2750"/>
                            </p:stCondLst>
                            <p:childTnLst>
                              <p:par>
                                <p:cTn fill="hold" grpId="0" id="34" nodeType="afterEffect" presetClass="entr" presetID="14" presetSubtype="10">
                                  <p:stCondLst>
                                    <p:cond delay="0"/>
                                  </p:stCondLst>
                                  <p:childTnLst>
                                    <p:set>
                                      <p:cBhvr>
                                        <p:cTn dur="1" fill="hold" id="35">
                                          <p:stCondLst>
                                            <p:cond delay="0"/>
                                          </p:stCondLst>
                                        </p:cTn>
                                        <p:tgtEl>
                                          <p:spTgt spid="26"/>
                                        </p:tgtEl>
                                        <p:attrNameLst>
                                          <p:attrName>style.visibility</p:attrName>
                                        </p:attrNameLst>
                                      </p:cBhvr>
                                      <p:to>
                                        <p:strVal val="visible"/>
                                      </p:to>
                                    </p:set>
                                    <p:animEffect filter="randombar(horizontal)" transition="in">
                                      <p:cBhvr>
                                        <p:cTn dur="500" id="36"/>
                                        <p:tgtEl>
                                          <p:spTgt spid="26"/>
                                        </p:tgtEl>
                                      </p:cBhvr>
                                    </p:animEffect>
                                  </p:childTnLst>
                                </p:cTn>
                              </p:par>
                              <p:par>
                                <p:cTn fill="hold" grpId="0" id="37" nodeType="withEffect" presetClass="entr" presetID="14" presetSubtype="10">
                                  <p:stCondLst>
                                    <p:cond delay="0"/>
                                  </p:stCondLst>
                                  <p:childTnLst>
                                    <p:set>
                                      <p:cBhvr>
                                        <p:cTn dur="1" fill="hold" id="38">
                                          <p:stCondLst>
                                            <p:cond delay="0"/>
                                          </p:stCondLst>
                                        </p:cTn>
                                        <p:tgtEl>
                                          <p:spTgt spid="27"/>
                                        </p:tgtEl>
                                        <p:attrNameLst>
                                          <p:attrName>style.visibility</p:attrName>
                                        </p:attrNameLst>
                                      </p:cBhvr>
                                      <p:to>
                                        <p:strVal val="visible"/>
                                      </p:to>
                                    </p:set>
                                    <p:animEffect filter="randombar(horizontal)" transition="in">
                                      <p:cBhvr>
                                        <p:cTn dur="500" id="39"/>
                                        <p:tgtEl>
                                          <p:spTgt spid="27"/>
                                        </p:tgtEl>
                                      </p:cBhvr>
                                    </p:animEffect>
                                  </p:childTnLst>
                                </p:cTn>
                              </p:par>
                            </p:childTnLst>
                          </p:cTn>
                        </p:par>
                        <p:par>
                          <p:cTn fill="hold" id="40" nodeType="afterGroup">
                            <p:stCondLst>
                              <p:cond delay="3250"/>
                            </p:stCondLst>
                            <p:childTnLst>
                              <p:par>
                                <p:cTn decel="100000" fill="hold" grpId="0" id="41" nodeType="afterEffect" presetClass="entr" presetID="49" presetSubtype="0">
                                  <p:stCondLst>
                                    <p:cond delay="0"/>
                                  </p:stCondLst>
                                  <p:childTnLst>
                                    <p:set>
                                      <p:cBhvr>
                                        <p:cTn dur="1" fill="hold" id="42">
                                          <p:stCondLst>
                                            <p:cond delay="0"/>
                                          </p:stCondLst>
                                        </p:cTn>
                                        <p:tgtEl>
                                          <p:spTgt spid="13"/>
                                        </p:tgtEl>
                                        <p:attrNameLst>
                                          <p:attrName>style.visibility</p:attrName>
                                        </p:attrNameLst>
                                      </p:cBhvr>
                                      <p:to>
                                        <p:strVal val="visible"/>
                                      </p:to>
                                    </p:set>
                                    <p:anim calcmode="lin" valueType="num">
                                      <p:cBhvr>
                                        <p:cTn dur="500" fill="hold" id="43"/>
                                        <p:tgtEl>
                                          <p:spTgt spid="13"/>
                                        </p:tgtEl>
                                        <p:attrNameLst>
                                          <p:attrName>ppt_w</p:attrName>
                                        </p:attrNameLst>
                                      </p:cBhvr>
                                      <p:tavLst>
                                        <p:tav tm="0">
                                          <p:val>
                                            <p:fltVal val="0"/>
                                          </p:val>
                                        </p:tav>
                                        <p:tav tm="100000">
                                          <p:val>
                                            <p:strVal val="#ppt_w"/>
                                          </p:val>
                                        </p:tav>
                                      </p:tavLst>
                                    </p:anim>
                                    <p:anim calcmode="lin" valueType="num">
                                      <p:cBhvr>
                                        <p:cTn dur="500" fill="hold" id="44"/>
                                        <p:tgtEl>
                                          <p:spTgt spid="13"/>
                                        </p:tgtEl>
                                        <p:attrNameLst>
                                          <p:attrName>ppt_h</p:attrName>
                                        </p:attrNameLst>
                                      </p:cBhvr>
                                      <p:tavLst>
                                        <p:tav tm="0">
                                          <p:val>
                                            <p:fltVal val="0"/>
                                          </p:val>
                                        </p:tav>
                                        <p:tav tm="100000">
                                          <p:val>
                                            <p:strVal val="#ppt_h"/>
                                          </p:val>
                                        </p:tav>
                                      </p:tavLst>
                                    </p:anim>
                                    <p:anim calcmode="lin" valueType="num">
                                      <p:cBhvr>
                                        <p:cTn dur="500" fill="hold" id="45"/>
                                        <p:tgtEl>
                                          <p:spTgt spid="13"/>
                                        </p:tgtEl>
                                        <p:attrNameLst>
                                          <p:attrName>style.rotation</p:attrName>
                                        </p:attrNameLst>
                                      </p:cBhvr>
                                      <p:tavLst>
                                        <p:tav tm="0">
                                          <p:val>
                                            <p:fltVal val="360"/>
                                          </p:val>
                                        </p:tav>
                                        <p:tav tm="100000">
                                          <p:val>
                                            <p:fltVal val="0"/>
                                          </p:val>
                                        </p:tav>
                                      </p:tavLst>
                                    </p:anim>
                                    <p:animEffect filter="fade" transition="in">
                                      <p:cBhvr>
                                        <p:cTn dur="500" id="46"/>
                                        <p:tgtEl>
                                          <p:spTgt spid="13"/>
                                        </p:tgtEl>
                                      </p:cBhvr>
                                    </p:animEffect>
                                  </p:childTnLst>
                                </p:cTn>
                              </p:par>
                            </p:childTnLst>
                          </p:cTn>
                        </p:par>
                        <p:par>
                          <p:cTn fill="hold" id="47" nodeType="afterGroup">
                            <p:stCondLst>
                              <p:cond delay="3750"/>
                            </p:stCondLst>
                            <p:childTnLst>
                              <p:par>
                                <p:cTn fill="hold" grpId="0" id="48" nodeType="afterEffect" presetClass="entr" presetID="14" presetSubtype="10">
                                  <p:stCondLst>
                                    <p:cond delay="0"/>
                                  </p:stCondLst>
                                  <p:childTnLst>
                                    <p:set>
                                      <p:cBhvr>
                                        <p:cTn dur="1" fill="hold" id="49">
                                          <p:stCondLst>
                                            <p:cond delay="0"/>
                                          </p:stCondLst>
                                        </p:cTn>
                                        <p:tgtEl>
                                          <p:spTgt spid="28"/>
                                        </p:tgtEl>
                                        <p:attrNameLst>
                                          <p:attrName>style.visibility</p:attrName>
                                        </p:attrNameLst>
                                      </p:cBhvr>
                                      <p:to>
                                        <p:strVal val="visible"/>
                                      </p:to>
                                    </p:set>
                                    <p:animEffect filter="randombar(horizontal)" transition="in">
                                      <p:cBhvr>
                                        <p:cTn dur="500" id="50"/>
                                        <p:tgtEl>
                                          <p:spTgt spid="28"/>
                                        </p:tgtEl>
                                      </p:cBhvr>
                                    </p:animEffect>
                                  </p:childTnLst>
                                </p:cTn>
                              </p:par>
                              <p:par>
                                <p:cTn fill="hold" grpId="0" id="51" nodeType="withEffect" presetClass="entr" presetID="14" presetSubtype="10">
                                  <p:stCondLst>
                                    <p:cond delay="0"/>
                                  </p:stCondLst>
                                  <p:childTnLst>
                                    <p:set>
                                      <p:cBhvr>
                                        <p:cTn dur="1" fill="hold" id="52">
                                          <p:stCondLst>
                                            <p:cond delay="0"/>
                                          </p:stCondLst>
                                        </p:cTn>
                                        <p:tgtEl>
                                          <p:spTgt spid="29"/>
                                        </p:tgtEl>
                                        <p:attrNameLst>
                                          <p:attrName>style.visibility</p:attrName>
                                        </p:attrNameLst>
                                      </p:cBhvr>
                                      <p:to>
                                        <p:strVal val="visible"/>
                                      </p:to>
                                    </p:set>
                                    <p:animEffect filter="randombar(horizontal)" transition="in">
                                      <p:cBhvr>
                                        <p:cTn dur="500" id="5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20"/>
      <p:bldP grpId="0" spid="21"/>
      <p:bldP grpId="0" spid="26"/>
      <p:bldP grpId="0" spid="27"/>
      <p:bldP grpId="0" spid="28"/>
      <p:bldP grpId="0" spid="29"/>
      <p:bldP grpId="0" spid="3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pic>
        <p:nvPicPr>
          <p:cNvPr id="4" name="图片 3">
            <a:extLst>
              <a:ext uri="{FF2B5EF4-FFF2-40B4-BE49-F238E27FC236}">
                <a16:creationId xmlns:a16="http://schemas.microsoft.com/office/drawing/2014/main" id="{C363C101-3623-4A29-90FF-C7420093DBA7}"/>
              </a:ext>
            </a:extLst>
          </p:cNvPr>
          <p:cNvPicPr>
            <a:picLocks noChangeAspect="1"/>
          </p:cNvPicPr>
          <p:nvPr/>
        </p:nvPicPr>
        <p:blipFill>
          <a:blip r:embed="rId2">
            <a:biLevel thresh="75000"/>
            <a:extLst>
              <a:ext uri="{28A0092B-C50C-407E-A947-70E740481C1C}">
                <a14:useLocalDpi val="0"/>
              </a:ext>
            </a:extLst>
          </a:blip>
          <a:srcRect r="27837"/>
          <a:stretch>
            <a:fillRect/>
          </a:stretch>
        </p:blipFill>
        <p:spPr>
          <a:xfrm>
            <a:off x="0" y="793470"/>
            <a:ext cx="4503789" cy="4572756"/>
          </a:xfrm>
          <a:prstGeom prst="rect">
            <a:avLst/>
          </a:prstGeom>
        </p:spPr>
      </p:pic>
      <p:sp>
        <p:nvSpPr>
          <p:cNvPr id="5" name="文本框 4">
            <a:extLst>
              <a:ext uri="{FF2B5EF4-FFF2-40B4-BE49-F238E27FC236}">
                <a16:creationId xmlns:a16="http://schemas.microsoft.com/office/drawing/2014/main" id="{5A88B1AC-DBAF-4857-BEBA-093C96204E9B}"/>
              </a:ext>
            </a:extLst>
          </p:cNvPr>
          <p:cNvSpPr txBox="1"/>
          <p:nvPr/>
        </p:nvSpPr>
        <p:spPr>
          <a:xfrm>
            <a:off x="6611884" y="1862089"/>
            <a:ext cx="4099541" cy="640080"/>
          </a:xfrm>
          <a:prstGeom prst="rect">
            <a:avLst/>
          </a:prstGeom>
          <a:noFill/>
        </p:spPr>
        <p:txBody>
          <a:bodyPr rtlCol="0" wrap="square">
            <a:spAutoFit/>
          </a:bodyPr>
          <a:lstStyle/>
          <a:p>
            <a:pPr algn="dist"/>
            <a:r>
              <a:rPr altLang="zh-CN" lang="en-US" sz="3600">
                <a:latin typeface="+mn-ea"/>
              </a:rPr>
              <a:t>1.单击此添加标题</a:t>
            </a:r>
          </a:p>
        </p:txBody>
      </p:sp>
      <p:sp>
        <p:nvSpPr>
          <p:cNvPr id="6" name="文本框 5">
            <a:extLst>
              <a:ext uri="{FF2B5EF4-FFF2-40B4-BE49-F238E27FC236}">
                <a16:creationId xmlns:a16="http://schemas.microsoft.com/office/drawing/2014/main" id="{3C163E01-8C74-44A1-9A8E-8FFA38BFD7E8}"/>
              </a:ext>
            </a:extLst>
          </p:cNvPr>
          <p:cNvSpPr txBox="1"/>
          <p:nvPr/>
        </p:nvSpPr>
        <p:spPr>
          <a:xfrm>
            <a:off x="6562346" y="2761083"/>
            <a:ext cx="4111437" cy="640080"/>
          </a:xfrm>
          <a:prstGeom prst="rect">
            <a:avLst/>
          </a:prstGeom>
          <a:noFill/>
        </p:spPr>
        <p:txBody>
          <a:bodyPr rtlCol="0" wrap="square">
            <a:spAutoFit/>
          </a:bodyPr>
          <a:lstStyle/>
          <a:p>
            <a:pPr algn="dist"/>
            <a:r>
              <a:rPr altLang="zh-CN" lang="en-US" sz="3600">
                <a:latin typeface="+mn-ea"/>
              </a:rPr>
              <a:t>2.单击此添加标题</a:t>
            </a:r>
          </a:p>
        </p:txBody>
      </p:sp>
      <p:sp>
        <p:nvSpPr>
          <p:cNvPr id="7" name="文本框 6">
            <a:extLst>
              <a:ext uri="{FF2B5EF4-FFF2-40B4-BE49-F238E27FC236}">
                <a16:creationId xmlns:a16="http://schemas.microsoft.com/office/drawing/2014/main" id="{36787CDC-0937-46A0-B7EC-C550D3728C6A}"/>
              </a:ext>
            </a:extLst>
          </p:cNvPr>
          <p:cNvSpPr txBox="1"/>
          <p:nvPr/>
        </p:nvSpPr>
        <p:spPr>
          <a:xfrm>
            <a:off x="6578471" y="3695076"/>
            <a:ext cx="4099541" cy="640080"/>
          </a:xfrm>
          <a:prstGeom prst="rect">
            <a:avLst/>
          </a:prstGeom>
          <a:noFill/>
        </p:spPr>
        <p:txBody>
          <a:bodyPr rtlCol="0" wrap="square">
            <a:spAutoFit/>
          </a:bodyPr>
          <a:lstStyle/>
          <a:p>
            <a:pPr algn="dist"/>
            <a:r>
              <a:rPr altLang="zh-CN" lang="en-US" sz="3600">
                <a:latin typeface="+mn-ea"/>
              </a:rPr>
              <a:t>3.单击此添加标题</a:t>
            </a:r>
          </a:p>
        </p:txBody>
      </p:sp>
      <p:sp>
        <p:nvSpPr>
          <p:cNvPr id="8" name="文本框 7">
            <a:extLst>
              <a:ext uri="{FF2B5EF4-FFF2-40B4-BE49-F238E27FC236}">
                <a16:creationId xmlns:a16="http://schemas.microsoft.com/office/drawing/2014/main" id="{1F0BF2F8-36B5-4859-AFEA-3CFDDD36C497}"/>
              </a:ext>
            </a:extLst>
          </p:cNvPr>
          <p:cNvSpPr txBox="1"/>
          <p:nvPr/>
        </p:nvSpPr>
        <p:spPr>
          <a:xfrm>
            <a:off x="6528932" y="4594070"/>
            <a:ext cx="4111437" cy="640080"/>
          </a:xfrm>
          <a:prstGeom prst="rect">
            <a:avLst/>
          </a:prstGeom>
          <a:noFill/>
        </p:spPr>
        <p:txBody>
          <a:bodyPr rtlCol="0" wrap="square">
            <a:spAutoFit/>
          </a:bodyPr>
          <a:lstStyle/>
          <a:p>
            <a:pPr algn="dist"/>
            <a:r>
              <a:rPr altLang="zh-CN" lang="en-US" sz="3600">
                <a:latin typeface="+mn-ea"/>
              </a:rPr>
              <a:t>4.单击此添加标题</a:t>
            </a:r>
          </a:p>
        </p:txBody>
      </p:sp>
      <p:sp>
        <p:nvSpPr>
          <p:cNvPr id="9" name="Freeform 5">
            <a:extLst>
              <a:ext uri="{FF2B5EF4-FFF2-40B4-BE49-F238E27FC236}">
                <a16:creationId xmlns:a16="http://schemas.microsoft.com/office/drawing/2014/main" id="{66E42DE6-95EF-45EA-9EB1-F927C50067AA}"/>
              </a:ext>
            </a:extLst>
          </p:cNvPr>
          <p:cNvSpPr/>
          <p:nvPr/>
        </p:nvSpPr>
        <p:spPr bwMode="auto">
          <a:xfrm>
            <a:off x="6562347" y="2397782"/>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5">
            <a:extLst>
              <a:ext uri="{FF2B5EF4-FFF2-40B4-BE49-F238E27FC236}">
                <a16:creationId xmlns:a16="http://schemas.microsoft.com/office/drawing/2014/main" id="{42812D3D-EF6E-4545-81EA-F6344F8BDBF7}"/>
              </a:ext>
            </a:extLst>
          </p:cNvPr>
          <p:cNvSpPr/>
          <p:nvPr/>
        </p:nvSpPr>
        <p:spPr bwMode="auto">
          <a:xfrm>
            <a:off x="6542672" y="3345621"/>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5">
            <a:extLst>
              <a:ext uri="{FF2B5EF4-FFF2-40B4-BE49-F238E27FC236}">
                <a16:creationId xmlns:a16="http://schemas.microsoft.com/office/drawing/2014/main" id="{76140BFF-E504-4B2F-80DB-5615918AAB8D}"/>
              </a:ext>
            </a:extLst>
          </p:cNvPr>
          <p:cNvSpPr/>
          <p:nvPr/>
        </p:nvSpPr>
        <p:spPr bwMode="auto">
          <a:xfrm>
            <a:off x="6542671" y="4288142"/>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5">
            <a:extLst>
              <a:ext uri="{FF2B5EF4-FFF2-40B4-BE49-F238E27FC236}">
                <a16:creationId xmlns:a16="http://schemas.microsoft.com/office/drawing/2014/main" id="{F5071CA4-93F9-4784-A001-3F989B169A4E}"/>
              </a:ext>
            </a:extLst>
          </p:cNvPr>
          <p:cNvSpPr/>
          <p:nvPr/>
        </p:nvSpPr>
        <p:spPr bwMode="auto">
          <a:xfrm>
            <a:off x="6509258" y="5187136"/>
            <a:ext cx="4237965" cy="106529"/>
          </a:xfrm>
          <a:custGeom>
            <a:gdLst>
              <a:gd fmla="*/ 1 w 2288" name="T0"/>
              <a:gd fmla="*/ 2 h 38" name="T1"/>
              <a:gd fmla="*/ 2 w 2288" name="T2"/>
              <a:gd fmla="*/ 6 h 38" name="T3"/>
              <a:gd fmla="*/ 152 w 2288" name="T4"/>
              <a:gd fmla="*/ 19 h 38" name="T5"/>
              <a:gd fmla="*/ 199 w 2288" name="T6"/>
              <a:gd fmla="*/ 17 h 38" name="T7"/>
              <a:gd fmla="*/ 566 w 2288" name="T8"/>
              <a:gd fmla="*/ 25 h 38" name="T9"/>
              <a:gd fmla="*/ 710 w 2288" name="T10"/>
              <a:gd fmla="*/ 29 h 38" name="T11"/>
              <a:gd fmla="*/ 1040 w 2288" name="T12"/>
              <a:gd fmla="*/ 31 h 38" name="T13"/>
              <a:gd fmla="*/ 1426 w 2288" name="T14"/>
              <a:gd fmla="*/ 34 h 38" name="T15"/>
              <a:gd fmla="*/ 1706 w 2288" name="T16"/>
              <a:gd fmla="*/ 35 h 38" name="T17"/>
              <a:gd fmla="*/ 1898 w 2288" name="T18"/>
              <a:gd fmla="*/ 34 h 38" name="T19"/>
              <a:gd fmla="*/ 2020 w 2288" name="T20"/>
              <a:gd fmla="*/ 31 h 38" name="T21"/>
              <a:gd fmla="*/ 2182 w 2288" name="T22"/>
              <a:gd fmla="*/ 29 h 38" name="T23"/>
              <a:gd fmla="*/ 2210 w 2288" name="T24"/>
              <a:gd fmla="*/ 31 h 38" name="T25"/>
              <a:gd fmla="*/ 2286 w 2288" name="T26"/>
              <a:gd fmla="*/ 28 h 38" name="T27"/>
              <a:gd fmla="*/ 2287 w 2288" name="T28"/>
              <a:gd fmla="*/ 24 h 38" name="T29"/>
              <a:gd fmla="*/ 2283 w 2288" name="T30"/>
              <a:gd fmla="*/ 23 h 38" name="T31"/>
              <a:gd fmla="*/ 2210 w 2288" name="T32"/>
              <a:gd fmla="*/ 25 h 38" name="T33"/>
              <a:gd fmla="*/ 2183 w 2288" name="T34"/>
              <a:gd fmla="*/ 23 h 38" name="T35"/>
              <a:gd fmla="*/ 2020 w 2288" name="T36"/>
              <a:gd fmla="*/ 25 h 38" name="T37"/>
              <a:gd fmla="*/ 1898 w 2288" name="T38"/>
              <a:gd fmla="*/ 28 h 38" name="T39"/>
              <a:gd fmla="*/ 1706 w 2288" name="T40"/>
              <a:gd fmla="*/ 29 h 38" name="T41"/>
              <a:gd fmla="*/ 1426 w 2288" name="T42"/>
              <a:gd fmla="*/ 28 h 38" name="T43"/>
              <a:gd fmla="*/ 1040 w 2288" name="T44"/>
              <a:gd fmla="*/ 25 h 38" name="T45"/>
              <a:gd fmla="*/ 710 w 2288" name="T46"/>
              <a:gd fmla="*/ 23 h 38" name="T47"/>
              <a:gd fmla="*/ 567 w 2288" name="T48"/>
              <a:gd fmla="*/ 19 h 38" name="T49"/>
              <a:gd fmla="*/ 199 w 2288" name="T50"/>
              <a:gd fmla="*/ 11 h 38" name="T51"/>
              <a:gd fmla="*/ 152 w 2288" name="T52"/>
              <a:gd fmla="*/ 13 h 38" name="T53"/>
              <a:gd fmla="*/ 5 w 2288" name="T54"/>
              <a:gd fmla="*/ 1 h 38" name="T55"/>
              <a:gd fmla="*/ 1 w 2288"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28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tx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13" name="组合 12">
            <a:extLst>
              <a:ext uri="{FF2B5EF4-FFF2-40B4-BE49-F238E27FC236}">
                <a16:creationId xmlns:a16="http://schemas.microsoft.com/office/drawing/2014/main" id="{2AEFF981-F3B5-452C-BB39-C6F663CFF168}"/>
              </a:ext>
            </a:extLst>
          </p:cNvPr>
          <p:cNvGrpSpPr/>
          <p:nvPr/>
        </p:nvGrpSpPr>
        <p:grpSpPr>
          <a:xfrm>
            <a:off x="4493045" y="2983162"/>
            <a:ext cx="1386140" cy="2272793"/>
            <a:chOff x="3186355" y="3415833"/>
            <a:chExt cx="1322199" cy="1739005"/>
          </a:xfrm>
          <a:noFill/>
        </p:grpSpPr>
        <p:sp>
          <p:nvSpPr>
            <p:cNvPr id="14" name="椭圆 31">
              <a:extLst>
                <a:ext uri="{FF2B5EF4-FFF2-40B4-BE49-F238E27FC236}">
                  <a16:creationId xmlns:a16="http://schemas.microsoft.com/office/drawing/2014/main" id="{51E820A9-2E9B-4F4F-B158-9E7D2EA32214}"/>
                </a:ext>
              </a:extLst>
            </p:cNvPr>
            <p:cNvSpPr/>
            <p:nvPr/>
          </p:nvSpPr>
          <p:spPr>
            <a:xfrm>
              <a:off x="3196603" y="3415833"/>
              <a:ext cx="1311951" cy="1739005"/>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typeface="+mn-ea"/>
              </a:endParaRPr>
            </a:p>
          </p:txBody>
        </p:sp>
        <p:sp>
          <p:nvSpPr>
            <p:cNvPr id="15" name="文本框 14">
              <a:extLst>
                <a:ext uri="{FF2B5EF4-FFF2-40B4-BE49-F238E27FC236}">
                  <a16:creationId xmlns:a16="http://schemas.microsoft.com/office/drawing/2014/main" id="{86E8AF77-0F61-416A-ADAF-518E7C3FA57C}"/>
                </a:ext>
              </a:extLst>
            </p:cNvPr>
            <p:cNvSpPr txBox="1"/>
            <p:nvPr/>
          </p:nvSpPr>
          <p:spPr>
            <a:xfrm>
              <a:off x="3186355" y="3489811"/>
              <a:ext cx="1221108" cy="1665027"/>
            </a:xfrm>
            <a:prstGeom prst="rect">
              <a:avLst/>
            </a:prstGeom>
            <a:grpFill/>
          </p:spPr>
          <p:txBody>
            <a:bodyPr rtlCol="0" vert="eaVert" wrap="square">
              <a:spAutoFit/>
            </a:bodyPr>
            <a:lstStyle/>
            <a:p>
              <a:r>
                <a:rPr altLang="en-US" lang="zh-CN" sz="7200">
                  <a:latin typeface="+mn-ea"/>
                </a:rPr>
                <a:t>目录</a:t>
              </a:r>
            </a:p>
          </p:txBody>
        </p:sp>
      </p:grpSp>
      <p:pic>
        <p:nvPicPr>
          <p:cNvPr id="16" name="图片 15">
            <a:extLst>
              <a:ext uri="{FF2B5EF4-FFF2-40B4-BE49-F238E27FC236}">
                <a16:creationId xmlns:a16="http://schemas.microsoft.com/office/drawing/2014/main" id="{17DBEED4-E6AA-458F-95FA-122C2EC95D6F}"/>
              </a:ext>
            </a:extLst>
          </p:cNvPr>
          <p:cNvPicPr>
            <a:picLocks noChangeAspect="1"/>
          </p:cNvPicPr>
          <p:nvPr/>
        </p:nvPicPr>
        <p:blipFill>
          <a:blip r:embed="rId2">
            <a:biLevel thresh="75000"/>
            <a:extLst>
              <a:ext uri="{28A0092B-C50C-407E-A947-70E740481C1C}">
                <a14:useLocalDpi val="0"/>
              </a:ext>
            </a:extLst>
          </a:blip>
          <a:srcRect b="32223" l="80989" r="-3449" t="21020"/>
          <a:stretch>
            <a:fillRect/>
          </a:stretch>
        </p:blipFill>
        <p:spPr>
          <a:xfrm>
            <a:off x="4879209" y="845066"/>
            <a:ext cx="1401814" cy="2138096"/>
          </a:xfrm>
          <a:prstGeom prst="rect">
            <a:avLst/>
          </a:prstGeom>
        </p:spPr>
      </p:pic>
    </p:spTree>
    <p:extLst>
      <p:ext uri="{BB962C8B-B14F-4D97-AF65-F5344CB8AC3E}">
        <p14:creationId val="3298746472"/>
      </p:ext>
    </p:extLst>
  </p:cSld>
  <p:clrMapOvr>
    <a:masterClrMapping/>
  </p:clrMapOvr>
  <mc:AlternateContent>
    <mc:Choice Requires="p14">
      <p:transition advClick="0" p14:dur="1250" spd="slow">
        <p:split orient="vert"/>
      </p:transition>
    </mc:Choice>
    <mc:Fallback>
      <p:transition advClick="0" spd="slow">
        <p:split orient="vert"/>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l="-6000" r="-6000"/>
          </a:stretch>
        </a:blipFill>
        <a:effectLst/>
      </p:bgPr>
    </p:bg>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typeface="+mn-ea"/>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270760" cy="434340"/>
          </a:xfrm>
          <a:prstGeom prst="rect">
            <a:avLst/>
          </a:prstGeom>
          <a:noFill/>
        </p:spPr>
        <p:txBody>
          <a:bodyPr bIns="34290" lIns="68580" rIns="68580" rtlCol="0" tIns="34290" wrap="none">
            <a:spAutoFit/>
          </a:bodyPr>
          <a:lstStyle/>
          <a:p>
            <a:r>
              <a:rPr altLang="en-US" lang="zh-CN" sz="2400">
                <a:solidFill>
                  <a:schemeClr val="tx1">
                    <a:lumMod val="95000"/>
                    <a:lumOff val="5000"/>
                  </a:schemeClr>
                </a:solidFill>
                <a:latin typeface="+mn-ea"/>
              </a:rPr>
              <a:t>单击此添加标题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365760"/>
          </a:xfrm>
          <a:prstGeom prst="rect">
            <a:avLst/>
          </a:prstGeom>
          <a:solidFill>
            <a:schemeClr val="tx1">
              <a:lumMod val="95000"/>
              <a:lumOff val="5000"/>
            </a:schemeClr>
          </a:solidFill>
        </p:spPr>
        <p:txBody>
          <a:bodyPr wrap="square">
            <a:spAutoFit/>
          </a:bodyPr>
          <a:lstStyle/>
          <a:p>
            <a:r>
              <a:rPr altLang="zh-CN" lang="en-US">
                <a:solidFill>
                  <a:schemeClr val="bg1"/>
                </a:solidFill>
                <a:latin typeface="+mn-ea"/>
              </a:rPr>
              <a:t>PART  FOUR</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2218377260"/>
      </p:ext>
    </p:extLst>
  </p:cSld>
  <p:clrMapOvr>
    <a:masterClrMapping/>
  </p:clrMapOvr>
  <mc:AlternateContent>
    <mc:Choice Requires="p14">
      <p:transition advClick="0" p14:dur="1250" spd="slow">
        <p:split orient="vert"/>
      </p:transition>
    </mc:Choice>
    <mc:Fallback>
      <p:transition advClick="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l="-6000" r="-6000"/>
          </a:stretch>
        </a:blipFill>
        <a:effectLst/>
      </p:bgPr>
    </p:bg>
    <p:spTree>
      <p:nvGrpSpPr>
        <p:cNvPr id="1" name=""/>
        <p:cNvGrpSpPr/>
        <p:nvPr/>
      </p:nvGrpSpPr>
      <p:grpSpPr>
        <a:xfrm>
          <a:off x="0" y="0"/>
          <a:ext cx="0" cy="0"/>
        </a:xfrm>
      </p:grpSpPr>
      <p:grpSp>
        <p:nvGrpSpPr>
          <p:cNvPr id="3" name="组合 1"/>
          <p:cNvGrpSpPr/>
          <p:nvPr/>
        </p:nvGrpSpPr>
        <p:grpSpPr>
          <a:xfrm>
            <a:off x="1201661" y="1892300"/>
            <a:ext cx="2706381" cy="883495"/>
            <a:chOff x="783626" y="3401046"/>
            <a:chExt cx="2030981" cy="662725"/>
          </a:xfrm>
        </p:grpSpPr>
        <p:sp>
          <p:nvSpPr>
            <p:cNvPr id="18"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1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grpSp>
        <p:nvGrpSpPr>
          <p:cNvPr id="4" name="组合 1"/>
          <p:cNvGrpSpPr/>
          <p:nvPr/>
        </p:nvGrpSpPr>
        <p:grpSpPr>
          <a:xfrm>
            <a:off x="4316433" y="2175933"/>
            <a:ext cx="1546805" cy="22881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gdLst>
                <a:gd fmla="*/ 2147483647 w 138" name="T0"/>
                <a:gd fmla="*/ 2147483647 h 181" name="T1"/>
                <a:gd fmla="*/ 2147483647 w 138" name="T2"/>
                <a:gd fmla="*/ 2147483647 h 181" name="T3"/>
                <a:gd fmla="*/ 2147483647 w 138" name="T4"/>
                <a:gd fmla="*/ 2147483647 h 181" name="T5"/>
                <a:gd fmla="*/ 2147483647 w 138" name="T6"/>
                <a:gd fmla="*/ 2147483647 h 181" name="T7"/>
                <a:gd fmla="*/ 2147483647 w 138" name="T8"/>
                <a:gd fmla="*/ 2147483647 h 181" name="T9"/>
                <a:gd fmla="*/ 2147483647 w 138" name="T10"/>
                <a:gd fmla="*/ 2147483647 h 181" name="T11"/>
                <a:gd fmla="*/ 2147483647 w 138" name="T12"/>
                <a:gd fmla="*/ 2147483647 h 181" name="T13"/>
                <a:gd fmla="*/ 2147483647 w 138" name="T14"/>
                <a:gd fmla="*/ 2147483647 h 181" name="T15"/>
                <a:gd fmla="*/ 2147483647 w 138" name="T16"/>
                <a:gd fmla="*/ 2147483647 h 181" name="T17"/>
                <a:gd fmla="*/ 2147483647 w 138" name="T18"/>
                <a:gd fmla="*/ 2147483647 h 181" name="T19"/>
                <a:gd fmla="*/ 2147483647 w 138" name="T20"/>
                <a:gd fmla="*/ 2147483647 h 181" name="T21"/>
                <a:gd fmla="*/ 2147483647 w 138" name="T22"/>
                <a:gd fmla="*/ 2147483647 h 181" name="T23"/>
                <a:gd fmla="*/ 2147483647 w 138" name="T24"/>
                <a:gd fmla="*/ 2147483647 h 181" name="T25"/>
                <a:gd fmla="*/ 2147483647 w 138" name="T26"/>
                <a:gd fmla="*/ 2147483647 h 181" name="T27"/>
                <a:gd fmla="*/ 2147483647 w 138" name="T28"/>
                <a:gd fmla="*/ 2147483647 h 181" name="T29"/>
                <a:gd fmla="*/ 2147483647 w 138" name="T30"/>
                <a:gd fmla="*/ 2147483647 h 181" name="T31"/>
                <a:gd fmla="*/ 2147483647 w 138" name="T32"/>
                <a:gd fmla="*/ 2147483647 h 181" name="T33"/>
                <a:gd fmla="*/ 2147483647 w 138" name="T34"/>
                <a:gd fmla="*/ 2147483647 h 181" name="T35"/>
                <a:gd fmla="*/ 2147483647 w 138" name="T36"/>
                <a:gd fmla="*/ 2147483647 h 181" name="T37"/>
                <a:gd fmla="*/ 2147483647 w 138" name="T38"/>
                <a:gd fmla="*/ 2147483647 h 181" name="T39"/>
                <a:gd fmla="*/ 2147483647 w 138" name="T40"/>
                <a:gd fmla="*/ 2147483647 h 181" name="T41"/>
                <a:gd fmla="*/ 2147483647 w 138" name="T42"/>
                <a:gd fmla="*/ 2147483647 h 181" name="T43"/>
                <a:gd fmla="*/ 2147483647 w 138" name="T44"/>
                <a:gd fmla="*/ 2147483647 h 181" name="T45"/>
                <a:gd fmla="*/ 2147483647 w 138" name="T46"/>
                <a:gd fmla="*/ 2147483647 h 181" name="T47"/>
                <a:gd fmla="*/ 2147483647 w 138" name="T48"/>
                <a:gd fmla="*/ 2147483647 h 18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81" w="138">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25638" name="Freeform 168"/>
            <p:cNvSpPr>
              <a:spLocks noEditPoints="1"/>
            </p:cNvSpPr>
            <p:nvPr/>
          </p:nvSpPr>
          <p:spPr bwMode="auto">
            <a:xfrm>
              <a:off x="4026499" y="3081100"/>
              <a:ext cx="405430" cy="349721"/>
            </a:xfrm>
            <a:custGeom>
              <a:gdLst>
                <a:gd fmla="*/ 2147483647 w 49" name="T0"/>
                <a:gd fmla="*/ 2147483647 h 46" name="T1"/>
                <a:gd fmla="*/ 2147483647 w 49" name="T2"/>
                <a:gd fmla="*/ 2147483647 h 46" name="T3"/>
                <a:gd fmla="*/ 2147483647 w 49" name="T4"/>
                <a:gd fmla="*/ 2147483647 h 46" name="T5"/>
                <a:gd fmla="*/ 2147483647 w 49" name="T6"/>
                <a:gd fmla="*/ 2147483647 h 46" name="T7"/>
                <a:gd fmla="*/ 2147483647 w 49" name="T8"/>
                <a:gd fmla="*/ 2147483647 h 46" name="T9"/>
                <a:gd fmla="*/ 2147483647 w 49" name="T10"/>
                <a:gd fmla="*/ 2147483647 h 46" name="T11"/>
                <a:gd fmla="*/ 2147483647 w 49" name="T12"/>
                <a:gd fmla="*/ 2147483647 h 46" name="T13"/>
                <a:gd fmla="*/ 2147483647 w 49" name="T14"/>
                <a:gd fmla="*/ 2147483647 h 46" name="T15"/>
                <a:gd fmla="*/ 2147483647 w 49" name="T16"/>
                <a:gd fmla="*/ 2147483647 h 46" name="T17"/>
                <a:gd fmla="*/ 2147483647 w 49" name="T18"/>
                <a:gd fmla="*/ 2147483647 h 46" name="T19"/>
                <a:gd fmla="*/ 2147483647 w 49" name="T20"/>
                <a:gd fmla="*/ 2147483647 h 46" name="T21"/>
                <a:gd fmla="*/ 2147483647 w 49" name="T22"/>
                <a:gd fmla="*/ 2147483647 h 46" name="T23"/>
                <a:gd fmla="*/ 2147483647 w 49" name="T24"/>
                <a:gd fmla="*/ 2147483647 h 46" name="T25"/>
                <a:gd fmla="*/ 2147483647 w 49" name="T26"/>
                <a:gd fmla="*/ 2147483647 h 46" name="T27"/>
                <a:gd fmla="*/ 2147483647 w 49" name="T28"/>
                <a:gd fmla="*/ 2147483647 h 46" name="T29"/>
                <a:gd fmla="*/ 2147483647 w 49" name="T30"/>
                <a:gd fmla="*/ 2147483647 h 46" name="T31"/>
                <a:gd fmla="*/ 2147483647 w 49" name="T32"/>
                <a:gd fmla="*/ 2147483647 h 4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6" w="49">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grpSp>
        <p:nvGrpSpPr>
          <p:cNvPr id="5" name="组合 2"/>
          <p:cNvGrpSpPr/>
          <p:nvPr/>
        </p:nvGrpSpPr>
        <p:grpSpPr>
          <a:xfrm>
            <a:off x="6567874" y="2296584"/>
            <a:ext cx="848521" cy="2110317"/>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gdLst>
                <a:gd fmla="*/ 2147483647 w 75" name="T0"/>
                <a:gd fmla="*/ 2147483647 h 158" name="T1"/>
                <a:gd fmla="*/ 2147483647 w 75" name="T2"/>
                <a:gd fmla="*/ 2147483647 h 158" name="T3"/>
                <a:gd fmla="*/ 2147483647 w 75" name="T4"/>
                <a:gd fmla="*/ 2147483647 h 158" name="T5"/>
                <a:gd fmla="*/ 2147483647 w 75" name="T6"/>
                <a:gd fmla="*/ 2147483647 h 158" name="T7"/>
                <a:gd fmla="*/ 2147483647 w 75" name="T8"/>
                <a:gd fmla="*/ 2147483647 h 158" name="T9"/>
                <a:gd fmla="*/ 2147483647 w 75" name="T10"/>
                <a:gd fmla="*/ 2147483647 h 158" name="T11"/>
                <a:gd fmla="*/ 2147483647 w 75" name="T12"/>
                <a:gd fmla="*/ 2147483647 h 158" name="T13"/>
                <a:gd fmla="*/ 2147483647 w 75" name="T14"/>
                <a:gd fmla="*/ 2147483647 h 158" name="T15"/>
                <a:gd fmla="*/ 2147483647 w 75" name="T16"/>
                <a:gd fmla="*/ 2147483647 h 158" name="T17"/>
                <a:gd fmla="*/ 2147483647 w 75" name="T18"/>
                <a:gd fmla="*/ 2147483647 h 158" name="T19"/>
                <a:gd fmla="*/ 2147483647 w 75" name="T20"/>
                <a:gd fmla="*/ 2147483647 h 158" name="T21"/>
                <a:gd fmla="*/ 2147483647 w 75" name="T22"/>
                <a:gd fmla="*/ 2147483647 h 158" name="T23"/>
                <a:gd fmla="*/ 2147483647 w 75" name="T24"/>
                <a:gd fmla="*/ 2147483647 h 158" name="T25"/>
                <a:gd fmla="*/ 2147483647 w 75" name="T26"/>
                <a:gd fmla="*/ 2147483647 h 158" name="T27"/>
                <a:gd fmla="*/ 2147483647 w 75" name="T28"/>
                <a:gd fmla="*/ 2147483647 h 15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8" w="75">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sp>
          <p:nvSpPr>
            <p:cNvPr id="25636" name="Freeform 170"/>
            <p:cNvSpPr>
              <a:spLocks noEditPoints="1"/>
            </p:cNvSpPr>
            <p:nvPr/>
          </p:nvSpPr>
          <p:spPr bwMode="auto">
            <a:xfrm>
              <a:off x="5021644" y="2931220"/>
              <a:ext cx="359355" cy="266454"/>
            </a:xfrm>
            <a:custGeom>
              <a:gdLst>
                <a:gd fmla="*/ 2147483647 w 43" name="T0"/>
                <a:gd fmla="*/ 2147483647 h 36" name="T1"/>
                <a:gd fmla="*/ 2147483647 w 43" name="T2"/>
                <a:gd fmla="*/ 2147483647 h 36" name="T3"/>
                <a:gd fmla="*/ 2147483647 w 43" name="T4"/>
                <a:gd fmla="*/ 2147483647 h 36" name="T5"/>
                <a:gd fmla="*/ 2147483647 w 43" name="T6"/>
                <a:gd fmla="*/ 2147483647 h 36" name="T7"/>
                <a:gd fmla="*/ 2147483647 w 43" name="T8"/>
                <a:gd fmla="*/ 2147483647 h 36" name="T9"/>
                <a:gd fmla="*/ 2147483647 w 43" name="T10"/>
                <a:gd fmla="*/ 2147483647 h 36" name="T11"/>
                <a:gd fmla="*/ 2147483647 w 43" name="T12"/>
                <a:gd fmla="*/ 2147483647 h 36" name="T13"/>
                <a:gd fmla="*/ 2147483647 w 43" name="T14"/>
                <a:gd fmla="*/ 2147483647 h 36" name="T15"/>
                <a:gd fmla="*/ 2147483647 w 43" name="T16"/>
                <a:gd fmla="*/ 2147483647 h 36" name="T17"/>
                <a:gd fmla="*/ 2147483647 w 43" name="T18"/>
                <a:gd fmla="*/ 2147483647 h 36" name="T19"/>
                <a:gd fmla="*/ 2147483647 w 43" name="T20"/>
                <a:gd fmla="*/ 2147483647 h 36" name="T21"/>
                <a:gd fmla="*/ 2147483647 w 43" name="T22"/>
                <a:gd fmla="*/ 2147483647 h 36" name="T23"/>
                <a:gd fmla="*/ 2147483647 w 43" name="T24"/>
                <a:gd fmla="*/ 2147483647 h 36" name="T25"/>
                <a:gd fmla="*/ 2147483647 w 43" name="T26"/>
                <a:gd fmla="*/ 2147483647 h 36" name="T27"/>
                <a:gd fmla="*/ 2147483647 w 43" name="T28"/>
                <a:gd fmla="*/ 2147483647 h 36" name="T29"/>
                <a:gd fmla="*/ 2147483647 w 43" name="T30"/>
                <a:gd fmla="*/ 2147483647 h 36" name="T31"/>
                <a:gd fmla="*/ 2147483647 w 43" name="T32"/>
                <a:gd fmla="*/ 2147483647 h 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6" w="43">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sz="2399"/>
            </a:p>
          </p:txBody>
        </p:sp>
      </p:grpSp>
      <p:sp>
        <p:nvSpPr>
          <p:cNvPr id="26" name="TextBox 25"/>
          <p:cNvSpPr txBox="1"/>
          <p:nvPr/>
        </p:nvSpPr>
        <p:spPr>
          <a:xfrm>
            <a:off x="625081" y="1645284"/>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1</a:t>
            </a:r>
          </a:p>
        </p:txBody>
      </p:sp>
      <p:grpSp>
        <p:nvGrpSpPr>
          <p:cNvPr id="6" name="组合 1"/>
          <p:cNvGrpSpPr/>
          <p:nvPr/>
        </p:nvGrpSpPr>
        <p:grpSpPr>
          <a:xfrm>
            <a:off x="1201661" y="2948516"/>
            <a:ext cx="2706381" cy="883495"/>
            <a:chOff x="783626" y="3401046"/>
            <a:chExt cx="2030981" cy="662725"/>
          </a:xfrm>
        </p:grpSpPr>
        <p:sp>
          <p:nvSpPr>
            <p:cNvPr id="28" name="Rectangle 16"/>
            <p:cNvSpPr/>
            <p:nvPr/>
          </p:nvSpPr>
          <p:spPr>
            <a:xfrm>
              <a:off x="783626" y="3651910"/>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29"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0" name="TextBox 29"/>
          <p:cNvSpPr txBox="1"/>
          <p:nvPr/>
        </p:nvSpPr>
        <p:spPr>
          <a:xfrm>
            <a:off x="625081" y="270272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2</a:t>
            </a:r>
          </a:p>
        </p:txBody>
      </p:sp>
      <p:grpSp>
        <p:nvGrpSpPr>
          <p:cNvPr id="7" name="组合 1"/>
          <p:cNvGrpSpPr/>
          <p:nvPr/>
        </p:nvGrpSpPr>
        <p:grpSpPr>
          <a:xfrm>
            <a:off x="1201661" y="4006850"/>
            <a:ext cx="2706381" cy="883495"/>
            <a:chOff x="783626" y="3401046"/>
            <a:chExt cx="2030981" cy="662725"/>
          </a:xfrm>
        </p:grpSpPr>
        <p:sp>
          <p:nvSpPr>
            <p:cNvPr id="32" name="Rectangle 16"/>
            <p:cNvSpPr/>
            <p:nvPr/>
          </p:nvSpPr>
          <p:spPr>
            <a:xfrm>
              <a:off x="783626" y="3651911"/>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33"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4" name="TextBox 33"/>
          <p:cNvSpPr txBox="1"/>
          <p:nvPr/>
        </p:nvSpPr>
        <p:spPr>
          <a:xfrm>
            <a:off x="625081" y="376016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3</a:t>
            </a:r>
          </a:p>
        </p:txBody>
      </p:sp>
      <p:grpSp>
        <p:nvGrpSpPr>
          <p:cNvPr id="8" name="组合 1"/>
          <p:cNvGrpSpPr/>
          <p:nvPr/>
        </p:nvGrpSpPr>
        <p:grpSpPr>
          <a:xfrm>
            <a:off x="1201661" y="5063067"/>
            <a:ext cx="2706381" cy="883496"/>
            <a:chOff x="783626" y="3401046"/>
            <a:chExt cx="2030981" cy="662726"/>
          </a:xfrm>
        </p:grpSpPr>
        <p:sp>
          <p:nvSpPr>
            <p:cNvPr id="36"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37" name="Rectangle 17"/>
            <p:cNvSpPr/>
            <p:nvPr/>
          </p:nvSpPr>
          <p:spPr>
            <a:xfrm>
              <a:off x="1256407" y="3401046"/>
              <a:ext cx="694781"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38" name="TextBox 37"/>
          <p:cNvSpPr txBox="1"/>
          <p:nvPr/>
        </p:nvSpPr>
        <p:spPr>
          <a:xfrm>
            <a:off x="625081" y="4817605"/>
            <a:ext cx="575886" cy="822655"/>
          </a:xfrm>
          <a:prstGeom prst="rect">
            <a:avLst/>
          </a:prstGeom>
          <a:noFill/>
        </p:spPr>
        <p:txBody>
          <a:bodyPr>
            <a:spAutoFit/>
          </a:bodyPr>
          <a:lstStyle/>
          <a:p>
            <a:pPr>
              <a:defRPr/>
            </a:pPr>
            <a:r>
              <a:rPr altLang="zh-CN" lang="en-US" sz="4798">
                <a:solidFill>
                  <a:schemeClr val="accent4"/>
                </a:solidFill>
                <a:latin charset="0" pitchFamily="18" typeface="Cooper Std Black"/>
              </a:rPr>
              <a:t>4</a:t>
            </a:r>
          </a:p>
        </p:txBody>
      </p:sp>
      <p:grpSp>
        <p:nvGrpSpPr>
          <p:cNvPr id="9" name="组合 1"/>
          <p:cNvGrpSpPr/>
          <p:nvPr/>
        </p:nvGrpSpPr>
        <p:grpSpPr>
          <a:xfrm>
            <a:off x="7951745" y="1892301"/>
            <a:ext cx="2708497" cy="883496"/>
            <a:chOff x="783626" y="3401047"/>
            <a:chExt cx="2030981" cy="662726"/>
          </a:xfrm>
        </p:grpSpPr>
        <p:sp>
          <p:nvSpPr>
            <p:cNvPr id="40"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1"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42" name="TextBox 41"/>
          <p:cNvSpPr txBox="1"/>
          <p:nvPr/>
        </p:nvSpPr>
        <p:spPr>
          <a:xfrm>
            <a:off x="10698280" y="1645284"/>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1</a:t>
            </a:r>
          </a:p>
        </p:txBody>
      </p:sp>
      <p:grpSp>
        <p:nvGrpSpPr>
          <p:cNvPr id="10" name="组合 1"/>
          <p:cNvGrpSpPr/>
          <p:nvPr/>
        </p:nvGrpSpPr>
        <p:grpSpPr>
          <a:xfrm>
            <a:off x="7951745" y="2948517"/>
            <a:ext cx="2708497" cy="883496"/>
            <a:chOff x="783626" y="3401047"/>
            <a:chExt cx="2030981" cy="662726"/>
          </a:xfrm>
        </p:grpSpPr>
        <p:sp>
          <p:nvSpPr>
            <p:cNvPr id="44"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5"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46" name="TextBox 45"/>
          <p:cNvSpPr txBox="1"/>
          <p:nvPr/>
        </p:nvSpPr>
        <p:spPr>
          <a:xfrm>
            <a:off x="10698280" y="270272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2</a:t>
            </a:r>
          </a:p>
        </p:txBody>
      </p:sp>
      <p:grpSp>
        <p:nvGrpSpPr>
          <p:cNvPr id="11" name="组合 1"/>
          <p:cNvGrpSpPr/>
          <p:nvPr/>
        </p:nvGrpSpPr>
        <p:grpSpPr>
          <a:xfrm>
            <a:off x="7951745" y="4006851"/>
            <a:ext cx="2708497" cy="883496"/>
            <a:chOff x="783626" y="3401047"/>
            <a:chExt cx="2030981" cy="662726"/>
          </a:xfrm>
        </p:grpSpPr>
        <p:sp>
          <p:nvSpPr>
            <p:cNvPr id="48" name="Rectangle 16"/>
            <p:cNvSpPr/>
            <p:nvPr/>
          </p:nvSpPr>
          <p:spPr>
            <a:xfrm>
              <a:off x="783626" y="3651913"/>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49" name="Rectangle 17"/>
            <p:cNvSpPr/>
            <p:nvPr/>
          </p:nvSpPr>
          <p:spPr>
            <a:xfrm>
              <a:off x="1647955" y="3401047"/>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50" name="TextBox 49"/>
          <p:cNvSpPr txBox="1"/>
          <p:nvPr/>
        </p:nvSpPr>
        <p:spPr>
          <a:xfrm>
            <a:off x="10698280" y="376016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3</a:t>
            </a:r>
          </a:p>
        </p:txBody>
      </p:sp>
      <p:grpSp>
        <p:nvGrpSpPr>
          <p:cNvPr id="12" name="组合 1"/>
          <p:cNvGrpSpPr/>
          <p:nvPr/>
        </p:nvGrpSpPr>
        <p:grpSpPr>
          <a:xfrm>
            <a:off x="7951745" y="5063067"/>
            <a:ext cx="2708497" cy="883496"/>
            <a:chOff x="783626" y="3401046"/>
            <a:chExt cx="2030981" cy="662726"/>
          </a:xfrm>
        </p:grpSpPr>
        <p:sp>
          <p:nvSpPr>
            <p:cNvPr id="52" name="Rectangle 16"/>
            <p:cNvSpPr/>
            <p:nvPr/>
          </p:nvSpPr>
          <p:spPr>
            <a:xfrm>
              <a:off x="783626" y="3651912"/>
              <a:ext cx="2030981" cy="425263"/>
            </a:xfrm>
            <a:prstGeom prst="rect">
              <a:avLst/>
            </a:prstGeom>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itchFamily="2" typeface="宋体"/>
                </a:defRPr>
              </a:lvl9pPr>
            </a:lstStyle>
            <a:p>
              <a:pPr>
                <a:lnSpc>
                  <a:spcPct val="130000"/>
                </a:lnSpc>
                <a:spcBef>
                  <a:spcPct val="0"/>
                </a:spcBef>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a:t>
              </a:r>
            </a:p>
          </p:txBody>
        </p:sp>
        <p:sp>
          <p:nvSpPr>
            <p:cNvPr id="53" name="Rectangle 17"/>
            <p:cNvSpPr/>
            <p:nvPr/>
          </p:nvSpPr>
          <p:spPr>
            <a:xfrm>
              <a:off x="1647955" y="3401046"/>
              <a:ext cx="694239" cy="236181"/>
            </a:xfrm>
            <a:prstGeom prst="rect">
              <a:avLst/>
            </a:prstGeom>
          </p:spPr>
          <p:txBody>
            <a:bodyPr wrap="none">
              <a:spAutoFit/>
            </a:bodyPr>
            <a:lstStyle/>
            <a:p>
              <a:pPr algn="ctr"/>
              <a:r>
                <a:rPr altLang="en-US" lang="zh-CN" sz="1466">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grpSp>
      <p:sp>
        <p:nvSpPr>
          <p:cNvPr id="54" name="TextBox 53"/>
          <p:cNvSpPr txBox="1"/>
          <p:nvPr/>
        </p:nvSpPr>
        <p:spPr>
          <a:xfrm>
            <a:off x="10698280" y="4817605"/>
            <a:ext cx="575886" cy="822655"/>
          </a:xfrm>
          <a:prstGeom prst="rect">
            <a:avLst/>
          </a:prstGeom>
          <a:noFill/>
        </p:spPr>
        <p:txBody>
          <a:bodyPr>
            <a:spAutoFit/>
          </a:bodyPr>
          <a:lstStyle>
            <a:defPPr>
              <a:defRPr lang="zh-CN"/>
            </a:defPPr>
            <a:lvl1pPr>
              <a:defRPr sz="6000">
                <a:blipFill dpi="0" rotWithShape="1">
                  <a:blip r:embed="rId3"/>
                  <a:stretch>
                    <a:fillRect/>
                  </a:stretch>
                </a:blipFill>
                <a:latin charset="0" pitchFamily="18" typeface="Cooper Std Black"/>
              </a:defRPr>
            </a:lvl1pPr>
          </a:lstStyle>
          <a:p>
            <a:pPr>
              <a:defRPr/>
            </a:pPr>
            <a:r>
              <a:rPr altLang="zh-CN" lang="en-US" sz="4798">
                <a:solidFill>
                  <a:schemeClr val="accent2"/>
                </a:solidFill>
              </a:rPr>
              <a:t>4</a:t>
            </a:r>
          </a:p>
        </p:txBody>
      </p:sp>
    </p:spTree>
    <p:extLst>
      <p:ext uri="{BB962C8B-B14F-4D97-AF65-F5344CB8AC3E}">
        <p14:creationId val="2556858861"/>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30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id="8" nodeType="withEffect" presetClass="entr" presetID="10" presetSubtype="0">
                                  <p:stCondLst>
                                    <p:cond delay="60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id="11" nodeType="withEffect" presetClass="entr" presetID="10" presetSubtype="0">
                                  <p:stCondLst>
                                    <p:cond delay="9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1200"/>
                                  </p:stCondLst>
                                  <p:childTnLst>
                                    <p:set>
                                      <p:cBhvr>
                                        <p:cTn dur="1" fill="hold" id="15">
                                          <p:stCondLst>
                                            <p:cond delay="0"/>
                                          </p:stCondLst>
                                        </p:cTn>
                                        <p:tgtEl>
                                          <p:spTgt spid="26"/>
                                        </p:tgtEl>
                                        <p:attrNameLst>
                                          <p:attrName>style.visibility</p:attrName>
                                        </p:attrNameLst>
                                      </p:cBhvr>
                                      <p:to>
                                        <p:strVal val="visible"/>
                                      </p:to>
                                    </p:set>
                                    <p:animEffect filter="fade" transition="in">
                                      <p:cBhvr>
                                        <p:cTn dur="500" id="16"/>
                                        <p:tgtEl>
                                          <p:spTgt spid="26"/>
                                        </p:tgtEl>
                                      </p:cBhvr>
                                    </p:animEffect>
                                  </p:childTnLst>
                                </p:cTn>
                              </p:par>
                              <p:par>
                                <p:cTn fill="hold" id="17" nodeType="withEffect" presetClass="entr" presetID="10" presetSubtype="0">
                                  <p:stCondLst>
                                    <p:cond delay="150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par>
                                <p:cTn fill="hold" grpId="0" id="20" nodeType="withEffect" presetClass="entr" presetID="10" presetSubtype="0">
                                  <p:stCondLst>
                                    <p:cond delay="1800"/>
                                  </p:stCondLst>
                                  <p:childTnLst>
                                    <p:set>
                                      <p:cBhvr>
                                        <p:cTn dur="1" fill="hold" id="21">
                                          <p:stCondLst>
                                            <p:cond delay="0"/>
                                          </p:stCondLst>
                                        </p:cTn>
                                        <p:tgtEl>
                                          <p:spTgt spid="30"/>
                                        </p:tgtEl>
                                        <p:attrNameLst>
                                          <p:attrName>style.visibility</p:attrName>
                                        </p:attrNameLst>
                                      </p:cBhvr>
                                      <p:to>
                                        <p:strVal val="visible"/>
                                      </p:to>
                                    </p:set>
                                    <p:animEffect filter="fade" transition="in">
                                      <p:cBhvr>
                                        <p:cTn dur="500" id="22"/>
                                        <p:tgtEl>
                                          <p:spTgt spid="30"/>
                                        </p:tgtEl>
                                      </p:cBhvr>
                                    </p:animEffect>
                                  </p:childTnLst>
                                </p:cTn>
                              </p:par>
                              <p:par>
                                <p:cTn fill="hold" id="23" nodeType="withEffect" presetClass="entr" presetID="10" presetSubtype="0">
                                  <p:stCondLst>
                                    <p:cond delay="210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par>
                                <p:cTn fill="hold" grpId="0" id="26" nodeType="withEffect" presetClass="entr" presetID="10" presetSubtype="0">
                                  <p:stCondLst>
                                    <p:cond delay="2400"/>
                                  </p:stCondLst>
                                  <p:childTnLst>
                                    <p:set>
                                      <p:cBhvr>
                                        <p:cTn dur="1" fill="hold" id="27">
                                          <p:stCondLst>
                                            <p:cond delay="0"/>
                                          </p:stCondLst>
                                        </p:cTn>
                                        <p:tgtEl>
                                          <p:spTgt spid="34"/>
                                        </p:tgtEl>
                                        <p:attrNameLst>
                                          <p:attrName>style.visibility</p:attrName>
                                        </p:attrNameLst>
                                      </p:cBhvr>
                                      <p:to>
                                        <p:strVal val="visible"/>
                                      </p:to>
                                    </p:set>
                                    <p:animEffect filter="fade" transition="in">
                                      <p:cBhvr>
                                        <p:cTn dur="500" id="28"/>
                                        <p:tgtEl>
                                          <p:spTgt spid="34"/>
                                        </p:tgtEl>
                                      </p:cBhvr>
                                    </p:animEffect>
                                  </p:childTnLst>
                                </p:cTn>
                              </p:par>
                              <p:par>
                                <p:cTn fill="hold" id="29" nodeType="withEffect" presetClass="entr" presetID="10" presetSubtype="0">
                                  <p:stCondLst>
                                    <p:cond delay="270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par>
                                <p:cTn fill="hold" grpId="0" id="32" nodeType="withEffect" presetClass="entr" presetID="10" presetSubtype="0">
                                  <p:stCondLst>
                                    <p:cond delay="300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id="35" nodeType="withEffect" presetClass="entr" presetID="10" presetSubtype="0">
                                  <p:stCondLst>
                                    <p:cond delay="3300"/>
                                  </p:stCondLst>
                                  <p:childTnLst>
                                    <p:set>
                                      <p:cBhvr>
                                        <p:cTn dur="1" fill="hold" id="36">
                                          <p:stCondLst>
                                            <p:cond delay="0"/>
                                          </p:stCondLst>
                                        </p:cTn>
                                        <p:tgtEl>
                                          <p:spTgt spid="9"/>
                                        </p:tgtEl>
                                        <p:attrNameLst>
                                          <p:attrName>style.visibility</p:attrName>
                                        </p:attrNameLst>
                                      </p:cBhvr>
                                      <p:to>
                                        <p:strVal val="visible"/>
                                      </p:to>
                                    </p:set>
                                    <p:animEffect filter="fade" transition="in">
                                      <p:cBhvr>
                                        <p:cTn dur="500" id="37"/>
                                        <p:tgtEl>
                                          <p:spTgt spid="9"/>
                                        </p:tgtEl>
                                      </p:cBhvr>
                                    </p:animEffect>
                                  </p:childTnLst>
                                </p:cTn>
                              </p:par>
                              <p:par>
                                <p:cTn fill="hold" grpId="0" id="38" nodeType="withEffect" presetClass="entr" presetID="10" presetSubtype="0">
                                  <p:stCondLst>
                                    <p:cond delay="3600"/>
                                  </p:stCondLst>
                                  <p:childTnLst>
                                    <p:set>
                                      <p:cBhvr>
                                        <p:cTn dur="1" fill="hold" id="39">
                                          <p:stCondLst>
                                            <p:cond delay="0"/>
                                          </p:stCondLst>
                                        </p:cTn>
                                        <p:tgtEl>
                                          <p:spTgt spid="42"/>
                                        </p:tgtEl>
                                        <p:attrNameLst>
                                          <p:attrName>style.visibility</p:attrName>
                                        </p:attrNameLst>
                                      </p:cBhvr>
                                      <p:to>
                                        <p:strVal val="visible"/>
                                      </p:to>
                                    </p:set>
                                    <p:animEffect filter="fade" transition="in">
                                      <p:cBhvr>
                                        <p:cTn dur="500" id="40"/>
                                        <p:tgtEl>
                                          <p:spTgt spid="42"/>
                                        </p:tgtEl>
                                      </p:cBhvr>
                                    </p:animEffect>
                                  </p:childTnLst>
                                </p:cTn>
                              </p:par>
                              <p:par>
                                <p:cTn fill="hold" id="41" nodeType="withEffect" presetClass="entr" presetID="10" presetSubtype="0">
                                  <p:stCondLst>
                                    <p:cond delay="3900"/>
                                  </p:stCondLst>
                                  <p:childTnLst>
                                    <p:set>
                                      <p:cBhvr>
                                        <p:cTn dur="1" fill="hold" id="42">
                                          <p:stCondLst>
                                            <p:cond delay="0"/>
                                          </p:stCondLst>
                                        </p:cTn>
                                        <p:tgtEl>
                                          <p:spTgt spid="10"/>
                                        </p:tgtEl>
                                        <p:attrNameLst>
                                          <p:attrName>style.visibility</p:attrName>
                                        </p:attrNameLst>
                                      </p:cBhvr>
                                      <p:to>
                                        <p:strVal val="visible"/>
                                      </p:to>
                                    </p:set>
                                    <p:animEffect filter="fade" transition="in">
                                      <p:cBhvr>
                                        <p:cTn dur="500" id="43"/>
                                        <p:tgtEl>
                                          <p:spTgt spid="10"/>
                                        </p:tgtEl>
                                      </p:cBhvr>
                                    </p:animEffect>
                                  </p:childTnLst>
                                </p:cTn>
                              </p:par>
                              <p:par>
                                <p:cTn fill="hold" grpId="0" id="44" nodeType="withEffect" presetClass="entr" presetID="10" presetSubtype="0">
                                  <p:stCondLst>
                                    <p:cond delay="4200"/>
                                  </p:stCondLst>
                                  <p:childTnLst>
                                    <p:set>
                                      <p:cBhvr>
                                        <p:cTn dur="1" fill="hold" id="45">
                                          <p:stCondLst>
                                            <p:cond delay="0"/>
                                          </p:stCondLst>
                                        </p:cTn>
                                        <p:tgtEl>
                                          <p:spTgt spid="46"/>
                                        </p:tgtEl>
                                        <p:attrNameLst>
                                          <p:attrName>style.visibility</p:attrName>
                                        </p:attrNameLst>
                                      </p:cBhvr>
                                      <p:to>
                                        <p:strVal val="visible"/>
                                      </p:to>
                                    </p:set>
                                    <p:animEffect filter="fade" transition="in">
                                      <p:cBhvr>
                                        <p:cTn dur="500" id="46"/>
                                        <p:tgtEl>
                                          <p:spTgt spid="46"/>
                                        </p:tgtEl>
                                      </p:cBhvr>
                                    </p:animEffect>
                                  </p:childTnLst>
                                </p:cTn>
                              </p:par>
                              <p:par>
                                <p:cTn fill="hold" id="47" nodeType="withEffect" presetClass="entr" presetID="10" presetSubtype="0">
                                  <p:stCondLst>
                                    <p:cond delay="4500"/>
                                  </p:stCondLst>
                                  <p:childTnLst>
                                    <p:set>
                                      <p:cBhvr>
                                        <p:cTn dur="1" fill="hold" id="48">
                                          <p:stCondLst>
                                            <p:cond delay="0"/>
                                          </p:stCondLst>
                                        </p:cTn>
                                        <p:tgtEl>
                                          <p:spTgt spid="11"/>
                                        </p:tgtEl>
                                        <p:attrNameLst>
                                          <p:attrName>style.visibility</p:attrName>
                                        </p:attrNameLst>
                                      </p:cBhvr>
                                      <p:to>
                                        <p:strVal val="visible"/>
                                      </p:to>
                                    </p:set>
                                    <p:animEffect filter="fade" transition="in">
                                      <p:cBhvr>
                                        <p:cTn dur="500" id="49"/>
                                        <p:tgtEl>
                                          <p:spTgt spid="11"/>
                                        </p:tgtEl>
                                      </p:cBhvr>
                                    </p:animEffect>
                                  </p:childTnLst>
                                </p:cTn>
                              </p:par>
                              <p:par>
                                <p:cTn fill="hold" grpId="0" id="50" nodeType="withEffect" presetClass="entr" presetID="10" presetSubtype="0">
                                  <p:stCondLst>
                                    <p:cond delay="480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par>
                                <p:cTn fill="hold" id="53" nodeType="withEffect" presetClass="entr" presetID="10" presetSubtype="0">
                                  <p:stCondLst>
                                    <p:cond delay="510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childTnLst>
                                </p:cTn>
                              </p:par>
                              <p:par>
                                <p:cTn fill="hold" grpId="0" id="56" nodeType="withEffect" presetClass="entr" presetID="10" presetSubtype="0">
                                  <p:stCondLst>
                                    <p:cond delay="5400"/>
                                  </p:stCondLst>
                                  <p:childTnLst>
                                    <p:set>
                                      <p:cBhvr>
                                        <p:cTn dur="1" fill="hold" id="57">
                                          <p:stCondLst>
                                            <p:cond delay="0"/>
                                          </p:stCondLst>
                                        </p:cTn>
                                        <p:tgtEl>
                                          <p:spTgt spid="54"/>
                                        </p:tgtEl>
                                        <p:attrNameLst>
                                          <p:attrName>style.visibility</p:attrName>
                                        </p:attrNameLst>
                                      </p:cBhvr>
                                      <p:to>
                                        <p:strVal val="visible"/>
                                      </p:to>
                                    </p:set>
                                    <p:animEffect filter="fade" transition="in">
                                      <p:cBhvr>
                                        <p:cTn dur="500" id="58"/>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30"/>
      <p:bldP grpId="0" spid="34"/>
      <p:bldP grpId="0" spid="38"/>
      <p:bldP grpId="0" spid="42"/>
      <p:bldP grpId="0" spid="46"/>
      <p:bldP grpId="0" spid="50"/>
      <p:bldP grpId="0" spid="5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5">
            <a:lum/>
          </a:blip>
          <a:stretch>
            <a:fillRect l="-6000" r="-6000"/>
          </a:stretch>
        </a:blipFill>
        <a:effectLst/>
      </p:bgPr>
    </p:bg>
    <p:spTree>
      <p:nvGrpSpPr>
        <p:cNvPr id="1" name=""/>
        <p:cNvGrpSpPr/>
        <p:nvPr/>
      </p:nvGrpSpPr>
      <p:grpSpPr>
        <a:xfrm>
          <a:off x="0" y="0"/>
          <a:ext cx="0" cy="0"/>
        </a:xfrm>
      </p:grpSpPr>
      <p:grpSp>
        <p:nvGrpSpPr>
          <p:cNvPr id="2" name="PA_chenying0907 4"/>
          <p:cNvGrpSpPr/>
          <p:nvPr>
            <p:custDataLst>
              <p:tags r:id="rId3"/>
            </p:custDataLst>
          </p:nvPr>
        </p:nvGrpSpPr>
        <p:grpSpPr>
          <a:xfrm>
            <a:off x="5177477" y="1940811"/>
            <a:ext cx="1376038" cy="1617457"/>
            <a:chOff x="3213101" y="3067051"/>
            <a:chExt cx="541337" cy="720725"/>
          </a:xfrm>
          <a:solidFill>
            <a:schemeClr val="accent1"/>
          </a:solidFill>
        </p:grpSpPr>
        <p:sp>
          <p:nvSpPr>
            <p:cNvPr id="6" name="chenying0907 873"/>
            <p:cNvSpPr/>
            <p:nvPr/>
          </p:nvSpPr>
          <p:spPr bwMode="auto">
            <a:xfrm>
              <a:off x="3225801" y="3094038"/>
              <a:ext cx="158750" cy="142875"/>
            </a:xfrm>
            <a:custGeom>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b="b" l="0" r="r" t="0"/>
              <a:pathLst>
                <a:path h="360" w="399">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 name="chenying0907 874"/>
            <p:cNvSpPr/>
            <p:nvPr/>
          </p:nvSpPr>
          <p:spPr bwMode="auto">
            <a:xfrm>
              <a:off x="3244851" y="3078163"/>
              <a:ext cx="209550" cy="179388"/>
            </a:xfrm>
            <a:custGeom>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b="b" l="0" r="r" t="0"/>
              <a:pathLst>
                <a:path h="450" w="53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 name="chenying0907 875"/>
            <p:cNvSpPr/>
            <p:nvPr/>
          </p:nvSpPr>
          <p:spPr bwMode="auto">
            <a:xfrm>
              <a:off x="3276601" y="3081338"/>
              <a:ext cx="225425" cy="176213"/>
            </a:xfrm>
            <a:custGeom>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b="b" l="0" r="r" t="0"/>
              <a:pathLst>
                <a:path h="445" w="570">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 name="chenying0907 876"/>
            <p:cNvSpPr/>
            <p:nvPr/>
          </p:nvSpPr>
          <p:spPr bwMode="auto">
            <a:xfrm>
              <a:off x="3311526" y="3082926"/>
              <a:ext cx="227013" cy="171450"/>
            </a:xfrm>
            <a:custGeom>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b="b" l="0" r="r" t="0"/>
              <a:pathLst>
                <a:path h="432" w="572">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 name="chenying0907 877"/>
            <p:cNvSpPr/>
            <p:nvPr/>
          </p:nvSpPr>
          <p:spPr bwMode="auto">
            <a:xfrm>
              <a:off x="3371851" y="3092451"/>
              <a:ext cx="185738" cy="153988"/>
            </a:xfrm>
            <a:custGeom>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b="b" l="0" r="r" t="0"/>
              <a:pathLst>
                <a:path h="389" w="467">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 name="chenying0907 878"/>
            <p:cNvSpPr/>
            <p:nvPr/>
          </p:nvSpPr>
          <p:spPr bwMode="auto">
            <a:xfrm>
              <a:off x="3521076" y="3098801"/>
              <a:ext cx="65088" cy="63500"/>
            </a:xfrm>
            <a:custGeom>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b="b" l="0" r="r" t="0"/>
              <a:pathLst>
                <a:path h="160" w="165">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 name="chenying0907 879"/>
            <p:cNvSpPr/>
            <p:nvPr/>
          </p:nvSpPr>
          <p:spPr bwMode="auto">
            <a:xfrm>
              <a:off x="3532188" y="3103563"/>
              <a:ext cx="90488" cy="82550"/>
            </a:xfrm>
            <a:custGeom>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b="b" l="0" r="r" t="0"/>
              <a:pathLst>
                <a:path h="211" w="229">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 name="chenying0907 880"/>
            <p:cNvSpPr/>
            <p:nvPr/>
          </p:nvSpPr>
          <p:spPr bwMode="auto">
            <a:xfrm>
              <a:off x="3559176" y="3119438"/>
              <a:ext cx="95250" cy="85725"/>
            </a:xfrm>
            <a:custGeom>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b="b" l="0" r="r" t="0"/>
              <a:pathLst>
                <a:path h="215" w="240">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 name="chenying0907 881"/>
            <p:cNvSpPr/>
            <p:nvPr/>
          </p:nvSpPr>
          <p:spPr bwMode="auto">
            <a:xfrm>
              <a:off x="3589338" y="3135313"/>
              <a:ext cx="92075" cy="92075"/>
            </a:xfrm>
            <a:custGeom>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b="b" l="0" r="r" t="0"/>
              <a:pathLst>
                <a:path h="234" w="235">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 name="chenying0907 882"/>
            <p:cNvSpPr/>
            <p:nvPr/>
          </p:nvSpPr>
          <p:spPr bwMode="auto">
            <a:xfrm>
              <a:off x="3629026" y="3171826"/>
              <a:ext cx="68263" cy="60325"/>
            </a:xfrm>
            <a:custGeom>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b="b" l="0" r="r" t="0"/>
              <a:pathLst>
                <a:path h="155" w="171">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 name="chenying0907 883"/>
            <p:cNvSpPr/>
            <p:nvPr/>
          </p:nvSpPr>
          <p:spPr bwMode="auto">
            <a:xfrm>
              <a:off x="3644901" y="3186113"/>
              <a:ext cx="73025" cy="68263"/>
            </a:xfrm>
            <a:custGeom>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b="b" l="0" r="r" t="0"/>
              <a:pathLst>
                <a:path h="171" w="183">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 name="chenying0907 884"/>
            <p:cNvSpPr/>
            <p:nvPr/>
          </p:nvSpPr>
          <p:spPr bwMode="auto">
            <a:xfrm>
              <a:off x="3673476" y="3219451"/>
              <a:ext cx="49213" cy="42863"/>
            </a:xfrm>
            <a:custGeom>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b="b" l="0" r="r" t="0"/>
              <a:pathLst>
                <a:path h="108" w="125">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 name="chenying0907 885"/>
            <p:cNvSpPr/>
            <p:nvPr/>
          </p:nvSpPr>
          <p:spPr bwMode="auto">
            <a:xfrm>
              <a:off x="3289301" y="3514726"/>
              <a:ext cx="87313" cy="93663"/>
            </a:xfrm>
            <a:custGeom>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b="b" l="0" r="r" t="0"/>
              <a:pathLst>
                <a:path h="234" w="216">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 name="chenying0907 886"/>
            <p:cNvSpPr/>
            <p:nvPr/>
          </p:nvSpPr>
          <p:spPr bwMode="auto">
            <a:xfrm>
              <a:off x="3252788" y="3548063"/>
              <a:ext cx="125413" cy="130175"/>
            </a:xfrm>
            <a:custGeom>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b="b" l="0" r="r" t="0"/>
              <a:pathLst>
                <a:path h="329" w="316">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2" name="chenying0907 887"/>
            <p:cNvSpPr/>
            <p:nvPr/>
          </p:nvSpPr>
          <p:spPr bwMode="auto">
            <a:xfrm>
              <a:off x="3255963" y="3578226"/>
              <a:ext cx="133350" cy="146050"/>
            </a:xfrm>
            <a:custGeom>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b="b" l="0" r="r" t="0"/>
              <a:pathLst>
                <a:path h="366" w="33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3" name="chenying0907 888"/>
            <p:cNvSpPr/>
            <p:nvPr/>
          </p:nvSpPr>
          <p:spPr bwMode="auto">
            <a:xfrm>
              <a:off x="3267076" y="3592513"/>
              <a:ext cx="152400" cy="169863"/>
            </a:xfrm>
            <a:custGeom>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b="b" l="0" r="r" t="0"/>
              <a:pathLst>
                <a:path h="428" w="382">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4" name="chenying0907 889"/>
            <p:cNvSpPr/>
            <p:nvPr/>
          </p:nvSpPr>
          <p:spPr bwMode="auto">
            <a:xfrm>
              <a:off x="3327401" y="3587751"/>
              <a:ext cx="139700" cy="176213"/>
            </a:xfrm>
            <a:custGeom>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b="b" l="0" r="r" t="0"/>
              <a:pathLst>
                <a:path h="443" w="349">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5" name="chenying0907 890"/>
            <p:cNvSpPr/>
            <p:nvPr/>
          </p:nvSpPr>
          <p:spPr bwMode="auto">
            <a:xfrm>
              <a:off x="3362326" y="3660776"/>
              <a:ext cx="88900" cy="106363"/>
            </a:xfrm>
            <a:custGeom>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b="b" l="0" r="r" t="0"/>
              <a:pathLst>
                <a:path h="268" w="223">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6" name="chenying0907 891"/>
            <p:cNvSpPr/>
            <p:nvPr/>
          </p:nvSpPr>
          <p:spPr bwMode="auto">
            <a:xfrm>
              <a:off x="3398838" y="3705226"/>
              <a:ext cx="47625" cy="66675"/>
            </a:xfrm>
            <a:custGeom>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b="b" l="0" r="r" t="0"/>
              <a:pathLst>
                <a:path h="167" w="119">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7" name="chenying0907 892"/>
            <p:cNvSpPr/>
            <p:nvPr/>
          </p:nvSpPr>
          <p:spPr bwMode="auto">
            <a:xfrm>
              <a:off x="3432176" y="3724276"/>
              <a:ext cx="47625" cy="53975"/>
            </a:xfrm>
            <a:custGeom>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b="b" l="0" r="r" t="0"/>
              <a:pathLst>
                <a:path h="136" w="120">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8" name="chenying0907 893"/>
            <p:cNvSpPr/>
            <p:nvPr/>
          </p:nvSpPr>
          <p:spPr bwMode="auto">
            <a:xfrm>
              <a:off x="3463926" y="3732213"/>
              <a:ext cx="38100" cy="47625"/>
            </a:xfrm>
            <a:custGeom>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b="b" l="0" r="r" t="0"/>
              <a:pathLst>
                <a:path h="120" w="96">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9" name="chenying0907 894"/>
            <p:cNvSpPr/>
            <p:nvPr/>
          </p:nvSpPr>
          <p:spPr bwMode="auto">
            <a:xfrm>
              <a:off x="3511551" y="3668713"/>
              <a:ext cx="79375" cy="104775"/>
            </a:xfrm>
            <a:custGeom>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b="b" l="0" r="r" t="0"/>
              <a:pathLst>
                <a:path h="263" w="200">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0" name="chenying0907 895"/>
            <p:cNvSpPr/>
            <p:nvPr/>
          </p:nvSpPr>
          <p:spPr bwMode="auto">
            <a:xfrm>
              <a:off x="3559176" y="3678238"/>
              <a:ext cx="74613" cy="98425"/>
            </a:xfrm>
            <a:custGeom>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b="b" l="0" r="r" t="0"/>
              <a:pathLst>
                <a:path h="245" w="189">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1" name="chenying0907 896"/>
            <p:cNvSpPr/>
            <p:nvPr/>
          </p:nvSpPr>
          <p:spPr bwMode="auto">
            <a:xfrm>
              <a:off x="3594101" y="3630613"/>
              <a:ext cx="122238" cy="152400"/>
            </a:xfrm>
            <a:custGeom>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b="b" l="0" r="r" t="0"/>
              <a:pathLst>
                <a:path h="382" w="309">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2" name="chenying0907 897"/>
            <p:cNvSpPr/>
            <p:nvPr/>
          </p:nvSpPr>
          <p:spPr bwMode="auto">
            <a:xfrm>
              <a:off x="3629026" y="3665538"/>
              <a:ext cx="88900" cy="111125"/>
            </a:xfrm>
            <a:custGeom>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b="b" l="0" r="r" t="0"/>
              <a:pathLst>
                <a:path h="280" w="221">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3" name="chenying0907 898"/>
            <p:cNvSpPr/>
            <p:nvPr/>
          </p:nvSpPr>
          <p:spPr bwMode="auto">
            <a:xfrm>
              <a:off x="3668713" y="3692526"/>
              <a:ext cx="60325" cy="80963"/>
            </a:xfrm>
            <a:custGeom>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b="b" l="0" r="r" t="0"/>
              <a:pathLst>
                <a:path h="206" w="154">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4" name="chenying0907 899"/>
            <p:cNvSpPr/>
            <p:nvPr/>
          </p:nvSpPr>
          <p:spPr bwMode="auto">
            <a:xfrm>
              <a:off x="3697288" y="3721101"/>
              <a:ext cx="41275" cy="50800"/>
            </a:xfrm>
            <a:custGeom>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b="b" l="0" r="r" t="0"/>
              <a:pathLst>
                <a:path h="127" w="102">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5" name="chenying0907 900"/>
            <p:cNvSpPr/>
            <p:nvPr/>
          </p:nvSpPr>
          <p:spPr bwMode="auto">
            <a:xfrm>
              <a:off x="3511551" y="3597276"/>
              <a:ext cx="38100" cy="52388"/>
            </a:xfrm>
            <a:custGeom>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b="b" l="0" r="r" t="0"/>
              <a:pathLst>
                <a:path h="132" w="97">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6" name="chenying0907 901"/>
            <p:cNvSpPr/>
            <p:nvPr/>
          </p:nvSpPr>
          <p:spPr bwMode="auto">
            <a:xfrm>
              <a:off x="3522663" y="3532188"/>
              <a:ext cx="114300" cy="157163"/>
            </a:xfrm>
            <a:custGeom>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b="b" l="0" r="r" t="0"/>
              <a:pathLst>
                <a:path h="399" w="285">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7" name="chenying0907 902"/>
            <p:cNvSpPr/>
            <p:nvPr/>
          </p:nvSpPr>
          <p:spPr bwMode="auto">
            <a:xfrm>
              <a:off x="3600451" y="3543301"/>
              <a:ext cx="68263" cy="95250"/>
            </a:xfrm>
            <a:custGeom>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b="b" l="0" r="r" t="0"/>
              <a:pathLst>
                <a:path h="239" w="172">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8" name="chenying0907 903"/>
            <p:cNvSpPr/>
            <p:nvPr/>
          </p:nvSpPr>
          <p:spPr bwMode="auto">
            <a:xfrm>
              <a:off x="3633788" y="3560763"/>
              <a:ext cx="53975" cy="80963"/>
            </a:xfrm>
            <a:custGeom>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b="b" l="0" r="r" t="0"/>
              <a:pathLst>
                <a:path h="205" w="136">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39" name="chenying0907 904"/>
            <p:cNvSpPr/>
            <p:nvPr/>
          </p:nvSpPr>
          <p:spPr bwMode="auto">
            <a:xfrm>
              <a:off x="3668713" y="3586163"/>
              <a:ext cx="38100" cy="55563"/>
            </a:xfrm>
            <a:custGeom>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b="b" l="0" r="r" t="0"/>
              <a:pathLst>
                <a:path h="142" w="96">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0" name="chenying0907 905"/>
            <p:cNvSpPr/>
            <p:nvPr/>
          </p:nvSpPr>
          <p:spPr bwMode="auto">
            <a:xfrm>
              <a:off x="3271838" y="3430588"/>
              <a:ext cx="15875" cy="17463"/>
            </a:xfrm>
            <a:custGeom>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b="b" l="0" r="r" t="0"/>
              <a:pathLst>
                <a:path h="42" w="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1" name="chenying0907 906"/>
            <p:cNvSpPr/>
            <p:nvPr/>
          </p:nvSpPr>
          <p:spPr bwMode="auto">
            <a:xfrm>
              <a:off x="3295651" y="3446463"/>
              <a:ext cx="20638" cy="20638"/>
            </a:xfrm>
            <a:custGeom>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b="b" l="0" r="r" t="0"/>
              <a:pathLst>
                <a:path h="52" w="49">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2" name="chenying0907 907"/>
            <p:cNvSpPr/>
            <p:nvPr/>
          </p:nvSpPr>
          <p:spPr bwMode="auto">
            <a:xfrm>
              <a:off x="3322638" y="3460751"/>
              <a:ext cx="19050" cy="20638"/>
            </a:xfrm>
            <a:custGeom>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b="b" l="0" r="r" t="0"/>
              <a:pathLst>
                <a:path h="52" w="46">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3" name="chenying0907 908"/>
            <p:cNvSpPr/>
            <p:nvPr/>
          </p:nvSpPr>
          <p:spPr bwMode="auto">
            <a:xfrm>
              <a:off x="3348038" y="3482976"/>
              <a:ext cx="23813" cy="26988"/>
            </a:xfrm>
            <a:custGeom>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b="b" l="0" r="r" t="0"/>
              <a:pathLst>
                <a:path h="68" w="60">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4" name="chenying0907 909"/>
            <p:cNvSpPr/>
            <p:nvPr/>
          </p:nvSpPr>
          <p:spPr bwMode="auto">
            <a:xfrm>
              <a:off x="3398838" y="3498851"/>
              <a:ext cx="20638" cy="30163"/>
            </a:xfrm>
            <a:custGeom>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b="b" l="0" r="r" t="0"/>
              <a:pathLst>
                <a:path h="75" w="52">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5" name="chenying0907 910"/>
            <p:cNvSpPr/>
            <p:nvPr/>
          </p:nvSpPr>
          <p:spPr bwMode="auto">
            <a:xfrm>
              <a:off x="3460751" y="3505201"/>
              <a:ext cx="17463" cy="26988"/>
            </a:xfrm>
            <a:custGeom>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b="b" l="0" r="r" t="0"/>
              <a:pathLst>
                <a:path h="68" w="46">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6" name="chenying0907 911"/>
            <p:cNvSpPr/>
            <p:nvPr/>
          </p:nvSpPr>
          <p:spPr bwMode="auto">
            <a:xfrm>
              <a:off x="3506788" y="3503613"/>
              <a:ext cx="25400" cy="31750"/>
            </a:xfrm>
            <a:custGeom>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b="b" l="0" r="r" t="0"/>
              <a:pathLst>
                <a:path h="80" w="62">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7" name="chenying0907 912"/>
            <p:cNvSpPr/>
            <p:nvPr/>
          </p:nvSpPr>
          <p:spPr bwMode="auto">
            <a:xfrm>
              <a:off x="3549651" y="3498851"/>
              <a:ext cx="23813" cy="34925"/>
            </a:xfrm>
            <a:custGeom>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b="b" l="0" r="r" t="0"/>
              <a:pathLst>
                <a:path h="87" w="61">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8" name="chenying0907 913"/>
            <p:cNvSpPr/>
            <p:nvPr/>
          </p:nvSpPr>
          <p:spPr bwMode="auto">
            <a:xfrm>
              <a:off x="3594101" y="3487738"/>
              <a:ext cx="28575" cy="36513"/>
            </a:xfrm>
            <a:custGeom>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b="b" l="0" r="r" t="0"/>
              <a:pathLst>
                <a:path h="91" w="72">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49" name="chenying0907 914"/>
            <p:cNvSpPr/>
            <p:nvPr/>
          </p:nvSpPr>
          <p:spPr bwMode="auto">
            <a:xfrm>
              <a:off x="3641726" y="3463926"/>
              <a:ext cx="25400" cy="36513"/>
            </a:xfrm>
            <a:custGeom>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b="b" l="0" r="r" t="0"/>
              <a:pathLst>
                <a:path h="92" w="64">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0" name="chenying0907 915"/>
            <p:cNvSpPr/>
            <p:nvPr/>
          </p:nvSpPr>
          <p:spPr bwMode="auto">
            <a:xfrm>
              <a:off x="3375026" y="3309938"/>
              <a:ext cx="42863" cy="44450"/>
            </a:xfrm>
            <a:custGeom>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b="b" l="0" r="r" t="0"/>
              <a:pathLst>
                <a:path h="114" w="110">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1" name="chenying0907 916"/>
            <p:cNvSpPr/>
            <p:nvPr/>
          </p:nvSpPr>
          <p:spPr bwMode="auto">
            <a:xfrm>
              <a:off x="3533776" y="3309938"/>
              <a:ext cx="42863" cy="44450"/>
            </a:xfrm>
            <a:custGeom>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b="b" l="0" r="r" t="0"/>
              <a:pathLst>
                <a:path h="114" w="109">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2" name="chenying0907 917"/>
            <p:cNvSpPr>
              <a:spLocks noEditPoints="1"/>
            </p:cNvSpPr>
            <p:nvPr/>
          </p:nvSpPr>
          <p:spPr bwMode="auto">
            <a:xfrm>
              <a:off x="3213101" y="3067051"/>
              <a:ext cx="527050" cy="474663"/>
            </a:xfrm>
            <a:custGeom>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b="b" l="0" r="r" t="0"/>
              <a:pathLst>
                <a:path h="1197" w="1329">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3" name="chenying0907 918"/>
            <p:cNvSpPr/>
            <p:nvPr/>
          </p:nvSpPr>
          <p:spPr bwMode="auto">
            <a:xfrm>
              <a:off x="3213101" y="3149601"/>
              <a:ext cx="519113" cy="127000"/>
            </a:xfrm>
            <a:custGeom>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b="b" l="0" r="r" t="0"/>
              <a:pathLst>
                <a:path h="321" w="1308">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4" name="chenying0907 919"/>
            <p:cNvSpPr/>
            <p:nvPr/>
          </p:nvSpPr>
          <p:spPr bwMode="auto">
            <a:xfrm>
              <a:off x="3368676" y="3514726"/>
              <a:ext cx="252413" cy="92075"/>
            </a:xfrm>
            <a:custGeom>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b="b" l="0" r="r" t="0"/>
              <a:pathLst>
                <a:path h="230" w="637">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5" name="chenying0907 920"/>
            <p:cNvSpPr/>
            <p:nvPr/>
          </p:nvSpPr>
          <p:spPr bwMode="auto">
            <a:xfrm>
              <a:off x="3444876" y="3551238"/>
              <a:ext cx="80963" cy="52388"/>
            </a:xfrm>
            <a:custGeom>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b="b" l="0" r="r" t="0"/>
              <a:pathLst>
                <a:path h="131" w="204">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6" name="chenying0907 921"/>
            <p:cNvSpPr/>
            <p:nvPr/>
          </p:nvSpPr>
          <p:spPr bwMode="auto">
            <a:xfrm>
              <a:off x="3436938" y="3586163"/>
              <a:ext cx="96838" cy="152400"/>
            </a:xfrm>
            <a:custGeom>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b="b" l="0" r="r" t="0"/>
              <a:pathLst>
                <a:path h="383" w="241">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7" name="chenying0907 922"/>
            <p:cNvSpPr/>
            <p:nvPr/>
          </p:nvSpPr>
          <p:spPr bwMode="auto">
            <a:xfrm>
              <a:off x="3230563" y="3502026"/>
              <a:ext cx="523875" cy="285750"/>
            </a:xfrm>
            <a:custGeom>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b="b" l="0" r="r" t="0"/>
              <a:pathLst>
                <a:path h="720" w="1317">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58" name="chenying0907 923"/>
            <p:cNvSpPr>
              <a:spLocks noEditPoints="1"/>
            </p:cNvSpPr>
            <p:nvPr/>
          </p:nvSpPr>
          <p:spPr bwMode="auto">
            <a:xfrm>
              <a:off x="3565526" y="3633788"/>
              <a:ext cx="120650" cy="47625"/>
            </a:xfrm>
            <a:custGeom>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b="b" l="0" r="r" t="0"/>
              <a:pathLst>
                <a:path h="119" w="303">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grpSp>
        <p:nvGrpSpPr>
          <p:cNvPr id="3" name="PA_chenying0907 58"/>
          <p:cNvGrpSpPr/>
          <p:nvPr>
            <p:custDataLst>
              <p:tags r:id="rId4"/>
            </p:custDataLst>
          </p:nvPr>
        </p:nvGrpSpPr>
        <p:grpSpPr>
          <a:xfrm>
            <a:off x="1933440" y="2161153"/>
            <a:ext cx="1420688" cy="1374344"/>
            <a:chOff x="2033588" y="3044825"/>
            <a:chExt cx="771525" cy="746126"/>
          </a:xfrm>
          <a:solidFill>
            <a:schemeClr val="accent2"/>
          </a:solidFill>
        </p:grpSpPr>
        <p:sp>
          <p:nvSpPr>
            <p:cNvPr id="60" name="chenying0907 717"/>
            <p:cNvSpPr/>
            <p:nvPr/>
          </p:nvSpPr>
          <p:spPr bwMode="auto">
            <a:xfrm>
              <a:off x="2122488" y="3668713"/>
              <a:ext cx="20638" cy="30163"/>
            </a:xfrm>
            <a:custGeom>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b="b" l="0" r="r" t="0"/>
              <a:pathLst>
                <a:path h="74" w="51">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1" name="chenying0907 718"/>
            <p:cNvSpPr/>
            <p:nvPr/>
          </p:nvSpPr>
          <p:spPr bwMode="auto">
            <a:xfrm>
              <a:off x="2143126" y="3673475"/>
              <a:ext cx="23813" cy="25400"/>
            </a:xfrm>
            <a:custGeom>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b="b" l="0" r="r" t="0"/>
              <a:pathLst>
                <a:path h="62" w="59">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2" name="chenying0907 719"/>
            <p:cNvSpPr/>
            <p:nvPr/>
          </p:nvSpPr>
          <p:spPr bwMode="auto">
            <a:xfrm>
              <a:off x="2165351" y="3676650"/>
              <a:ext cx="20638" cy="23813"/>
            </a:xfrm>
            <a:custGeom>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b="b" l="0" r="r" t="0"/>
              <a:pathLst>
                <a:path h="62" w="52">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3" name="chenying0907 720"/>
            <p:cNvSpPr/>
            <p:nvPr/>
          </p:nvSpPr>
          <p:spPr bwMode="auto">
            <a:xfrm>
              <a:off x="2176463" y="3671888"/>
              <a:ext cx="34925" cy="33338"/>
            </a:xfrm>
            <a:custGeom>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b="b" l="0" r="r" t="0"/>
              <a:pathLst>
                <a:path h="85" w="86">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4" name="chenying0907 721"/>
            <p:cNvSpPr/>
            <p:nvPr/>
          </p:nvSpPr>
          <p:spPr bwMode="auto">
            <a:xfrm>
              <a:off x="2200276" y="3676650"/>
              <a:ext cx="26988" cy="26988"/>
            </a:xfrm>
            <a:custGeom>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b="b" l="0" r="r" t="0"/>
              <a:pathLst>
                <a:path h="69" w="70">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5" name="chenying0907 722"/>
            <p:cNvSpPr/>
            <p:nvPr/>
          </p:nvSpPr>
          <p:spPr bwMode="auto">
            <a:xfrm>
              <a:off x="2222501" y="3676650"/>
              <a:ext cx="25400" cy="31750"/>
            </a:xfrm>
            <a:custGeom>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b="b" l="0" r="r" t="0"/>
              <a:pathLst>
                <a:path h="80" w="62">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6" name="chenying0907 723"/>
            <p:cNvSpPr/>
            <p:nvPr/>
          </p:nvSpPr>
          <p:spPr bwMode="auto">
            <a:xfrm>
              <a:off x="2238376" y="3681413"/>
              <a:ext cx="26988" cy="33338"/>
            </a:xfrm>
            <a:custGeom>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b="b" l="0" r="r" t="0"/>
              <a:pathLst>
                <a:path h="85" w="69">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7" name="chenying0907 724"/>
            <p:cNvSpPr/>
            <p:nvPr/>
          </p:nvSpPr>
          <p:spPr bwMode="auto">
            <a:xfrm>
              <a:off x="2268538" y="3681413"/>
              <a:ext cx="28575" cy="33338"/>
            </a:xfrm>
            <a:custGeom>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b="b" l="0" r="r" t="0"/>
              <a:pathLst>
                <a:path h="85" w="74">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8" name="chenying0907 725"/>
            <p:cNvSpPr/>
            <p:nvPr/>
          </p:nvSpPr>
          <p:spPr bwMode="auto">
            <a:xfrm>
              <a:off x="2306638" y="3678238"/>
              <a:ext cx="33338" cy="31750"/>
            </a:xfrm>
            <a:custGeom>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b="b" l="0" r="r" t="0"/>
              <a:pathLst>
                <a:path h="80" w="85">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69" name="chenying0907 726"/>
            <p:cNvSpPr/>
            <p:nvPr/>
          </p:nvSpPr>
          <p:spPr bwMode="auto">
            <a:xfrm>
              <a:off x="2336801" y="3681413"/>
              <a:ext cx="23813" cy="28575"/>
            </a:xfrm>
            <a:custGeom>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b="b" l="0" r="r" t="0"/>
              <a:pathLst>
                <a:path h="73" w="62">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0" name="chenying0907 727"/>
            <p:cNvSpPr/>
            <p:nvPr/>
          </p:nvSpPr>
          <p:spPr bwMode="auto">
            <a:xfrm>
              <a:off x="2366963" y="3676650"/>
              <a:ext cx="41275" cy="33338"/>
            </a:xfrm>
            <a:custGeom>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b="b" l="0" r="r" t="0"/>
              <a:pathLst>
                <a:path h="86" w="103">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1" name="chenying0907 728"/>
            <p:cNvSpPr/>
            <p:nvPr/>
          </p:nvSpPr>
          <p:spPr bwMode="auto">
            <a:xfrm>
              <a:off x="2403476" y="3678238"/>
              <a:ext cx="36513" cy="30163"/>
            </a:xfrm>
            <a:custGeom>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b="b" l="0" r="r" t="0"/>
              <a:pathLst>
                <a:path h="74" w="92">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2" name="chenying0907 729"/>
            <p:cNvSpPr/>
            <p:nvPr/>
          </p:nvSpPr>
          <p:spPr bwMode="auto">
            <a:xfrm>
              <a:off x="2427288" y="3678238"/>
              <a:ext cx="33338" cy="34925"/>
            </a:xfrm>
            <a:custGeom>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b="b" l="0" r="r" t="0"/>
              <a:pathLst>
                <a:path h="85" w="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3" name="chenying0907 730"/>
            <p:cNvSpPr/>
            <p:nvPr/>
          </p:nvSpPr>
          <p:spPr bwMode="auto">
            <a:xfrm>
              <a:off x="2451101" y="3686175"/>
              <a:ext cx="23813" cy="26988"/>
            </a:xfrm>
            <a:custGeom>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b="b" l="0" r="r" t="0"/>
              <a:pathLst>
                <a:path h="68" w="56">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4" name="chenying0907 731"/>
            <p:cNvSpPr/>
            <p:nvPr/>
          </p:nvSpPr>
          <p:spPr bwMode="auto">
            <a:xfrm>
              <a:off x="2605088" y="3395663"/>
              <a:ext cx="23813" cy="26988"/>
            </a:xfrm>
            <a:custGeom>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b="b" l="0" r="r" t="0"/>
              <a:pathLst>
                <a:path h="68" w="57">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5" name="chenying0907 732"/>
            <p:cNvSpPr/>
            <p:nvPr/>
          </p:nvSpPr>
          <p:spPr bwMode="auto">
            <a:xfrm>
              <a:off x="2625726" y="3395663"/>
              <a:ext cx="25400" cy="28575"/>
            </a:xfrm>
            <a:custGeom>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b="b" l="0" r="r" t="0"/>
              <a:pathLst>
                <a:path h="74" w="62">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6" name="chenying0907 733"/>
            <p:cNvSpPr/>
            <p:nvPr/>
          </p:nvSpPr>
          <p:spPr bwMode="auto">
            <a:xfrm>
              <a:off x="2641601" y="3400425"/>
              <a:ext cx="30163" cy="23813"/>
            </a:xfrm>
            <a:custGeom>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b="b" l="0" r="r" t="0"/>
              <a:pathLst>
                <a:path h="62" w="7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7" name="chenying0907 734"/>
            <p:cNvSpPr/>
            <p:nvPr/>
          </p:nvSpPr>
          <p:spPr bwMode="auto">
            <a:xfrm>
              <a:off x="2660651" y="3402013"/>
              <a:ext cx="28575" cy="22225"/>
            </a:xfrm>
            <a:custGeom>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b="b" l="0" r="r" t="0"/>
              <a:pathLst>
                <a:path h="57" w="75">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8" name="chenying0907 735"/>
            <p:cNvSpPr/>
            <p:nvPr/>
          </p:nvSpPr>
          <p:spPr bwMode="auto">
            <a:xfrm>
              <a:off x="2682876" y="3405188"/>
              <a:ext cx="20638" cy="22225"/>
            </a:xfrm>
            <a:custGeom>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b="b" l="0" r="r" t="0"/>
              <a:pathLst>
                <a:path h="56" w="51">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79" name="chenying0907 736"/>
            <p:cNvSpPr/>
            <p:nvPr/>
          </p:nvSpPr>
          <p:spPr bwMode="auto">
            <a:xfrm>
              <a:off x="2700338" y="3406775"/>
              <a:ext cx="25400" cy="25400"/>
            </a:xfrm>
            <a:custGeom>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b="b" l="0" r="r" t="0"/>
              <a:pathLst>
                <a:path h="62" w="62">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0" name="chenying0907 737"/>
            <p:cNvSpPr/>
            <p:nvPr/>
          </p:nvSpPr>
          <p:spPr bwMode="auto">
            <a:xfrm>
              <a:off x="2089151" y="3714750"/>
              <a:ext cx="15875" cy="26988"/>
            </a:xfrm>
            <a:custGeom>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b="b" l="0" r="r" t="0"/>
              <a:pathLst>
                <a:path h="68" w="41">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1" name="chenying0907 738"/>
            <p:cNvSpPr/>
            <p:nvPr/>
          </p:nvSpPr>
          <p:spPr bwMode="auto">
            <a:xfrm>
              <a:off x="2122488" y="3719513"/>
              <a:ext cx="23813" cy="36513"/>
            </a:xfrm>
            <a:custGeom>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b="b" l="0" r="r" t="0"/>
              <a:pathLst>
                <a:path h="90" w="57">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2" name="chenying0907 739"/>
            <p:cNvSpPr/>
            <p:nvPr/>
          </p:nvSpPr>
          <p:spPr bwMode="auto">
            <a:xfrm>
              <a:off x="2163763" y="3733800"/>
              <a:ext cx="17463" cy="34925"/>
            </a:xfrm>
            <a:custGeom>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b="b" l="0" r="r" t="0"/>
              <a:pathLst>
                <a:path h="90" w="46">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3" name="chenying0907 740"/>
            <p:cNvSpPr/>
            <p:nvPr/>
          </p:nvSpPr>
          <p:spPr bwMode="auto">
            <a:xfrm>
              <a:off x="2205038" y="3741738"/>
              <a:ext cx="22225" cy="31750"/>
            </a:xfrm>
            <a:custGeom>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b="b" l="0" r="r" t="0"/>
              <a:pathLst>
                <a:path h="80" w="57">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4" name="chenying0907 741"/>
            <p:cNvSpPr/>
            <p:nvPr/>
          </p:nvSpPr>
          <p:spPr bwMode="auto">
            <a:xfrm>
              <a:off x="2247901" y="3740150"/>
              <a:ext cx="17463" cy="31750"/>
            </a:xfrm>
            <a:custGeom>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b="b" l="0" r="r" t="0"/>
              <a:pathLst>
                <a:path h="80" w="45">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5" name="chenying0907 742"/>
            <p:cNvSpPr/>
            <p:nvPr/>
          </p:nvSpPr>
          <p:spPr bwMode="auto">
            <a:xfrm>
              <a:off x="2289176" y="3736975"/>
              <a:ext cx="15875" cy="31750"/>
            </a:xfrm>
            <a:custGeom>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b="b" l="0" r="r" t="0"/>
              <a:pathLst>
                <a:path h="80" w="39">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6" name="chenying0907 743"/>
            <p:cNvSpPr/>
            <p:nvPr/>
          </p:nvSpPr>
          <p:spPr bwMode="auto">
            <a:xfrm>
              <a:off x="2327276" y="3744913"/>
              <a:ext cx="20638" cy="31750"/>
            </a:xfrm>
            <a:custGeom>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b="b" l="0" r="r" t="0"/>
              <a:pathLst>
                <a:path h="80" w="51">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7" name="chenying0907 744"/>
            <p:cNvSpPr/>
            <p:nvPr/>
          </p:nvSpPr>
          <p:spPr bwMode="auto">
            <a:xfrm>
              <a:off x="2365376" y="3740150"/>
              <a:ext cx="25400" cy="33338"/>
            </a:xfrm>
            <a:custGeom>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b="b" l="0" r="r" t="0"/>
              <a:pathLst>
                <a:path h="87" w="62">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8" name="chenying0907 745"/>
            <p:cNvSpPr/>
            <p:nvPr/>
          </p:nvSpPr>
          <p:spPr bwMode="auto">
            <a:xfrm>
              <a:off x="2408238" y="3744913"/>
              <a:ext cx="26988" cy="33338"/>
            </a:xfrm>
            <a:custGeom>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b="b" l="0" r="r" t="0"/>
              <a:pathLst>
                <a:path h="85" w="68">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89" name="chenying0907 746"/>
            <p:cNvSpPr/>
            <p:nvPr/>
          </p:nvSpPr>
          <p:spPr bwMode="auto">
            <a:xfrm>
              <a:off x="2449513" y="3744913"/>
              <a:ext cx="15875" cy="28575"/>
            </a:xfrm>
            <a:custGeom>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b="b" l="0" r="r" t="0"/>
              <a:pathLst>
                <a:path h="75" w="41">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0" name="chenying0907 747"/>
            <p:cNvSpPr/>
            <p:nvPr/>
          </p:nvSpPr>
          <p:spPr bwMode="auto">
            <a:xfrm>
              <a:off x="2503488" y="3744913"/>
              <a:ext cx="23813" cy="33338"/>
            </a:xfrm>
            <a:custGeom>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b="b" l="0" r="r" t="0"/>
              <a:pathLst>
                <a:path h="85" w="57">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1" name="chenying0907 748"/>
            <p:cNvSpPr/>
            <p:nvPr/>
          </p:nvSpPr>
          <p:spPr bwMode="auto">
            <a:xfrm>
              <a:off x="2540001" y="3740150"/>
              <a:ext cx="17463" cy="31750"/>
            </a:xfrm>
            <a:custGeom>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b="b" l="0" r="r" t="0"/>
              <a:pathLst>
                <a:path h="80" w="46">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2" name="chenying0907 749"/>
            <p:cNvSpPr/>
            <p:nvPr/>
          </p:nvSpPr>
          <p:spPr bwMode="auto">
            <a:xfrm>
              <a:off x="2581276" y="3740150"/>
              <a:ext cx="15875" cy="31750"/>
            </a:xfrm>
            <a:custGeom>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b="b" l="0" r="r" t="0"/>
              <a:pathLst>
                <a:path h="80" w="41">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3" name="chenying0907 750"/>
            <p:cNvSpPr/>
            <p:nvPr/>
          </p:nvSpPr>
          <p:spPr bwMode="auto">
            <a:xfrm>
              <a:off x="2609851" y="3741738"/>
              <a:ext cx="23813" cy="34925"/>
            </a:xfrm>
            <a:custGeom>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b="b" l="0" r="r" t="0"/>
              <a:pathLst>
                <a:path h="85" w="57">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4" name="chenying0907 751"/>
            <p:cNvSpPr/>
            <p:nvPr/>
          </p:nvSpPr>
          <p:spPr bwMode="auto">
            <a:xfrm>
              <a:off x="2652713" y="3736975"/>
              <a:ext cx="15875" cy="34925"/>
            </a:xfrm>
            <a:custGeom>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b="b" l="0" r="r" t="0"/>
              <a:pathLst>
                <a:path h="85" w="41">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5" name="chenying0907 752"/>
            <p:cNvSpPr/>
            <p:nvPr/>
          </p:nvSpPr>
          <p:spPr bwMode="auto">
            <a:xfrm>
              <a:off x="2692401" y="3741738"/>
              <a:ext cx="11113" cy="31750"/>
            </a:xfrm>
            <a:custGeom>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b="b" l="0" r="r" t="0"/>
              <a:pathLst>
                <a:path h="80" w="28">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6" name="chenying0907 753"/>
            <p:cNvSpPr/>
            <p:nvPr/>
          </p:nvSpPr>
          <p:spPr bwMode="auto">
            <a:xfrm>
              <a:off x="2730501" y="3740150"/>
              <a:ext cx="15875" cy="33338"/>
            </a:xfrm>
            <a:custGeom>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b="b" l="0" r="r" t="0"/>
              <a:pathLst>
                <a:path h="85" w="39">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7" name="chenying0907 754"/>
            <p:cNvSpPr/>
            <p:nvPr/>
          </p:nvSpPr>
          <p:spPr bwMode="auto">
            <a:xfrm>
              <a:off x="2205038" y="3208338"/>
              <a:ext cx="87313" cy="84138"/>
            </a:xfrm>
            <a:custGeom>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b="b" l="0" r="r" t="0"/>
              <a:pathLst>
                <a:path h="216" w="221">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8" name="chenying0907 755"/>
            <p:cNvSpPr/>
            <p:nvPr/>
          </p:nvSpPr>
          <p:spPr bwMode="auto">
            <a:xfrm>
              <a:off x="2201863" y="3219450"/>
              <a:ext cx="152400" cy="155575"/>
            </a:xfrm>
            <a:custGeom>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b="b" l="0" r="r" t="0"/>
              <a:pathLst>
                <a:path h="393" w="382">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99" name="chenying0907 756"/>
            <p:cNvSpPr/>
            <p:nvPr/>
          </p:nvSpPr>
          <p:spPr bwMode="auto">
            <a:xfrm>
              <a:off x="2279651" y="3287713"/>
              <a:ext cx="139700" cy="149225"/>
            </a:xfrm>
            <a:custGeom>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b="b" l="0" r="r" t="0"/>
              <a:pathLst>
                <a:path h="377" w="354">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0" name="chenying0907 757"/>
            <p:cNvSpPr/>
            <p:nvPr/>
          </p:nvSpPr>
          <p:spPr bwMode="auto">
            <a:xfrm>
              <a:off x="2127251" y="3116263"/>
              <a:ext cx="30163" cy="34925"/>
            </a:xfrm>
            <a:custGeom>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b="b" l="0" r="r" t="0"/>
              <a:pathLst>
                <a:path h="86" w="73">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1" name="chenying0907 758"/>
            <p:cNvSpPr/>
            <p:nvPr/>
          </p:nvSpPr>
          <p:spPr bwMode="auto">
            <a:xfrm>
              <a:off x="2201863" y="3116263"/>
              <a:ext cx="23813" cy="25400"/>
            </a:xfrm>
            <a:custGeom>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b="b" l="0" r="r" t="0"/>
              <a:pathLst>
                <a:path h="62" w="57">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2" name="chenying0907 759"/>
            <p:cNvSpPr/>
            <p:nvPr/>
          </p:nvSpPr>
          <p:spPr bwMode="auto">
            <a:xfrm>
              <a:off x="2263776" y="3103563"/>
              <a:ext cx="25400" cy="36513"/>
            </a:xfrm>
            <a:custGeom>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b="b" l="0" r="r" t="0"/>
              <a:pathLst>
                <a:path h="92" w="6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3" name="chenying0907 760"/>
            <p:cNvSpPr/>
            <p:nvPr/>
          </p:nvSpPr>
          <p:spPr bwMode="auto">
            <a:xfrm>
              <a:off x="2312988" y="3111500"/>
              <a:ext cx="20638" cy="31750"/>
            </a:xfrm>
            <a:custGeom>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b="b" l="0" r="r" t="0"/>
              <a:pathLst>
                <a:path h="80" w="52">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4" name="chenying0907 761"/>
            <p:cNvSpPr/>
            <p:nvPr/>
          </p:nvSpPr>
          <p:spPr bwMode="auto">
            <a:xfrm>
              <a:off x="2360613" y="3116263"/>
              <a:ext cx="25400" cy="30163"/>
            </a:xfrm>
            <a:custGeom>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b="b" l="0" r="r" t="0"/>
              <a:pathLst>
                <a:path h="75" w="62">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5" name="chenying0907 762"/>
            <p:cNvSpPr/>
            <p:nvPr/>
          </p:nvSpPr>
          <p:spPr bwMode="auto">
            <a:xfrm>
              <a:off x="2403476" y="3119438"/>
              <a:ext cx="23813" cy="31750"/>
            </a:xfrm>
            <a:custGeom>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b="b" l="0" r="r" t="0"/>
              <a:pathLst>
                <a:path h="79" w="57">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6" name="chenying0907 763"/>
            <p:cNvSpPr/>
            <p:nvPr/>
          </p:nvSpPr>
          <p:spPr bwMode="auto">
            <a:xfrm>
              <a:off x="2444751" y="3127375"/>
              <a:ext cx="17463" cy="25400"/>
            </a:xfrm>
            <a:custGeom>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b="b" l="0" r="r" t="0"/>
              <a:pathLst>
                <a:path h="62" w="44">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7" name="chenying0907 764"/>
            <p:cNvSpPr/>
            <p:nvPr/>
          </p:nvSpPr>
          <p:spPr bwMode="auto">
            <a:xfrm>
              <a:off x="2492376" y="3130550"/>
              <a:ext cx="17463" cy="23813"/>
            </a:xfrm>
            <a:custGeom>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b="b" l="0" r="r" t="0"/>
              <a:pathLst>
                <a:path h="62" w="46">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8" name="chenying0907 765"/>
            <p:cNvSpPr>
              <a:spLocks noEditPoints="1"/>
            </p:cNvSpPr>
            <p:nvPr/>
          </p:nvSpPr>
          <p:spPr bwMode="auto">
            <a:xfrm>
              <a:off x="2100263" y="3162300"/>
              <a:ext cx="431800" cy="323850"/>
            </a:xfrm>
            <a:custGeom>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b="b" l="0" r="r" t="0"/>
              <a:pathLst>
                <a:path h="815" w="1088">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09" name="chenying0907 766"/>
            <p:cNvSpPr>
              <a:spLocks noEditPoints="1"/>
            </p:cNvSpPr>
            <p:nvPr/>
          </p:nvSpPr>
          <p:spPr bwMode="auto">
            <a:xfrm>
              <a:off x="2184401" y="3195638"/>
              <a:ext cx="254000" cy="252413"/>
            </a:xfrm>
            <a:custGeom>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b="b" l="0" r="r" t="0"/>
              <a:pathLst>
                <a:path h="636" w="641">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0" name="chenying0907 767"/>
            <p:cNvSpPr/>
            <p:nvPr/>
          </p:nvSpPr>
          <p:spPr bwMode="auto">
            <a:xfrm>
              <a:off x="2033588" y="3146425"/>
              <a:ext cx="30163" cy="538163"/>
            </a:xfrm>
            <a:custGeom>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b="b" l="0" r="r" t="0"/>
              <a:pathLst>
                <a:path h="1355" w="79">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1" name="chenying0907 768"/>
            <p:cNvSpPr/>
            <p:nvPr/>
          </p:nvSpPr>
          <p:spPr bwMode="auto">
            <a:xfrm>
              <a:off x="2044701" y="3662363"/>
              <a:ext cx="758825" cy="128588"/>
            </a:xfrm>
            <a:custGeom>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b="b" l="0" r="r" t="0"/>
              <a:pathLst>
                <a:path h="325" w="1914">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2" name="chenying0907 769"/>
            <p:cNvSpPr/>
            <p:nvPr/>
          </p:nvSpPr>
          <p:spPr bwMode="auto">
            <a:xfrm>
              <a:off x="2560638" y="3128963"/>
              <a:ext cx="244475" cy="560388"/>
            </a:xfrm>
            <a:custGeom>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b="b" l="0" r="r" t="0"/>
              <a:pathLst>
                <a:path h="1414" w="615">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3" name="chenying0907 770"/>
            <p:cNvSpPr/>
            <p:nvPr/>
          </p:nvSpPr>
          <p:spPr bwMode="auto">
            <a:xfrm>
              <a:off x="2044701" y="3044825"/>
              <a:ext cx="533400" cy="114300"/>
            </a:xfrm>
            <a:custGeom>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b="b" l="0" r="r" t="0"/>
              <a:pathLst>
                <a:path h="289" w="1345">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4" name="chenying0907 771"/>
            <p:cNvSpPr>
              <a:spLocks noEditPoints="1"/>
            </p:cNvSpPr>
            <p:nvPr/>
          </p:nvSpPr>
          <p:spPr bwMode="auto">
            <a:xfrm>
              <a:off x="2586038" y="3386138"/>
              <a:ext cx="158750" cy="50800"/>
            </a:xfrm>
            <a:custGeom>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b="b" l="0" r="r" t="0"/>
              <a:pathLst>
                <a:path h="127" w="401">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5" name="chenying0907 772"/>
            <p:cNvSpPr/>
            <p:nvPr/>
          </p:nvSpPr>
          <p:spPr bwMode="auto">
            <a:xfrm>
              <a:off x="2127251" y="3201988"/>
              <a:ext cx="46038" cy="36513"/>
            </a:xfrm>
            <a:custGeom>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b="b" l="0" r="r" t="0"/>
              <a:pathLst>
                <a:path h="91" w="115">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6" name="chenying0907 773"/>
            <p:cNvSpPr/>
            <p:nvPr/>
          </p:nvSpPr>
          <p:spPr bwMode="auto">
            <a:xfrm>
              <a:off x="2127251" y="3267075"/>
              <a:ext cx="46038" cy="34925"/>
            </a:xfrm>
            <a:custGeom>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b="b" l="0" r="r" t="0"/>
              <a:pathLst>
                <a:path h="90" w="115">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7" name="chenying0907 774"/>
            <p:cNvSpPr/>
            <p:nvPr/>
          </p:nvSpPr>
          <p:spPr bwMode="auto">
            <a:xfrm>
              <a:off x="2127251" y="3330575"/>
              <a:ext cx="46038" cy="36513"/>
            </a:xfrm>
            <a:custGeom>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b="b" l="0" r="r" t="0"/>
              <a:pathLst>
                <a:path h="92" w="115">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8" name="chenying0907 775"/>
            <p:cNvSpPr/>
            <p:nvPr/>
          </p:nvSpPr>
          <p:spPr bwMode="auto">
            <a:xfrm>
              <a:off x="2127251" y="3395663"/>
              <a:ext cx="46038" cy="36513"/>
            </a:xfrm>
            <a:custGeom>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b="b" l="0" r="r" t="0"/>
              <a:pathLst>
                <a:path h="90" w="115">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19" name="chenying0907 776"/>
            <p:cNvSpPr/>
            <p:nvPr/>
          </p:nvSpPr>
          <p:spPr bwMode="auto">
            <a:xfrm>
              <a:off x="2452688" y="3208338"/>
              <a:ext cx="46038" cy="36513"/>
            </a:xfrm>
            <a:custGeom>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b="b" l="0" r="r" t="0"/>
              <a:pathLst>
                <a:path h="91" w="114">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0" name="chenying0907 777"/>
            <p:cNvSpPr/>
            <p:nvPr/>
          </p:nvSpPr>
          <p:spPr bwMode="auto">
            <a:xfrm>
              <a:off x="2452688" y="3273425"/>
              <a:ext cx="46038" cy="36513"/>
            </a:xfrm>
            <a:custGeom>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b="b" l="0" r="r" t="0"/>
              <a:pathLst>
                <a:path h="91" w="114">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1" name="chenying0907 778"/>
            <p:cNvSpPr/>
            <p:nvPr/>
          </p:nvSpPr>
          <p:spPr bwMode="auto">
            <a:xfrm>
              <a:off x="2452688" y="3338513"/>
              <a:ext cx="46038" cy="36513"/>
            </a:xfrm>
            <a:custGeom>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b="b" l="0" r="r" t="0"/>
              <a:pathLst>
                <a:path h="91" w="114">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2" name="chenying0907 779"/>
            <p:cNvSpPr/>
            <p:nvPr/>
          </p:nvSpPr>
          <p:spPr bwMode="auto">
            <a:xfrm>
              <a:off x="2452688" y="3403600"/>
              <a:ext cx="46038" cy="34925"/>
            </a:xfrm>
            <a:custGeom>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b="b" l="0" r="r" t="0"/>
              <a:pathLst>
                <a:path h="90" w="114">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3" name="chenying0907 780"/>
            <p:cNvSpPr/>
            <p:nvPr/>
          </p:nvSpPr>
          <p:spPr bwMode="auto">
            <a:xfrm>
              <a:off x="2216151" y="3517900"/>
              <a:ext cx="1588" cy="1588"/>
            </a:xfrm>
            <a:custGeom>
              <a:cxnLst>
                <a:cxn ang="0">
                  <a:pos x="1" y="0"/>
                </a:cxn>
                <a:cxn ang="0">
                  <a:pos x="1" y="0"/>
                </a:cxn>
                <a:cxn ang="0">
                  <a:pos x="0" y="3"/>
                </a:cxn>
                <a:cxn ang="0">
                  <a:pos x="0" y="3"/>
                </a:cxn>
                <a:cxn ang="0">
                  <a:pos x="1" y="0"/>
                </a:cxn>
                <a:cxn ang="0">
                  <a:pos x="1" y="0"/>
                </a:cxn>
              </a:cxnLst>
              <a:rect b="b" l="0" r="r" t="0"/>
              <a:pathLst>
                <a:path h="3" w="1">
                  <a:moveTo>
                    <a:pt x="1" y="0"/>
                  </a:moveTo>
                  <a:lnTo>
                    <a:pt x="1" y="0"/>
                  </a:lnTo>
                  <a:lnTo>
                    <a:pt x="0" y="3"/>
                  </a:lnTo>
                  <a:lnTo>
                    <a:pt x="0" y="3"/>
                  </a:lnTo>
                  <a:lnTo>
                    <a:pt x="1" y="0"/>
                  </a:lnTo>
                  <a:lnTo>
                    <a:pt x="1"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4" name="chenying0907 781"/>
            <p:cNvSpPr>
              <a:spLocks noEditPoints="1"/>
            </p:cNvSpPr>
            <p:nvPr/>
          </p:nvSpPr>
          <p:spPr bwMode="auto">
            <a:xfrm>
              <a:off x="2138363" y="3497263"/>
              <a:ext cx="342900" cy="120650"/>
            </a:xfrm>
            <a:custGeom>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b="b" l="0" r="r" t="0"/>
              <a:pathLst>
                <a:path h="304" w="862">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5" name="chenying0907 782"/>
            <p:cNvSpPr/>
            <p:nvPr/>
          </p:nvSpPr>
          <p:spPr bwMode="auto">
            <a:xfrm>
              <a:off x="2190751" y="3527425"/>
              <a:ext cx="246063" cy="22225"/>
            </a:xfrm>
            <a:custGeom>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b="b" l="0" r="r" t="0"/>
              <a:pathLst>
                <a:path h="56" w="619">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6" name="chenying0907 783"/>
            <p:cNvSpPr/>
            <p:nvPr/>
          </p:nvSpPr>
          <p:spPr bwMode="auto">
            <a:xfrm>
              <a:off x="2170113" y="3554413"/>
              <a:ext cx="288925" cy="22225"/>
            </a:xfrm>
            <a:custGeom>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b="b" l="0" r="r" t="0"/>
              <a:pathLst>
                <a:path h="54" w="730">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7" name="chenying0907 784"/>
            <p:cNvSpPr/>
            <p:nvPr/>
          </p:nvSpPr>
          <p:spPr bwMode="auto">
            <a:xfrm>
              <a:off x="2228851" y="3505200"/>
              <a:ext cx="38100" cy="95250"/>
            </a:xfrm>
            <a:custGeom>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b="b" l="0" r="r" t="0"/>
              <a:pathLst>
                <a:path h="240" w="95">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8" name="chenying0907 785"/>
            <p:cNvSpPr/>
            <p:nvPr/>
          </p:nvSpPr>
          <p:spPr bwMode="auto">
            <a:xfrm>
              <a:off x="2301876" y="3505200"/>
              <a:ext cx="15875" cy="95250"/>
            </a:xfrm>
            <a:custGeom>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b="b" l="0" r="r" t="0"/>
              <a:pathLst>
                <a:path h="241" w="38">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29" name="chenying0907 786"/>
            <p:cNvSpPr/>
            <p:nvPr/>
          </p:nvSpPr>
          <p:spPr bwMode="auto">
            <a:xfrm>
              <a:off x="2347913" y="3505200"/>
              <a:ext cx="52388" cy="101600"/>
            </a:xfrm>
            <a:custGeom>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b="b" l="0" r="r" t="0"/>
              <a:pathLst>
                <a:path h="257" w="131">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0" name="chenying0907 787"/>
            <p:cNvSpPr/>
            <p:nvPr/>
          </p:nvSpPr>
          <p:spPr bwMode="auto">
            <a:xfrm>
              <a:off x="2070101" y="3133725"/>
              <a:ext cx="482600" cy="66675"/>
            </a:xfrm>
            <a:custGeom>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b="b" l="0" r="r" t="0"/>
              <a:pathLst>
                <a:path h="166" w="1214">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1" name="chenying0907 788"/>
            <p:cNvSpPr/>
            <p:nvPr/>
          </p:nvSpPr>
          <p:spPr bwMode="auto">
            <a:xfrm>
              <a:off x="2065338" y="3182938"/>
              <a:ext cx="488950" cy="465138"/>
            </a:xfrm>
            <a:custGeom>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b="b" l="0" r="r" t="0"/>
              <a:pathLst>
                <a:path h="1170" w="1228">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2" name="chenying0907 789"/>
            <p:cNvSpPr/>
            <p:nvPr/>
          </p:nvSpPr>
          <p:spPr bwMode="auto">
            <a:xfrm>
              <a:off x="2540001" y="3187700"/>
              <a:ext cx="14288" cy="381000"/>
            </a:xfrm>
            <a:custGeom>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b="b" l="0" r="r" t="0"/>
              <a:pathLst>
                <a:path h="959" w="34">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3" name="chenying0907 790"/>
            <p:cNvSpPr>
              <a:spLocks noEditPoints="1"/>
            </p:cNvSpPr>
            <p:nvPr/>
          </p:nvSpPr>
          <p:spPr bwMode="auto">
            <a:xfrm>
              <a:off x="2105026" y="3662363"/>
              <a:ext cx="395288" cy="60325"/>
            </a:xfrm>
            <a:custGeom>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b="b" l="0" r="r" t="0"/>
              <a:pathLst>
                <a:path h="153" w="995">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grpSp>
        <p:nvGrpSpPr>
          <p:cNvPr id="4" name="PA_chenying0907 133"/>
          <p:cNvGrpSpPr/>
          <p:nvPr>
            <p:custDataLst>
              <p:tags r:id="rId5"/>
            </p:custDataLst>
          </p:nvPr>
        </p:nvGrpSpPr>
        <p:grpSpPr>
          <a:xfrm>
            <a:off x="8173318" y="2084851"/>
            <a:ext cx="1959928" cy="1500606"/>
            <a:chOff x="4148138" y="3128963"/>
            <a:chExt cx="798513" cy="611188"/>
          </a:xfrm>
          <a:solidFill>
            <a:schemeClr val="accent4"/>
          </a:solidFill>
        </p:grpSpPr>
        <p:sp>
          <p:nvSpPr>
            <p:cNvPr id="135" name="chenying0907 791"/>
            <p:cNvSpPr/>
            <p:nvPr/>
          </p:nvSpPr>
          <p:spPr bwMode="auto">
            <a:xfrm>
              <a:off x="4168776" y="3275013"/>
              <a:ext cx="30163" cy="60325"/>
            </a:xfrm>
            <a:custGeom>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b="b" l="0" r="r" t="0"/>
              <a:pathLst>
                <a:path h="152" w="76">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6" name="chenying0907 792"/>
            <p:cNvSpPr/>
            <p:nvPr/>
          </p:nvSpPr>
          <p:spPr bwMode="auto">
            <a:xfrm>
              <a:off x="4179888" y="3259138"/>
              <a:ext cx="46038" cy="98425"/>
            </a:xfrm>
            <a:custGeom>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b="b" l="0" r="r" t="0"/>
              <a:pathLst>
                <a:path h="248" w="11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7" name="chenying0907 793"/>
            <p:cNvSpPr/>
            <p:nvPr/>
          </p:nvSpPr>
          <p:spPr bwMode="auto">
            <a:xfrm>
              <a:off x="4194176" y="3235325"/>
              <a:ext cx="60325" cy="142875"/>
            </a:xfrm>
            <a:custGeom>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b="b" l="0" r="r" t="0"/>
              <a:pathLst>
                <a:path h="361" w="152">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8" name="chenying0907 794"/>
            <p:cNvSpPr/>
            <p:nvPr/>
          </p:nvSpPr>
          <p:spPr bwMode="auto">
            <a:xfrm>
              <a:off x="4233863" y="3203575"/>
              <a:ext cx="58738" cy="160338"/>
            </a:xfrm>
            <a:custGeom>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b="b" l="0" r="r" t="0"/>
              <a:pathLst>
                <a:path h="407" w="148">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39" name="chenying0907 795"/>
            <p:cNvSpPr/>
            <p:nvPr/>
          </p:nvSpPr>
          <p:spPr bwMode="auto">
            <a:xfrm>
              <a:off x="4260851" y="3186113"/>
              <a:ext cx="68263" cy="142875"/>
            </a:xfrm>
            <a:custGeom>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b="b" l="0" r="r" t="0"/>
              <a:pathLst>
                <a:path h="361" w="172">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0" name="chenying0907 796"/>
            <p:cNvSpPr/>
            <p:nvPr/>
          </p:nvSpPr>
          <p:spPr bwMode="auto">
            <a:xfrm>
              <a:off x="4303713" y="3165475"/>
              <a:ext cx="65088" cy="142875"/>
            </a:xfrm>
            <a:custGeom>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b="b" l="0" r="r" t="0"/>
              <a:pathLst>
                <a:path h="361" w="163">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1" name="chenying0907 797"/>
            <p:cNvSpPr/>
            <p:nvPr/>
          </p:nvSpPr>
          <p:spPr bwMode="auto">
            <a:xfrm>
              <a:off x="4344988" y="3162300"/>
              <a:ext cx="53975" cy="125413"/>
            </a:xfrm>
            <a:custGeom>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b="b" l="0" r="r" t="0"/>
              <a:pathLst>
                <a:path h="315" w="133">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2" name="chenying0907 798"/>
            <p:cNvSpPr/>
            <p:nvPr/>
          </p:nvSpPr>
          <p:spPr bwMode="auto">
            <a:xfrm>
              <a:off x="4391026" y="3178175"/>
              <a:ext cx="33338" cy="66675"/>
            </a:xfrm>
            <a:custGeom>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b="b" l="0" r="r" t="0"/>
              <a:pathLst>
                <a:path h="167" w="84">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3" name="chenying0907 799"/>
            <p:cNvSpPr/>
            <p:nvPr/>
          </p:nvSpPr>
          <p:spPr bwMode="auto">
            <a:xfrm>
              <a:off x="4416426" y="3190875"/>
              <a:ext cx="14288" cy="26988"/>
            </a:xfrm>
            <a:custGeom>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b="b" l="0" r="r" t="0"/>
              <a:pathLst>
                <a:path h="68" w="34">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4" name="chenying0907 800"/>
            <p:cNvSpPr/>
            <p:nvPr/>
          </p:nvSpPr>
          <p:spPr bwMode="auto">
            <a:xfrm>
              <a:off x="4371976" y="3368675"/>
              <a:ext cx="15875" cy="26988"/>
            </a:xfrm>
            <a:custGeom>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b="b" l="0" r="r" t="0"/>
              <a:pathLst>
                <a:path h="71" w="39">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5" name="chenying0907 801"/>
            <p:cNvSpPr/>
            <p:nvPr/>
          </p:nvSpPr>
          <p:spPr bwMode="auto">
            <a:xfrm>
              <a:off x="4394201" y="3375025"/>
              <a:ext cx="12700" cy="25400"/>
            </a:xfrm>
            <a:custGeom>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b="b" l="0" r="r" t="0"/>
              <a:pathLst>
                <a:path h="65" w="34">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6" name="chenying0907 802"/>
            <p:cNvSpPr/>
            <p:nvPr/>
          </p:nvSpPr>
          <p:spPr bwMode="auto">
            <a:xfrm>
              <a:off x="4421188" y="3376613"/>
              <a:ext cx="14288" cy="28575"/>
            </a:xfrm>
            <a:custGeom>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b="b" l="0" r="r" t="0"/>
              <a:pathLst>
                <a:path h="73" w="36">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7" name="chenying0907 803"/>
            <p:cNvSpPr/>
            <p:nvPr/>
          </p:nvSpPr>
          <p:spPr bwMode="auto">
            <a:xfrm>
              <a:off x="4446588" y="3363913"/>
              <a:ext cx="19050" cy="31750"/>
            </a:xfrm>
            <a:custGeom>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b="b" l="0" r="r" t="0"/>
              <a:pathLst>
                <a:path h="83" w="46">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8" name="chenying0907 804"/>
            <p:cNvSpPr/>
            <p:nvPr/>
          </p:nvSpPr>
          <p:spPr bwMode="auto">
            <a:xfrm>
              <a:off x="4476751" y="3340100"/>
              <a:ext cx="14288" cy="33338"/>
            </a:xfrm>
            <a:custGeom>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b="b" l="0" r="r" t="0"/>
              <a:pathLst>
                <a:path h="84" w="3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49" name="chenying0907 805"/>
            <p:cNvSpPr/>
            <p:nvPr/>
          </p:nvSpPr>
          <p:spPr bwMode="auto">
            <a:xfrm>
              <a:off x="4522788" y="3330575"/>
              <a:ext cx="11113" cy="25400"/>
            </a:xfrm>
            <a:custGeom>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b="b" l="0" r="r" t="0"/>
              <a:pathLst>
                <a:path h="62" w="30">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0" name="chenying0907 806"/>
            <p:cNvSpPr/>
            <p:nvPr/>
          </p:nvSpPr>
          <p:spPr bwMode="auto">
            <a:xfrm>
              <a:off x="4552951" y="3344863"/>
              <a:ext cx="7938" cy="25400"/>
            </a:xfrm>
            <a:custGeom>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b="b" l="0" r="r" t="0"/>
              <a:pathLst>
                <a:path h="66" w="22">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1" name="chenying0907 807"/>
            <p:cNvSpPr/>
            <p:nvPr/>
          </p:nvSpPr>
          <p:spPr bwMode="auto">
            <a:xfrm>
              <a:off x="4575176" y="3357563"/>
              <a:ext cx="12700" cy="23813"/>
            </a:xfrm>
            <a:custGeom>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b="b" l="0" r="r" t="0"/>
              <a:pathLst>
                <a:path h="60" w="31">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2" name="chenying0907 809"/>
            <p:cNvSpPr/>
            <p:nvPr/>
          </p:nvSpPr>
          <p:spPr bwMode="auto">
            <a:xfrm>
              <a:off x="4598988" y="3362326"/>
              <a:ext cx="7938" cy="22225"/>
            </a:xfrm>
            <a:custGeom>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b="b" l="0" r="r" t="0"/>
              <a:pathLst>
                <a:path h="57" w="19">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3" name="chenying0907 810"/>
            <p:cNvSpPr/>
            <p:nvPr/>
          </p:nvSpPr>
          <p:spPr bwMode="auto">
            <a:xfrm>
              <a:off x="4630738" y="3368676"/>
              <a:ext cx="14288" cy="23813"/>
            </a:xfrm>
            <a:custGeom>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b="b" l="0" r="r" t="0"/>
              <a:pathLst>
                <a:path h="62" w="34">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4" name="chenying0907 811"/>
            <p:cNvSpPr/>
            <p:nvPr/>
          </p:nvSpPr>
          <p:spPr bwMode="auto">
            <a:xfrm>
              <a:off x="4657726" y="3365501"/>
              <a:ext cx="12700" cy="28575"/>
            </a:xfrm>
            <a:custGeom>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b="b" l="0" r="r" t="0"/>
              <a:pathLst>
                <a:path h="72" w="3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5" name="chenying0907 812"/>
            <p:cNvSpPr/>
            <p:nvPr/>
          </p:nvSpPr>
          <p:spPr bwMode="auto">
            <a:xfrm>
              <a:off x="4687888" y="3367088"/>
              <a:ext cx="7938" cy="23813"/>
            </a:xfrm>
            <a:custGeom>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b="b" l="0" r="r" t="0"/>
              <a:pathLst>
                <a:path h="57" w="23">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6" name="chenying0907 813"/>
            <p:cNvSpPr/>
            <p:nvPr/>
          </p:nvSpPr>
          <p:spPr bwMode="auto">
            <a:xfrm>
              <a:off x="4667251" y="3168651"/>
              <a:ext cx="19050" cy="55563"/>
            </a:xfrm>
            <a:custGeom>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b="b" l="0" r="r" t="0"/>
              <a:pathLst>
                <a:path h="141" w="45">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7" name="chenying0907 814"/>
            <p:cNvSpPr/>
            <p:nvPr/>
          </p:nvSpPr>
          <p:spPr bwMode="auto">
            <a:xfrm>
              <a:off x="4686301" y="3151188"/>
              <a:ext cx="34925" cy="95250"/>
            </a:xfrm>
            <a:custGeom>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b="b" l="0" r="r" t="0"/>
              <a:pathLst>
                <a:path h="239" w="88">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8" name="chenying0907 815"/>
            <p:cNvSpPr/>
            <p:nvPr/>
          </p:nvSpPr>
          <p:spPr bwMode="auto">
            <a:xfrm>
              <a:off x="4711701" y="3162301"/>
              <a:ext cx="38100" cy="98425"/>
            </a:xfrm>
            <a:custGeom>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b="b" l="0" r="r" t="0"/>
              <a:pathLst>
                <a:path h="246" w="95">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59" name="chenying0907 816"/>
            <p:cNvSpPr/>
            <p:nvPr/>
          </p:nvSpPr>
          <p:spPr bwMode="auto">
            <a:xfrm>
              <a:off x="4737101" y="3182938"/>
              <a:ext cx="33338" cy="90488"/>
            </a:xfrm>
            <a:custGeom>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b="b" l="0" r="r" t="0"/>
              <a:pathLst>
                <a:path h="228" w="84">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0" name="chenying0907 817"/>
            <p:cNvSpPr/>
            <p:nvPr/>
          </p:nvSpPr>
          <p:spPr bwMode="auto">
            <a:xfrm>
              <a:off x="4762501" y="3200401"/>
              <a:ext cx="26988" cy="95250"/>
            </a:xfrm>
            <a:custGeom>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b="b" l="0" r="r" t="0"/>
              <a:pathLst>
                <a:path h="241" w="70">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1" name="chenying0907 818"/>
            <p:cNvSpPr/>
            <p:nvPr/>
          </p:nvSpPr>
          <p:spPr bwMode="auto">
            <a:xfrm>
              <a:off x="4786313" y="3222626"/>
              <a:ext cx="31750" cy="88900"/>
            </a:xfrm>
            <a:custGeom>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b="b" l="0" r="r" t="0"/>
              <a:pathLst>
                <a:path h="224" w="79">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2" name="chenying0907 819"/>
            <p:cNvSpPr/>
            <p:nvPr/>
          </p:nvSpPr>
          <p:spPr bwMode="auto">
            <a:xfrm>
              <a:off x="4808538" y="3241676"/>
              <a:ext cx="34925" cy="90488"/>
            </a:xfrm>
            <a:custGeom>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b="b" l="0" r="r" t="0"/>
              <a:pathLst>
                <a:path h="226" w="8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3" name="chenying0907 820"/>
            <p:cNvSpPr/>
            <p:nvPr/>
          </p:nvSpPr>
          <p:spPr bwMode="auto">
            <a:xfrm>
              <a:off x="4840288" y="3263901"/>
              <a:ext cx="23813" cy="85725"/>
            </a:xfrm>
            <a:custGeom>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b="b" l="0" r="r" t="0"/>
              <a:pathLst>
                <a:path h="213" w="57">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4" name="chenying0907 821"/>
            <p:cNvSpPr/>
            <p:nvPr/>
          </p:nvSpPr>
          <p:spPr bwMode="auto">
            <a:xfrm>
              <a:off x="4862513" y="3275013"/>
              <a:ext cx="20638" cy="84138"/>
            </a:xfrm>
            <a:custGeom>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b="b" l="0" r="r" t="0"/>
              <a:pathLst>
                <a:path h="211" w="54">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5" name="chenying0907 822"/>
            <p:cNvSpPr/>
            <p:nvPr/>
          </p:nvSpPr>
          <p:spPr bwMode="auto">
            <a:xfrm>
              <a:off x="4884738" y="3289301"/>
              <a:ext cx="25400" cy="73025"/>
            </a:xfrm>
            <a:custGeom>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b="b" l="0" r="r" t="0"/>
              <a:pathLst>
                <a:path h="186" w="64">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6" name="chenying0907 823"/>
            <p:cNvSpPr/>
            <p:nvPr/>
          </p:nvSpPr>
          <p:spPr bwMode="auto">
            <a:xfrm>
              <a:off x="4305301" y="3478213"/>
              <a:ext cx="9525" cy="25400"/>
            </a:xfrm>
            <a:custGeom>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b="b" l="0" r="r" t="0"/>
              <a:pathLst>
                <a:path h="64" w="26">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7" name="chenying0907 824"/>
            <p:cNvSpPr/>
            <p:nvPr/>
          </p:nvSpPr>
          <p:spPr bwMode="auto">
            <a:xfrm>
              <a:off x="4319588" y="3497263"/>
              <a:ext cx="9525" cy="31750"/>
            </a:xfrm>
            <a:custGeom>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b="b" l="0" r="r" t="0"/>
              <a:pathLst>
                <a:path h="79" w="22">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8" name="chenying0907 825"/>
            <p:cNvSpPr/>
            <p:nvPr/>
          </p:nvSpPr>
          <p:spPr bwMode="auto">
            <a:xfrm>
              <a:off x="4338638" y="3503613"/>
              <a:ext cx="7938" cy="31750"/>
            </a:xfrm>
            <a:custGeom>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b="b" l="0" r="r" t="0"/>
              <a:pathLst>
                <a:path h="80" w="23">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69" name="chenying0907 826"/>
            <p:cNvSpPr/>
            <p:nvPr/>
          </p:nvSpPr>
          <p:spPr bwMode="auto">
            <a:xfrm>
              <a:off x="4364038" y="3490913"/>
              <a:ext cx="4763" cy="22225"/>
            </a:xfrm>
            <a:custGeom>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b="b" l="0" r="r" t="0"/>
              <a:pathLst>
                <a:path h="57" w="12">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0" name="chenying0907 827"/>
            <p:cNvSpPr/>
            <p:nvPr/>
          </p:nvSpPr>
          <p:spPr bwMode="auto">
            <a:xfrm>
              <a:off x="4368801" y="3552826"/>
              <a:ext cx="6350" cy="28575"/>
            </a:xfrm>
            <a:custGeom>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b="b" l="0" r="r" t="0"/>
              <a:pathLst>
                <a:path h="72" w="19">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1" name="chenying0907 828"/>
            <p:cNvSpPr/>
            <p:nvPr/>
          </p:nvSpPr>
          <p:spPr bwMode="auto">
            <a:xfrm>
              <a:off x="4384676" y="3568701"/>
              <a:ext cx="7938" cy="31750"/>
            </a:xfrm>
            <a:custGeom>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b="b" l="0" r="r" t="0"/>
              <a:pathLst>
                <a:path h="80" w="19">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2" name="chenying0907 829"/>
            <p:cNvSpPr/>
            <p:nvPr/>
          </p:nvSpPr>
          <p:spPr bwMode="auto">
            <a:xfrm>
              <a:off x="4400551" y="3581401"/>
              <a:ext cx="4763" cy="22225"/>
            </a:xfrm>
            <a:custGeom>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b="b" l="0" r="r" t="0"/>
              <a:pathLst>
                <a:path h="54" w="12">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3" name="chenying0907 830"/>
            <p:cNvSpPr/>
            <p:nvPr/>
          </p:nvSpPr>
          <p:spPr bwMode="auto">
            <a:xfrm>
              <a:off x="4422776" y="3571876"/>
              <a:ext cx="4763" cy="14288"/>
            </a:xfrm>
            <a:custGeom>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38" w="12">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4" name="chenying0907 831"/>
            <p:cNvSpPr/>
            <p:nvPr/>
          </p:nvSpPr>
          <p:spPr bwMode="auto">
            <a:xfrm>
              <a:off x="4430713" y="3629026"/>
              <a:ext cx="11113" cy="23813"/>
            </a:xfrm>
            <a:custGeom>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b="b" l="0" r="r" t="0"/>
              <a:pathLst>
                <a:path h="60" w="27">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5" name="chenying0907 832"/>
            <p:cNvSpPr/>
            <p:nvPr/>
          </p:nvSpPr>
          <p:spPr bwMode="auto">
            <a:xfrm>
              <a:off x="4441826" y="3636963"/>
              <a:ext cx="11113" cy="25400"/>
            </a:xfrm>
            <a:custGeom>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b="b" l="0" r="r" t="0"/>
              <a:pathLst>
                <a:path h="64" w="27">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6" name="chenying0907 833"/>
            <p:cNvSpPr/>
            <p:nvPr/>
          </p:nvSpPr>
          <p:spPr bwMode="auto">
            <a:xfrm>
              <a:off x="4467226" y="3646488"/>
              <a:ext cx="4763" cy="25400"/>
            </a:xfrm>
            <a:custGeom>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b="b" l="0" r="r" t="0"/>
              <a:pathLst>
                <a:path h="64" w="12">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7" name="chenying0907 834"/>
            <p:cNvSpPr/>
            <p:nvPr/>
          </p:nvSpPr>
          <p:spPr bwMode="auto">
            <a:xfrm>
              <a:off x="4483101" y="3641726"/>
              <a:ext cx="6350" cy="15875"/>
            </a:xfrm>
            <a:custGeom>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b="b" l="0" r="r" t="0"/>
              <a:pathLst>
                <a:path h="38" w="15">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8" name="chenying0907 835"/>
            <p:cNvSpPr/>
            <p:nvPr/>
          </p:nvSpPr>
          <p:spPr bwMode="auto">
            <a:xfrm>
              <a:off x="4492626" y="3687763"/>
              <a:ext cx="4763" cy="20638"/>
            </a:xfrm>
            <a:custGeom>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b="b" l="0" r="r" t="0"/>
              <a:pathLst>
                <a:path h="52" w="11">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79" name="chenying0907 836"/>
            <p:cNvSpPr/>
            <p:nvPr/>
          </p:nvSpPr>
          <p:spPr bwMode="auto">
            <a:xfrm>
              <a:off x="4505326" y="3698876"/>
              <a:ext cx="4763" cy="30163"/>
            </a:xfrm>
            <a:custGeom>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b="b" l="0" r="r" t="0"/>
              <a:pathLst>
                <a:path h="76" w="15">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0" name="chenying0907 837"/>
            <p:cNvSpPr/>
            <p:nvPr/>
          </p:nvSpPr>
          <p:spPr bwMode="auto">
            <a:xfrm>
              <a:off x="4522788" y="3714751"/>
              <a:ext cx="6350" cy="19050"/>
            </a:xfrm>
            <a:custGeom>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b="b" l="0" r="r" t="0"/>
              <a:pathLst>
                <a:path h="48" w="16">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1" name="chenying0907 838"/>
            <p:cNvSpPr/>
            <p:nvPr/>
          </p:nvSpPr>
          <p:spPr bwMode="auto">
            <a:xfrm>
              <a:off x="4538663" y="3703638"/>
              <a:ext cx="4763" cy="19050"/>
            </a:xfrm>
            <a:custGeom>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45" w="10">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2" name="chenying0907 839"/>
            <p:cNvSpPr/>
            <p:nvPr/>
          </p:nvSpPr>
          <p:spPr bwMode="auto">
            <a:xfrm>
              <a:off x="4575176" y="3678238"/>
              <a:ext cx="6350" cy="19050"/>
            </a:xfrm>
            <a:custGeom>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b="b" l="0" r="r" t="0"/>
              <a:pathLst>
                <a:path h="49" w="16">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3" name="chenying0907 840"/>
            <p:cNvSpPr/>
            <p:nvPr/>
          </p:nvSpPr>
          <p:spPr bwMode="auto">
            <a:xfrm>
              <a:off x="4592638" y="3678238"/>
              <a:ext cx="6350" cy="17463"/>
            </a:xfrm>
            <a:custGeom>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b="b" l="0" r="r" t="0"/>
              <a:pathLst>
                <a:path h="41" w="15">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4" name="chenying0907 841"/>
            <p:cNvSpPr/>
            <p:nvPr/>
          </p:nvSpPr>
          <p:spPr bwMode="auto">
            <a:xfrm>
              <a:off x="4608513" y="3670301"/>
              <a:ext cx="4763" cy="19050"/>
            </a:xfrm>
            <a:custGeom>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b="b" l="0" r="r" t="0"/>
              <a:pathLst>
                <a:path h="46" w="13">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5" name="chenying0907 842"/>
            <p:cNvSpPr/>
            <p:nvPr/>
          </p:nvSpPr>
          <p:spPr bwMode="auto">
            <a:xfrm>
              <a:off x="4629151" y="3640138"/>
              <a:ext cx="4763" cy="22225"/>
            </a:xfrm>
            <a:custGeom>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b="b" l="0" r="r" t="0"/>
              <a:pathLst>
                <a:path h="56" w="12">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6" name="chenying0907 843"/>
            <p:cNvSpPr/>
            <p:nvPr/>
          </p:nvSpPr>
          <p:spPr bwMode="auto">
            <a:xfrm>
              <a:off x="4648201" y="3641726"/>
              <a:ext cx="6350" cy="17463"/>
            </a:xfrm>
            <a:custGeom>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b="b" l="0" r="r" t="0"/>
              <a:pathLst>
                <a:path h="42" w="16">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7" name="chenying0907 844"/>
            <p:cNvSpPr/>
            <p:nvPr/>
          </p:nvSpPr>
          <p:spPr bwMode="auto">
            <a:xfrm>
              <a:off x="4668838" y="3640138"/>
              <a:ext cx="4763" cy="14288"/>
            </a:xfrm>
            <a:custGeom>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b="b" l="0" r="r" t="0"/>
              <a:pathLst>
                <a:path h="38" w="10">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8" name="chenying0907 845"/>
            <p:cNvSpPr/>
            <p:nvPr/>
          </p:nvSpPr>
          <p:spPr bwMode="auto">
            <a:xfrm>
              <a:off x="4689476" y="3586163"/>
              <a:ext cx="6350" cy="23813"/>
            </a:xfrm>
            <a:custGeom>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b="b" l="0" r="r" t="0"/>
              <a:pathLst>
                <a:path h="57" w="1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89" name="chenying0907 846"/>
            <p:cNvSpPr/>
            <p:nvPr/>
          </p:nvSpPr>
          <p:spPr bwMode="auto">
            <a:xfrm>
              <a:off x="4702176" y="3587751"/>
              <a:ext cx="9525" cy="25400"/>
            </a:xfrm>
            <a:custGeom>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b="b" l="0" r="r" t="0"/>
              <a:pathLst>
                <a:path h="61" w="2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0" name="chenying0907 847"/>
            <p:cNvSpPr/>
            <p:nvPr/>
          </p:nvSpPr>
          <p:spPr bwMode="auto">
            <a:xfrm>
              <a:off x="4721226" y="3589338"/>
              <a:ext cx="6350" cy="25400"/>
            </a:xfrm>
            <a:custGeom>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b="b" l="0" r="r" t="0"/>
              <a:pathLst>
                <a:path h="61" w="17">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1" name="chenying0907 848"/>
            <p:cNvSpPr/>
            <p:nvPr/>
          </p:nvSpPr>
          <p:spPr bwMode="auto">
            <a:xfrm>
              <a:off x="4748213" y="3521076"/>
              <a:ext cx="3175" cy="30163"/>
            </a:xfrm>
            <a:custGeom>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b="b" l="0" r="r" t="0"/>
              <a:pathLst>
                <a:path h="76" w="12">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2" name="chenying0907 849"/>
            <p:cNvSpPr/>
            <p:nvPr/>
          </p:nvSpPr>
          <p:spPr bwMode="auto">
            <a:xfrm>
              <a:off x="4762501" y="3519488"/>
              <a:ext cx="6350" cy="25400"/>
            </a:xfrm>
            <a:custGeom>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b="b" l="0" r="r" t="0"/>
              <a:pathLst>
                <a:path h="62" w="16">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3" name="chenying0907 850"/>
            <p:cNvSpPr/>
            <p:nvPr/>
          </p:nvSpPr>
          <p:spPr bwMode="auto">
            <a:xfrm>
              <a:off x="4776788" y="3514726"/>
              <a:ext cx="6350" cy="22225"/>
            </a:xfrm>
            <a:custGeom>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b="b" l="0" r="r" t="0"/>
              <a:pathLst>
                <a:path h="56" w="17">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4" name="chenying0907 851"/>
            <p:cNvSpPr/>
            <p:nvPr/>
          </p:nvSpPr>
          <p:spPr bwMode="auto">
            <a:xfrm>
              <a:off x="4498976" y="3473451"/>
              <a:ext cx="7938" cy="22225"/>
            </a:xfrm>
            <a:custGeom>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b="b" l="0" r="r" t="0"/>
              <a:pathLst>
                <a:path h="56" w="19">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5" name="chenying0907 852"/>
            <p:cNvSpPr/>
            <p:nvPr/>
          </p:nvSpPr>
          <p:spPr bwMode="auto">
            <a:xfrm>
              <a:off x="4521201" y="3486151"/>
              <a:ext cx="7938" cy="38100"/>
            </a:xfrm>
            <a:custGeom>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b="b" l="0" r="r" t="0"/>
              <a:pathLst>
                <a:path h="95" w="18">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6" name="chenying0907 853"/>
            <p:cNvSpPr/>
            <p:nvPr/>
          </p:nvSpPr>
          <p:spPr bwMode="auto">
            <a:xfrm>
              <a:off x="4540251" y="3524251"/>
              <a:ext cx="6350" cy="30163"/>
            </a:xfrm>
            <a:custGeom>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b="b" l="0" r="r" t="0"/>
              <a:pathLst>
                <a:path h="76" w="1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7" name="chenying0907 854"/>
            <p:cNvSpPr/>
            <p:nvPr/>
          </p:nvSpPr>
          <p:spPr bwMode="auto">
            <a:xfrm>
              <a:off x="4629151" y="3451226"/>
              <a:ext cx="4763" cy="25400"/>
            </a:xfrm>
            <a:custGeom>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b="b" l="0" r="r" t="0"/>
              <a:pathLst>
                <a:path h="65" w="12">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8" name="chenying0907 855"/>
            <p:cNvSpPr/>
            <p:nvPr/>
          </p:nvSpPr>
          <p:spPr bwMode="auto">
            <a:xfrm>
              <a:off x="4657726" y="3457576"/>
              <a:ext cx="6350" cy="20638"/>
            </a:xfrm>
            <a:custGeom>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b="b" l="0" r="r" t="0"/>
              <a:pathLst>
                <a:path h="52" w="16">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199" name="chenying0907 856"/>
            <p:cNvSpPr/>
            <p:nvPr/>
          </p:nvSpPr>
          <p:spPr bwMode="auto">
            <a:xfrm>
              <a:off x="4686301" y="3459163"/>
              <a:ext cx="4763" cy="28575"/>
            </a:xfrm>
            <a:custGeom>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b="b" l="0" r="r" t="0"/>
              <a:pathLst>
                <a:path h="72" w="15">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0" name="chenying0907 857"/>
            <p:cNvSpPr/>
            <p:nvPr/>
          </p:nvSpPr>
          <p:spPr bwMode="auto">
            <a:xfrm>
              <a:off x="4621213" y="3276601"/>
              <a:ext cx="4763" cy="22225"/>
            </a:xfrm>
            <a:custGeom>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b="b" l="0" r="r" t="0"/>
              <a:pathLst>
                <a:path h="56" w="14">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1" name="chenying0907 858"/>
            <p:cNvSpPr/>
            <p:nvPr/>
          </p:nvSpPr>
          <p:spPr bwMode="auto">
            <a:xfrm>
              <a:off x="4646613" y="3281363"/>
              <a:ext cx="7938" cy="19050"/>
            </a:xfrm>
            <a:custGeom>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b="b" l="0" r="r" t="0"/>
              <a:pathLst>
                <a:path h="48" w="20">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2" name="chenying0907 859"/>
            <p:cNvSpPr/>
            <p:nvPr/>
          </p:nvSpPr>
          <p:spPr bwMode="auto">
            <a:xfrm>
              <a:off x="4673601" y="3286126"/>
              <a:ext cx="6350" cy="22225"/>
            </a:xfrm>
            <a:custGeom>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b="b" l="0" r="r" t="0"/>
              <a:pathLst>
                <a:path h="57" w="16">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3" name="chenying0907 860"/>
            <p:cNvSpPr/>
            <p:nvPr/>
          </p:nvSpPr>
          <p:spPr bwMode="auto">
            <a:xfrm>
              <a:off x="4757738" y="3371851"/>
              <a:ext cx="4763" cy="26988"/>
            </a:xfrm>
            <a:custGeom>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b="b" l="0" r="r" t="0"/>
              <a:pathLst>
                <a:path h="68" w="12">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4" name="chenying0907 861"/>
            <p:cNvSpPr/>
            <p:nvPr/>
          </p:nvSpPr>
          <p:spPr bwMode="auto">
            <a:xfrm>
              <a:off x="4781551" y="3379788"/>
              <a:ext cx="7938" cy="14288"/>
            </a:xfrm>
            <a:custGeom>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b="b" l="0" r="r" t="0"/>
              <a:pathLst>
                <a:path h="35" w="18">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5" name="chenying0907 862"/>
            <p:cNvSpPr/>
            <p:nvPr/>
          </p:nvSpPr>
          <p:spPr bwMode="auto">
            <a:xfrm>
              <a:off x="4351338" y="3216276"/>
              <a:ext cx="368300" cy="204788"/>
            </a:xfrm>
            <a:custGeom>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b="b" l="0" r="r" t="0"/>
              <a:pathLst>
                <a:path h="517" w="925">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6" name="chenying0907 863"/>
            <p:cNvSpPr>
              <a:spLocks noEditPoints="1"/>
            </p:cNvSpPr>
            <p:nvPr/>
          </p:nvSpPr>
          <p:spPr bwMode="auto">
            <a:xfrm>
              <a:off x="4281488" y="3422651"/>
              <a:ext cx="115888" cy="122238"/>
            </a:xfrm>
            <a:custGeom>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b="b" l="0" r="r" t="0"/>
              <a:pathLst>
                <a:path h="307" w="293">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7" name="chenying0907 864"/>
            <p:cNvSpPr>
              <a:spLocks noEditPoints="1"/>
            </p:cNvSpPr>
            <p:nvPr/>
          </p:nvSpPr>
          <p:spPr bwMode="auto">
            <a:xfrm>
              <a:off x="4343401" y="3497263"/>
              <a:ext cx="115888" cy="122238"/>
            </a:xfrm>
            <a:custGeom>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b="b" l="0" r="r" t="0"/>
              <a:pathLst>
                <a:path h="307" w="293">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8" name="chenying0907 865"/>
            <p:cNvSpPr>
              <a:spLocks noEditPoints="1"/>
            </p:cNvSpPr>
            <p:nvPr/>
          </p:nvSpPr>
          <p:spPr bwMode="auto">
            <a:xfrm>
              <a:off x="4410076" y="3570288"/>
              <a:ext cx="106363" cy="111125"/>
            </a:xfrm>
            <a:custGeom>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b="b" l="0" r="r" t="0"/>
              <a:pathLst>
                <a:path h="281" w="268">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09" name="chenying0907 866"/>
            <p:cNvSpPr>
              <a:spLocks noEditPoints="1"/>
            </p:cNvSpPr>
            <p:nvPr/>
          </p:nvSpPr>
          <p:spPr bwMode="auto">
            <a:xfrm>
              <a:off x="4471988" y="3636963"/>
              <a:ext cx="96838" cy="103188"/>
            </a:xfrm>
            <a:custGeom>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b="b" l="0" r="r" t="0"/>
              <a:pathLst>
                <a:path h="260" w="246">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0" name="chenying0907 867"/>
            <p:cNvSpPr/>
            <p:nvPr/>
          </p:nvSpPr>
          <p:spPr bwMode="auto">
            <a:xfrm>
              <a:off x="4233863" y="3363913"/>
              <a:ext cx="76200" cy="95250"/>
            </a:xfrm>
            <a:custGeom>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b="b" l="0" r="r" t="0"/>
              <a:pathLst>
                <a:path h="239" w="190">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1" name="chenying0907 868"/>
            <p:cNvSpPr/>
            <p:nvPr/>
          </p:nvSpPr>
          <p:spPr bwMode="auto">
            <a:xfrm>
              <a:off x="4421188" y="3222626"/>
              <a:ext cx="46038" cy="36513"/>
            </a:xfrm>
            <a:custGeom>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b="b" l="0" r="r" t="0"/>
              <a:pathLst>
                <a:path h="94" w="119">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2" name="chenying0907 869"/>
            <p:cNvSpPr>
              <a:spLocks noEditPoints="1"/>
            </p:cNvSpPr>
            <p:nvPr/>
          </p:nvSpPr>
          <p:spPr bwMode="auto">
            <a:xfrm>
              <a:off x="4148138" y="3128963"/>
              <a:ext cx="312738" cy="266700"/>
            </a:xfrm>
            <a:custGeom>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b="b" l="0" r="r" t="0"/>
              <a:pathLst>
                <a:path h="670" w="786">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3" name="chenying0907 870"/>
            <p:cNvSpPr>
              <a:spLocks noEditPoints="1"/>
            </p:cNvSpPr>
            <p:nvPr/>
          </p:nvSpPr>
          <p:spPr bwMode="auto">
            <a:xfrm>
              <a:off x="4635501" y="3128963"/>
              <a:ext cx="311150" cy="266700"/>
            </a:xfrm>
            <a:custGeom>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b="b" l="0" r="r" t="0"/>
              <a:pathLst>
                <a:path h="670" w="786">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4" name="chenying0907 871"/>
            <p:cNvSpPr/>
            <p:nvPr/>
          </p:nvSpPr>
          <p:spPr bwMode="auto">
            <a:xfrm>
              <a:off x="4554538" y="3389313"/>
              <a:ext cx="261938" cy="327025"/>
            </a:xfrm>
            <a:custGeom>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b="b" l="0" r="r" t="0"/>
              <a:pathLst>
                <a:path h="823" w="659">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sp>
          <p:nvSpPr>
            <p:cNvPr id="215" name="chenying0907 872"/>
            <p:cNvSpPr/>
            <p:nvPr/>
          </p:nvSpPr>
          <p:spPr bwMode="auto">
            <a:xfrm>
              <a:off x="4781551" y="3371851"/>
              <a:ext cx="85725" cy="120650"/>
            </a:xfrm>
            <a:custGeom>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b="b" l="0" r="r" t="0"/>
              <a:pathLst>
                <a:path h="301" w="216">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anchor="t" anchorCtr="0" bIns="81255" compatLnSpc="1" lIns="162510" numCol="1" rIns="162510" tIns="81255" vert="horz" wrap="square">
              <a:prstTxWarp prst="textNoShape">
                <a:avLst/>
              </a:prstTxWarp>
            </a:bodyPr>
            <a:lstStyle/>
            <a:p>
              <a:endParaRPr altLang="en-US" lang="zh-CN" sz="3199">
                <a:latin charset="-122" panose="020b0503020204020204" pitchFamily="34" typeface="微软雅黑"/>
                <a:ea charset="-122" panose="020b0503020204020204" pitchFamily="34" typeface="微软雅黑"/>
              </a:endParaRPr>
            </a:p>
          </p:txBody>
        </p:sp>
      </p:grpSp>
      <p:sp>
        <p:nvSpPr>
          <p:cNvPr id="216" name="PA_椭圆 31"/>
          <p:cNvSpPr/>
          <p:nvPr>
            <p:custDataLst>
              <p:tags r:id="rId6"/>
            </p:custDataLst>
          </p:nvPr>
        </p:nvSpPr>
        <p:spPr>
          <a:xfrm>
            <a:off x="1200969" y="3876782"/>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17" name="PA_矩形 216"/>
          <p:cNvSpPr/>
          <p:nvPr>
            <p:custDataLst>
              <p:tags r:id="rId7"/>
            </p:custDataLst>
          </p:nvPr>
        </p:nvSpPr>
        <p:spPr>
          <a:xfrm>
            <a:off x="1539600" y="4451786"/>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27" name="PA_文本框 226"/>
          <p:cNvSpPr txBox="1"/>
          <p:nvPr>
            <p:custDataLst>
              <p:tags r:id="rId8"/>
            </p:custDataLst>
          </p:nvPr>
        </p:nvSpPr>
        <p:spPr>
          <a:xfrm>
            <a:off x="1656683" y="4014775"/>
            <a:ext cx="2248754"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
        <p:nvSpPr>
          <p:cNvPr id="228" name="PA_椭圆 31"/>
          <p:cNvSpPr/>
          <p:nvPr>
            <p:custDataLst>
              <p:tags r:id="rId9"/>
            </p:custDataLst>
          </p:nvPr>
        </p:nvSpPr>
        <p:spPr>
          <a:xfrm>
            <a:off x="4493045" y="3876782"/>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anose="020b0503020204020204" pitchFamily="34" typeface="微软雅黑"/>
            </a:endParaRPr>
          </a:p>
        </p:txBody>
      </p:sp>
      <p:sp>
        <p:nvSpPr>
          <p:cNvPr id="229" name="PA_矩形 228"/>
          <p:cNvSpPr/>
          <p:nvPr>
            <p:custDataLst>
              <p:tags r:id="rId10"/>
            </p:custDataLst>
          </p:nvPr>
        </p:nvSpPr>
        <p:spPr>
          <a:xfrm>
            <a:off x="4831675" y="4451786"/>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30" name="PA_文本框 229"/>
          <p:cNvSpPr txBox="1"/>
          <p:nvPr>
            <p:custDataLst>
              <p:tags r:id="rId11"/>
            </p:custDataLst>
          </p:nvPr>
        </p:nvSpPr>
        <p:spPr>
          <a:xfrm>
            <a:off x="4948759" y="4014775"/>
            <a:ext cx="2365838"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
        <p:nvSpPr>
          <p:cNvPr id="231" name="PA_椭圆 31"/>
          <p:cNvSpPr/>
          <p:nvPr>
            <p:custDataLst>
              <p:tags r:id="rId12"/>
            </p:custDataLst>
          </p:nvPr>
        </p:nvSpPr>
        <p:spPr>
          <a:xfrm>
            <a:off x="7772638" y="3820645"/>
            <a:ext cx="2930454" cy="1664453"/>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solidFill>
                <a:schemeClr val="tx1"/>
              </a:solidFill>
              <a:latin charset="-122" panose="020b0503020204020204" pitchFamily="34" typeface="微软雅黑"/>
              <a:ea charset="-122" pitchFamily="2" typeface="微软雅黑"/>
            </a:endParaRPr>
          </a:p>
        </p:txBody>
      </p:sp>
      <p:sp>
        <p:nvSpPr>
          <p:cNvPr id="232" name="PA_矩形 231"/>
          <p:cNvSpPr/>
          <p:nvPr>
            <p:custDataLst>
              <p:tags r:id="rId13"/>
            </p:custDataLst>
          </p:nvPr>
        </p:nvSpPr>
        <p:spPr>
          <a:xfrm>
            <a:off x="8111268" y="4395650"/>
            <a:ext cx="2365838" cy="640080"/>
          </a:xfrm>
          <a:prstGeom prst="rect">
            <a:avLst/>
          </a:prstGeom>
        </p:spPr>
        <p:txBody>
          <a:bodyPr wrap="square">
            <a:spAutoFit/>
          </a:bodyPr>
          <a:lstStyle/>
          <a:p>
            <a:pPr>
              <a:lnSpc>
                <a:spcPct val="15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 请在这里输入文字信息请在这里输入文字信息请在这里输入。 </a:t>
            </a:r>
          </a:p>
        </p:txBody>
      </p:sp>
      <p:sp>
        <p:nvSpPr>
          <p:cNvPr id="233" name="PA_文本框 232"/>
          <p:cNvSpPr txBox="1"/>
          <p:nvPr>
            <p:custDataLst>
              <p:tags r:id="rId14"/>
            </p:custDataLst>
          </p:nvPr>
        </p:nvSpPr>
        <p:spPr>
          <a:xfrm>
            <a:off x="8228354" y="3958638"/>
            <a:ext cx="2373455" cy="497738"/>
          </a:xfrm>
          <a:prstGeom prst="rect">
            <a:avLst/>
          </a:prstGeom>
          <a:noFill/>
        </p:spPr>
        <p:txBody>
          <a:bodyPr rtlCol="0" wrap="square">
            <a:spAutoFit/>
          </a:bodyPr>
          <a:lstStyle/>
          <a:p>
            <a:r>
              <a:rPr altLang="zh-CN" lang="en-US" sz="2666">
                <a:solidFill>
                  <a:schemeClr val="tx1">
                    <a:lumMod val="75000"/>
                    <a:lumOff val="25000"/>
                  </a:schemeClr>
                </a:solidFill>
                <a:latin charset="-128" pitchFamily="2" typeface="落落补 汤圆"/>
                <a:ea charset="-128" pitchFamily="2" typeface="落落补 汤圆"/>
                <a:cs charset="-128" pitchFamily="2" typeface="落落补 汤圆"/>
              </a:rPr>
              <a:t>POWERPOINT</a:t>
            </a:r>
          </a:p>
        </p:txBody>
      </p:sp>
    </p:spTree>
    <p:extLst>
      <p:ext uri="{BB962C8B-B14F-4D97-AF65-F5344CB8AC3E}">
        <p14:creationId val="3226504033"/>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30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53" presetSubtype="0">
                                  <p:stCondLst>
                                    <p:cond delay="60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par>
                                <p:cTn fill="hold" id="15" nodeType="withEffect" presetClass="entr" presetID="53" presetSubtype="0">
                                  <p:stCondLst>
                                    <p:cond delay="90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22" presetSubtype="8">
                                  <p:stCondLst>
                                    <p:cond delay="1200"/>
                                  </p:stCondLst>
                                  <p:childTnLst>
                                    <p:set>
                                      <p:cBhvr>
                                        <p:cTn dur="1" fill="hold" id="21">
                                          <p:stCondLst>
                                            <p:cond delay="0"/>
                                          </p:stCondLst>
                                        </p:cTn>
                                        <p:tgtEl>
                                          <p:spTgt spid="216"/>
                                        </p:tgtEl>
                                        <p:attrNameLst>
                                          <p:attrName>style.visibility</p:attrName>
                                        </p:attrNameLst>
                                      </p:cBhvr>
                                      <p:to>
                                        <p:strVal val="visible"/>
                                      </p:to>
                                    </p:set>
                                    <p:animEffect filter="wipe(left)" transition="in">
                                      <p:cBhvr>
                                        <p:cTn dur="500" id="22"/>
                                        <p:tgtEl>
                                          <p:spTgt spid="216"/>
                                        </p:tgtEl>
                                      </p:cBhvr>
                                    </p:animEffect>
                                  </p:childTnLst>
                                </p:cTn>
                              </p:par>
                              <p:par>
                                <p:cTn fill="hold" grpId="0" id="23" nodeType="withEffect" presetClass="entr" presetID="22" presetSubtype="8">
                                  <p:stCondLst>
                                    <p:cond delay="1500"/>
                                  </p:stCondLst>
                                  <p:childTnLst>
                                    <p:set>
                                      <p:cBhvr>
                                        <p:cTn dur="1" fill="hold" id="24">
                                          <p:stCondLst>
                                            <p:cond delay="0"/>
                                          </p:stCondLst>
                                        </p:cTn>
                                        <p:tgtEl>
                                          <p:spTgt spid="217"/>
                                        </p:tgtEl>
                                        <p:attrNameLst>
                                          <p:attrName>style.visibility</p:attrName>
                                        </p:attrNameLst>
                                      </p:cBhvr>
                                      <p:to>
                                        <p:strVal val="visible"/>
                                      </p:to>
                                    </p:set>
                                    <p:animEffect filter="wipe(left)" transition="in">
                                      <p:cBhvr>
                                        <p:cTn dur="500" id="25"/>
                                        <p:tgtEl>
                                          <p:spTgt spid="217"/>
                                        </p:tgtEl>
                                      </p:cBhvr>
                                    </p:animEffect>
                                  </p:childTnLst>
                                </p:cTn>
                              </p:par>
                              <p:par>
                                <p:cTn fill="hold" grpId="0" id="26" nodeType="withEffect" presetClass="entr" presetID="22" presetSubtype="8">
                                  <p:stCondLst>
                                    <p:cond delay="1800"/>
                                  </p:stCondLst>
                                  <p:childTnLst>
                                    <p:set>
                                      <p:cBhvr>
                                        <p:cTn dur="1" fill="hold" id="27">
                                          <p:stCondLst>
                                            <p:cond delay="0"/>
                                          </p:stCondLst>
                                        </p:cTn>
                                        <p:tgtEl>
                                          <p:spTgt spid="227"/>
                                        </p:tgtEl>
                                        <p:attrNameLst>
                                          <p:attrName>style.visibility</p:attrName>
                                        </p:attrNameLst>
                                      </p:cBhvr>
                                      <p:to>
                                        <p:strVal val="visible"/>
                                      </p:to>
                                    </p:set>
                                    <p:animEffect filter="wipe(left)" transition="in">
                                      <p:cBhvr>
                                        <p:cTn dur="500" id="28"/>
                                        <p:tgtEl>
                                          <p:spTgt spid="227"/>
                                        </p:tgtEl>
                                      </p:cBhvr>
                                    </p:animEffect>
                                  </p:childTnLst>
                                </p:cTn>
                              </p:par>
                              <p:par>
                                <p:cTn fill="hold" grpId="0" id="29" nodeType="withEffect" presetClass="entr" presetID="22" presetSubtype="8">
                                  <p:stCondLst>
                                    <p:cond delay="2100"/>
                                  </p:stCondLst>
                                  <p:childTnLst>
                                    <p:set>
                                      <p:cBhvr>
                                        <p:cTn dur="1" fill="hold" id="30">
                                          <p:stCondLst>
                                            <p:cond delay="0"/>
                                          </p:stCondLst>
                                        </p:cTn>
                                        <p:tgtEl>
                                          <p:spTgt spid="228"/>
                                        </p:tgtEl>
                                        <p:attrNameLst>
                                          <p:attrName>style.visibility</p:attrName>
                                        </p:attrNameLst>
                                      </p:cBhvr>
                                      <p:to>
                                        <p:strVal val="visible"/>
                                      </p:to>
                                    </p:set>
                                    <p:animEffect filter="wipe(left)" transition="in">
                                      <p:cBhvr>
                                        <p:cTn dur="500" id="31"/>
                                        <p:tgtEl>
                                          <p:spTgt spid="228"/>
                                        </p:tgtEl>
                                      </p:cBhvr>
                                    </p:animEffect>
                                  </p:childTnLst>
                                </p:cTn>
                              </p:par>
                              <p:par>
                                <p:cTn fill="hold" grpId="0" id="32" nodeType="withEffect" presetClass="entr" presetID="22" presetSubtype="8">
                                  <p:stCondLst>
                                    <p:cond delay="2400"/>
                                  </p:stCondLst>
                                  <p:childTnLst>
                                    <p:set>
                                      <p:cBhvr>
                                        <p:cTn dur="1" fill="hold" id="33">
                                          <p:stCondLst>
                                            <p:cond delay="0"/>
                                          </p:stCondLst>
                                        </p:cTn>
                                        <p:tgtEl>
                                          <p:spTgt spid="229"/>
                                        </p:tgtEl>
                                        <p:attrNameLst>
                                          <p:attrName>style.visibility</p:attrName>
                                        </p:attrNameLst>
                                      </p:cBhvr>
                                      <p:to>
                                        <p:strVal val="visible"/>
                                      </p:to>
                                    </p:set>
                                    <p:animEffect filter="wipe(left)" transition="in">
                                      <p:cBhvr>
                                        <p:cTn dur="500" id="34"/>
                                        <p:tgtEl>
                                          <p:spTgt spid="229"/>
                                        </p:tgtEl>
                                      </p:cBhvr>
                                    </p:animEffect>
                                  </p:childTnLst>
                                </p:cTn>
                              </p:par>
                              <p:par>
                                <p:cTn fill="hold" grpId="0" id="35" nodeType="withEffect" presetClass="entr" presetID="22" presetSubtype="8">
                                  <p:stCondLst>
                                    <p:cond delay="2700"/>
                                  </p:stCondLst>
                                  <p:childTnLst>
                                    <p:set>
                                      <p:cBhvr>
                                        <p:cTn dur="1" fill="hold" id="36">
                                          <p:stCondLst>
                                            <p:cond delay="0"/>
                                          </p:stCondLst>
                                        </p:cTn>
                                        <p:tgtEl>
                                          <p:spTgt spid="230"/>
                                        </p:tgtEl>
                                        <p:attrNameLst>
                                          <p:attrName>style.visibility</p:attrName>
                                        </p:attrNameLst>
                                      </p:cBhvr>
                                      <p:to>
                                        <p:strVal val="visible"/>
                                      </p:to>
                                    </p:set>
                                    <p:animEffect filter="wipe(left)" transition="in">
                                      <p:cBhvr>
                                        <p:cTn dur="500" id="37"/>
                                        <p:tgtEl>
                                          <p:spTgt spid="230"/>
                                        </p:tgtEl>
                                      </p:cBhvr>
                                    </p:animEffect>
                                  </p:childTnLst>
                                </p:cTn>
                              </p:par>
                              <p:par>
                                <p:cTn fill="hold" grpId="0" id="38" nodeType="withEffect" presetClass="entr" presetID="22" presetSubtype="8">
                                  <p:stCondLst>
                                    <p:cond delay="3000"/>
                                  </p:stCondLst>
                                  <p:childTnLst>
                                    <p:set>
                                      <p:cBhvr>
                                        <p:cTn dur="1" fill="hold" id="39">
                                          <p:stCondLst>
                                            <p:cond delay="0"/>
                                          </p:stCondLst>
                                        </p:cTn>
                                        <p:tgtEl>
                                          <p:spTgt spid="231"/>
                                        </p:tgtEl>
                                        <p:attrNameLst>
                                          <p:attrName>style.visibility</p:attrName>
                                        </p:attrNameLst>
                                      </p:cBhvr>
                                      <p:to>
                                        <p:strVal val="visible"/>
                                      </p:to>
                                    </p:set>
                                    <p:animEffect filter="wipe(left)" transition="in">
                                      <p:cBhvr>
                                        <p:cTn dur="500" id="40"/>
                                        <p:tgtEl>
                                          <p:spTgt spid="231"/>
                                        </p:tgtEl>
                                      </p:cBhvr>
                                    </p:animEffect>
                                  </p:childTnLst>
                                </p:cTn>
                              </p:par>
                              <p:par>
                                <p:cTn fill="hold" grpId="0" id="41" nodeType="withEffect" presetClass="entr" presetID="22" presetSubtype="8">
                                  <p:stCondLst>
                                    <p:cond delay="3300"/>
                                  </p:stCondLst>
                                  <p:childTnLst>
                                    <p:set>
                                      <p:cBhvr>
                                        <p:cTn dur="1" fill="hold" id="42">
                                          <p:stCondLst>
                                            <p:cond delay="0"/>
                                          </p:stCondLst>
                                        </p:cTn>
                                        <p:tgtEl>
                                          <p:spTgt spid="232"/>
                                        </p:tgtEl>
                                        <p:attrNameLst>
                                          <p:attrName>style.visibility</p:attrName>
                                        </p:attrNameLst>
                                      </p:cBhvr>
                                      <p:to>
                                        <p:strVal val="visible"/>
                                      </p:to>
                                    </p:set>
                                    <p:animEffect filter="wipe(left)" transition="in">
                                      <p:cBhvr>
                                        <p:cTn dur="500" id="43"/>
                                        <p:tgtEl>
                                          <p:spTgt spid="232"/>
                                        </p:tgtEl>
                                      </p:cBhvr>
                                    </p:animEffect>
                                  </p:childTnLst>
                                </p:cTn>
                              </p:par>
                              <p:par>
                                <p:cTn fill="hold" grpId="0" id="44" nodeType="withEffect" presetClass="entr" presetID="22" presetSubtype="8">
                                  <p:stCondLst>
                                    <p:cond delay="3600"/>
                                  </p:stCondLst>
                                  <p:childTnLst>
                                    <p:set>
                                      <p:cBhvr>
                                        <p:cTn dur="1" fill="hold" id="45">
                                          <p:stCondLst>
                                            <p:cond delay="0"/>
                                          </p:stCondLst>
                                        </p:cTn>
                                        <p:tgtEl>
                                          <p:spTgt spid="233"/>
                                        </p:tgtEl>
                                        <p:attrNameLst>
                                          <p:attrName>style.visibility</p:attrName>
                                        </p:attrNameLst>
                                      </p:cBhvr>
                                      <p:to>
                                        <p:strVal val="visible"/>
                                      </p:to>
                                    </p:set>
                                    <p:animEffect filter="wipe(left)" transition="in">
                                      <p:cBhvr>
                                        <p:cTn dur="500" id="46"/>
                                        <p:tgtEl>
                                          <p:spTgt spid="2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6"/>
      <p:bldP grpId="0" spid="217"/>
      <p:bldP grpId="0" spid="227"/>
      <p:bldP grpId="0" spid="228"/>
      <p:bldP grpId="0" spid="229"/>
      <p:bldP grpId="0" spid="230"/>
      <p:bldP grpId="0" spid="231"/>
      <p:bldP grpId="0" spid="232"/>
      <p:bldP grpId="0" spid="23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grpSp>
        <p:nvGrpSpPr>
          <p:cNvPr id="4" name="chenying0907 3"/>
          <p:cNvGrpSpPr/>
          <p:nvPr/>
        </p:nvGrpSpPr>
        <p:grpSpPr>
          <a:xfrm>
            <a:off x="6574744" y="3994023"/>
            <a:ext cx="1734699" cy="1296724"/>
            <a:chOff x="6574892" y="3994023"/>
            <a:chExt cx="1735234" cy="1296724"/>
          </a:xfrm>
          <a:solidFill>
            <a:srgbClr val="005188"/>
          </a:solidFill>
        </p:grpSpPr>
        <p:sp>
          <p:nvSpPr>
            <p:cNvPr id="5" name="椭圆 31"/>
            <p:cNvSpPr/>
            <p:nvPr/>
          </p:nvSpPr>
          <p:spPr>
            <a:xfrm rot="16200000">
              <a:off x="6794147" y="3774768"/>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5"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6"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1"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2"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3"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4"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5"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6"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7"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8"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9"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0"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1"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2"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3"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4"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5"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6"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7"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8"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49"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0"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1"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2"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53" name="chenying0907 52"/>
          <p:cNvGrpSpPr/>
          <p:nvPr/>
        </p:nvGrpSpPr>
        <p:grpSpPr>
          <a:xfrm>
            <a:off x="3434921" y="2243349"/>
            <a:ext cx="1734699" cy="1296724"/>
            <a:chOff x="3434100" y="2243349"/>
            <a:chExt cx="1735234" cy="1296724"/>
          </a:xfrm>
        </p:grpSpPr>
        <p:sp>
          <p:nvSpPr>
            <p:cNvPr id="54" name="椭圆 31"/>
            <p:cNvSpPr/>
            <p:nvPr/>
          </p:nvSpPr>
          <p:spPr>
            <a:xfrm rot="16200000">
              <a:off x="3653355" y="2024094"/>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7"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8"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59"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0"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1"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2"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3"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4"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5"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6"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7"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8"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69"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0"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1"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2"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3"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4"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chemeClr val="tx1">
                  <a:lumMod val="85000"/>
                  <a:lumOff val="15000"/>
                </a:schemeClr>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75"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chemeClr val="tx1">
                  <a:lumMod val="85000"/>
                  <a:lumOff val="15000"/>
                </a:schemeClr>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76" name="chenying0907 75"/>
          <p:cNvGrpSpPr/>
          <p:nvPr/>
        </p:nvGrpSpPr>
        <p:grpSpPr>
          <a:xfrm>
            <a:off x="5013903" y="2947061"/>
            <a:ext cx="1734699" cy="1296724"/>
            <a:chOff x="5013570" y="2947060"/>
            <a:chExt cx="1735234" cy="1296724"/>
          </a:xfrm>
          <a:solidFill>
            <a:srgbClr val="005188"/>
          </a:solidFill>
        </p:grpSpPr>
        <p:sp>
          <p:nvSpPr>
            <p:cNvPr id="77" name="椭圆 31"/>
            <p:cNvSpPr/>
            <p:nvPr/>
          </p:nvSpPr>
          <p:spPr>
            <a:xfrm rot="16200000">
              <a:off x="5232825" y="2727805"/>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0"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1"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2"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3"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4"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5"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6"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7"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8"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89"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0"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1"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2"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3"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4"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5"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6"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7"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8"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99"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0"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1"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2"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3"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4"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5"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6"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7"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8"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09"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0"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1"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2"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3"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4"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5"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6">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16"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solidFill>
                <a:schemeClr val="tx1">
                  <a:lumMod val="85000"/>
                  <a:lumOff val="15000"/>
                </a:schemeClr>
              </a:solidFill>
              <a:ln w="9525">
                <a:solidFill>
                  <a:schemeClr val="accent1"/>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17" name="chenying0907 116"/>
          <p:cNvGrpSpPr/>
          <p:nvPr/>
        </p:nvGrpSpPr>
        <p:grpSpPr>
          <a:xfrm>
            <a:off x="6417652" y="1820269"/>
            <a:ext cx="1734699" cy="1296724"/>
            <a:chOff x="6417751" y="1820268"/>
            <a:chExt cx="1735234" cy="1296724"/>
          </a:xfrm>
          <a:solidFill>
            <a:srgbClr val="005188"/>
          </a:solidFill>
        </p:grpSpPr>
        <p:sp>
          <p:nvSpPr>
            <p:cNvPr id="118" name="椭圆 31"/>
            <p:cNvSpPr/>
            <p:nvPr/>
          </p:nvSpPr>
          <p:spPr>
            <a:xfrm rot="16200000">
              <a:off x="6637006" y="1601013"/>
              <a:ext cx="1296724" cy="173523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1999">
                <a:solidFill>
                  <a:srgbClr val="605448"/>
                </a:solidFill>
                <a:latin charset="-122" panose="02000000000000000000" pitchFamily="2" typeface="方正静蕾简体"/>
                <a:ea charset="-122" panose="02000000000000000000" pitchFamily="2" typeface="方正静蕾简体"/>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1"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2"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3"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4"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5"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6"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7"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8"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29"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0"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1"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2"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3"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4"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5"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6"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7"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8"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39"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0"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solidFill>
                <a:schemeClr val="tx1">
                  <a:lumMod val="85000"/>
                  <a:lumOff val="15000"/>
                </a:schemeClr>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1"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solidFill>
                <a:schemeClr val="tx1">
                  <a:lumMod val="85000"/>
                  <a:lumOff val="15000"/>
                </a:schemeClr>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42"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solidFill>
                <a:schemeClr val="tx1">
                  <a:lumMod val="85000"/>
                  <a:lumOff val="15000"/>
                </a:schemeClr>
              </a:solidFill>
              <a:ln w="9525">
                <a:solidFill>
                  <a:schemeClr val="accent4"/>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43" name="chenying0907 142"/>
          <p:cNvGrpSpPr/>
          <p:nvPr/>
        </p:nvGrpSpPr>
        <p:grpSpPr>
          <a:xfrm>
            <a:off x="815547" y="2077641"/>
            <a:ext cx="2383878" cy="1106630"/>
            <a:chOff x="813917" y="2077640"/>
            <a:chExt cx="2384613" cy="1106629"/>
          </a:xfrm>
        </p:grpSpPr>
        <p:sp>
          <p:nvSpPr>
            <p:cNvPr id="144" name="文本框 16"/>
            <p:cNvSpPr txBox="1">
              <a:spLocks noChangeArrowheads="1"/>
            </p:cNvSpPr>
            <p:nvPr/>
          </p:nvSpPr>
          <p:spPr bwMode="auto">
            <a:xfrm>
              <a:off x="813917" y="2538131"/>
              <a:ext cx="237345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45" name="文本框 144"/>
            <p:cNvSpPr txBox="1"/>
            <p:nvPr/>
          </p:nvSpPr>
          <p:spPr>
            <a:xfrm>
              <a:off x="1774041" y="2077640"/>
              <a:ext cx="1424489" cy="396088"/>
            </a:xfrm>
            <a:prstGeom prst="rect">
              <a:avLst/>
            </a:prstGeom>
            <a:noFill/>
          </p:spPr>
          <p:txBody>
            <a:bodyPr rtlCol="0" wrap="square">
              <a:spAutoFit/>
            </a:bodyPr>
            <a:lstStyle/>
            <a:p>
              <a:pPr algn="r"/>
              <a:r>
                <a:rPr altLang="en-US" b="1" lang="zh-CN" sz="1999">
                  <a:solidFill>
                    <a:schemeClr val="accent4"/>
                  </a:solidFill>
                  <a:latin charset="-122" panose="020b0503020204020204" pitchFamily="34" typeface="微软雅黑"/>
                  <a:ea charset="-122" panose="020b0503020204020204" pitchFamily="34" typeface="微软雅黑"/>
                </a:rPr>
                <a:t>小标题</a:t>
              </a:r>
            </a:p>
          </p:txBody>
        </p:sp>
      </p:grpSp>
      <p:grpSp>
        <p:nvGrpSpPr>
          <p:cNvPr id="146" name="chenying0907 145"/>
          <p:cNvGrpSpPr/>
          <p:nvPr/>
        </p:nvGrpSpPr>
        <p:grpSpPr>
          <a:xfrm>
            <a:off x="2332379" y="3800038"/>
            <a:ext cx="2357035" cy="1090793"/>
            <a:chOff x="2331218" y="3800039"/>
            <a:chExt cx="2357762" cy="1090794"/>
          </a:xfrm>
        </p:grpSpPr>
        <p:sp>
          <p:nvSpPr>
            <p:cNvPr id="147" name="文本框 17"/>
            <p:cNvSpPr txBox="1">
              <a:spLocks noChangeArrowheads="1"/>
            </p:cNvSpPr>
            <p:nvPr/>
          </p:nvSpPr>
          <p:spPr bwMode="auto">
            <a:xfrm>
              <a:off x="2331217" y="4244694"/>
              <a:ext cx="2340466"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lgn="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48" name="文本框 147"/>
            <p:cNvSpPr txBox="1"/>
            <p:nvPr/>
          </p:nvSpPr>
          <p:spPr>
            <a:xfrm>
              <a:off x="3264491" y="3800039"/>
              <a:ext cx="1424489" cy="396088"/>
            </a:xfrm>
            <a:prstGeom prst="rect">
              <a:avLst/>
            </a:prstGeom>
            <a:noFill/>
          </p:spPr>
          <p:txBody>
            <a:bodyPr rtlCol="0" wrap="square">
              <a:spAutoFit/>
            </a:bodyPr>
            <a:lstStyle/>
            <a:p>
              <a:pPr algn="r"/>
              <a:r>
                <a:rPr altLang="en-US" b="1" lang="zh-CN" sz="1999">
                  <a:solidFill>
                    <a:schemeClr val="accent1"/>
                  </a:solidFill>
                  <a:latin charset="-122" panose="020b0503020204020204" pitchFamily="34" typeface="微软雅黑"/>
                  <a:ea charset="-122" panose="020b0503020204020204" pitchFamily="34" typeface="微软雅黑"/>
                </a:rPr>
                <a:t>小标题</a:t>
              </a:r>
            </a:p>
          </p:txBody>
        </p:sp>
      </p:grpSp>
      <p:grpSp>
        <p:nvGrpSpPr>
          <p:cNvPr id="149" name="chenying0907 148"/>
          <p:cNvGrpSpPr/>
          <p:nvPr/>
        </p:nvGrpSpPr>
        <p:grpSpPr>
          <a:xfrm>
            <a:off x="8244760" y="1734928"/>
            <a:ext cx="2666265" cy="1050835"/>
            <a:chOff x="8245422" y="1734929"/>
            <a:chExt cx="2667088" cy="1050835"/>
          </a:xfrm>
        </p:grpSpPr>
        <p:sp>
          <p:nvSpPr>
            <p:cNvPr id="150" name="文本框 18"/>
            <p:cNvSpPr txBox="1">
              <a:spLocks noChangeArrowheads="1"/>
            </p:cNvSpPr>
            <p:nvPr/>
          </p:nvSpPr>
          <p:spPr bwMode="auto">
            <a:xfrm>
              <a:off x="8391526" y="2139625"/>
              <a:ext cx="2520985" cy="6399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333">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51" name="文本框 150"/>
            <p:cNvSpPr txBox="1"/>
            <p:nvPr/>
          </p:nvSpPr>
          <p:spPr>
            <a:xfrm>
              <a:off x="8245422" y="1734929"/>
              <a:ext cx="1424489" cy="396088"/>
            </a:xfrm>
            <a:prstGeom prst="rect">
              <a:avLst/>
            </a:prstGeom>
            <a:noFill/>
          </p:spPr>
          <p:txBody>
            <a:bodyPr rtlCol="0" wrap="square">
              <a:spAutoFit/>
            </a:bodyPr>
            <a:lstStyle/>
            <a:p>
              <a:r>
                <a:rPr altLang="en-US" b="1" lang="zh-CN" sz="1999">
                  <a:solidFill>
                    <a:schemeClr val="accent4"/>
                  </a:solidFill>
                  <a:latin charset="-122" panose="020b0503020204020204" pitchFamily="34" typeface="微软雅黑"/>
                  <a:ea charset="-122" panose="020b0503020204020204" pitchFamily="34" typeface="微软雅黑"/>
                </a:rPr>
                <a:t>小标题</a:t>
              </a:r>
            </a:p>
          </p:txBody>
        </p:sp>
      </p:grpSp>
      <p:grpSp>
        <p:nvGrpSpPr>
          <p:cNvPr id="152" name="chenying0907 151"/>
          <p:cNvGrpSpPr/>
          <p:nvPr/>
        </p:nvGrpSpPr>
        <p:grpSpPr>
          <a:xfrm>
            <a:off x="8309443" y="3975128"/>
            <a:ext cx="2601582" cy="808596"/>
            <a:chOff x="8310123" y="3975131"/>
            <a:chExt cx="2602385" cy="808597"/>
          </a:xfrm>
        </p:grpSpPr>
        <p:sp>
          <p:nvSpPr>
            <p:cNvPr id="153" name="文本框 19"/>
            <p:cNvSpPr txBox="1">
              <a:spLocks noChangeArrowheads="1"/>
            </p:cNvSpPr>
            <p:nvPr/>
          </p:nvSpPr>
          <p:spPr bwMode="auto">
            <a:xfrm>
              <a:off x="8383587" y="4358996"/>
              <a:ext cx="2528922"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154" name="文本框 153"/>
            <p:cNvSpPr txBox="1"/>
            <p:nvPr/>
          </p:nvSpPr>
          <p:spPr>
            <a:xfrm>
              <a:off x="8310123" y="3975131"/>
              <a:ext cx="1424489" cy="396088"/>
            </a:xfrm>
            <a:prstGeom prst="rect">
              <a:avLst/>
            </a:prstGeom>
            <a:noFill/>
          </p:spPr>
          <p:txBody>
            <a:bodyPr rtlCol="0" wrap="square">
              <a:spAutoFit/>
            </a:bodyPr>
            <a:lstStyle/>
            <a:p>
              <a:r>
                <a:rPr altLang="en-US" b="1" lang="zh-CN" sz="1999">
                  <a:solidFill>
                    <a:schemeClr val="accent1"/>
                  </a:solidFill>
                  <a:latin charset="-122" panose="020b0503020204020204" pitchFamily="34" typeface="微软雅黑"/>
                  <a:ea charset="-122" panose="020b0503020204020204" pitchFamily="34" typeface="微软雅黑"/>
                </a:rPr>
                <a:t>小标题</a:t>
              </a:r>
            </a:p>
          </p:txBody>
        </p:sp>
      </p:grpSp>
    </p:spTree>
    <p:extLst>
      <p:ext uri="{BB962C8B-B14F-4D97-AF65-F5344CB8AC3E}">
        <p14:creationId val="194631949"/>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17"/>
                                        </p:tgtEl>
                                        <p:attrNameLst>
                                          <p:attrName>style.visibility</p:attrName>
                                        </p:attrNameLst>
                                      </p:cBhvr>
                                      <p:to>
                                        <p:strVal val="visible"/>
                                      </p:to>
                                    </p:set>
                                    <p:anim calcmode="lin" valueType="num">
                                      <p:cBhvr>
                                        <p:cTn dur="500" fill="hold" id="13"/>
                                        <p:tgtEl>
                                          <p:spTgt spid="117"/>
                                        </p:tgtEl>
                                        <p:attrNameLst>
                                          <p:attrName>ppt_w</p:attrName>
                                        </p:attrNameLst>
                                      </p:cBhvr>
                                      <p:tavLst>
                                        <p:tav tm="0">
                                          <p:val>
                                            <p:fltVal val="0"/>
                                          </p:val>
                                        </p:tav>
                                        <p:tav tm="100000">
                                          <p:val>
                                            <p:strVal val="#ppt_w"/>
                                          </p:val>
                                        </p:tav>
                                      </p:tavLst>
                                    </p:anim>
                                    <p:anim calcmode="lin" valueType="num">
                                      <p:cBhvr>
                                        <p:cTn dur="500" fill="hold" id="14"/>
                                        <p:tgtEl>
                                          <p:spTgt spid="117"/>
                                        </p:tgtEl>
                                        <p:attrNameLst>
                                          <p:attrName>ppt_h</p:attrName>
                                        </p:attrNameLst>
                                      </p:cBhvr>
                                      <p:tavLst>
                                        <p:tav tm="0">
                                          <p:val>
                                            <p:fltVal val="0"/>
                                          </p:val>
                                        </p:tav>
                                        <p:tav tm="100000">
                                          <p:val>
                                            <p:strVal val="#ppt_h"/>
                                          </p:val>
                                        </p:tav>
                                      </p:tavLst>
                                    </p:anim>
                                    <p:animEffect filter="fade" transition="in">
                                      <p:cBhvr>
                                        <p:cTn dur="500" id="15"/>
                                        <p:tgtEl>
                                          <p:spTgt spid="11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76"/>
                                        </p:tgtEl>
                                        <p:attrNameLst>
                                          <p:attrName>style.visibility</p:attrName>
                                        </p:attrNameLst>
                                      </p:cBhvr>
                                      <p:to>
                                        <p:strVal val="visible"/>
                                      </p:to>
                                    </p:set>
                                    <p:anim calcmode="lin" valueType="num">
                                      <p:cBhvr>
                                        <p:cTn dur="500" fill="hold" id="19"/>
                                        <p:tgtEl>
                                          <p:spTgt spid="76"/>
                                        </p:tgtEl>
                                        <p:attrNameLst>
                                          <p:attrName>ppt_w</p:attrName>
                                        </p:attrNameLst>
                                      </p:cBhvr>
                                      <p:tavLst>
                                        <p:tav tm="0">
                                          <p:val>
                                            <p:fltVal val="0"/>
                                          </p:val>
                                        </p:tav>
                                        <p:tav tm="100000">
                                          <p:val>
                                            <p:strVal val="#ppt_w"/>
                                          </p:val>
                                        </p:tav>
                                      </p:tavLst>
                                    </p:anim>
                                    <p:anim calcmode="lin" valueType="num">
                                      <p:cBhvr>
                                        <p:cTn dur="500" fill="hold" id="20"/>
                                        <p:tgtEl>
                                          <p:spTgt spid="76"/>
                                        </p:tgtEl>
                                        <p:attrNameLst>
                                          <p:attrName>ppt_h</p:attrName>
                                        </p:attrNameLst>
                                      </p:cBhvr>
                                      <p:tavLst>
                                        <p:tav tm="0">
                                          <p:val>
                                            <p:fltVal val="0"/>
                                          </p:val>
                                        </p:tav>
                                        <p:tav tm="100000">
                                          <p:val>
                                            <p:strVal val="#ppt_h"/>
                                          </p:val>
                                        </p:tav>
                                      </p:tavLst>
                                    </p:anim>
                                    <p:animEffect filter="fade" transition="in">
                                      <p:cBhvr>
                                        <p:cTn dur="500" id="21"/>
                                        <p:tgtEl>
                                          <p:spTgt spid="76"/>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500" fill="hold" id="25"/>
                                        <p:tgtEl>
                                          <p:spTgt spid="4"/>
                                        </p:tgtEl>
                                        <p:attrNameLst>
                                          <p:attrName>ppt_w</p:attrName>
                                        </p:attrNameLst>
                                      </p:cBhvr>
                                      <p:tavLst>
                                        <p:tav tm="0">
                                          <p:val>
                                            <p:fltVal val="0"/>
                                          </p:val>
                                        </p:tav>
                                        <p:tav tm="100000">
                                          <p:val>
                                            <p:strVal val="#ppt_w"/>
                                          </p:val>
                                        </p:tav>
                                      </p:tavLst>
                                    </p:anim>
                                    <p:anim calcmode="lin" valueType="num">
                                      <p:cBhvr>
                                        <p:cTn dur="500" fill="hold" id="26"/>
                                        <p:tgtEl>
                                          <p:spTgt spid="4"/>
                                        </p:tgtEl>
                                        <p:attrNameLst>
                                          <p:attrName>ppt_h</p:attrName>
                                        </p:attrNameLst>
                                      </p:cBhvr>
                                      <p:tavLst>
                                        <p:tav tm="0">
                                          <p:val>
                                            <p:fltVal val="0"/>
                                          </p:val>
                                        </p:tav>
                                        <p:tav tm="100000">
                                          <p:val>
                                            <p:strVal val="#ppt_h"/>
                                          </p:val>
                                        </p:tav>
                                      </p:tavLst>
                                    </p:anim>
                                    <p:animEffect filter="fade" transition="in">
                                      <p:cBhvr>
                                        <p:cTn dur="500" id="27"/>
                                        <p:tgtEl>
                                          <p:spTgt spid="4"/>
                                        </p:tgtEl>
                                      </p:cBhvr>
                                    </p:animEffect>
                                  </p:childTnLst>
                                </p:cTn>
                              </p:par>
                            </p:childTnLst>
                          </p:cTn>
                        </p:par>
                        <p:par>
                          <p:cTn fill="hold" id="28" nodeType="afterGroup">
                            <p:stCondLst>
                              <p:cond delay="2000"/>
                            </p:stCondLst>
                            <p:childTnLst>
                              <p:par>
                                <p:cTn decel="100000" fill="hold" id="29" nodeType="afterEffect" presetClass="entr" presetID="2" presetSubtype="8">
                                  <p:stCondLst>
                                    <p:cond delay="0"/>
                                  </p:stCondLst>
                                  <p:childTnLst>
                                    <p:set>
                                      <p:cBhvr>
                                        <p:cTn dur="1" fill="hold" id="30">
                                          <p:stCondLst>
                                            <p:cond delay="0"/>
                                          </p:stCondLst>
                                        </p:cTn>
                                        <p:tgtEl>
                                          <p:spTgt spid="143"/>
                                        </p:tgtEl>
                                        <p:attrNameLst>
                                          <p:attrName>style.visibility</p:attrName>
                                        </p:attrNameLst>
                                      </p:cBhvr>
                                      <p:to>
                                        <p:strVal val="visible"/>
                                      </p:to>
                                    </p:set>
                                    <p:anim calcmode="lin" valueType="num">
                                      <p:cBhvr additive="base">
                                        <p:cTn dur="500" fill="hold" id="31"/>
                                        <p:tgtEl>
                                          <p:spTgt spid="143"/>
                                        </p:tgtEl>
                                        <p:attrNameLst>
                                          <p:attrName>ppt_x</p:attrName>
                                        </p:attrNameLst>
                                      </p:cBhvr>
                                      <p:tavLst>
                                        <p:tav tm="0">
                                          <p:val>
                                            <p:strVal val="0-#ppt_w/2"/>
                                          </p:val>
                                        </p:tav>
                                        <p:tav tm="100000">
                                          <p:val>
                                            <p:strVal val="#ppt_x"/>
                                          </p:val>
                                        </p:tav>
                                      </p:tavLst>
                                    </p:anim>
                                    <p:anim calcmode="lin" valueType="num">
                                      <p:cBhvr additive="base">
                                        <p:cTn dur="500" fill="hold" id="32"/>
                                        <p:tgtEl>
                                          <p:spTgt spid="143"/>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500"/>
                            </p:stCondLst>
                            <p:childTnLst>
                              <p:par>
                                <p:cTn decel="100000" fill="hold" id="34" nodeType="afterEffect" presetClass="entr" presetID="2" presetSubtype="8">
                                  <p:stCondLst>
                                    <p:cond delay="0"/>
                                  </p:stCondLst>
                                  <p:childTnLst>
                                    <p:set>
                                      <p:cBhvr>
                                        <p:cTn dur="1" fill="hold" id="35">
                                          <p:stCondLst>
                                            <p:cond delay="0"/>
                                          </p:stCondLst>
                                        </p:cTn>
                                        <p:tgtEl>
                                          <p:spTgt spid="146"/>
                                        </p:tgtEl>
                                        <p:attrNameLst>
                                          <p:attrName>style.visibility</p:attrName>
                                        </p:attrNameLst>
                                      </p:cBhvr>
                                      <p:to>
                                        <p:strVal val="visible"/>
                                      </p:to>
                                    </p:set>
                                    <p:anim calcmode="lin" valueType="num">
                                      <p:cBhvr additive="base">
                                        <p:cTn dur="500" fill="hold" id="36"/>
                                        <p:tgtEl>
                                          <p:spTgt spid="146"/>
                                        </p:tgtEl>
                                        <p:attrNameLst>
                                          <p:attrName>ppt_x</p:attrName>
                                        </p:attrNameLst>
                                      </p:cBhvr>
                                      <p:tavLst>
                                        <p:tav tm="0">
                                          <p:val>
                                            <p:strVal val="0-#ppt_w/2"/>
                                          </p:val>
                                        </p:tav>
                                        <p:tav tm="100000">
                                          <p:val>
                                            <p:strVal val="#ppt_x"/>
                                          </p:val>
                                        </p:tav>
                                      </p:tavLst>
                                    </p:anim>
                                    <p:anim calcmode="lin" valueType="num">
                                      <p:cBhvr additive="base">
                                        <p:cTn dur="500" fill="hold" id="37"/>
                                        <p:tgtEl>
                                          <p:spTgt spid="146"/>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000"/>
                            </p:stCondLst>
                            <p:childTnLst>
                              <p:par>
                                <p:cTn decel="100000" fill="hold" id="39" nodeType="afterEffect" presetClass="entr" presetID="2" presetSubtype="2">
                                  <p:stCondLst>
                                    <p:cond delay="0"/>
                                  </p:stCondLst>
                                  <p:childTnLst>
                                    <p:set>
                                      <p:cBhvr>
                                        <p:cTn dur="1" fill="hold" id="40">
                                          <p:stCondLst>
                                            <p:cond delay="0"/>
                                          </p:stCondLst>
                                        </p:cTn>
                                        <p:tgtEl>
                                          <p:spTgt spid="152"/>
                                        </p:tgtEl>
                                        <p:attrNameLst>
                                          <p:attrName>style.visibility</p:attrName>
                                        </p:attrNameLst>
                                      </p:cBhvr>
                                      <p:to>
                                        <p:strVal val="visible"/>
                                      </p:to>
                                    </p:set>
                                    <p:anim calcmode="lin" valueType="num">
                                      <p:cBhvr additive="base">
                                        <p:cTn dur="500" fill="hold" id="41"/>
                                        <p:tgtEl>
                                          <p:spTgt spid="152"/>
                                        </p:tgtEl>
                                        <p:attrNameLst>
                                          <p:attrName>ppt_x</p:attrName>
                                        </p:attrNameLst>
                                      </p:cBhvr>
                                      <p:tavLst>
                                        <p:tav tm="0">
                                          <p:val>
                                            <p:strVal val="1+#ppt_w/2"/>
                                          </p:val>
                                        </p:tav>
                                        <p:tav tm="100000">
                                          <p:val>
                                            <p:strVal val="#ppt_x"/>
                                          </p:val>
                                        </p:tav>
                                      </p:tavLst>
                                    </p:anim>
                                    <p:anim calcmode="lin" valueType="num">
                                      <p:cBhvr additive="base">
                                        <p:cTn dur="500" fill="hold" id="42"/>
                                        <p:tgtEl>
                                          <p:spTgt spid="152"/>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500"/>
                            </p:stCondLst>
                            <p:childTnLst>
                              <p:par>
                                <p:cTn decel="100000" fill="hold" id="44" nodeType="afterEffect" presetClass="entr" presetID="2" presetSubtype="2">
                                  <p:stCondLst>
                                    <p:cond delay="0"/>
                                  </p:stCondLst>
                                  <p:childTnLst>
                                    <p:set>
                                      <p:cBhvr>
                                        <p:cTn dur="1" fill="hold" id="45">
                                          <p:stCondLst>
                                            <p:cond delay="0"/>
                                          </p:stCondLst>
                                        </p:cTn>
                                        <p:tgtEl>
                                          <p:spTgt spid="149"/>
                                        </p:tgtEl>
                                        <p:attrNameLst>
                                          <p:attrName>style.visibility</p:attrName>
                                        </p:attrNameLst>
                                      </p:cBhvr>
                                      <p:to>
                                        <p:strVal val="visible"/>
                                      </p:to>
                                    </p:set>
                                    <p:anim calcmode="lin" valueType="num">
                                      <p:cBhvr additive="base">
                                        <p:cTn dur="500" fill="hold" id="46"/>
                                        <p:tgtEl>
                                          <p:spTgt spid="149"/>
                                        </p:tgtEl>
                                        <p:attrNameLst>
                                          <p:attrName>ppt_x</p:attrName>
                                        </p:attrNameLst>
                                      </p:cBhvr>
                                      <p:tavLst>
                                        <p:tav tm="0">
                                          <p:val>
                                            <p:strVal val="1+#ppt_w/2"/>
                                          </p:val>
                                        </p:tav>
                                        <p:tav tm="100000">
                                          <p:val>
                                            <p:strVal val="#ppt_x"/>
                                          </p:val>
                                        </p:tav>
                                      </p:tavLst>
                                    </p:anim>
                                    <p:anim calcmode="lin" valueType="num">
                                      <p:cBhvr additive="base">
                                        <p:cTn dur="500" fill="hold" id="47"/>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6" name="文本框 5">
            <a:extLst>
              <a:ext uri="{FF2B5EF4-FFF2-40B4-BE49-F238E27FC236}">
                <a16:creationId xmlns:a16="http://schemas.microsoft.com/office/drawing/2014/main" id="{ECD6F2FA-DC43-442C-BF6A-25786B697047}"/>
              </a:ext>
            </a:extLst>
          </p:cNvPr>
          <p:cNvSpPr txBox="1"/>
          <p:nvPr/>
        </p:nvSpPr>
        <p:spPr>
          <a:xfrm>
            <a:off x="3251202" y="2505670"/>
            <a:ext cx="6210300" cy="914400"/>
          </a:xfrm>
          <a:prstGeom prst="rect">
            <a:avLst/>
          </a:prstGeom>
          <a:noFill/>
        </p:spPr>
        <p:txBody>
          <a:bodyPr rtlCol="0" wrap="square">
            <a:spAutoFit/>
          </a:bodyPr>
          <a:lstStyle/>
          <a:p>
            <a:pPr algn="dist"/>
            <a:r>
              <a:rPr altLang="en-US" lang="zh-CN" sz="5400">
                <a:solidFill>
                  <a:schemeClr val="tx1">
                    <a:lumMod val="95000"/>
                    <a:lumOff val="5000"/>
                  </a:schemeClr>
                </a:solidFill>
                <a:latin typeface="+mn-ea"/>
              </a:rPr>
              <a:t>感谢您的观看</a:t>
            </a:r>
          </a:p>
        </p:txBody>
      </p:sp>
      <p:sp>
        <p:nvSpPr>
          <p:cNvPr id="7" name="文本框 6">
            <a:extLst>
              <a:ext uri="{FF2B5EF4-FFF2-40B4-BE49-F238E27FC236}">
                <a16:creationId xmlns:a16="http://schemas.microsoft.com/office/drawing/2014/main" id="{56090011-5CD4-47FB-B84B-91C4D04D0A57}"/>
              </a:ext>
            </a:extLst>
          </p:cNvPr>
          <p:cNvSpPr txBox="1"/>
          <p:nvPr/>
        </p:nvSpPr>
        <p:spPr>
          <a:xfrm>
            <a:off x="1806889" y="3395784"/>
            <a:ext cx="8621627" cy="1097280"/>
          </a:xfrm>
          <a:prstGeom prst="rect">
            <a:avLst/>
          </a:prstGeom>
          <a:noFill/>
        </p:spPr>
        <p:txBody>
          <a:bodyPr rtlCol="0" wrap="square">
            <a:spAutoFit/>
          </a:bodyPr>
          <a:lstStyle/>
          <a:p>
            <a:pPr algn="ctr"/>
            <a:r>
              <a:rPr altLang="zh-CN" lang="en-US" sz="2200">
                <a:solidFill>
                  <a:schemeClr val="tx1">
                    <a:lumMod val="95000"/>
                    <a:lumOff val="5000"/>
                  </a:schemeClr>
                </a:solidFill>
                <a:latin typeface="+mn-ea"/>
              </a:rPr>
              <a:t>Without ideal, life is a desert, not angry; Without ideal, life is like night, without light; Without ideal, life is like a maze, without direction.</a:t>
            </a:r>
          </a:p>
        </p:txBody>
      </p:sp>
      <p:grpSp>
        <p:nvGrpSpPr>
          <p:cNvPr id="8" name="组合 7">
            <a:extLst>
              <a:ext uri="{FF2B5EF4-FFF2-40B4-BE49-F238E27FC236}">
                <a16:creationId xmlns:a16="http://schemas.microsoft.com/office/drawing/2014/main" id="{313B4E6B-A81E-4B1A-840A-EBD39EDDB0AA}"/>
              </a:ext>
            </a:extLst>
          </p:cNvPr>
          <p:cNvGrpSpPr/>
          <p:nvPr/>
        </p:nvGrpSpPr>
        <p:grpSpPr>
          <a:xfrm>
            <a:off x="4881553" y="4319115"/>
            <a:ext cx="2428894" cy="515484"/>
            <a:chOff x="4647268" y="2344246"/>
            <a:chExt cx="2948155" cy="625687"/>
          </a:xfrm>
        </p:grpSpPr>
        <p:sp>
          <p:nvSpPr>
            <p:cNvPr id="9" name="文本框 8">
              <a:extLst>
                <a:ext uri="{FF2B5EF4-FFF2-40B4-BE49-F238E27FC236}">
                  <a16:creationId xmlns:a16="http://schemas.microsoft.com/office/drawing/2014/main" id="{92B6EE3C-2ED5-4EC0-9C90-A45CF255619F}"/>
                </a:ext>
              </a:extLst>
            </p:cNvPr>
            <p:cNvSpPr txBox="1"/>
            <p:nvPr/>
          </p:nvSpPr>
          <p:spPr>
            <a:xfrm>
              <a:off x="4647268" y="2410308"/>
              <a:ext cx="2948155" cy="554943"/>
            </a:xfrm>
            <a:prstGeom prst="rect">
              <a:avLst/>
            </a:prstGeom>
            <a:noFill/>
          </p:spPr>
          <p:txBody>
            <a:bodyPr rtlCol="0" wrap="square">
              <a:spAutoFit/>
            </a:bodyPr>
            <a:lstStyle/>
            <a:p>
              <a:pPr algn="ctr"/>
              <a:r>
                <a:rPr altLang="en-US" lang="zh-CN" sz="2400">
                  <a:solidFill>
                    <a:schemeClr val="tx1">
                      <a:lumMod val="95000"/>
                      <a:lumOff val="5000"/>
                    </a:schemeClr>
                  </a:solidFill>
                  <a:latin typeface="+mn-ea"/>
                </a:rPr>
                <a:t>讲师：XXX</a:t>
              </a:r>
            </a:p>
          </p:txBody>
        </p:sp>
        <p:sp>
          <p:nvSpPr>
            <p:cNvPr id="10" name="椭圆 31">
              <a:extLst>
                <a:ext uri="{FF2B5EF4-FFF2-40B4-BE49-F238E27FC236}">
                  <a16:creationId xmlns:a16="http://schemas.microsoft.com/office/drawing/2014/main" id="{55127847-B7A7-4545-97D8-3FCB1BCCAB7E}"/>
                </a:ext>
              </a:extLst>
            </p:cNvPr>
            <p:cNvSpPr/>
            <p:nvPr/>
          </p:nvSpPr>
          <p:spPr>
            <a:xfrm rot="16200000">
              <a:off x="5783156" y="1223001"/>
              <a:ext cx="625687" cy="2868176"/>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000">
                <a:solidFill>
                  <a:schemeClr val="tx1">
                    <a:lumMod val="95000"/>
                    <a:lumOff val="5000"/>
                  </a:schemeClr>
                </a:solidFill>
                <a:latin typeface="+mn-ea"/>
              </a:endParaRPr>
            </a:p>
          </p:txBody>
        </p:sp>
      </p:grpSp>
    </p:spTree>
    <p:extLst>
      <p:ext uri="{BB962C8B-B14F-4D97-AF65-F5344CB8AC3E}">
        <p14:creationId val="3031105104"/>
      </p:ext>
    </p:extLst>
  </p:cSld>
  <p:clrMapOvr>
    <a:masterClrMapping/>
  </p:clrMapOvr>
  <mc:AlternateContent>
    <mc:Choice Requires="p14">
      <p:transition advClick="0" p14:dur="1250" spd="slow">
        <p:split orient="vert"/>
      </p:transition>
    </mc:Choice>
    <mc:Fallback>
      <p:transition advClick="0" spd="slow">
        <p:split orient="vert"/>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l="-6000" r="-6000"/>
          </a:stretch>
        </a:blipFill>
        <a:effectLst/>
      </p:bgPr>
    </p:bg>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typeface="+mn-ea"/>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270760" cy="434340"/>
          </a:xfrm>
          <a:prstGeom prst="rect">
            <a:avLst/>
          </a:prstGeom>
          <a:noFill/>
        </p:spPr>
        <p:txBody>
          <a:bodyPr bIns="34290" lIns="68580" rIns="68580" rtlCol="0" tIns="34290" wrap="none">
            <a:spAutoFit/>
          </a:bodyPr>
          <a:lstStyle/>
          <a:p>
            <a:r>
              <a:rPr altLang="en-US" lang="zh-CN" sz="2400">
                <a:solidFill>
                  <a:schemeClr val="tx1">
                    <a:lumMod val="95000"/>
                    <a:lumOff val="5000"/>
                  </a:schemeClr>
                </a:solidFill>
                <a:latin typeface="+mn-ea"/>
              </a:rPr>
              <a:t>单击此添加标题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365760"/>
          </a:xfrm>
          <a:prstGeom prst="rect">
            <a:avLst/>
          </a:prstGeom>
          <a:solidFill>
            <a:schemeClr val="tx1">
              <a:lumMod val="95000"/>
              <a:lumOff val="5000"/>
            </a:schemeClr>
          </a:solidFill>
        </p:spPr>
        <p:txBody>
          <a:bodyPr wrap="square">
            <a:spAutoFit/>
          </a:bodyPr>
          <a:lstStyle/>
          <a:p>
            <a:r>
              <a:rPr altLang="zh-CN" lang="en-US">
                <a:solidFill>
                  <a:schemeClr val="bg1"/>
                </a:solidFill>
                <a:latin typeface="+mn-ea"/>
              </a:rPr>
              <a:t>PART  ONE</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332194414"/>
      </p:ext>
    </p:extLst>
  </p:cSld>
  <p:clrMapOvr>
    <a:masterClrMapping/>
  </p:clrMapOvr>
  <mc:AlternateContent>
    <mc:Choice Requires="p14">
      <p:transition advClick="0" p14:dur="1250" spd="slow">
        <p:split orient="vert"/>
      </p:transition>
    </mc:Choice>
    <mc:Fallback>
      <p:transition advClick="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sp>
        <p:nvSpPr>
          <p:cNvPr id="4" name="椭圆 31"/>
          <p:cNvSpPr/>
          <p:nvPr/>
        </p:nvSpPr>
        <p:spPr>
          <a:xfrm>
            <a:off x="1918990"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grpSp>
        <p:nvGrpSpPr>
          <p:cNvPr id="5" name="chenying0907 4"/>
          <p:cNvGrpSpPr/>
          <p:nvPr/>
        </p:nvGrpSpPr>
        <p:grpSpPr>
          <a:xfrm>
            <a:off x="1704744" y="4284913"/>
            <a:ext cx="2055178" cy="1567417"/>
            <a:chOff x="1703388" y="3787955"/>
            <a:chExt cx="2055812" cy="1567416"/>
          </a:xfrm>
        </p:grpSpPr>
        <p:sp>
          <p:nvSpPr>
            <p:cNvPr id="6" name="文本框 5"/>
            <p:cNvSpPr txBox="1"/>
            <p:nvPr/>
          </p:nvSpPr>
          <p:spPr>
            <a:xfrm>
              <a:off x="1836739" y="3787954"/>
              <a:ext cx="1827212" cy="457048"/>
            </a:xfrm>
            <a:prstGeom prst="rect">
              <a:avLst/>
            </a:prstGeom>
            <a:noFill/>
          </p:spPr>
          <p:txBody>
            <a:bodyPr>
              <a:spAutoFit/>
            </a:bodyPr>
            <a:lstStyle/>
            <a:p>
              <a:pPr algn="ctr"/>
              <a:r>
                <a:rPr altLang="en-US" b="1" lang="zh-CN" sz="2399">
                  <a:solidFill>
                    <a:schemeClr val="accent2"/>
                  </a:solidFill>
                  <a:latin charset="-122" panose="020b0503020204020204" pitchFamily="34" typeface="微软雅黑"/>
                  <a:ea charset="-122" panose="020b0503020204020204" pitchFamily="34" typeface="微软雅黑"/>
                </a:rPr>
                <a:t>添加标题</a:t>
              </a:r>
            </a:p>
          </p:txBody>
        </p:sp>
        <p:sp>
          <p:nvSpPr>
            <p:cNvPr id="7" name="文本框 86"/>
            <p:cNvSpPr txBox="1">
              <a:spLocks noChangeArrowheads="1"/>
            </p:cNvSpPr>
            <p:nvPr/>
          </p:nvSpPr>
          <p:spPr bwMode="auto">
            <a:xfrm>
              <a:off x="1703388"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sp>
        <p:nvSpPr>
          <p:cNvPr id="8" name="任意多边形 7"/>
          <p:cNvSpPr/>
          <p:nvPr/>
        </p:nvSpPr>
        <p:spPr>
          <a:xfrm>
            <a:off x="2233218" y="2894014"/>
            <a:ext cx="1079167"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9" name="文本框 88"/>
          <p:cNvSpPr txBox="1">
            <a:spLocks noChangeArrowheads="1"/>
          </p:cNvSpPr>
          <p:nvPr/>
        </p:nvSpPr>
        <p:spPr bwMode="auto">
          <a:xfrm>
            <a:off x="2080865" y="2894014"/>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1</a:t>
            </a:r>
          </a:p>
        </p:txBody>
      </p:sp>
      <p:grpSp>
        <p:nvGrpSpPr>
          <p:cNvPr id="10" name="chenying0907 90"/>
          <p:cNvGrpSpPr/>
          <p:nvPr/>
        </p:nvGrpSpPr>
        <p:grpSpPr>
          <a:xfrm>
            <a:off x="2539511" y="2195513"/>
            <a:ext cx="385644" cy="611187"/>
            <a:chOff x="5844088" y="2600655"/>
            <a:chExt cx="385904" cy="611158"/>
          </a:xfrm>
        </p:grpSpPr>
        <p:grpSp>
          <p:nvGrpSpPr>
            <p:cNvPr id="11" name="chenying0907 91"/>
            <p:cNvGrpSpPr/>
            <p:nvPr/>
          </p:nvGrpSpPr>
          <p:grpSpPr>
            <a:xfrm rot="8489641">
              <a:off x="6013992" y="2653092"/>
              <a:ext cx="216000" cy="558721"/>
              <a:chOff x="6011031" y="2540000"/>
              <a:chExt cx="242182" cy="626447"/>
            </a:xfrm>
          </p:grpSpPr>
          <p:sp>
            <p:nvSpPr>
              <p:cNvPr id="13" name="任意多边形 12"/>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4" name="任意多边形 13"/>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5" name="任意多边形 14"/>
              <p:cNvSpPr/>
              <p:nvPr/>
            </p:nvSpPr>
            <p:spPr>
              <a:xfrm>
                <a:off x="6100764" y="2573365"/>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12" name="任意多边形 11"/>
            <p:cNvSpPr/>
            <p:nvPr/>
          </p:nvSpPr>
          <p:spPr>
            <a:xfrm>
              <a:off x="5844088" y="2600655"/>
              <a:ext cx="182629"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16" name="chenying0907 98"/>
          <p:cNvGrpSpPr/>
          <p:nvPr/>
        </p:nvGrpSpPr>
        <p:grpSpPr>
          <a:xfrm>
            <a:off x="8947858" y="2292350"/>
            <a:ext cx="474516" cy="431800"/>
            <a:chOff x="7002966" y="4415883"/>
            <a:chExt cx="507443" cy="461687"/>
          </a:xfrm>
        </p:grpSpPr>
        <p:grpSp>
          <p:nvGrpSpPr>
            <p:cNvPr id="17" name="chenying0907 99"/>
            <p:cNvGrpSpPr/>
            <p:nvPr/>
          </p:nvGrpSpPr>
          <p:grpSpPr>
            <a:xfrm>
              <a:off x="7002966" y="4415883"/>
              <a:ext cx="507443" cy="461687"/>
              <a:chOff x="7002966" y="4415883"/>
              <a:chExt cx="602999" cy="548627"/>
            </a:xfrm>
          </p:grpSpPr>
          <p:sp>
            <p:nvSpPr>
              <p:cNvPr id="22" name="任意多边形 21"/>
              <p:cNvSpPr/>
              <p:nvPr/>
            </p:nvSpPr>
            <p:spPr>
              <a:xfrm>
                <a:off x="7002966" y="4415883"/>
                <a:ext cx="602999" cy="548627"/>
              </a:xfrm>
              <a:custGeom>
                <a:gdLst>
                  <a:gd fmla="*/ 0 w 602999" name="connsiteX0"/>
                  <a:gd fmla="*/ 22302 h 548627" name="connsiteY0"/>
                  <a:gd fmla="*/ 11151 w 602999" name="connsiteX1"/>
                  <a:gd fmla="*/ 546410 h 548627" name="connsiteY1"/>
                  <a:gd fmla="*/ 412595 w 602999" name="connsiteX2"/>
                  <a:gd fmla="*/ 535258 h 548627" name="connsiteY2"/>
                  <a:gd fmla="*/ 591014 w 602999" name="connsiteX3"/>
                  <a:gd fmla="*/ 401444 h 548627" name="connsiteY3"/>
                  <a:gd fmla="*/ 568712 w 602999" name="connsiteX4"/>
                  <a:gd fmla="*/ 0 h 548627" name="connsiteY4"/>
                  <a:gd fmla="*/ 0 w 602999" name="connsiteX5"/>
                  <a:gd fmla="*/ 22302 h 54862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48627" w="602999">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3" name="任意多边形 22"/>
              <p:cNvSpPr/>
              <p:nvPr/>
            </p:nvSpPr>
            <p:spPr>
              <a:xfrm>
                <a:off x="7396226" y="4776929"/>
                <a:ext cx="201672" cy="165395"/>
              </a:xfrm>
              <a:custGeom>
                <a:gdLst>
                  <a:gd fmla="*/ 0 w 238298" name="connsiteX0"/>
                  <a:gd fmla="*/ 227214 h 227214" name="connsiteY0"/>
                  <a:gd fmla="*/ 60960 w 238298" name="connsiteX1"/>
                  <a:gd fmla="*/ 77585 h 227214" name="connsiteY1"/>
                  <a:gd fmla="*/ 44334 w 238298" name="connsiteX2"/>
                  <a:gd fmla="*/ 0 h 227214" name="connsiteY2"/>
                  <a:gd fmla="*/ 155170 w 238298" name="connsiteX3"/>
                  <a:gd fmla="*/ 27709 h 227214" name="connsiteY3"/>
                  <a:gd fmla="*/ 238298 w 238298" name="connsiteX4"/>
                  <a:gd fmla="*/ 0 h 227214" name="connsiteY4"/>
                  <a:gd fmla="*/ 0 w 238298" name="connsiteX0-1"/>
                  <a:gd fmla="*/ 227214 h 227214" name="connsiteY0-2"/>
                  <a:gd fmla="*/ 38793 w 238298" name="connsiteX1-3"/>
                  <a:gd fmla="*/ 99752 h 227214" name="connsiteY1-4"/>
                  <a:gd fmla="*/ 44334 w 238298" name="connsiteX2-5"/>
                  <a:gd fmla="*/ 0 h 227214" name="connsiteY2-6"/>
                  <a:gd fmla="*/ 155170 w 238298" name="connsiteX3-7"/>
                  <a:gd fmla="*/ 27709 h 227214" name="connsiteY3-8"/>
                  <a:gd fmla="*/ 238298 w 238298" name="connsiteX4-9"/>
                  <a:gd fmla="*/ 0 h 227214" name="connsiteY4-10"/>
                  <a:gd fmla="*/ 0 w 238298" name="connsiteX0-11"/>
                  <a:gd fmla="*/ 227214 h 227214" name="connsiteY0-12"/>
                  <a:gd fmla="*/ 38793 w 238298" name="connsiteX1-13"/>
                  <a:gd fmla="*/ 99752 h 227214" name="connsiteY1-14"/>
                  <a:gd fmla="*/ 44334 w 238298" name="connsiteX2-15"/>
                  <a:gd fmla="*/ 0 h 227214" name="connsiteY2-16"/>
                  <a:gd fmla="*/ 160712 w 238298" name="connsiteX3-17"/>
                  <a:gd fmla="*/ 16625 h 227214" name="connsiteY3-18"/>
                  <a:gd fmla="*/ 238298 w 238298" name="connsiteX4-19"/>
                  <a:gd fmla="*/ 0 h 227214"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227213" w="238298">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cap="rnd" w="254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18" name="任意多边形 17"/>
            <p:cNvSpPr/>
            <p:nvPr/>
          </p:nvSpPr>
          <p:spPr>
            <a:xfrm>
              <a:off x="7077640" y="4605989"/>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19" name="任意多边形 18"/>
            <p:cNvSpPr/>
            <p:nvPr/>
          </p:nvSpPr>
          <p:spPr>
            <a:xfrm>
              <a:off x="7074246" y="4517726"/>
              <a:ext cx="364884"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0" name="任意多边形 19"/>
            <p:cNvSpPr/>
            <p:nvPr/>
          </p:nvSpPr>
          <p:spPr>
            <a:xfrm>
              <a:off x="7089519" y="4685767"/>
              <a:ext cx="363187" cy="679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1" name="任意多边形 20"/>
            <p:cNvSpPr/>
            <p:nvPr/>
          </p:nvSpPr>
          <p:spPr>
            <a:xfrm>
              <a:off x="7081034" y="4767241"/>
              <a:ext cx="246084" cy="0"/>
            </a:xfrm>
            <a:custGeom>
              <a:gdLst>
                <a:gd fmla="*/ 0 w 363297" name="connsiteX0"/>
                <a:gd fmla="*/ 18689 h 21777" name="connsiteY0"/>
                <a:gd fmla="*/ 95442 w 363297" name="connsiteX1"/>
                <a:gd fmla="*/ 3295 h 21777" name="connsiteY1"/>
                <a:gd fmla="*/ 197042 w 363297" name="connsiteX2"/>
                <a:gd fmla="*/ 21767 h 21777" name="connsiteY2"/>
                <a:gd fmla="*/ 270933 w 363297" name="connsiteX3"/>
                <a:gd fmla="*/ 216 h 21777" name="connsiteY3"/>
                <a:gd fmla="*/ 363297 w 363297" name="connsiteX4"/>
                <a:gd fmla="*/ 12531 h 217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77" w="36329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cap="rnd" w="25400">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24" name="chenying0907 110"/>
          <p:cNvGrpSpPr/>
          <p:nvPr/>
        </p:nvGrpSpPr>
        <p:grpSpPr>
          <a:xfrm>
            <a:off x="5707183" y="2178050"/>
            <a:ext cx="557040" cy="498475"/>
            <a:chOff x="4577745" y="4336117"/>
            <a:chExt cx="557229" cy="497597"/>
          </a:xfrm>
        </p:grpSpPr>
        <p:sp>
          <p:nvSpPr>
            <p:cNvPr id="25" name="任意多边形 24"/>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26" name="任意多边形 25"/>
            <p:cNvSpPr/>
            <p:nvPr/>
          </p:nvSpPr>
          <p:spPr>
            <a:xfrm>
              <a:off x="4611083" y="4336117"/>
              <a:ext cx="514366" cy="483335"/>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sp>
        <p:nvSpPr>
          <p:cNvPr id="27" name="椭圆 31"/>
          <p:cNvSpPr/>
          <p:nvPr/>
        </p:nvSpPr>
        <p:spPr>
          <a:xfrm>
            <a:off x="5151729" y="1941514"/>
            <a:ext cx="1707624"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28" name="任意多边形 27"/>
          <p:cNvSpPr/>
          <p:nvPr/>
        </p:nvSpPr>
        <p:spPr>
          <a:xfrm>
            <a:off x="5465959" y="2894014"/>
            <a:ext cx="1080753"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29" name="文本框 145"/>
          <p:cNvSpPr txBox="1">
            <a:spLocks noChangeArrowheads="1"/>
          </p:cNvSpPr>
          <p:nvPr/>
        </p:nvSpPr>
        <p:spPr bwMode="auto">
          <a:xfrm>
            <a:off x="5314398" y="2930525"/>
            <a:ext cx="1382287"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2</a:t>
            </a:r>
          </a:p>
        </p:txBody>
      </p:sp>
      <p:sp>
        <p:nvSpPr>
          <p:cNvPr id="30" name="椭圆 31"/>
          <p:cNvSpPr/>
          <p:nvPr/>
        </p:nvSpPr>
        <p:spPr>
          <a:xfrm>
            <a:off x="8332098" y="1941514"/>
            <a:ext cx="1706036" cy="169227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cap="rnd" w="25400">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31" name="任意多边形 30"/>
          <p:cNvSpPr/>
          <p:nvPr/>
        </p:nvSpPr>
        <p:spPr>
          <a:xfrm>
            <a:off x="8644739" y="2894014"/>
            <a:ext cx="1080754" cy="1746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tIns="45706"/>
          <a:lstStyle/>
          <a:p>
            <a:pPr algn="ctr" fontAlgn="auto"/>
            <a:endParaRPr altLang="en-US" lang="zh-CN" noProof="1" sz="2399">
              <a:solidFill>
                <a:schemeClr val="tx1">
                  <a:lumMod val="65000"/>
                  <a:lumOff val="35000"/>
                </a:schemeClr>
              </a:solidFill>
            </a:endParaRPr>
          </a:p>
        </p:txBody>
      </p:sp>
      <p:sp>
        <p:nvSpPr>
          <p:cNvPr id="32" name="文本框 157"/>
          <p:cNvSpPr txBox="1">
            <a:spLocks noChangeArrowheads="1"/>
          </p:cNvSpPr>
          <p:nvPr/>
        </p:nvSpPr>
        <p:spPr bwMode="auto">
          <a:xfrm>
            <a:off x="8493972" y="2912521"/>
            <a:ext cx="1382285" cy="4164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a:spAutoFit/>
          </a:bodyPr>
          <a:lstStyle/>
          <a:p>
            <a:pPr algn="ctr"/>
            <a:r>
              <a:rPr altLang="zh-CN" b="1" lang="en-US" sz="2133">
                <a:solidFill>
                  <a:schemeClr val="tx1">
                    <a:lumMod val="75000"/>
                    <a:lumOff val="25000"/>
                  </a:schemeClr>
                </a:solidFill>
                <a:latin charset="-122" panose="03000509000000000000" pitchFamily="65" typeface="方正静蕾简体"/>
                <a:ea charset="-122" panose="03000509000000000000" pitchFamily="65" typeface="方正静蕾简体"/>
                <a:cs charset="-122" panose="03000509000000000000" pitchFamily="65" typeface="方正静蕾简体"/>
              </a:rPr>
              <a:t>Step 3</a:t>
            </a:r>
          </a:p>
        </p:txBody>
      </p:sp>
      <p:grpSp>
        <p:nvGrpSpPr>
          <p:cNvPr id="33" name="chenying0907 12"/>
          <p:cNvGrpSpPr/>
          <p:nvPr/>
        </p:nvGrpSpPr>
        <p:grpSpPr>
          <a:xfrm>
            <a:off x="4096367" y="2633663"/>
            <a:ext cx="564976" cy="482600"/>
            <a:chOff x="4349506" y="3098800"/>
            <a:chExt cx="565617" cy="482600"/>
          </a:xfrm>
        </p:grpSpPr>
        <p:sp>
          <p:nvSpPr>
            <p:cNvPr id="34" name="任意多边形 33"/>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5" name="任意多边形 34"/>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6" name="任意多边形 35"/>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37" name="chenying0907 166"/>
          <p:cNvGrpSpPr/>
          <p:nvPr/>
        </p:nvGrpSpPr>
        <p:grpSpPr>
          <a:xfrm>
            <a:off x="7311651" y="2633663"/>
            <a:ext cx="564976" cy="482600"/>
            <a:chOff x="4349506" y="3098800"/>
            <a:chExt cx="565617" cy="482600"/>
          </a:xfrm>
        </p:grpSpPr>
        <p:sp>
          <p:nvSpPr>
            <p:cNvPr id="38" name="任意多边形 37"/>
            <p:cNvSpPr/>
            <p:nvPr/>
          </p:nvSpPr>
          <p:spPr>
            <a:xfrm>
              <a:off x="4349506" y="3224212"/>
              <a:ext cx="459167" cy="635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39" name="任意多边形 38"/>
            <p:cNvSpPr/>
            <p:nvPr/>
          </p:nvSpPr>
          <p:spPr>
            <a:xfrm>
              <a:off x="4349506" y="3395662"/>
              <a:ext cx="459167" cy="11113"/>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sp>
          <p:nvSpPr>
            <p:cNvPr id="40" name="任意多边形 39"/>
            <p:cNvSpPr/>
            <p:nvPr/>
          </p:nvSpPr>
          <p:spPr>
            <a:xfrm>
              <a:off x="4622782" y="3098800"/>
              <a:ext cx="292341" cy="482600"/>
            </a:xfrm>
            <a:custGeom>
              <a:gdLst>
                <a:gd fmla="*/ 0 w 292323" name="connsiteX0"/>
                <a:gd fmla="*/ 0 h 482600" name="connsiteY0"/>
                <a:gd fmla="*/ 292100 w 292323" name="connsiteX1"/>
                <a:gd fmla="*/ 215900 h 482600" name="connsiteY1"/>
                <a:gd fmla="*/ 38100 w 292323" name="connsiteX2"/>
                <a:gd fmla="*/ 482600 h 482600" name="connsiteY2"/>
                <a:gd fmla="*/ 0 w 292323" name="connsiteX0-1"/>
                <a:gd fmla="*/ 0 h 482600" name="connsiteY0-2"/>
                <a:gd fmla="*/ 292100 w 292323" name="connsiteX1-3"/>
                <a:gd fmla="*/ 215900 h 482600" name="connsiteY1-4"/>
                <a:gd fmla="*/ 38100 w 292323" name="connsiteX2-5"/>
                <a:gd fmla="*/ 482600 h 482600" name="connsiteY2-6"/>
              </a:gdLst>
              <a:cxnLst>
                <a:cxn ang="0">
                  <a:pos x="connsiteX0-1" y="connsiteY0-2"/>
                </a:cxn>
                <a:cxn ang="0">
                  <a:pos x="connsiteX1-3" y="connsiteY1-4"/>
                </a:cxn>
                <a:cxn ang="0">
                  <a:pos x="connsiteX2-5" y="connsiteY2-6"/>
                </a:cxn>
              </a:cxnLst>
              <a:rect b="b" l="l" r="r" t="t"/>
              <a:pathLst>
                <a:path h="482600" w="292323">
                  <a:moveTo>
                    <a:pt x="0" y="0"/>
                  </a:moveTo>
                  <a:cubicBezTo>
                    <a:pt x="142875" y="67733"/>
                    <a:pt x="285750" y="135467"/>
                    <a:pt x="292100" y="215900"/>
                  </a:cubicBezTo>
                  <a:cubicBezTo>
                    <a:pt x="298450" y="296333"/>
                    <a:pt x="168275" y="389466"/>
                    <a:pt x="38100" y="482600"/>
                  </a:cubicBezTo>
                </a:path>
              </a:pathLst>
            </a:custGeom>
            <a:noFill/>
            <a:ln cap="rnd" w="25400">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2399">
                <a:solidFill>
                  <a:schemeClr val="tx1">
                    <a:lumMod val="65000"/>
                    <a:lumOff val="35000"/>
                  </a:schemeClr>
                </a:solidFill>
              </a:endParaRPr>
            </a:p>
          </p:txBody>
        </p:sp>
      </p:grpSp>
      <p:grpSp>
        <p:nvGrpSpPr>
          <p:cNvPr id="41" name="chenying0907 40"/>
          <p:cNvGrpSpPr/>
          <p:nvPr/>
        </p:nvGrpSpPr>
        <p:grpSpPr>
          <a:xfrm>
            <a:off x="5072379" y="4284913"/>
            <a:ext cx="2055178" cy="1567417"/>
            <a:chOff x="5072063" y="3787955"/>
            <a:chExt cx="2055812" cy="1567416"/>
          </a:xfrm>
        </p:grpSpPr>
        <p:sp>
          <p:nvSpPr>
            <p:cNvPr id="42" name="文本框 41"/>
            <p:cNvSpPr txBox="1"/>
            <p:nvPr/>
          </p:nvSpPr>
          <p:spPr>
            <a:xfrm>
              <a:off x="5072063" y="3787954"/>
              <a:ext cx="1827212" cy="457048"/>
            </a:xfrm>
            <a:prstGeom prst="rect">
              <a:avLst/>
            </a:prstGeom>
            <a:noFill/>
          </p:spPr>
          <p:txBody>
            <a:bodyPr>
              <a:spAutoFit/>
            </a:bodyPr>
            <a:lstStyle/>
            <a:p>
              <a:pPr algn="ctr"/>
              <a:r>
                <a:rPr altLang="en-US" b="1" lang="zh-CN" sz="2399">
                  <a:solidFill>
                    <a:schemeClr val="accent2"/>
                  </a:solidFill>
                  <a:latin charset="-122" panose="020b0503020204020204" pitchFamily="34" typeface="微软雅黑"/>
                  <a:ea charset="-122" panose="020b0503020204020204" pitchFamily="34" typeface="微软雅黑"/>
                </a:rPr>
                <a:t>添加标题</a:t>
              </a:r>
            </a:p>
          </p:txBody>
        </p:sp>
        <p:sp>
          <p:nvSpPr>
            <p:cNvPr id="43" name="文本框 86"/>
            <p:cNvSpPr txBox="1">
              <a:spLocks noChangeArrowheads="1"/>
            </p:cNvSpPr>
            <p:nvPr/>
          </p:nvSpPr>
          <p:spPr bwMode="auto">
            <a:xfrm>
              <a:off x="5072063" y="4524374"/>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grpSp>
        <p:nvGrpSpPr>
          <p:cNvPr id="44" name="chenying0907 43"/>
          <p:cNvGrpSpPr/>
          <p:nvPr/>
        </p:nvGrpSpPr>
        <p:grpSpPr>
          <a:xfrm>
            <a:off x="8171016" y="4284912"/>
            <a:ext cx="2055178" cy="1573717"/>
            <a:chOff x="8171656" y="3787955"/>
            <a:chExt cx="2055812" cy="1573717"/>
          </a:xfrm>
        </p:grpSpPr>
        <p:sp>
          <p:nvSpPr>
            <p:cNvPr id="45" name="文本框 44"/>
            <p:cNvSpPr txBox="1"/>
            <p:nvPr/>
          </p:nvSpPr>
          <p:spPr>
            <a:xfrm>
              <a:off x="8251824" y="3787954"/>
              <a:ext cx="1827213" cy="457048"/>
            </a:xfrm>
            <a:prstGeom prst="rect">
              <a:avLst/>
            </a:prstGeom>
            <a:noFill/>
          </p:spPr>
          <p:txBody>
            <a:bodyPr>
              <a:spAutoFit/>
            </a:bodyPr>
            <a:lstStyle/>
            <a:p>
              <a:pPr algn="ctr"/>
              <a:r>
                <a:rPr altLang="en-US" b="1" lang="zh-CN" sz="2399">
                  <a:solidFill>
                    <a:schemeClr val="accent4"/>
                  </a:solidFill>
                  <a:latin charset="-122" panose="020b0503020204020204" pitchFamily="34" typeface="微软雅黑"/>
                  <a:ea charset="-122" panose="020b0503020204020204" pitchFamily="34" typeface="微软雅黑"/>
                </a:rPr>
                <a:t>添加标题</a:t>
              </a:r>
            </a:p>
          </p:txBody>
        </p:sp>
        <p:sp>
          <p:nvSpPr>
            <p:cNvPr id="46" name="文本框 86"/>
            <p:cNvSpPr txBox="1">
              <a:spLocks noChangeArrowheads="1"/>
            </p:cNvSpPr>
            <p:nvPr/>
          </p:nvSpPr>
          <p:spPr bwMode="auto">
            <a:xfrm>
              <a:off x="8171656" y="4530675"/>
              <a:ext cx="20558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grpSp>
    </p:spTree>
    <p:extLst>
      <p:ext uri="{BB962C8B-B14F-4D97-AF65-F5344CB8AC3E}">
        <p14:creationId val="2235245903"/>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1" id="9" nodeType="afterEffect" presetClass="emph" presetID="8" presetSubtype="0">
                                  <p:stCondLst>
                                    <p:cond delay="0"/>
                                  </p:stCondLst>
                                  <p:childTnLst>
                                    <p:animRot by="21600000">
                                      <p:cBhvr>
                                        <p:cTn dur="1000" fill="hold" id="10"/>
                                        <p:tgtEl>
                                          <p:spTgt spid="4"/>
                                        </p:tgtEl>
                                        <p:attrNameLst>
                                          <p:attrName>r</p:attrName>
                                        </p:attrNameLst>
                                      </p:cBhvr>
                                    </p:animRot>
                                  </p:childTnLst>
                                </p:cTn>
                              </p:par>
                            </p:childTnLst>
                          </p:cTn>
                        </p:par>
                        <p:par>
                          <p:cTn fill="hold" id="11" nodeType="afterGroup">
                            <p:stCondLst>
                              <p:cond delay="1500"/>
                            </p:stCondLst>
                            <p:childTnLst>
                              <p:par>
                                <p:cTn fill="hold" id="12" nodeType="afterEffect" presetClass="entr" presetID="22" presetSubtype="8">
                                  <p:stCondLst>
                                    <p:cond delay="0"/>
                                  </p:stCondLst>
                                  <p:childTnLst>
                                    <p:set>
                                      <p:cBhvr>
                                        <p:cTn dur="1" fill="hold" id="13">
                                          <p:stCondLst>
                                            <p:cond delay="0"/>
                                          </p:stCondLst>
                                        </p:cTn>
                                        <p:tgtEl>
                                          <p:spTgt spid="33"/>
                                        </p:tgtEl>
                                        <p:attrNameLst>
                                          <p:attrName>style.visibility</p:attrName>
                                        </p:attrNameLst>
                                      </p:cBhvr>
                                      <p:to>
                                        <p:strVal val="visible"/>
                                      </p:to>
                                    </p:set>
                                    <p:animEffect filter="wipe(left)" transition="in">
                                      <p:cBhvr>
                                        <p:cTn dur="500" id="14"/>
                                        <p:tgtEl>
                                          <p:spTgt spid="33"/>
                                        </p:tgtEl>
                                      </p:cBhvr>
                                    </p:animEffect>
                                  </p:childTnLst>
                                </p:cTn>
                              </p:par>
                            </p:childTnLst>
                          </p:cTn>
                        </p:par>
                        <p:par>
                          <p:cTn fill="hold" id="15" nodeType="afterGroup">
                            <p:stCondLst>
                              <p:cond delay="2000"/>
                            </p:stCondLst>
                            <p:childTnLst>
                              <p:par>
                                <p:cTn fill="hold" grpId="0" id="16" nodeType="afterEffect" presetClass="entr" presetID="10"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500" id="18"/>
                                        <p:tgtEl>
                                          <p:spTgt spid="27"/>
                                        </p:tgtEl>
                                      </p:cBhvr>
                                    </p:animEffect>
                                  </p:childTnLst>
                                </p:cTn>
                              </p:par>
                            </p:childTnLst>
                          </p:cTn>
                        </p:par>
                        <p:par>
                          <p:cTn fill="hold" id="19" nodeType="afterGroup">
                            <p:stCondLst>
                              <p:cond delay="2500"/>
                            </p:stCondLst>
                            <p:childTnLst>
                              <p:par>
                                <p:cTn fill="hold" grpId="1" id="20" nodeType="afterEffect" presetClass="emph" presetID="8" presetSubtype="0">
                                  <p:stCondLst>
                                    <p:cond delay="0"/>
                                  </p:stCondLst>
                                  <p:childTnLst>
                                    <p:animRot by="21600000">
                                      <p:cBhvr>
                                        <p:cTn dur="1000" fill="hold" id="21"/>
                                        <p:tgtEl>
                                          <p:spTgt spid="27"/>
                                        </p:tgtEl>
                                        <p:attrNameLst>
                                          <p:attrName>r</p:attrName>
                                        </p:attrNameLst>
                                      </p:cBhvr>
                                    </p:animRot>
                                  </p:childTnLst>
                                </p:cTn>
                              </p:par>
                            </p:childTnLst>
                          </p:cTn>
                        </p:par>
                        <p:par>
                          <p:cTn fill="hold" id="22" nodeType="afterGroup">
                            <p:stCondLst>
                              <p:cond delay="3500"/>
                            </p:stCondLst>
                            <p:childTnLst>
                              <p:par>
                                <p:cTn fill="hold" id="23" nodeType="afterEffect" presetClass="entr" presetID="22" presetSubtype="8">
                                  <p:stCondLst>
                                    <p:cond delay="0"/>
                                  </p:stCondLst>
                                  <p:childTnLst>
                                    <p:set>
                                      <p:cBhvr>
                                        <p:cTn dur="1" fill="hold" id="24">
                                          <p:stCondLst>
                                            <p:cond delay="0"/>
                                          </p:stCondLst>
                                        </p:cTn>
                                        <p:tgtEl>
                                          <p:spTgt spid="37"/>
                                        </p:tgtEl>
                                        <p:attrNameLst>
                                          <p:attrName>style.visibility</p:attrName>
                                        </p:attrNameLst>
                                      </p:cBhvr>
                                      <p:to>
                                        <p:strVal val="visible"/>
                                      </p:to>
                                    </p:set>
                                    <p:animEffect filter="wipe(left)" transition="in">
                                      <p:cBhvr>
                                        <p:cTn dur="500" id="25"/>
                                        <p:tgtEl>
                                          <p:spTgt spid="37"/>
                                        </p:tgtEl>
                                      </p:cBhvr>
                                    </p:animEffect>
                                  </p:childTnLst>
                                </p:cTn>
                              </p:par>
                            </p:childTnLst>
                          </p:cTn>
                        </p:par>
                        <p:par>
                          <p:cTn fill="hold" id="26" nodeType="afterGroup">
                            <p:stCondLst>
                              <p:cond delay="4000"/>
                            </p:stCondLst>
                            <p:childTnLst>
                              <p:par>
                                <p:cTn fill="hold" grpId="0" id="27" nodeType="afterEffect" presetClass="entr" presetID="10"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500" id="29"/>
                                        <p:tgtEl>
                                          <p:spTgt spid="30"/>
                                        </p:tgtEl>
                                      </p:cBhvr>
                                    </p:animEffect>
                                  </p:childTnLst>
                                </p:cTn>
                              </p:par>
                            </p:childTnLst>
                          </p:cTn>
                        </p:par>
                        <p:par>
                          <p:cTn fill="hold" id="30" nodeType="afterGroup">
                            <p:stCondLst>
                              <p:cond delay="4500"/>
                            </p:stCondLst>
                            <p:childTnLst>
                              <p:par>
                                <p:cTn fill="hold" grpId="1" id="31" nodeType="afterEffect" presetClass="emph" presetID="8" presetSubtype="0">
                                  <p:stCondLst>
                                    <p:cond delay="0"/>
                                  </p:stCondLst>
                                  <p:childTnLst>
                                    <p:animRot by="21600000">
                                      <p:cBhvr>
                                        <p:cTn dur="1000" fill="hold" id="32"/>
                                        <p:tgtEl>
                                          <p:spTgt spid="30"/>
                                        </p:tgtEl>
                                        <p:attrNameLst>
                                          <p:attrName>r</p:attrName>
                                        </p:attrNameLst>
                                      </p:cBhvr>
                                    </p:animRot>
                                  </p:childTnLst>
                                </p:cTn>
                              </p:par>
                            </p:childTnLst>
                          </p:cTn>
                        </p:par>
                        <p:par>
                          <p:cTn fill="hold" id="33" nodeType="afterGroup">
                            <p:stCondLst>
                              <p:cond delay="5500"/>
                            </p:stCondLst>
                            <p:childTnLst>
                              <p:par>
                                <p:cTn fill="hold" grpId="0" id="34" nodeType="afterEffect" presetClass="entr" presetID="16" presetSubtype="37">
                                  <p:stCondLst>
                                    <p:cond delay="0"/>
                                  </p:stCondLst>
                                  <p:childTnLst>
                                    <p:set>
                                      <p:cBhvr>
                                        <p:cTn dur="1" fill="hold" id="35">
                                          <p:stCondLst>
                                            <p:cond delay="0"/>
                                          </p:stCondLst>
                                        </p:cTn>
                                        <p:tgtEl>
                                          <p:spTgt spid="8"/>
                                        </p:tgtEl>
                                        <p:attrNameLst>
                                          <p:attrName>style.visibility</p:attrName>
                                        </p:attrNameLst>
                                      </p:cBhvr>
                                      <p:to>
                                        <p:strVal val="visible"/>
                                      </p:to>
                                    </p:set>
                                    <p:animEffect filter="barn(outVertical)" transition="in">
                                      <p:cBhvr>
                                        <p:cTn dur="500" id="36"/>
                                        <p:tgtEl>
                                          <p:spTgt spid="8"/>
                                        </p:tgtEl>
                                      </p:cBhvr>
                                    </p:animEffect>
                                  </p:childTnLst>
                                </p:cTn>
                              </p:par>
                            </p:childTnLst>
                          </p:cTn>
                        </p:par>
                        <p:par>
                          <p:cTn fill="hold" id="37" nodeType="afterGroup">
                            <p:stCondLst>
                              <p:cond delay="6000"/>
                            </p:stCondLst>
                            <p:childTnLst>
                              <p:par>
                                <p:cTn fill="hold" id="38" nodeType="afterEffect" presetClass="entr" presetID="47"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350" id="40"/>
                                        <p:tgtEl>
                                          <p:spTgt spid="10"/>
                                        </p:tgtEl>
                                      </p:cBhvr>
                                    </p:animEffect>
                                    <p:anim calcmode="lin" valueType="num">
                                      <p:cBhvr>
                                        <p:cTn dur="350" fill="hold" id="41"/>
                                        <p:tgtEl>
                                          <p:spTgt spid="10"/>
                                        </p:tgtEl>
                                        <p:attrNameLst>
                                          <p:attrName>ppt_x</p:attrName>
                                        </p:attrNameLst>
                                      </p:cBhvr>
                                      <p:tavLst>
                                        <p:tav tm="0">
                                          <p:val>
                                            <p:strVal val="#ppt_x"/>
                                          </p:val>
                                        </p:tav>
                                        <p:tav tm="100000">
                                          <p:val>
                                            <p:strVal val="#ppt_x"/>
                                          </p:val>
                                        </p:tav>
                                      </p:tavLst>
                                    </p:anim>
                                    <p:anim calcmode="lin" valueType="num">
                                      <p:cBhvr>
                                        <p:cTn dur="35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6350"/>
                            </p:stCondLst>
                            <p:childTnLst>
                              <p:par>
                                <p:cTn fill="hold" grpId="0" id="44" nodeType="afterEffect" presetClass="entr" presetID="42" presetSubtype="0">
                                  <p:stCondLst>
                                    <p:cond delay="0"/>
                                  </p:stCondLst>
                                  <p:childTnLst>
                                    <p:set>
                                      <p:cBhvr>
                                        <p:cTn dur="1" fill="hold" id="45">
                                          <p:stCondLst>
                                            <p:cond delay="0"/>
                                          </p:stCondLst>
                                        </p:cTn>
                                        <p:tgtEl>
                                          <p:spTgt spid="9"/>
                                        </p:tgtEl>
                                        <p:attrNameLst>
                                          <p:attrName>style.visibility</p:attrName>
                                        </p:attrNameLst>
                                      </p:cBhvr>
                                      <p:to>
                                        <p:strVal val="visible"/>
                                      </p:to>
                                    </p:set>
                                    <p:animEffect filter="fade" transition="in">
                                      <p:cBhvr>
                                        <p:cTn dur="350" id="46"/>
                                        <p:tgtEl>
                                          <p:spTgt spid="9"/>
                                        </p:tgtEl>
                                      </p:cBhvr>
                                    </p:animEffect>
                                    <p:anim calcmode="lin" valueType="num">
                                      <p:cBhvr>
                                        <p:cTn dur="350" fill="hold" id="47"/>
                                        <p:tgtEl>
                                          <p:spTgt spid="9"/>
                                        </p:tgtEl>
                                        <p:attrNameLst>
                                          <p:attrName>ppt_x</p:attrName>
                                        </p:attrNameLst>
                                      </p:cBhvr>
                                      <p:tavLst>
                                        <p:tav tm="0">
                                          <p:val>
                                            <p:strVal val="#ppt_x"/>
                                          </p:val>
                                        </p:tav>
                                        <p:tav tm="100000">
                                          <p:val>
                                            <p:strVal val="#ppt_x"/>
                                          </p:val>
                                        </p:tav>
                                      </p:tavLst>
                                    </p:anim>
                                    <p:anim calcmode="lin" valueType="num">
                                      <p:cBhvr>
                                        <p:cTn dur="350" fill="hold" id="48"/>
                                        <p:tgtEl>
                                          <p:spTgt spid="9"/>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700"/>
                            </p:stCondLst>
                            <p:childTnLst>
                              <p:par>
                                <p:cTn fill="hold" id="50" nodeType="afterEffect" presetClass="entr" presetID="42" presetSubtype="0">
                                  <p:stCondLst>
                                    <p:cond delay="0"/>
                                  </p:stCondLst>
                                  <p:childTnLst>
                                    <p:set>
                                      <p:cBhvr>
                                        <p:cTn dur="1" fill="hold" id="51">
                                          <p:stCondLst>
                                            <p:cond delay="0"/>
                                          </p:stCondLst>
                                        </p:cTn>
                                        <p:tgtEl>
                                          <p:spTgt spid="5"/>
                                        </p:tgtEl>
                                        <p:attrNameLst>
                                          <p:attrName>style.visibility</p:attrName>
                                        </p:attrNameLst>
                                      </p:cBhvr>
                                      <p:to>
                                        <p:strVal val="visible"/>
                                      </p:to>
                                    </p:set>
                                    <p:animEffect filter="fade" transition="in">
                                      <p:cBhvr>
                                        <p:cTn dur="750" id="52"/>
                                        <p:tgtEl>
                                          <p:spTgt spid="5"/>
                                        </p:tgtEl>
                                      </p:cBhvr>
                                    </p:animEffect>
                                    <p:anim calcmode="lin" valueType="num">
                                      <p:cBhvr>
                                        <p:cTn dur="750" fill="hold" id="53"/>
                                        <p:tgtEl>
                                          <p:spTgt spid="5"/>
                                        </p:tgtEl>
                                        <p:attrNameLst>
                                          <p:attrName>ppt_x</p:attrName>
                                        </p:attrNameLst>
                                      </p:cBhvr>
                                      <p:tavLst>
                                        <p:tav tm="0">
                                          <p:val>
                                            <p:strVal val="#ppt_x"/>
                                          </p:val>
                                        </p:tav>
                                        <p:tav tm="100000">
                                          <p:val>
                                            <p:strVal val="#ppt_x"/>
                                          </p:val>
                                        </p:tav>
                                      </p:tavLst>
                                    </p:anim>
                                    <p:anim calcmode="lin" valueType="num">
                                      <p:cBhvr>
                                        <p:cTn dur="750" fill="hold" id="54"/>
                                        <p:tgtEl>
                                          <p:spTgt spid="5"/>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7450"/>
                            </p:stCondLst>
                            <p:childTnLst>
                              <p:par>
                                <p:cTn fill="hold" grpId="0" id="56" nodeType="afterEffect" presetClass="entr" presetID="16" presetSubtype="37">
                                  <p:stCondLst>
                                    <p:cond delay="0"/>
                                  </p:stCondLst>
                                  <p:childTnLst>
                                    <p:set>
                                      <p:cBhvr>
                                        <p:cTn dur="1" fill="hold" id="57">
                                          <p:stCondLst>
                                            <p:cond delay="0"/>
                                          </p:stCondLst>
                                        </p:cTn>
                                        <p:tgtEl>
                                          <p:spTgt spid="28"/>
                                        </p:tgtEl>
                                        <p:attrNameLst>
                                          <p:attrName>style.visibility</p:attrName>
                                        </p:attrNameLst>
                                      </p:cBhvr>
                                      <p:to>
                                        <p:strVal val="visible"/>
                                      </p:to>
                                    </p:set>
                                    <p:animEffect filter="barn(outVertical)" transition="in">
                                      <p:cBhvr>
                                        <p:cTn dur="500" id="58"/>
                                        <p:tgtEl>
                                          <p:spTgt spid="28"/>
                                        </p:tgtEl>
                                      </p:cBhvr>
                                    </p:animEffect>
                                  </p:childTnLst>
                                </p:cTn>
                              </p:par>
                            </p:childTnLst>
                          </p:cTn>
                        </p:par>
                        <p:par>
                          <p:cTn fill="hold" id="59" nodeType="afterGroup">
                            <p:stCondLst>
                              <p:cond delay="7950"/>
                            </p:stCondLst>
                            <p:childTnLst>
                              <p:par>
                                <p:cTn fill="hold" id="60" nodeType="afterEffect" presetClass="entr" presetID="47"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350" id="62"/>
                                        <p:tgtEl>
                                          <p:spTgt spid="24"/>
                                        </p:tgtEl>
                                      </p:cBhvr>
                                    </p:animEffect>
                                    <p:anim calcmode="lin" valueType="num">
                                      <p:cBhvr>
                                        <p:cTn dur="350" fill="hold" id="63"/>
                                        <p:tgtEl>
                                          <p:spTgt spid="24"/>
                                        </p:tgtEl>
                                        <p:attrNameLst>
                                          <p:attrName>ppt_x</p:attrName>
                                        </p:attrNameLst>
                                      </p:cBhvr>
                                      <p:tavLst>
                                        <p:tav tm="0">
                                          <p:val>
                                            <p:strVal val="#ppt_x"/>
                                          </p:val>
                                        </p:tav>
                                        <p:tav tm="100000">
                                          <p:val>
                                            <p:strVal val="#ppt_x"/>
                                          </p:val>
                                        </p:tav>
                                      </p:tavLst>
                                    </p:anim>
                                    <p:anim calcmode="lin" valueType="num">
                                      <p:cBhvr>
                                        <p:cTn dur="350" fill="hold" id="64"/>
                                        <p:tgtEl>
                                          <p:spTgt spid="24"/>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8300"/>
                            </p:stCondLst>
                            <p:childTnLst>
                              <p:par>
                                <p:cTn fill="hold" grpId="0" id="66" nodeType="afterEffect" presetClass="entr" presetID="42" presetSubtype="0">
                                  <p:stCondLst>
                                    <p:cond delay="0"/>
                                  </p:stCondLst>
                                  <p:childTnLst>
                                    <p:set>
                                      <p:cBhvr>
                                        <p:cTn dur="1" fill="hold" id="67">
                                          <p:stCondLst>
                                            <p:cond delay="0"/>
                                          </p:stCondLst>
                                        </p:cTn>
                                        <p:tgtEl>
                                          <p:spTgt spid="29"/>
                                        </p:tgtEl>
                                        <p:attrNameLst>
                                          <p:attrName>style.visibility</p:attrName>
                                        </p:attrNameLst>
                                      </p:cBhvr>
                                      <p:to>
                                        <p:strVal val="visible"/>
                                      </p:to>
                                    </p:set>
                                    <p:animEffect filter="fade" transition="in">
                                      <p:cBhvr>
                                        <p:cTn dur="350" id="68"/>
                                        <p:tgtEl>
                                          <p:spTgt spid="29"/>
                                        </p:tgtEl>
                                      </p:cBhvr>
                                    </p:animEffect>
                                    <p:anim calcmode="lin" valueType="num">
                                      <p:cBhvr>
                                        <p:cTn dur="350" fill="hold" id="69"/>
                                        <p:tgtEl>
                                          <p:spTgt spid="29"/>
                                        </p:tgtEl>
                                        <p:attrNameLst>
                                          <p:attrName>ppt_x</p:attrName>
                                        </p:attrNameLst>
                                      </p:cBhvr>
                                      <p:tavLst>
                                        <p:tav tm="0">
                                          <p:val>
                                            <p:strVal val="#ppt_x"/>
                                          </p:val>
                                        </p:tav>
                                        <p:tav tm="100000">
                                          <p:val>
                                            <p:strVal val="#ppt_x"/>
                                          </p:val>
                                        </p:tav>
                                      </p:tavLst>
                                    </p:anim>
                                    <p:anim calcmode="lin" valueType="num">
                                      <p:cBhvr>
                                        <p:cTn dur="350" fill="hold" id="70"/>
                                        <p:tgtEl>
                                          <p:spTgt spid="29"/>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650"/>
                            </p:stCondLst>
                            <p:childTnLst>
                              <p:par>
                                <p:cTn fill="hold" id="72" nodeType="afterEffect" presetClass="entr" presetID="42" presetSubtype="0">
                                  <p:stCondLst>
                                    <p:cond delay="0"/>
                                  </p:stCondLst>
                                  <p:childTnLst>
                                    <p:set>
                                      <p:cBhvr>
                                        <p:cTn dur="1" fill="hold" id="73">
                                          <p:stCondLst>
                                            <p:cond delay="0"/>
                                          </p:stCondLst>
                                        </p:cTn>
                                        <p:tgtEl>
                                          <p:spTgt spid="41"/>
                                        </p:tgtEl>
                                        <p:attrNameLst>
                                          <p:attrName>style.visibility</p:attrName>
                                        </p:attrNameLst>
                                      </p:cBhvr>
                                      <p:to>
                                        <p:strVal val="visible"/>
                                      </p:to>
                                    </p:set>
                                    <p:animEffect filter="fade" transition="in">
                                      <p:cBhvr>
                                        <p:cTn dur="750" id="74"/>
                                        <p:tgtEl>
                                          <p:spTgt spid="41"/>
                                        </p:tgtEl>
                                      </p:cBhvr>
                                    </p:animEffect>
                                    <p:anim calcmode="lin" valueType="num">
                                      <p:cBhvr>
                                        <p:cTn dur="750" fill="hold" id="75"/>
                                        <p:tgtEl>
                                          <p:spTgt spid="41"/>
                                        </p:tgtEl>
                                        <p:attrNameLst>
                                          <p:attrName>ppt_x</p:attrName>
                                        </p:attrNameLst>
                                      </p:cBhvr>
                                      <p:tavLst>
                                        <p:tav tm="0">
                                          <p:val>
                                            <p:strVal val="#ppt_x"/>
                                          </p:val>
                                        </p:tav>
                                        <p:tav tm="100000">
                                          <p:val>
                                            <p:strVal val="#ppt_x"/>
                                          </p:val>
                                        </p:tav>
                                      </p:tavLst>
                                    </p:anim>
                                    <p:anim calcmode="lin" valueType="num">
                                      <p:cBhvr>
                                        <p:cTn dur="750" fill="hold" id="76"/>
                                        <p:tgtEl>
                                          <p:spTgt spid="41"/>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9400"/>
                            </p:stCondLst>
                            <p:childTnLst>
                              <p:par>
                                <p:cTn fill="hold" grpId="0" id="78" nodeType="afterEffect" presetClass="entr" presetID="16" presetSubtype="37">
                                  <p:stCondLst>
                                    <p:cond delay="0"/>
                                  </p:stCondLst>
                                  <p:childTnLst>
                                    <p:set>
                                      <p:cBhvr>
                                        <p:cTn dur="1" fill="hold" id="79">
                                          <p:stCondLst>
                                            <p:cond delay="0"/>
                                          </p:stCondLst>
                                        </p:cTn>
                                        <p:tgtEl>
                                          <p:spTgt spid="31"/>
                                        </p:tgtEl>
                                        <p:attrNameLst>
                                          <p:attrName>style.visibility</p:attrName>
                                        </p:attrNameLst>
                                      </p:cBhvr>
                                      <p:to>
                                        <p:strVal val="visible"/>
                                      </p:to>
                                    </p:set>
                                    <p:animEffect filter="barn(outVertical)" transition="in">
                                      <p:cBhvr>
                                        <p:cTn dur="500" id="80"/>
                                        <p:tgtEl>
                                          <p:spTgt spid="31"/>
                                        </p:tgtEl>
                                      </p:cBhvr>
                                    </p:animEffect>
                                  </p:childTnLst>
                                </p:cTn>
                              </p:par>
                            </p:childTnLst>
                          </p:cTn>
                        </p:par>
                        <p:par>
                          <p:cTn fill="hold" id="81" nodeType="afterGroup">
                            <p:stCondLst>
                              <p:cond delay="9900"/>
                            </p:stCondLst>
                            <p:childTnLst>
                              <p:par>
                                <p:cTn fill="hold" id="82" nodeType="afterEffect" presetClass="entr" presetID="47" presetSubtype="0">
                                  <p:stCondLst>
                                    <p:cond delay="0"/>
                                  </p:stCondLst>
                                  <p:childTnLst>
                                    <p:set>
                                      <p:cBhvr>
                                        <p:cTn dur="1" fill="hold" id="83">
                                          <p:stCondLst>
                                            <p:cond delay="0"/>
                                          </p:stCondLst>
                                        </p:cTn>
                                        <p:tgtEl>
                                          <p:spTgt spid="16"/>
                                        </p:tgtEl>
                                        <p:attrNameLst>
                                          <p:attrName>style.visibility</p:attrName>
                                        </p:attrNameLst>
                                      </p:cBhvr>
                                      <p:to>
                                        <p:strVal val="visible"/>
                                      </p:to>
                                    </p:set>
                                    <p:animEffect filter="fade" transition="in">
                                      <p:cBhvr>
                                        <p:cTn dur="350" id="84"/>
                                        <p:tgtEl>
                                          <p:spTgt spid="16"/>
                                        </p:tgtEl>
                                      </p:cBhvr>
                                    </p:animEffect>
                                    <p:anim calcmode="lin" valueType="num">
                                      <p:cBhvr>
                                        <p:cTn dur="350" fill="hold" id="85"/>
                                        <p:tgtEl>
                                          <p:spTgt spid="16"/>
                                        </p:tgtEl>
                                        <p:attrNameLst>
                                          <p:attrName>ppt_x</p:attrName>
                                        </p:attrNameLst>
                                      </p:cBhvr>
                                      <p:tavLst>
                                        <p:tav tm="0">
                                          <p:val>
                                            <p:strVal val="#ppt_x"/>
                                          </p:val>
                                        </p:tav>
                                        <p:tav tm="100000">
                                          <p:val>
                                            <p:strVal val="#ppt_x"/>
                                          </p:val>
                                        </p:tav>
                                      </p:tavLst>
                                    </p:anim>
                                    <p:anim calcmode="lin" valueType="num">
                                      <p:cBhvr>
                                        <p:cTn dur="350" fill="hold" id="86"/>
                                        <p:tgtEl>
                                          <p:spTgt spid="16"/>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10250"/>
                            </p:stCondLst>
                            <p:childTnLst>
                              <p:par>
                                <p:cTn fill="hold" grpId="0" id="88" nodeType="afterEffect" presetClass="entr" presetID="42" presetSubtype="0">
                                  <p:stCondLst>
                                    <p:cond delay="0"/>
                                  </p:stCondLst>
                                  <p:childTnLst>
                                    <p:set>
                                      <p:cBhvr>
                                        <p:cTn dur="1" fill="hold" id="89">
                                          <p:stCondLst>
                                            <p:cond delay="0"/>
                                          </p:stCondLst>
                                        </p:cTn>
                                        <p:tgtEl>
                                          <p:spTgt spid="32"/>
                                        </p:tgtEl>
                                        <p:attrNameLst>
                                          <p:attrName>style.visibility</p:attrName>
                                        </p:attrNameLst>
                                      </p:cBhvr>
                                      <p:to>
                                        <p:strVal val="visible"/>
                                      </p:to>
                                    </p:set>
                                    <p:animEffect filter="fade" transition="in">
                                      <p:cBhvr>
                                        <p:cTn dur="350" id="90"/>
                                        <p:tgtEl>
                                          <p:spTgt spid="32"/>
                                        </p:tgtEl>
                                      </p:cBhvr>
                                    </p:animEffect>
                                    <p:anim calcmode="lin" valueType="num">
                                      <p:cBhvr>
                                        <p:cTn dur="350" fill="hold" id="91"/>
                                        <p:tgtEl>
                                          <p:spTgt spid="32"/>
                                        </p:tgtEl>
                                        <p:attrNameLst>
                                          <p:attrName>ppt_x</p:attrName>
                                        </p:attrNameLst>
                                      </p:cBhvr>
                                      <p:tavLst>
                                        <p:tav tm="0">
                                          <p:val>
                                            <p:strVal val="#ppt_x"/>
                                          </p:val>
                                        </p:tav>
                                        <p:tav tm="100000">
                                          <p:val>
                                            <p:strVal val="#ppt_x"/>
                                          </p:val>
                                        </p:tav>
                                      </p:tavLst>
                                    </p:anim>
                                    <p:anim calcmode="lin" valueType="num">
                                      <p:cBhvr>
                                        <p:cTn dur="350" fill="hold" id="92"/>
                                        <p:tgtEl>
                                          <p:spTgt spid="32"/>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10600"/>
                            </p:stCondLst>
                            <p:childTnLst>
                              <p:par>
                                <p:cTn fill="hold" id="94" nodeType="afterEffect" presetClass="entr" presetID="42" presetSubtype="0">
                                  <p:stCondLst>
                                    <p:cond delay="0"/>
                                  </p:stCondLst>
                                  <p:childTnLst>
                                    <p:set>
                                      <p:cBhvr>
                                        <p:cTn dur="1" fill="hold" id="95">
                                          <p:stCondLst>
                                            <p:cond delay="0"/>
                                          </p:stCondLst>
                                        </p:cTn>
                                        <p:tgtEl>
                                          <p:spTgt spid="44"/>
                                        </p:tgtEl>
                                        <p:attrNameLst>
                                          <p:attrName>style.visibility</p:attrName>
                                        </p:attrNameLst>
                                      </p:cBhvr>
                                      <p:to>
                                        <p:strVal val="visible"/>
                                      </p:to>
                                    </p:set>
                                    <p:animEffect filter="fade" transition="in">
                                      <p:cBhvr>
                                        <p:cTn dur="750" id="96"/>
                                        <p:tgtEl>
                                          <p:spTgt spid="44"/>
                                        </p:tgtEl>
                                      </p:cBhvr>
                                    </p:animEffect>
                                    <p:anim calcmode="lin" valueType="num">
                                      <p:cBhvr>
                                        <p:cTn dur="750" fill="hold" id="97"/>
                                        <p:tgtEl>
                                          <p:spTgt spid="44"/>
                                        </p:tgtEl>
                                        <p:attrNameLst>
                                          <p:attrName>ppt_x</p:attrName>
                                        </p:attrNameLst>
                                      </p:cBhvr>
                                      <p:tavLst>
                                        <p:tav tm="0">
                                          <p:val>
                                            <p:strVal val="#ppt_x"/>
                                          </p:val>
                                        </p:tav>
                                        <p:tav tm="100000">
                                          <p:val>
                                            <p:strVal val="#ppt_x"/>
                                          </p:val>
                                        </p:tav>
                                      </p:tavLst>
                                    </p:anim>
                                    <p:anim calcmode="lin" valueType="num">
                                      <p:cBhvr>
                                        <p:cTn dur="750" fill="hold" id="98"/>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8"/>
      <p:bldP grpId="0" spid="9"/>
      <p:bldP grpId="0" spid="27"/>
      <p:bldP grpId="1" spid="27"/>
      <p:bldP grpId="0" spid="28"/>
      <p:bldP grpId="0" spid="29"/>
      <p:bldP grpId="0" spid="30"/>
      <p:bldP grpId="1" spid="30"/>
      <p:bldP grpId="0" spid="31"/>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sp>
        <p:nvSpPr>
          <p:cNvPr id="154" name="Oval 113"/>
          <p:cNvSpPr/>
          <p:nvPr/>
        </p:nvSpPr>
        <p:spPr>
          <a:xfrm>
            <a:off x="7373170" y="3941471"/>
            <a:ext cx="140081" cy="1401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itchFamily="2" typeface="华文细黑"/>
              <a:ea charset="-122" pitchFamily="2" typeface="华文细黑"/>
            </a:endParaRPr>
          </a:p>
        </p:txBody>
      </p:sp>
      <p:sp>
        <p:nvSpPr>
          <p:cNvPr id="155" name="Oval 118"/>
          <p:cNvSpPr/>
          <p:nvPr/>
        </p:nvSpPr>
        <p:spPr>
          <a:xfrm>
            <a:off x="6848300" y="4473743"/>
            <a:ext cx="546822" cy="54699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lang="id-ID" sz="2399">
              <a:solidFill>
                <a:srgbClr val="605448"/>
              </a:solidFill>
              <a:latin charset="-122" pitchFamily="2" typeface="华文细黑"/>
              <a:ea charset="-122" pitchFamily="2" typeface="华文细黑"/>
            </a:endParaRPr>
          </a:p>
        </p:txBody>
      </p:sp>
      <p:sp>
        <p:nvSpPr>
          <p:cNvPr id="156" name="chenying0907 56"/>
          <p:cNvSpPr/>
          <p:nvPr/>
        </p:nvSpPr>
        <p:spPr bwMode="auto">
          <a:xfrm>
            <a:off x="4721918" y="3340345"/>
            <a:ext cx="2716684" cy="3403740"/>
          </a:xfrm>
          <a:custGeom>
            <a:gdLst>
              <a:gd fmla="*/ 197 w 454" name="T0"/>
              <a:gd fmla="*/ 254 h 569" name="T1"/>
              <a:gd fmla="*/ 200 w 454" name="T2"/>
              <a:gd fmla="*/ 449 h 569" name="T3"/>
              <a:gd fmla="*/ 148 w 454" name="T4"/>
              <a:gd fmla="*/ 559 h 569" name="T5"/>
              <a:gd fmla="*/ 122 w 454" name="T6"/>
              <a:gd fmla="*/ 569 h 569" name="T7"/>
              <a:gd fmla="*/ 339 w 454" name="T8"/>
              <a:gd fmla="*/ 569 h 569" name="T9"/>
              <a:gd fmla="*/ 304 w 454" name="T10"/>
              <a:gd fmla="*/ 557 h 569" name="T11"/>
              <a:gd fmla="*/ 277 w 454" name="T12"/>
              <a:gd fmla="*/ 354 h 569" name="T13"/>
              <a:gd fmla="*/ 282 w 454" name="T14"/>
              <a:gd fmla="*/ 261 h 569" name="T15"/>
              <a:gd fmla="*/ 315 w 454" name="T16"/>
              <a:gd fmla="*/ 247 h 569" name="T17"/>
              <a:gd fmla="*/ 454 w 454" name="T18"/>
              <a:gd fmla="*/ 120 h 569" name="T19"/>
              <a:gd fmla="*/ 451 w 454" name="T20"/>
              <a:gd fmla="*/ 117 h 569" name="T21"/>
              <a:gd fmla="*/ 451 w 454" name="T22"/>
              <a:gd fmla="*/ 117 h 569" name="T23"/>
              <a:gd fmla="*/ 389 w 454" name="T24"/>
              <a:gd fmla="*/ 164 h 569" name="T25"/>
              <a:gd fmla="*/ 400 w 454" name="T26"/>
              <a:gd fmla="*/ 82 h 569" name="T27"/>
              <a:gd fmla="*/ 399 w 454" name="T28"/>
              <a:gd fmla="*/ 82 h 569" name="T29"/>
              <a:gd fmla="*/ 398 w 454" name="T30"/>
              <a:gd fmla="*/ 82 h 569" name="T31"/>
              <a:gd fmla="*/ 362 w 454" name="T32"/>
              <a:gd fmla="*/ 182 h 569" name="T33"/>
              <a:gd fmla="*/ 257 w 454" name="T34"/>
              <a:gd fmla="*/ 234 h 569" name="T35"/>
              <a:gd fmla="*/ 241 w 454" name="T36"/>
              <a:gd fmla="*/ 146 h 569" name="T37"/>
              <a:gd fmla="*/ 296 w 454" name="T38"/>
              <a:gd fmla="*/ 54 h 569" name="T39"/>
              <a:gd fmla="*/ 295 w 454" name="T40"/>
              <a:gd fmla="*/ 54 h 569" name="T41"/>
              <a:gd fmla="*/ 294 w 454" name="T42"/>
              <a:gd fmla="*/ 52 h 569" name="T43"/>
              <a:gd fmla="*/ 238 w 454" name="T44"/>
              <a:gd fmla="*/ 113 h 569" name="T45"/>
              <a:gd fmla="*/ 235 w 454" name="T46"/>
              <a:gd fmla="*/ 35 h 569" name="T47"/>
              <a:gd fmla="*/ 235 w 454" name="T48"/>
              <a:gd fmla="*/ 35 h 569" name="T49"/>
              <a:gd fmla="*/ 230 w 454" name="T50"/>
              <a:gd fmla="*/ 35 h 569" name="T51"/>
              <a:gd fmla="*/ 219 w 454" name="T52"/>
              <a:gd fmla="*/ 223 h 569" name="T53"/>
              <a:gd fmla="*/ 122 w 454" name="T54"/>
              <a:gd fmla="*/ 132 h 569" name="T55"/>
              <a:gd fmla="*/ 137 w 454" name="T56"/>
              <a:gd fmla="*/ 64 h 569" name="T57"/>
              <a:gd fmla="*/ 135 w 454" name="T58"/>
              <a:gd fmla="*/ 63 h 569" name="T59"/>
              <a:gd fmla="*/ 135 w 454" name="T60"/>
              <a:gd fmla="*/ 63 h 569" name="T61"/>
              <a:gd fmla="*/ 113 w 454" name="T62"/>
              <a:gd fmla="*/ 118 h 569" name="T63"/>
              <a:gd fmla="*/ 52 w 454" name="T64"/>
              <a:gd fmla="*/ 1 h 569" name="T65"/>
              <a:gd fmla="*/ 50 w 454" name="T66"/>
              <a:gd fmla="*/ 0 h 569" name="T67"/>
              <a:gd fmla="*/ 46 w 454" name="T68"/>
              <a:gd fmla="*/ 1 h 569" name="T69"/>
              <a:gd fmla="*/ 74 w 454" name="T70"/>
              <a:gd fmla="*/ 91 h 569" name="T71"/>
              <a:gd fmla="*/ 74 w 454" name="T72"/>
              <a:gd fmla="*/ 91 h 569" name="T73"/>
              <a:gd fmla="*/ 149 w 454" name="T74"/>
              <a:gd fmla="*/ 208 h 569" name="T75"/>
              <a:gd fmla="*/ 3 w 454" name="T76"/>
              <a:gd fmla="*/ 195 h 569" name="T77"/>
              <a:gd fmla="*/ 3 w 454" name="T78"/>
              <a:gd fmla="*/ 196 h 569" name="T79"/>
              <a:gd fmla="*/ 0 w 454" name="T80"/>
              <a:gd fmla="*/ 201 h 569" name="T81"/>
              <a:gd fmla="*/ 172 w 454" name="T82"/>
              <a:gd fmla="*/ 237 h 569" name="T83"/>
              <a:gd fmla="*/ 197 w 454" name="T84"/>
              <a:gd fmla="*/ 254 h 5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69" w="453">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anchor="t" anchorCtr="0" bIns="45706" compatLnSpc="1" lIns="91412" numCol="1" rIns="91412" tIns="45706" vert="horz" wrap="square"/>
          <a:lstStyle/>
          <a:p>
            <a:endParaRPr lang="id-ID" sz="2399">
              <a:solidFill>
                <a:srgbClr val="605448"/>
              </a:solidFill>
              <a:latin charset="-122" pitchFamily="2" typeface="华文细黑"/>
              <a:ea charset="-122" pitchFamily="2" typeface="华文细黑"/>
            </a:endParaRPr>
          </a:p>
        </p:txBody>
      </p:sp>
      <p:grpSp>
        <p:nvGrpSpPr>
          <p:cNvPr id="4" name="chenying0907 8"/>
          <p:cNvGrpSpPr/>
          <p:nvPr/>
        </p:nvGrpSpPr>
        <p:grpSpPr>
          <a:xfrm>
            <a:off x="2113624" y="1830297"/>
            <a:ext cx="2286947" cy="1138107"/>
            <a:chOff x="2112394" y="1830296"/>
            <a:chExt cx="2287653" cy="1138107"/>
          </a:xfrm>
        </p:grpSpPr>
        <p:sp>
          <p:nvSpPr>
            <p:cNvPr id="157" name="文本框 16"/>
            <p:cNvSpPr txBox="1">
              <a:spLocks noChangeArrowheads="1"/>
            </p:cNvSpPr>
            <p:nvPr/>
          </p:nvSpPr>
          <p:spPr bwMode="auto">
            <a:xfrm>
              <a:off x="2112394" y="221127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58" name="文本框 157"/>
            <p:cNvSpPr txBox="1"/>
            <p:nvPr/>
          </p:nvSpPr>
          <p:spPr>
            <a:xfrm>
              <a:off x="2483511" y="183029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59" name="chenying0907 30"/>
            <p:cNvSpPr>
              <a:spLocks noEditPoints="1"/>
            </p:cNvSpPr>
            <p:nvPr/>
          </p:nvSpPr>
          <p:spPr bwMode="auto">
            <a:xfrm>
              <a:off x="2190573" y="1849991"/>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5" name="chenying0907 7"/>
          <p:cNvGrpSpPr/>
          <p:nvPr/>
        </p:nvGrpSpPr>
        <p:grpSpPr>
          <a:xfrm>
            <a:off x="1147488" y="4002268"/>
            <a:ext cx="2286947" cy="1138107"/>
            <a:chOff x="1145959" y="4002266"/>
            <a:chExt cx="2287653" cy="1138107"/>
          </a:xfrm>
        </p:grpSpPr>
        <p:sp>
          <p:nvSpPr>
            <p:cNvPr id="160" name="文本框 16"/>
            <p:cNvSpPr txBox="1">
              <a:spLocks noChangeArrowheads="1"/>
            </p:cNvSpPr>
            <p:nvPr/>
          </p:nvSpPr>
          <p:spPr bwMode="auto">
            <a:xfrm>
              <a:off x="1145959"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1" name="文本框 160"/>
            <p:cNvSpPr txBox="1"/>
            <p:nvPr/>
          </p:nvSpPr>
          <p:spPr>
            <a:xfrm>
              <a:off x="1517076" y="400226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2" name="chenying0907 30"/>
            <p:cNvSpPr>
              <a:spLocks noEditPoints="1"/>
            </p:cNvSpPr>
            <p:nvPr/>
          </p:nvSpPr>
          <p:spPr bwMode="auto">
            <a:xfrm>
              <a:off x="1224138"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6" name="chenying0907 9"/>
          <p:cNvGrpSpPr/>
          <p:nvPr/>
        </p:nvGrpSpPr>
        <p:grpSpPr>
          <a:xfrm>
            <a:off x="7802893" y="1929505"/>
            <a:ext cx="2286947" cy="1138107"/>
            <a:chOff x="7803420" y="1929503"/>
            <a:chExt cx="2287653" cy="1138107"/>
          </a:xfrm>
        </p:grpSpPr>
        <p:sp>
          <p:nvSpPr>
            <p:cNvPr id="163" name="文本框 16"/>
            <p:cNvSpPr txBox="1">
              <a:spLocks noChangeArrowheads="1"/>
            </p:cNvSpPr>
            <p:nvPr/>
          </p:nvSpPr>
          <p:spPr bwMode="auto">
            <a:xfrm>
              <a:off x="7803419" y="2310480"/>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4" name="文本框 163"/>
            <p:cNvSpPr txBox="1"/>
            <p:nvPr/>
          </p:nvSpPr>
          <p:spPr>
            <a:xfrm>
              <a:off x="8174537" y="1929503"/>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5" name="chenying0907 30"/>
            <p:cNvSpPr>
              <a:spLocks noEditPoints="1"/>
            </p:cNvSpPr>
            <p:nvPr/>
          </p:nvSpPr>
          <p:spPr bwMode="auto">
            <a:xfrm>
              <a:off x="7881599" y="1949198"/>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7" name="chenying0907 10"/>
          <p:cNvGrpSpPr/>
          <p:nvPr/>
        </p:nvGrpSpPr>
        <p:grpSpPr>
          <a:xfrm>
            <a:off x="8514918" y="4002268"/>
            <a:ext cx="2286947" cy="1138107"/>
            <a:chOff x="8515664" y="4002266"/>
            <a:chExt cx="2287653" cy="1138107"/>
          </a:xfrm>
        </p:grpSpPr>
        <p:sp>
          <p:nvSpPr>
            <p:cNvPr id="166" name="文本框 16"/>
            <p:cNvSpPr txBox="1">
              <a:spLocks noChangeArrowheads="1"/>
            </p:cNvSpPr>
            <p:nvPr/>
          </p:nvSpPr>
          <p:spPr bwMode="auto">
            <a:xfrm>
              <a:off x="8515663" y="4383243"/>
              <a:ext cx="2287653"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itchFamily="34" typeface="Calibri"/>
                  <a:ea charset="-122"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itchFamily="34" typeface="Calibri"/>
                  <a:ea charset="-122"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itchFamily="34" typeface="Calibri"/>
                  <a:ea charset="-122"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itchFamily="34" typeface="Calibri"/>
                  <a:ea charset="-122"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itchFamily="34" typeface="Calibri"/>
                  <a:ea charset="-122" pitchFamily="2" typeface="宋体"/>
                </a:defRPr>
              </a:lvl9pPr>
            </a:lstStyle>
            <a:p>
              <a:pP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a:t>
              </a:r>
            </a:p>
          </p:txBody>
        </p:sp>
        <p:sp>
          <p:nvSpPr>
            <p:cNvPr id="167" name="文本框 166"/>
            <p:cNvSpPr txBox="1"/>
            <p:nvPr/>
          </p:nvSpPr>
          <p:spPr>
            <a:xfrm>
              <a:off x="8886779" y="4002266"/>
              <a:ext cx="1424489" cy="335128"/>
            </a:xfrm>
            <a:prstGeom prst="rect">
              <a:avLst/>
            </a:prstGeom>
            <a:noFill/>
          </p:spPr>
          <p:txBody>
            <a:bodyPr rtlCol="0" wrap="square">
              <a:spAutoFit/>
            </a:bodyPr>
            <a:lstStyle/>
            <a:p>
              <a:r>
                <a:rPr altLang="en-US" lang="zh-CN" sz="1599">
                  <a:solidFill>
                    <a:schemeClr val="accent2"/>
                  </a:solidFill>
                  <a:latin charset="-122" panose="020b0503020204020204" pitchFamily="34" typeface="微软雅黑"/>
                  <a:ea charset="-122" panose="020b0503020204020204" pitchFamily="34" typeface="微软雅黑"/>
                </a:rPr>
                <a:t>小标题</a:t>
              </a:r>
            </a:p>
          </p:txBody>
        </p:sp>
        <p:sp>
          <p:nvSpPr>
            <p:cNvPr id="168" name="chenying0907 30"/>
            <p:cNvSpPr>
              <a:spLocks noEditPoints="1"/>
            </p:cNvSpPr>
            <p:nvPr/>
          </p:nvSpPr>
          <p:spPr bwMode="auto">
            <a:xfrm>
              <a:off x="8593843" y="4021959"/>
              <a:ext cx="335491" cy="324806"/>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anchor="t" anchorCtr="0" bIns="60941" compatLnSpc="1" lIns="121882" numCol="1" rIns="121882" tIns="60941" vert="horz" wrap="square"/>
            <a:lstStyle/>
            <a:p>
              <a:endParaRPr altLang="en-US" lang="zh-CN" sz="1333">
                <a:solidFill>
                  <a:srgbClr val="605448"/>
                </a:solidFill>
                <a:latin charset="-122" panose="020b0503020204020204" pitchFamily="34" typeface="微软雅黑"/>
                <a:ea charset="-122" panose="020b0503020204020204" pitchFamily="34" typeface="微软雅黑"/>
              </a:endParaRPr>
            </a:p>
          </p:txBody>
        </p:sp>
      </p:grpSp>
      <p:grpSp>
        <p:nvGrpSpPr>
          <p:cNvPr id="8" name="chenying0907 3"/>
          <p:cNvGrpSpPr/>
          <p:nvPr/>
        </p:nvGrpSpPr>
        <p:grpSpPr>
          <a:xfrm>
            <a:off x="6557194" y="3969080"/>
            <a:ext cx="1505950" cy="1521588"/>
            <a:chOff x="6557336" y="3969080"/>
            <a:chExt cx="1506414" cy="1521587"/>
          </a:xfrm>
        </p:grpSpPr>
        <p:sp>
          <p:nvSpPr>
            <p:cNvPr id="172" name="椭圆 31"/>
            <p:cNvSpPr/>
            <p:nvPr/>
          </p:nvSpPr>
          <p:spPr>
            <a:xfrm rot="15654318">
              <a:off x="6549749" y="3976667"/>
              <a:ext cx="1521587" cy="1506414"/>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b="b" l="0" r="r" t="0"/>
                <a:pathLst>
                  <a:path h="296" w="73">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5" name="chenying0907 167"/>
              <p:cNvSpPr/>
              <p:nvPr/>
            </p:nvSpPr>
            <p:spPr bwMode="auto">
              <a:xfrm>
                <a:off x="4251325" y="2206625"/>
                <a:ext cx="39688" cy="177800"/>
              </a:xfrm>
              <a:custGeom>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b="b" l="0" r="r" t="0"/>
                <a:pathLst>
                  <a:path h="337" w="76">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6" name="chenying0907 168"/>
              <p:cNvSpPr/>
              <p:nvPr/>
            </p:nvSpPr>
            <p:spPr bwMode="auto">
              <a:xfrm>
                <a:off x="4271963" y="2197100"/>
                <a:ext cx="55563" cy="195263"/>
              </a:xfrm>
              <a:custGeom>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b="b" l="0" r="r" t="0"/>
                <a:pathLst>
                  <a:path h="370" w="105">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7" name="chenying0907 169"/>
              <p:cNvSpPr/>
              <p:nvPr/>
            </p:nvSpPr>
            <p:spPr bwMode="auto">
              <a:xfrm>
                <a:off x="4305300" y="2198688"/>
                <a:ext cx="39688" cy="146050"/>
              </a:xfrm>
              <a:custGeom>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b="b" l="0" r="r" t="0"/>
                <a:pathLst>
                  <a:path h="274" w="75">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8" name="chenying0907 170"/>
              <p:cNvSpPr/>
              <p:nvPr/>
            </p:nvSpPr>
            <p:spPr bwMode="auto">
              <a:xfrm>
                <a:off x="4338638" y="2201863"/>
                <a:ext cx="31750" cy="112713"/>
              </a:xfrm>
              <a:custGeom>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b="b" l="0" r="r" t="0"/>
                <a:pathLst>
                  <a:path h="211" w="61">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79" name="chenying0907 171"/>
              <p:cNvSpPr/>
              <p:nvPr/>
            </p:nvSpPr>
            <p:spPr bwMode="auto">
              <a:xfrm>
                <a:off x="4357688" y="2209800"/>
                <a:ext cx="36513" cy="90488"/>
              </a:xfrm>
              <a:custGeom>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b="b" l="0" r="r" t="0"/>
                <a:pathLst>
                  <a:path h="171" w="68">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0" name="chenying0907 172"/>
              <p:cNvSpPr/>
              <p:nvPr/>
            </p:nvSpPr>
            <p:spPr bwMode="auto">
              <a:xfrm>
                <a:off x="4383088" y="2219325"/>
                <a:ext cx="33338" cy="63500"/>
              </a:xfrm>
              <a:custGeom>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b="b" l="0" r="r" t="0"/>
                <a:pathLst>
                  <a:path h="119" w="62">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1" name="chenying0907 173"/>
              <p:cNvSpPr/>
              <p:nvPr/>
            </p:nvSpPr>
            <p:spPr bwMode="auto">
              <a:xfrm>
                <a:off x="4403725" y="2228850"/>
                <a:ext cx="17463" cy="52388"/>
              </a:xfrm>
              <a:custGeom>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b="b" l="0" r="r" t="0"/>
                <a:pathLst>
                  <a:path h="100" w="33">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2" name="chenying0907 174"/>
              <p:cNvSpPr/>
              <p:nvPr/>
            </p:nvSpPr>
            <p:spPr bwMode="auto">
              <a:xfrm>
                <a:off x="4340225" y="2436813"/>
                <a:ext cx="4763" cy="42863"/>
              </a:xfrm>
              <a:custGeom>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b="b" l="0" r="r" t="0"/>
                <a:pathLst>
                  <a:path h="80" w="9">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3" name="chenying0907 175"/>
              <p:cNvSpPr/>
              <p:nvPr/>
            </p:nvSpPr>
            <p:spPr bwMode="auto">
              <a:xfrm>
                <a:off x="4370388" y="2460625"/>
                <a:ext cx="11113" cy="65088"/>
              </a:xfrm>
              <a:custGeom>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b="b" l="0" r="r" t="0"/>
                <a:pathLst>
                  <a:path h="123" w="22">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4" name="chenying0907 176"/>
              <p:cNvSpPr/>
              <p:nvPr/>
            </p:nvSpPr>
            <p:spPr bwMode="auto">
              <a:xfrm>
                <a:off x="4395788" y="2492375"/>
                <a:ext cx="7938" cy="55563"/>
              </a:xfrm>
              <a:custGeom>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b="b" l="0" r="r" t="0"/>
                <a:pathLst>
                  <a:path h="105" w="1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5" name="chenying0907 177"/>
              <p:cNvSpPr/>
              <p:nvPr/>
            </p:nvSpPr>
            <p:spPr bwMode="auto">
              <a:xfrm>
                <a:off x="4424363" y="2520950"/>
                <a:ext cx="4763" cy="71438"/>
              </a:xfrm>
              <a:custGeom>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b="b" l="0" r="r" t="0"/>
                <a:pathLst>
                  <a:path h="137" w="9">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6" name="chenying0907 178"/>
              <p:cNvSpPr/>
              <p:nvPr/>
            </p:nvSpPr>
            <p:spPr bwMode="auto">
              <a:xfrm>
                <a:off x="4451350" y="2547938"/>
                <a:ext cx="7938" cy="68263"/>
              </a:xfrm>
              <a:custGeom>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b="b" l="0" r="r" t="0"/>
                <a:pathLst>
                  <a:path h="128" w="14">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7" name="chenying0907 179"/>
              <p:cNvSpPr/>
              <p:nvPr/>
            </p:nvSpPr>
            <p:spPr bwMode="auto">
              <a:xfrm>
                <a:off x="4478338" y="2578100"/>
                <a:ext cx="6350" cy="55563"/>
              </a:xfrm>
              <a:custGeom>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b="b" l="0" r="r" t="0"/>
                <a:pathLst>
                  <a:path h="104" w="10">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8" name="chenying0907 180"/>
              <p:cNvSpPr/>
              <p:nvPr/>
            </p:nvSpPr>
            <p:spPr bwMode="auto">
              <a:xfrm>
                <a:off x="4500563" y="2608263"/>
                <a:ext cx="7938" cy="49213"/>
              </a:xfrm>
              <a:custGeom>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b="b" l="0" r="r" t="0"/>
                <a:pathLst>
                  <a:path h="94" w="15">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89" name="chenying0907 181"/>
              <p:cNvSpPr/>
              <p:nvPr/>
            </p:nvSpPr>
            <p:spPr bwMode="auto">
              <a:xfrm>
                <a:off x="4529138" y="2622550"/>
                <a:ext cx="7938" cy="63500"/>
              </a:xfrm>
              <a:custGeom>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b="b" l="0" r="r" t="0"/>
                <a:pathLst>
                  <a:path h="119" w="15">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0" name="chenying0907 182"/>
              <p:cNvSpPr/>
              <p:nvPr/>
            </p:nvSpPr>
            <p:spPr bwMode="auto">
              <a:xfrm>
                <a:off x="4551363" y="2652713"/>
                <a:ext cx="4763" cy="55563"/>
              </a:xfrm>
              <a:custGeom>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b="b" l="0" r="r" t="0"/>
                <a:pathLst>
                  <a:path h="104" w="11">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1" name="chenying0907 183"/>
              <p:cNvSpPr/>
              <p:nvPr/>
            </p:nvSpPr>
            <p:spPr bwMode="auto">
              <a:xfrm>
                <a:off x="4572000" y="2676525"/>
                <a:ext cx="6350" cy="58738"/>
              </a:xfrm>
              <a:custGeom>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b="b" l="0" r="r" t="0"/>
                <a:pathLst>
                  <a:path h="113" w="14">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2" name="chenying0907 184"/>
              <p:cNvSpPr/>
              <p:nvPr/>
            </p:nvSpPr>
            <p:spPr bwMode="auto">
              <a:xfrm>
                <a:off x="4481513" y="2305050"/>
                <a:ext cx="12700" cy="61913"/>
              </a:xfrm>
              <a:custGeom>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b="b" l="0" r="r" t="0"/>
                <a:pathLst>
                  <a:path h="119" w="23">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3" name="chenying0907 185"/>
              <p:cNvSpPr/>
              <p:nvPr/>
            </p:nvSpPr>
            <p:spPr bwMode="auto">
              <a:xfrm>
                <a:off x="4519613" y="2336800"/>
                <a:ext cx="9525" cy="55563"/>
              </a:xfrm>
              <a:custGeom>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b="b" l="0" r="r" t="0"/>
                <a:pathLst>
                  <a:path h="104" w="18">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4" name="chenying0907 186"/>
              <p:cNvSpPr/>
              <p:nvPr/>
            </p:nvSpPr>
            <p:spPr bwMode="auto">
              <a:xfrm>
                <a:off x="4543425" y="2370138"/>
                <a:ext cx="7938" cy="71438"/>
              </a:xfrm>
              <a:custGeom>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b="b" l="0" r="r" t="0"/>
                <a:pathLst>
                  <a:path h="136" w="15">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5" name="chenying0907 187"/>
              <p:cNvSpPr/>
              <p:nvPr/>
            </p:nvSpPr>
            <p:spPr bwMode="auto">
              <a:xfrm>
                <a:off x="4573588" y="2406650"/>
                <a:ext cx="4763" cy="71438"/>
              </a:xfrm>
              <a:custGeom>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b="b" l="0" r="r" t="0"/>
                <a:pathLst>
                  <a:path h="133" w="9">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6" name="chenying0907 188"/>
              <p:cNvSpPr/>
              <p:nvPr/>
            </p:nvSpPr>
            <p:spPr bwMode="auto">
              <a:xfrm>
                <a:off x="4602163" y="2432050"/>
                <a:ext cx="4763" cy="65088"/>
              </a:xfrm>
              <a:custGeom>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b="b" l="0" r="r" t="0"/>
                <a:pathLst>
                  <a:path h="123" w="9">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7" name="chenying0907 189"/>
              <p:cNvSpPr/>
              <p:nvPr/>
            </p:nvSpPr>
            <p:spPr bwMode="auto">
              <a:xfrm>
                <a:off x="4624388" y="2457450"/>
                <a:ext cx="4763" cy="65088"/>
              </a:xfrm>
              <a:custGeom>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b="b" l="0" r="r" t="0"/>
                <a:pathLst>
                  <a:path h="123" w="9">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8" name="chenying0907 190"/>
              <p:cNvSpPr/>
              <p:nvPr/>
            </p:nvSpPr>
            <p:spPr bwMode="auto">
              <a:xfrm>
                <a:off x="4651375" y="2482850"/>
                <a:ext cx="7938" cy="73025"/>
              </a:xfrm>
              <a:custGeom>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b="b" l="0" r="r" t="0"/>
                <a:pathLst>
                  <a:path h="137" w="14">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199" name="chenying0907 191"/>
              <p:cNvSpPr/>
              <p:nvPr/>
            </p:nvSpPr>
            <p:spPr bwMode="auto">
              <a:xfrm>
                <a:off x="4684713" y="2500313"/>
                <a:ext cx="4763" cy="87313"/>
              </a:xfrm>
              <a:custGeom>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b="b" l="0" r="r" t="0"/>
                <a:pathLst>
                  <a:path h="166" w="9">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0" name="chenying0907 192"/>
              <p:cNvSpPr/>
              <p:nvPr/>
            </p:nvSpPr>
            <p:spPr bwMode="auto">
              <a:xfrm>
                <a:off x="4702175" y="2540000"/>
                <a:ext cx="7938" cy="69850"/>
              </a:xfrm>
              <a:custGeom>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b="b" l="0" r="r" t="0"/>
                <a:pathLst>
                  <a:path h="132" w="15">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1" name="chenying0907 193"/>
              <p:cNvSpPr/>
              <p:nvPr/>
            </p:nvSpPr>
            <p:spPr bwMode="auto">
              <a:xfrm>
                <a:off x="4727575" y="2568575"/>
                <a:ext cx="9525" cy="52388"/>
              </a:xfrm>
              <a:custGeom>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b="b" l="0" r="r" t="0"/>
                <a:pathLst>
                  <a:path h="99" w="1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2" name="chenying0907 194"/>
              <p:cNvSpPr/>
              <p:nvPr/>
            </p:nvSpPr>
            <p:spPr bwMode="auto">
              <a:xfrm>
                <a:off x="4748213" y="2590800"/>
                <a:ext cx="4763" cy="57150"/>
              </a:xfrm>
              <a:custGeom>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b="b" l="0" r="r" t="0"/>
                <a:pathLst>
                  <a:path h="110" w="9">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3" name="chenying0907 195"/>
              <p:cNvSpPr/>
              <p:nvPr/>
            </p:nvSpPr>
            <p:spPr bwMode="auto">
              <a:xfrm>
                <a:off x="4641850" y="2751138"/>
                <a:ext cx="7938" cy="26988"/>
              </a:xfrm>
              <a:custGeom>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b="b" l="0" r="r" t="0"/>
                <a:pathLst>
                  <a:path h="51" w="15">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4" name="chenying0907 196"/>
              <p:cNvSpPr/>
              <p:nvPr/>
            </p:nvSpPr>
            <p:spPr bwMode="auto">
              <a:xfrm>
                <a:off x="4675188" y="2751138"/>
                <a:ext cx="12700" cy="34925"/>
              </a:xfrm>
              <a:custGeom>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b="b" l="0" r="r" t="0"/>
                <a:pathLst>
                  <a:path h="66" w="24">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5" name="chenying0907 197"/>
              <p:cNvSpPr/>
              <p:nvPr/>
            </p:nvSpPr>
            <p:spPr bwMode="auto">
              <a:xfrm>
                <a:off x="4710113" y="2759075"/>
                <a:ext cx="9525" cy="44450"/>
              </a:xfrm>
              <a:custGeom>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b="b" l="0" r="r" t="0"/>
                <a:pathLst>
                  <a:path h="85" w="19">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6" name="chenying0907 198"/>
              <p:cNvSpPr/>
              <p:nvPr/>
            </p:nvSpPr>
            <p:spPr bwMode="auto">
              <a:xfrm>
                <a:off x="4416425" y="2370138"/>
                <a:ext cx="15875" cy="106363"/>
              </a:xfrm>
              <a:custGeom>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b="b" l="0" r="r" t="0"/>
                <a:pathLst>
                  <a:path h="199" w="28">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7" name="chenying0907 199"/>
              <p:cNvSpPr/>
              <p:nvPr/>
            </p:nvSpPr>
            <p:spPr bwMode="auto">
              <a:xfrm>
                <a:off x="4464050" y="2424113"/>
                <a:ext cx="19050" cy="88900"/>
              </a:xfrm>
              <a:custGeom>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b="b" l="0" r="r" t="0"/>
                <a:pathLst>
                  <a:path h="167" w="36">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8" name="chenying0907 200"/>
              <p:cNvSpPr/>
              <p:nvPr/>
            </p:nvSpPr>
            <p:spPr bwMode="auto">
              <a:xfrm>
                <a:off x="4521200" y="2484438"/>
                <a:ext cx="17463" cy="95250"/>
              </a:xfrm>
              <a:custGeom>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b="b" l="0" r="r" t="0"/>
                <a:pathLst>
                  <a:path h="179" w="35">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09" name="chenying0907 201"/>
              <p:cNvSpPr/>
              <p:nvPr/>
            </p:nvSpPr>
            <p:spPr bwMode="auto">
              <a:xfrm>
                <a:off x="4570413" y="2508250"/>
                <a:ext cx="12700" cy="41275"/>
              </a:xfrm>
              <a:custGeom>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b="b" l="0" r="r" t="0"/>
                <a:pathLst>
                  <a:path h="79" w="22">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0" name="chenying0907 202"/>
              <p:cNvSpPr/>
              <p:nvPr/>
            </p:nvSpPr>
            <p:spPr bwMode="auto">
              <a:xfrm>
                <a:off x="4603750" y="2557463"/>
                <a:ext cx="15875" cy="46038"/>
              </a:xfrm>
              <a:custGeom>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b="b" l="0" r="r" t="0"/>
                <a:pathLst>
                  <a:path h="85" w="28">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1" name="chenying0907 203"/>
              <p:cNvSpPr/>
              <p:nvPr/>
            </p:nvSpPr>
            <p:spPr bwMode="auto">
              <a:xfrm>
                <a:off x="4687888" y="2668588"/>
                <a:ext cx="15875" cy="61913"/>
              </a:xfrm>
              <a:custGeom>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b="b" l="0" r="r" t="0"/>
                <a:pathLst>
                  <a:path h="115" w="28">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2" name="chenying0907 204"/>
              <p:cNvSpPr/>
              <p:nvPr/>
            </p:nvSpPr>
            <p:spPr bwMode="auto">
              <a:xfrm>
                <a:off x="4714875" y="2657475"/>
                <a:ext cx="11113" cy="61913"/>
              </a:xfrm>
              <a:custGeom>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b="b" l="0" r="r" t="0"/>
                <a:pathLst>
                  <a:path h="117" w="21">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3" name="chenying0907 206"/>
              <p:cNvSpPr>
                <a:spLocks noEditPoints="1"/>
              </p:cNvSpPr>
              <p:nvPr/>
            </p:nvSpPr>
            <p:spPr bwMode="auto">
              <a:xfrm>
                <a:off x="4249738" y="2249488"/>
                <a:ext cx="555625" cy="574675"/>
              </a:xfrm>
              <a:custGeom>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b="b" l="0" r="r" t="0"/>
                <a:pathLst>
                  <a:path h="1088" w="1051">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4" name="chenying0907 207"/>
              <p:cNvSpPr/>
              <p:nvPr/>
            </p:nvSpPr>
            <p:spPr bwMode="auto">
              <a:xfrm>
                <a:off x="4251325" y="2251075"/>
                <a:ext cx="195263" cy="161925"/>
              </a:xfrm>
              <a:custGeom>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b="b" l="0" r="r" t="0"/>
                <a:pathLst>
                  <a:path h="307" w="369">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5" name="chenying0907 208"/>
              <p:cNvSpPr/>
              <p:nvPr/>
            </p:nvSpPr>
            <p:spPr bwMode="auto">
              <a:xfrm>
                <a:off x="4284663" y="2282825"/>
                <a:ext cx="195263" cy="171450"/>
              </a:xfrm>
              <a:custGeom>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b="b" l="0" r="r" t="0"/>
                <a:pathLst>
                  <a:path h="323" w="369">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6" name="chenying0907 209"/>
              <p:cNvSpPr/>
              <p:nvPr/>
            </p:nvSpPr>
            <p:spPr bwMode="auto">
              <a:xfrm>
                <a:off x="4446588" y="2346325"/>
                <a:ext cx="285750" cy="307975"/>
              </a:xfrm>
              <a:custGeom>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b="b" l="0" r="r" t="0"/>
                <a:pathLst>
                  <a:path h="583" w="541">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7" name="chenying0907 210"/>
              <p:cNvSpPr/>
              <p:nvPr/>
            </p:nvSpPr>
            <p:spPr bwMode="auto">
              <a:xfrm>
                <a:off x="4349750" y="2435225"/>
                <a:ext cx="273050" cy="288925"/>
              </a:xfrm>
              <a:custGeom>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b="b" l="0" r="r" t="0"/>
                <a:pathLst>
                  <a:path h="546" w="515">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8" name="chenying0907 211"/>
              <p:cNvSpPr/>
              <p:nvPr/>
            </p:nvSpPr>
            <p:spPr bwMode="auto">
              <a:xfrm>
                <a:off x="4708525" y="2740025"/>
                <a:ext cx="77788" cy="74613"/>
              </a:xfrm>
              <a:custGeom>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b="b" l="0" r="r" t="0"/>
                <a:pathLst>
                  <a:path h="142" w="148">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19" name="chenying0907 212"/>
              <p:cNvSpPr/>
              <p:nvPr/>
            </p:nvSpPr>
            <p:spPr bwMode="auto">
              <a:xfrm>
                <a:off x="4197350" y="2182813"/>
                <a:ext cx="260350" cy="244475"/>
              </a:xfrm>
              <a:custGeom>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b="b" l="0" r="r" t="0"/>
                <a:pathLst>
                  <a:path h="462" w="492">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0" name="chenying0907 6"/>
          <p:cNvGrpSpPr/>
          <p:nvPr/>
        </p:nvGrpSpPr>
        <p:grpSpPr>
          <a:xfrm>
            <a:off x="3616833" y="3890310"/>
            <a:ext cx="1312804" cy="1326436"/>
            <a:chOff x="3616066" y="3890310"/>
            <a:chExt cx="1313209" cy="1326436"/>
          </a:xfrm>
        </p:grpSpPr>
        <p:sp>
          <p:nvSpPr>
            <p:cNvPr id="170" name="椭圆 31"/>
            <p:cNvSpPr/>
            <p:nvPr/>
          </p:nvSpPr>
          <p:spPr>
            <a:xfrm rot="15654318">
              <a:off x="3609453" y="3896923"/>
              <a:ext cx="1326436" cy="1313209"/>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b="b" l="0" r="r" t="0"/>
                <a:pathLst>
                  <a:path h="109" w="20">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2" name="chenying0907 720"/>
              <p:cNvSpPr/>
              <p:nvPr/>
            </p:nvSpPr>
            <p:spPr bwMode="auto">
              <a:xfrm>
                <a:off x="5392738" y="4365625"/>
                <a:ext cx="12700" cy="80963"/>
              </a:xfrm>
              <a:custGeom>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b="b" l="0" r="r" t="0"/>
                <a:pathLst>
                  <a:path h="151" w="25">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3" name="chenying0907 721"/>
              <p:cNvSpPr/>
              <p:nvPr/>
            </p:nvSpPr>
            <p:spPr bwMode="auto">
              <a:xfrm>
                <a:off x="5421313" y="4389438"/>
                <a:ext cx="19050" cy="84138"/>
              </a:xfrm>
              <a:custGeom>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b="b" l="0" r="r" t="0"/>
                <a:pathLst>
                  <a:path h="161" w="37">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4" name="chenying0907 722"/>
              <p:cNvSpPr/>
              <p:nvPr/>
            </p:nvSpPr>
            <p:spPr bwMode="auto">
              <a:xfrm>
                <a:off x="5461001" y="4381500"/>
                <a:ext cx="22225" cy="125413"/>
              </a:xfrm>
              <a:custGeom>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b="b" l="0" r="r" t="0"/>
                <a:pathLst>
                  <a:path h="238" w="42">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5" name="chenying0907 723"/>
              <p:cNvSpPr/>
              <p:nvPr/>
            </p:nvSpPr>
            <p:spPr bwMode="auto">
              <a:xfrm>
                <a:off x="5483226" y="4329113"/>
                <a:ext cx="38100" cy="220663"/>
              </a:xfrm>
              <a:custGeom>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b="b" l="0" r="r" t="0"/>
                <a:pathLst>
                  <a:path h="417" w="73">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6" name="chenying0907 724"/>
              <p:cNvSpPr/>
              <p:nvPr/>
            </p:nvSpPr>
            <p:spPr bwMode="auto">
              <a:xfrm>
                <a:off x="5516563" y="4291013"/>
                <a:ext cx="46038" cy="268288"/>
              </a:xfrm>
              <a:custGeom>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b="b" l="0" r="r" t="0"/>
                <a:pathLst>
                  <a:path h="507" w="85">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7" name="chenying0907 725"/>
              <p:cNvSpPr/>
              <p:nvPr/>
            </p:nvSpPr>
            <p:spPr bwMode="auto">
              <a:xfrm>
                <a:off x="5546726" y="4252913"/>
                <a:ext cx="60325" cy="376238"/>
              </a:xfrm>
              <a:custGeom>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b="b" l="0" r="r" t="0"/>
                <a:pathLst>
                  <a:path h="712" w="113">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8" name="chenying0907 726"/>
              <p:cNvSpPr/>
              <p:nvPr/>
            </p:nvSpPr>
            <p:spPr bwMode="auto">
              <a:xfrm>
                <a:off x="5576888" y="4230688"/>
                <a:ext cx="61913" cy="415925"/>
              </a:xfrm>
              <a:custGeom>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b="b" l="0" r="r" t="0"/>
                <a:pathLst>
                  <a:path h="787" w="119">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29" name="chenying0907 727"/>
              <p:cNvSpPr/>
              <p:nvPr/>
            </p:nvSpPr>
            <p:spPr bwMode="auto">
              <a:xfrm>
                <a:off x="5589588" y="4140200"/>
                <a:ext cx="90488" cy="552450"/>
              </a:xfrm>
              <a:custGeom>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b="b" l="0" r="r" t="0"/>
                <a:pathLst>
                  <a:path h="1042" w="171">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0" name="chenying0907 728"/>
              <p:cNvSpPr/>
              <p:nvPr/>
            </p:nvSpPr>
            <p:spPr bwMode="auto">
              <a:xfrm>
                <a:off x="5608638" y="4162425"/>
                <a:ext cx="123825" cy="544513"/>
              </a:xfrm>
              <a:custGeom>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b="b" l="0" r="r" t="0"/>
                <a:pathLst>
                  <a:path h="1029" w="231">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1" name="chenying0907 729"/>
              <p:cNvSpPr/>
              <p:nvPr/>
            </p:nvSpPr>
            <p:spPr bwMode="auto">
              <a:xfrm>
                <a:off x="5638801" y="4605338"/>
                <a:ext cx="34925" cy="111125"/>
              </a:xfrm>
              <a:custGeom>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b="b" l="0" r="r" t="0"/>
                <a:pathLst>
                  <a:path h="211" w="66">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2" name="chenying0907 730"/>
              <p:cNvSpPr/>
              <p:nvPr/>
            </p:nvSpPr>
            <p:spPr bwMode="auto">
              <a:xfrm>
                <a:off x="5664201" y="4646613"/>
                <a:ext cx="25400" cy="76200"/>
              </a:xfrm>
              <a:custGeom>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b="b" l="0" r="r" t="0"/>
                <a:pathLst>
                  <a:path h="142" w="47">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3" name="chenying0907 731"/>
              <p:cNvSpPr/>
              <p:nvPr/>
            </p:nvSpPr>
            <p:spPr bwMode="auto">
              <a:xfrm>
                <a:off x="5680076" y="4684713"/>
                <a:ext cx="19050" cy="61913"/>
              </a:xfrm>
              <a:custGeom>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b="b" l="0" r="r" t="0"/>
                <a:pathLst>
                  <a:path h="119" w="38">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4" name="chenying0907 732"/>
              <p:cNvSpPr/>
              <p:nvPr/>
            </p:nvSpPr>
            <p:spPr bwMode="auto">
              <a:xfrm>
                <a:off x="5694363" y="4205288"/>
                <a:ext cx="63500" cy="346075"/>
              </a:xfrm>
              <a:custGeom>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b="b" l="0" r="r" t="0"/>
                <a:pathLst>
                  <a:path h="654" w="120">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5" name="chenying0907 733"/>
              <p:cNvSpPr/>
              <p:nvPr/>
            </p:nvSpPr>
            <p:spPr bwMode="auto">
              <a:xfrm>
                <a:off x="5746751" y="4235450"/>
                <a:ext cx="46038" cy="260350"/>
              </a:xfrm>
              <a:custGeom>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b="b" l="0" r="r" t="0"/>
                <a:pathLst>
                  <a:path h="492" w="85">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6" name="chenying0907 734"/>
              <p:cNvSpPr/>
              <p:nvPr/>
            </p:nvSpPr>
            <p:spPr bwMode="auto">
              <a:xfrm>
                <a:off x="5780088" y="4264025"/>
                <a:ext cx="34925" cy="196850"/>
              </a:xfrm>
              <a:custGeom>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b="b" l="0" r="r" t="0"/>
                <a:pathLst>
                  <a:path h="374" w="66">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7" name="chenying0907 735"/>
              <p:cNvSpPr/>
              <p:nvPr/>
            </p:nvSpPr>
            <p:spPr bwMode="auto">
              <a:xfrm>
                <a:off x="5805488" y="4286250"/>
                <a:ext cx="42863" cy="160338"/>
              </a:xfrm>
              <a:custGeom>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b="b" l="0" r="r" t="0"/>
                <a:pathLst>
                  <a:path h="304" w="81">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8" name="chenying0907 736"/>
              <p:cNvSpPr/>
              <p:nvPr/>
            </p:nvSpPr>
            <p:spPr bwMode="auto">
              <a:xfrm>
                <a:off x="5845176" y="4311650"/>
                <a:ext cx="38100" cy="122238"/>
              </a:xfrm>
              <a:custGeom>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b="b" l="0" r="r" t="0"/>
                <a:pathLst>
                  <a:path h="231" w="71">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39" name="chenying0907 737"/>
              <p:cNvSpPr>
                <a:spLocks noEditPoints="1"/>
              </p:cNvSpPr>
              <p:nvPr/>
            </p:nvSpPr>
            <p:spPr bwMode="auto">
              <a:xfrm>
                <a:off x="5284788" y="4124325"/>
                <a:ext cx="636588" cy="654050"/>
              </a:xfrm>
              <a:custGeom>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b="b" l="0" r="r" t="0"/>
                <a:pathLst>
                  <a:path h="1236" w="1204">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0" name="chenying0907 738"/>
              <p:cNvSpPr/>
              <p:nvPr/>
            </p:nvSpPr>
            <p:spPr bwMode="auto">
              <a:xfrm>
                <a:off x="5268913" y="4529138"/>
                <a:ext cx="252413" cy="261938"/>
              </a:xfrm>
              <a:custGeom>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b="b" l="0" r="r" t="0"/>
                <a:pathLst>
                  <a:path h="492" w="479">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2" name="chenying0907 4"/>
          <p:cNvGrpSpPr/>
          <p:nvPr/>
        </p:nvGrpSpPr>
        <p:grpSpPr>
          <a:xfrm>
            <a:off x="6306773" y="2492307"/>
            <a:ext cx="1241320" cy="1254210"/>
            <a:chOff x="6306836" y="2492307"/>
            <a:chExt cx="1241703" cy="1254210"/>
          </a:xfrm>
        </p:grpSpPr>
        <p:sp>
          <p:nvSpPr>
            <p:cNvPr id="171" name="椭圆 31"/>
            <p:cNvSpPr/>
            <p:nvPr/>
          </p:nvSpPr>
          <p:spPr>
            <a:xfrm rot="15654318">
              <a:off x="6300583" y="2498560"/>
              <a:ext cx="1254210" cy="1241703"/>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b="b" l="0" r="r" t="0"/>
                <a:pathLst>
                  <a:path h="218" w="99">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3" name="chenying0907 868"/>
              <p:cNvSpPr/>
              <p:nvPr/>
            </p:nvSpPr>
            <p:spPr bwMode="auto">
              <a:xfrm>
                <a:off x="4229100" y="1665288"/>
                <a:ext cx="90488" cy="158750"/>
              </a:xfrm>
              <a:custGeom>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b="b" l="0" r="r" t="0"/>
                <a:pathLst>
                  <a:path h="299" w="171">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4" name="chenying0907 869"/>
              <p:cNvSpPr/>
              <p:nvPr/>
            </p:nvSpPr>
            <p:spPr bwMode="auto">
              <a:xfrm>
                <a:off x="4262438" y="1685925"/>
                <a:ext cx="85725" cy="147638"/>
              </a:xfrm>
              <a:custGeom>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b="b" l="0" r="r" t="0"/>
                <a:pathLst>
                  <a:path h="278" w="162">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5" name="chenying0907 870"/>
              <p:cNvSpPr/>
              <p:nvPr/>
            </p:nvSpPr>
            <p:spPr bwMode="auto">
              <a:xfrm>
                <a:off x="4297363" y="1711325"/>
                <a:ext cx="71438" cy="134938"/>
              </a:xfrm>
              <a:custGeom>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b="b" l="0" r="r" t="0"/>
                <a:pathLst>
                  <a:path h="255" w="134">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6" name="chenying0907 871"/>
              <p:cNvSpPr/>
              <p:nvPr/>
            </p:nvSpPr>
            <p:spPr bwMode="auto">
              <a:xfrm>
                <a:off x="4235450" y="1423988"/>
                <a:ext cx="49213" cy="88900"/>
              </a:xfrm>
              <a:custGeom>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b="b" l="0" r="r" t="0"/>
                <a:pathLst>
                  <a:path h="166" w="94">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7" name="chenying0907 872"/>
              <p:cNvSpPr/>
              <p:nvPr/>
            </p:nvSpPr>
            <p:spPr bwMode="auto">
              <a:xfrm>
                <a:off x="4275138" y="1435100"/>
                <a:ext cx="65088" cy="107950"/>
              </a:xfrm>
              <a:custGeom>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b="b" l="0" r="r" t="0"/>
                <a:pathLst>
                  <a:path h="204" w="12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8" name="chenying0907 873"/>
              <p:cNvSpPr/>
              <p:nvPr/>
            </p:nvSpPr>
            <p:spPr bwMode="auto">
              <a:xfrm>
                <a:off x="4318000" y="1447800"/>
                <a:ext cx="74613" cy="104775"/>
              </a:xfrm>
              <a:custGeom>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b="b" l="0" r="r" t="0"/>
                <a:pathLst>
                  <a:path h="200" w="141">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49" name="chenying0907 874"/>
              <p:cNvSpPr/>
              <p:nvPr/>
            </p:nvSpPr>
            <p:spPr bwMode="auto">
              <a:xfrm>
                <a:off x="4367213" y="1470025"/>
                <a:ext cx="53975" cy="92075"/>
              </a:xfrm>
              <a:custGeom>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b="b" l="0" r="r" t="0"/>
                <a:pathLst>
                  <a:path h="174" w="100">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0" name="chenying0907 875"/>
              <p:cNvSpPr/>
              <p:nvPr/>
            </p:nvSpPr>
            <p:spPr bwMode="auto">
              <a:xfrm>
                <a:off x="4392613" y="1492250"/>
                <a:ext cx="60325" cy="103188"/>
              </a:xfrm>
              <a:custGeom>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b="b" l="0" r="r" t="0"/>
                <a:pathLst>
                  <a:path h="194" w="11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1" name="chenying0907 876"/>
              <p:cNvSpPr/>
              <p:nvPr/>
            </p:nvSpPr>
            <p:spPr bwMode="auto">
              <a:xfrm>
                <a:off x="4422775" y="1514475"/>
                <a:ext cx="60325" cy="95250"/>
              </a:xfrm>
              <a:custGeom>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b="b" l="0" r="r" t="0"/>
                <a:pathLst>
                  <a:path h="180" w="115">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2" name="chenying0907 877"/>
              <p:cNvSpPr/>
              <p:nvPr/>
            </p:nvSpPr>
            <p:spPr bwMode="auto">
              <a:xfrm>
                <a:off x="4451350" y="1538288"/>
                <a:ext cx="58738" cy="96838"/>
              </a:xfrm>
              <a:custGeom>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b="b" l="0" r="r" t="0"/>
                <a:pathLst>
                  <a:path h="185" w="113">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3" name="chenying0907 878"/>
              <p:cNvSpPr/>
              <p:nvPr/>
            </p:nvSpPr>
            <p:spPr bwMode="auto">
              <a:xfrm>
                <a:off x="4473575" y="1566863"/>
                <a:ext cx="66675" cy="101600"/>
              </a:xfrm>
              <a:custGeom>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b="b" l="0" r="r" t="0"/>
                <a:pathLst>
                  <a:path h="190" w="128">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4" name="chenying0907 879"/>
              <p:cNvSpPr/>
              <p:nvPr/>
            </p:nvSpPr>
            <p:spPr bwMode="auto">
              <a:xfrm>
                <a:off x="4500563" y="1595438"/>
                <a:ext cx="76200" cy="107950"/>
              </a:xfrm>
              <a:custGeom>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b="b" l="0" r="r" t="0"/>
                <a:pathLst>
                  <a:path h="204" w="142">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5" name="chenying0907 880"/>
              <p:cNvSpPr/>
              <p:nvPr/>
            </p:nvSpPr>
            <p:spPr bwMode="auto">
              <a:xfrm>
                <a:off x="4510088" y="1630363"/>
                <a:ext cx="80963" cy="125413"/>
              </a:xfrm>
              <a:custGeom>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b="b" l="0" r="r" t="0"/>
                <a:pathLst>
                  <a:path h="236" w="152">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6" name="chenying0907 881"/>
              <p:cNvSpPr/>
              <p:nvPr/>
            </p:nvSpPr>
            <p:spPr bwMode="auto">
              <a:xfrm>
                <a:off x="4525963" y="1682750"/>
                <a:ext cx="73025" cy="115888"/>
              </a:xfrm>
              <a:custGeom>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b="b" l="0" r="r" t="0"/>
                <a:pathLst>
                  <a:path h="218" w="139">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7" name="chenying0907 882"/>
              <p:cNvSpPr/>
              <p:nvPr/>
            </p:nvSpPr>
            <p:spPr bwMode="auto">
              <a:xfrm>
                <a:off x="4548188" y="1728788"/>
                <a:ext cx="57150" cy="90488"/>
              </a:xfrm>
              <a:custGeom>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b="b" l="0" r="r" t="0"/>
                <a:pathLst>
                  <a:path h="171" w="108">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8" name="chenying0907 883"/>
              <p:cNvSpPr/>
              <p:nvPr/>
            </p:nvSpPr>
            <p:spPr bwMode="auto">
              <a:xfrm>
                <a:off x="4575175" y="1773238"/>
                <a:ext cx="30163" cy="47625"/>
              </a:xfrm>
              <a:custGeom>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b="b" l="0" r="r" t="0"/>
                <a:pathLst>
                  <a:path h="90" w="57">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59" name="chenying0907 884"/>
              <p:cNvSpPr/>
              <p:nvPr/>
            </p:nvSpPr>
            <p:spPr bwMode="auto">
              <a:xfrm>
                <a:off x="4257675" y="1222375"/>
                <a:ext cx="34925" cy="82550"/>
              </a:xfrm>
              <a:custGeom>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b="b" l="0" r="r" t="0"/>
                <a:pathLst>
                  <a:path h="156" w="67">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0" name="chenying0907 885"/>
              <p:cNvSpPr/>
              <p:nvPr/>
            </p:nvSpPr>
            <p:spPr bwMode="auto">
              <a:xfrm>
                <a:off x="4297363" y="1228725"/>
                <a:ext cx="57150" cy="93663"/>
              </a:xfrm>
              <a:custGeom>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b="b" l="0" r="r" t="0"/>
                <a:pathLst>
                  <a:path h="176" w="109">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1" name="chenying0907 886"/>
              <p:cNvSpPr/>
              <p:nvPr/>
            </p:nvSpPr>
            <p:spPr bwMode="auto">
              <a:xfrm>
                <a:off x="4352925" y="1239838"/>
                <a:ext cx="50800" cy="92075"/>
              </a:xfrm>
              <a:custGeom>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b="b" l="0" r="r" t="0"/>
                <a:pathLst>
                  <a:path h="174" w="95">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2" name="chenying0907 887"/>
              <p:cNvSpPr/>
              <p:nvPr/>
            </p:nvSpPr>
            <p:spPr bwMode="auto">
              <a:xfrm>
                <a:off x="4408488" y="1254125"/>
                <a:ext cx="52388" cy="79375"/>
              </a:xfrm>
              <a:custGeom>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b="b" l="0" r="r" t="0"/>
                <a:pathLst>
                  <a:path h="151" w="99">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3" name="chenying0907 888"/>
              <p:cNvSpPr/>
              <p:nvPr/>
            </p:nvSpPr>
            <p:spPr bwMode="auto">
              <a:xfrm>
                <a:off x="4465638" y="1258888"/>
                <a:ext cx="50800" cy="90488"/>
              </a:xfrm>
              <a:custGeom>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b="b" l="0" r="r" t="0"/>
                <a:pathLst>
                  <a:path h="170" w="95">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4" name="chenying0907 889"/>
              <p:cNvSpPr/>
              <p:nvPr/>
            </p:nvSpPr>
            <p:spPr bwMode="auto">
              <a:xfrm>
                <a:off x="4513263" y="1276350"/>
                <a:ext cx="47625" cy="93663"/>
              </a:xfrm>
              <a:custGeom>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b="b" l="0" r="r" t="0"/>
                <a:pathLst>
                  <a:path h="175" w="90">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5" name="chenying0907 890"/>
              <p:cNvSpPr/>
              <p:nvPr/>
            </p:nvSpPr>
            <p:spPr bwMode="auto">
              <a:xfrm>
                <a:off x="4538663" y="1304925"/>
                <a:ext cx="44450" cy="92075"/>
              </a:xfrm>
              <a:custGeom>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b="b" l="0" r="r" t="0"/>
                <a:pathLst>
                  <a:path h="175" w="8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6" name="chenying0907 891"/>
              <p:cNvSpPr/>
              <p:nvPr/>
            </p:nvSpPr>
            <p:spPr bwMode="auto">
              <a:xfrm>
                <a:off x="4568825" y="1336675"/>
                <a:ext cx="44450" cy="87313"/>
              </a:xfrm>
              <a:custGeom>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b="b" l="0" r="r" t="0"/>
                <a:pathLst>
                  <a:path h="165" w="8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7" name="chenying0907 892"/>
              <p:cNvSpPr/>
              <p:nvPr/>
            </p:nvSpPr>
            <p:spPr bwMode="auto">
              <a:xfrm>
                <a:off x="4608513" y="1366838"/>
                <a:ext cx="47625" cy="85725"/>
              </a:xfrm>
              <a:custGeom>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b="b" l="0" r="r" t="0"/>
                <a:pathLst>
                  <a:path h="162" w="90">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8" name="chenying0907 893"/>
              <p:cNvSpPr/>
              <p:nvPr/>
            </p:nvSpPr>
            <p:spPr bwMode="auto">
              <a:xfrm>
                <a:off x="4632325" y="1397000"/>
                <a:ext cx="49213" cy="85725"/>
              </a:xfrm>
              <a:custGeom>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b="b" l="0" r="r" t="0"/>
                <a:pathLst>
                  <a:path h="161" w="92">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69" name="chenying0907 894"/>
              <p:cNvSpPr/>
              <p:nvPr/>
            </p:nvSpPr>
            <p:spPr bwMode="auto">
              <a:xfrm>
                <a:off x="4654550" y="1414463"/>
                <a:ext cx="52388" cy="85725"/>
              </a:xfrm>
              <a:custGeom>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b="b" l="0" r="r" t="0"/>
                <a:pathLst>
                  <a:path h="161" w="99">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0" name="chenying0907 895"/>
              <p:cNvSpPr/>
              <p:nvPr/>
            </p:nvSpPr>
            <p:spPr bwMode="auto">
              <a:xfrm>
                <a:off x="4678363" y="1439863"/>
                <a:ext cx="60325" cy="100013"/>
              </a:xfrm>
              <a:custGeom>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b="b" l="0" r="r" t="0"/>
                <a:pathLst>
                  <a:path h="189" w="113">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1" name="chenying0907 896"/>
              <p:cNvSpPr/>
              <p:nvPr/>
            </p:nvSpPr>
            <p:spPr bwMode="auto">
              <a:xfrm>
                <a:off x="4706938" y="1471613"/>
                <a:ext cx="66675" cy="106363"/>
              </a:xfrm>
              <a:custGeom>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b="b" l="0" r="r" t="0"/>
                <a:pathLst>
                  <a:path h="199" w="128">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2" name="chenying0907 897"/>
              <p:cNvSpPr/>
              <p:nvPr/>
            </p:nvSpPr>
            <p:spPr bwMode="auto">
              <a:xfrm>
                <a:off x="4729163" y="1522413"/>
                <a:ext cx="65088" cy="112713"/>
              </a:xfrm>
              <a:custGeom>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b="b" l="0" r="r" t="0"/>
                <a:pathLst>
                  <a:path h="214" w="12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3" name="chenying0907 898"/>
              <p:cNvSpPr/>
              <p:nvPr/>
            </p:nvSpPr>
            <p:spPr bwMode="auto">
              <a:xfrm>
                <a:off x="4733925" y="1582738"/>
                <a:ext cx="63500" cy="107950"/>
              </a:xfrm>
              <a:custGeom>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b="b" l="0" r="r" t="0"/>
                <a:pathLst>
                  <a:path h="205" w="118">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4" name="chenying0907 899"/>
              <p:cNvSpPr/>
              <p:nvPr/>
            </p:nvSpPr>
            <p:spPr bwMode="auto">
              <a:xfrm>
                <a:off x="4746625" y="1630363"/>
                <a:ext cx="68263" cy="120650"/>
              </a:xfrm>
              <a:custGeom>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b="b" l="0" r="r" t="0"/>
                <a:pathLst>
                  <a:path h="228" w="129">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5" name="chenying0907 900"/>
              <p:cNvSpPr/>
              <p:nvPr/>
            </p:nvSpPr>
            <p:spPr bwMode="auto">
              <a:xfrm>
                <a:off x="4746625" y="1685925"/>
                <a:ext cx="85725" cy="127000"/>
              </a:xfrm>
              <a:custGeom>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b="b" l="0" r="r" t="0"/>
                <a:pathLst>
                  <a:path h="241" w="163">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6" name="chenying0907 901"/>
              <p:cNvSpPr/>
              <p:nvPr/>
            </p:nvSpPr>
            <p:spPr bwMode="auto">
              <a:xfrm>
                <a:off x="4772025" y="1747838"/>
                <a:ext cx="61913" cy="90488"/>
              </a:xfrm>
              <a:custGeom>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b="b" l="0" r="r" t="0"/>
                <a:pathLst>
                  <a:path h="171" w="118">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7" name="chenying0907 902"/>
              <p:cNvSpPr>
                <a:spLocks noEditPoints="1"/>
              </p:cNvSpPr>
              <p:nvPr/>
            </p:nvSpPr>
            <p:spPr bwMode="auto">
              <a:xfrm>
                <a:off x="4194175" y="1665288"/>
                <a:ext cx="217488" cy="206375"/>
              </a:xfrm>
              <a:custGeom>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b="b" l="0" r="r" t="0"/>
                <a:pathLst>
                  <a:path h="391" w="41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8" name="chenying0907 903"/>
              <p:cNvSpPr>
                <a:spLocks noEditPoints="1"/>
              </p:cNvSpPr>
              <p:nvPr/>
            </p:nvSpPr>
            <p:spPr bwMode="auto">
              <a:xfrm>
                <a:off x="4197350" y="1404938"/>
                <a:ext cx="449263" cy="444500"/>
              </a:xfrm>
              <a:custGeom>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b="b" l="0" r="r" t="0"/>
                <a:pathLst>
                  <a:path h="838" w="846">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79" name="chenying0907 904"/>
              <p:cNvSpPr>
                <a:spLocks noEditPoints="1"/>
              </p:cNvSpPr>
              <p:nvPr/>
            </p:nvSpPr>
            <p:spPr bwMode="auto">
              <a:xfrm>
                <a:off x="4214813" y="1193800"/>
                <a:ext cx="649288" cy="658813"/>
              </a:xfrm>
              <a:custGeom>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b="b" l="0" r="r" t="0"/>
                <a:pathLst>
                  <a:path h="1244" w="1227">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grpSp>
        <p:nvGrpSpPr>
          <p:cNvPr id="14" name="chenying0907 5"/>
          <p:cNvGrpSpPr/>
          <p:nvPr/>
        </p:nvGrpSpPr>
        <p:grpSpPr>
          <a:xfrm>
            <a:off x="4572509" y="2317938"/>
            <a:ext cx="1450867" cy="1465933"/>
            <a:chOff x="4572038" y="2317937"/>
            <a:chExt cx="1451315" cy="1465933"/>
          </a:xfrm>
        </p:grpSpPr>
        <p:sp>
          <p:nvSpPr>
            <p:cNvPr id="169" name="椭圆 31"/>
            <p:cNvSpPr/>
            <p:nvPr/>
          </p:nvSpPr>
          <p:spPr>
            <a:xfrm rot="15654318">
              <a:off x="4564729" y="2325246"/>
              <a:ext cx="1465933" cy="1451315"/>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b="b" l="l" r="r" t="t"/>
              <a:pathLst>
                <a:path h="653852" w="660438">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cap="rnd" w="25400">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noAutofit/>
            </a:bodyPr>
            <a:lstStyle/>
            <a:p>
              <a:pPr algn="ctr"/>
              <a:endParaRPr altLang="en-US" lang="zh-CN" sz="2399">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b="b" l="0" r="r" t="0"/>
                <a:pathLst>
                  <a:path h="290" w="105">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2" name="chenying0907 906"/>
              <p:cNvSpPr/>
              <p:nvPr/>
            </p:nvSpPr>
            <p:spPr bwMode="auto">
              <a:xfrm>
                <a:off x="3325813" y="1239838"/>
                <a:ext cx="88900" cy="280988"/>
              </a:xfrm>
              <a:custGeom>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b="b" l="0" r="r" t="0"/>
                <a:pathLst>
                  <a:path h="531" w="166">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3" name="chenying0907 907"/>
              <p:cNvSpPr/>
              <p:nvPr/>
            </p:nvSpPr>
            <p:spPr bwMode="auto">
              <a:xfrm>
                <a:off x="3338513" y="1404938"/>
                <a:ext cx="58738" cy="168275"/>
              </a:xfrm>
              <a:custGeom>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b="b" l="0" r="r" t="0"/>
                <a:pathLst>
                  <a:path h="317" w="109">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4" name="chenying0907 908"/>
              <p:cNvSpPr/>
              <p:nvPr/>
            </p:nvSpPr>
            <p:spPr bwMode="auto">
              <a:xfrm>
                <a:off x="3365500" y="1427163"/>
                <a:ext cx="58738" cy="169863"/>
              </a:xfrm>
              <a:custGeom>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b="b" l="0" r="r" t="0"/>
                <a:pathLst>
                  <a:path h="322" w="110">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5" name="chenying0907 909"/>
              <p:cNvSpPr/>
              <p:nvPr/>
            </p:nvSpPr>
            <p:spPr bwMode="auto">
              <a:xfrm>
                <a:off x="3403600" y="1430338"/>
                <a:ext cx="41275" cy="182563"/>
              </a:xfrm>
              <a:custGeom>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b="b" l="0" r="r" t="0"/>
                <a:pathLst>
                  <a:path h="346" w="7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6" name="chenying0907 910"/>
              <p:cNvSpPr/>
              <p:nvPr/>
            </p:nvSpPr>
            <p:spPr bwMode="auto">
              <a:xfrm>
                <a:off x="3436938" y="1397000"/>
                <a:ext cx="47625" cy="252413"/>
              </a:xfrm>
              <a:custGeom>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b="b" l="0" r="r" t="0"/>
                <a:pathLst>
                  <a:path h="478" w="90">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7" name="chenying0907 911"/>
              <p:cNvSpPr/>
              <p:nvPr/>
            </p:nvSpPr>
            <p:spPr bwMode="auto">
              <a:xfrm>
                <a:off x="3457575" y="1241425"/>
                <a:ext cx="104775" cy="455613"/>
              </a:xfrm>
              <a:custGeom>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b="b" l="0" r="r" t="0"/>
                <a:pathLst>
                  <a:path h="862" w="198">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8" name="chenying0907 912"/>
              <p:cNvSpPr/>
              <p:nvPr/>
            </p:nvSpPr>
            <p:spPr bwMode="auto">
              <a:xfrm>
                <a:off x="3494088" y="1250950"/>
                <a:ext cx="98425" cy="452438"/>
              </a:xfrm>
              <a:custGeom>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b="b" l="0" r="r" t="0"/>
                <a:pathLst>
                  <a:path h="854" w="185">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89" name="chenying0907 913"/>
              <p:cNvSpPr/>
              <p:nvPr/>
            </p:nvSpPr>
            <p:spPr bwMode="auto">
              <a:xfrm>
                <a:off x="3532188" y="1266825"/>
                <a:ext cx="103188" cy="504825"/>
              </a:xfrm>
              <a:custGeom>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b="b" l="0" r="r" t="0"/>
                <a:pathLst>
                  <a:path h="954" w="196">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0" name="chenying0907 914"/>
              <p:cNvSpPr/>
              <p:nvPr/>
            </p:nvSpPr>
            <p:spPr bwMode="auto">
              <a:xfrm>
                <a:off x="3570288" y="1301750"/>
                <a:ext cx="96838" cy="488950"/>
              </a:xfrm>
              <a:custGeom>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b="b" l="0" r="r" t="0"/>
                <a:pathLst>
                  <a:path h="924" w="18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1" name="chenying0907 915"/>
              <p:cNvSpPr/>
              <p:nvPr/>
            </p:nvSpPr>
            <p:spPr bwMode="auto">
              <a:xfrm>
                <a:off x="3605213" y="1336675"/>
                <a:ext cx="98425" cy="500063"/>
              </a:xfrm>
              <a:custGeom>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b="b" l="0" r="r" t="0"/>
                <a:pathLst>
                  <a:path h="943" w="185">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2" name="chenying0907 916"/>
              <p:cNvSpPr/>
              <p:nvPr/>
            </p:nvSpPr>
            <p:spPr bwMode="auto">
              <a:xfrm>
                <a:off x="3649663" y="1366838"/>
                <a:ext cx="90488" cy="492125"/>
              </a:xfrm>
              <a:custGeom>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b="b" l="0" r="r" t="0"/>
                <a:pathLst>
                  <a:path h="929" w="171">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3" name="chenying0907 917"/>
              <p:cNvSpPr/>
              <p:nvPr/>
            </p:nvSpPr>
            <p:spPr bwMode="auto">
              <a:xfrm>
                <a:off x="3692525" y="1401763"/>
                <a:ext cx="90488" cy="436563"/>
              </a:xfrm>
              <a:custGeom>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b="b" l="0" r="r" t="0"/>
                <a:pathLst>
                  <a:path h="825" w="170">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4" name="chenying0907 918"/>
              <p:cNvSpPr/>
              <p:nvPr/>
            </p:nvSpPr>
            <p:spPr bwMode="auto">
              <a:xfrm>
                <a:off x="3751263" y="1443038"/>
                <a:ext cx="66675" cy="360363"/>
              </a:xfrm>
              <a:custGeom>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b="b" l="0" r="r" t="0"/>
                <a:pathLst>
                  <a:path h="682" w="128">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5" name="chenying0907 919"/>
              <p:cNvSpPr/>
              <p:nvPr/>
            </p:nvSpPr>
            <p:spPr bwMode="auto">
              <a:xfrm>
                <a:off x="3797300" y="1477963"/>
                <a:ext cx="60325" cy="268288"/>
              </a:xfrm>
              <a:custGeom>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b="b" l="0" r="r" t="0"/>
                <a:pathLst>
                  <a:path h="507" w="114">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6" name="chenying0907 920"/>
              <p:cNvSpPr/>
              <p:nvPr/>
            </p:nvSpPr>
            <p:spPr bwMode="auto">
              <a:xfrm>
                <a:off x="3857625" y="1504950"/>
                <a:ext cx="33338" cy="190500"/>
              </a:xfrm>
              <a:custGeom>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b="b" l="0" r="r" t="0"/>
                <a:pathLst>
                  <a:path h="360" w="62">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7" name="chenying0907 921"/>
              <p:cNvSpPr/>
              <p:nvPr/>
            </p:nvSpPr>
            <p:spPr bwMode="auto">
              <a:xfrm>
                <a:off x="3883025" y="1544638"/>
                <a:ext cx="22225" cy="130175"/>
              </a:xfrm>
              <a:custGeom>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b="b" l="0" r="r" t="0"/>
                <a:pathLst>
                  <a:path h="246" w="42">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8" name="chenying0907 922"/>
              <p:cNvSpPr/>
              <p:nvPr/>
            </p:nvSpPr>
            <p:spPr bwMode="auto">
              <a:xfrm>
                <a:off x="3454400" y="1239838"/>
                <a:ext cx="25400" cy="65088"/>
              </a:xfrm>
              <a:custGeom>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b="b" l="0" r="r" t="0"/>
                <a:pathLst>
                  <a:path h="123" w="47">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299" name="chenying0907 923"/>
              <p:cNvSpPr/>
              <p:nvPr/>
            </p:nvSpPr>
            <p:spPr bwMode="auto">
              <a:xfrm>
                <a:off x="3471863" y="1241425"/>
                <a:ext cx="26988" cy="77788"/>
              </a:xfrm>
              <a:custGeom>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b="b" l="0" r="r" t="0"/>
                <a:pathLst>
                  <a:path h="146" w="52">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0" name="chenying0907 924"/>
              <p:cNvSpPr/>
              <p:nvPr/>
            </p:nvSpPr>
            <p:spPr bwMode="auto">
              <a:xfrm>
                <a:off x="3497263" y="1241425"/>
                <a:ext cx="34925" cy="100013"/>
              </a:xfrm>
              <a:custGeom>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b="b" l="0" r="r" t="0"/>
                <a:pathLst>
                  <a:path h="190" w="66">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1" name="chenying0907 925"/>
              <p:cNvSpPr>
                <a:spLocks noEditPoints="1"/>
              </p:cNvSpPr>
              <p:nvPr/>
            </p:nvSpPr>
            <p:spPr bwMode="auto">
              <a:xfrm>
                <a:off x="3362325" y="1298575"/>
                <a:ext cx="142875" cy="146050"/>
              </a:xfrm>
              <a:custGeom>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b="b" l="0" r="r" t="0"/>
                <a:pathLst>
                  <a:path h="277" w="271">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2" name="chenying0907 926"/>
              <p:cNvSpPr>
                <a:spLocks noEditPoints="1"/>
              </p:cNvSpPr>
              <p:nvPr/>
            </p:nvSpPr>
            <p:spPr bwMode="auto">
              <a:xfrm>
                <a:off x="3282950" y="1227138"/>
                <a:ext cx="644525" cy="642938"/>
              </a:xfrm>
              <a:custGeom>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b="b" l="0" r="r" t="0"/>
                <a:pathLst>
                  <a:path h="1215" w="1220">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sp>
            <p:nvSpPr>
              <p:cNvPr id="303" name="chenying0907 927"/>
              <p:cNvSpPr>
                <a:spLocks noEditPoints="1"/>
              </p:cNvSpPr>
              <p:nvPr/>
            </p:nvSpPr>
            <p:spPr bwMode="auto">
              <a:xfrm>
                <a:off x="3424238" y="1154113"/>
                <a:ext cx="557213" cy="225425"/>
              </a:xfrm>
              <a:custGeom>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b="b" l="0" r="r" t="0"/>
                <a:pathLst>
                  <a:path h="426" w="1052">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anchor="t" anchorCtr="0" bIns="81255" compatLnSpc="1" lIns="162510" numCol="1" rIns="162510" tIns="81255" vert="horz" wrap="square"/>
              <a:lstStyle/>
              <a:p>
                <a:endParaRPr altLang="en-US" lang="zh-CN" sz="2399">
                  <a:solidFill>
                    <a:srgbClr val="605448"/>
                  </a:solidFill>
                </a:endParaRPr>
              </a:p>
            </p:txBody>
          </p:sp>
        </p:grpSp>
      </p:grpSp>
    </p:spTree>
    <p:extLst>
      <p:ext uri="{BB962C8B-B14F-4D97-AF65-F5344CB8AC3E}">
        <p14:creationId val="1154360533"/>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56"/>
                                        </p:tgtEl>
                                        <p:attrNameLst>
                                          <p:attrName>style.visibility</p:attrName>
                                        </p:attrNameLst>
                                      </p:cBhvr>
                                      <p:to>
                                        <p:strVal val="visible"/>
                                      </p:to>
                                    </p:set>
                                    <p:animEffect filter="wipe(down)" transition="in">
                                      <p:cBhvr>
                                        <p:cTn dur="500" id="7"/>
                                        <p:tgtEl>
                                          <p:spTgt spid="156"/>
                                        </p:tgtEl>
                                      </p:cBhvr>
                                    </p:animEffect>
                                  </p:childTnLst>
                                </p:cTn>
                              </p:par>
                            </p:childTnLst>
                          </p:cTn>
                        </p:par>
                        <p:par>
                          <p:cTn fill="hold" id="8" nodeType="afterGroup">
                            <p:stCondLst>
                              <p:cond delay="500"/>
                            </p:stCondLst>
                            <p:childTnLst>
                              <p:par>
                                <p:cTn fill="hold" id="9" nodeType="afterEffect" presetClass="entr" presetID="52" presetSubtype="0">
                                  <p:stCondLst>
                                    <p:cond delay="0"/>
                                  </p:stCondLst>
                                  <p:childTnLst>
                                    <p:set>
                                      <p:cBhvr>
                                        <p:cTn dur="1" fill="hold" id="10">
                                          <p:stCondLst>
                                            <p:cond delay="0"/>
                                          </p:stCondLst>
                                        </p:cTn>
                                        <p:tgtEl>
                                          <p:spTgt spid="10"/>
                                        </p:tgtEl>
                                        <p:attrNameLst>
                                          <p:attrName>style.visibility</p:attrName>
                                        </p:attrNameLst>
                                      </p:cBhvr>
                                      <p:to>
                                        <p:strVal val="visible"/>
                                      </p:to>
                                    </p:set>
                                    <p:animScale>
                                      <p:cBhvr>
                                        <p:cTn decel="50000" dur="750" fill="hold" id="11">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2">
                                          <p:stCondLst>
                                            <p:cond delay="0"/>
                                          </p:stCondLst>
                                        </p:cTn>
                                        <p:tgtEl>
                                          <p:spTgt spid="10"/>
                                        </p:tgtEl>
                                        <p:attrNameLst>
                                          <p:attrName>ppt_x</p:attrName>
                                          <p:attrName>ppt_y</p:attrName>
                                        </p:attrNameLst>
                                      </p:cBhvr>
                                    </p:animMotion>
                                    <p:animEffect filter="fade" transition="in">
                                      <p:cBhvr>
                                        <p:cTn dur="750" id="13"/>
                                        <p:tgtEl>
                                          <p:spTgt spid="10"/>
                                        </p:tgtEl>
                                      </p:cBhvr>
                                    </p:animEffect>
                                  </p:childTnLst>
                                </p:cTn>
                              </p:par>
                            </p:childTnLst>
                          </p:cTn>
                        </p:par>
                        <p:par>
                          <p:cTn fill="hold" id="14" nodeType="afterGroup">
                            <p:stCondLst>
                              <p:cond delay="1250"/>
                            </p:stCondLst>
                            <p:childTnLst>
                              <p:par>
                                <p:cTn fill="hold" id="15" nodeType="afterEffect" presetClass="entr" presetID="52" presetSubtype="0">
                                  <p:stCondLst>
                                    <p:cond delay="0"/>
                                  </p:stCondLst>
                                  <p:childTnLst>
                                    <p:set>
                                      <p:cBhvr>
                                        <p:cTn dur="1" fill="hold" id="16">
                                          <p:stCondLst>
                                            <p:cond delay="0"/>
                                          </p:stCondLst>
                                        </p:cTn>
                                        <p:tgtEl>
                                          <p:spTgt spid="14"/>
                                        </p:tgtEl>
                                        <p:attrNameLst>
                                          <p:attrName>style.visibility</p:attrName>
                                        </p:attrNameLst>
                                      </p:cBhvr>
                                      <p:to>
                                        <p:strVal val="visible"/>
                                      </p:to>
                                    </p:set>
                                    <p:animScale>
                                      <p:cBhvr>
                                        <p:cTn decel="50000" dur="750" fill="hold" id="17">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18">
                                          <p:stCondLst>
                                            <p:cond delay="0"/>
                                          </p:stCondLst>
                                        </p:cTn>
                                        <p:tgtEl>
                                          <p:spTgt spid="14"/>
                                        </p:tgtEl>
                                        <p:attrNameLst>
                                          <p:attrName>ppt_x</p:attrName>
                                          <p:attrName>ppt_y</p:attrName>
                                        </p:attrNameLst>
                                      </p:cBhvr>
                                    </p:animMotion>
                                    <p:animEffect filter="fade" transition="in">
                                      <p:cBhvr>
                                        <p:cTn dur="750" id="19"/>
                                        <p:tgtEl>
                                          <p:spTgt spid="14"/>
                                        </p:tgtEl>
                                      </p:cBhvr>
                                    </p:animEffect>
                                  </p:childTnLst>
                                </p:cTn>
                              </p:par>
                            </p:childTnLst>
                          </p:cTn>
                        </p:par>
                        <p:par>
                          <p:cTn fill="hold" id="20" nodeType="afterGroup">
                            <p:stCondLst>
                              <p:cond delay="2000"/>
                            </p:stCondLst>
                            <p:childTnLst>
                              <p:par>
                                <p:cTn fill="hold" id="21" nodeType="afterEffect" presetClass="entr" presetID="52" presetSubtype="0">
                                  <p:stCondLst>
                                    <p:cond delay="0"/>
                                  </p:stCondLst>
                                  <p:childTnLst>
                                    <p:set>
                                      <p:cBhvr>
                                        <p:cTn dur="1" fill="hold" id="22">
                                          <p:stCondLst>
                                            <p:cond delay="0"/>
                                          </p:stCondLst>
                                        </p:cTn>
                                        <p:tgtEl>
                                          <p:spTgt spid="12"/>
                                        </p:tgtEl>
                                        <p:attrNameLst>
                                          <p:attrName>style.visibility</p:attrName>
                                        </p:attrNameLst>
                                      </p:cBhvr>
                                      <p:to>
                                        <p:strVal val="visible"/>
                                      </p:to>
                                    </p:set>
                                    <p:animScale>
                                      <p:cBhvr>
                                        <p:cTn decel="50000" dur="750" fill="hold" id="23">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24">
                                          <p:stCondLst>
                                            <p:cond delay="0"/>
                                          </p:stCondLst>
                                        </p:cTn>
                                        <p:tgtEl>
                                          <p:spTgt spid="12"/>
                                        </p:tgtEl>
                                        <p:attrNameLst>
                                          <p:attrName>ppt_x</p:attrName>
                                          <p:attrName>ppt_y</p:attrName>
                                        </p:attrNameLst>
                                      </p:cBhvr>
                                    </p:animMotion>
                                    <p:animEffect filter="fade" transition="in">
                                      <p:cBhvr>
                                        <p:cTn dur="750" id="25"/>
                                        <p:tgtEl>
                                          <p:spTgt spid="12"/>
                                        </p:tgtEl>
                                      </p:cBhvr>
                                    </p:animEffect>
                                  </p:childTnLst>
                                </p:cTn>
                              </p:par>
                            </p:childTnLst>
                          </p:cTn>
                        </p:par>
                        <p:par>
                          <p:cTn fill="hold" id="26" nodeType="afterGroup">
                            <p:stCondLst>
                              <p:cond delay="2750"/>
                            </p:stCondLst>
                            <p:childTnLst>
                              <p:par>
                                <p:cTn fill="hold" id="27" nodeType="afterEffect" presetClass="entr" presetID="52" presetSubtype="0">
                                  <p:stCondLst>
                                    <p:cond delay="0"/>
                                  </p:stCondLst>
                                  <p:childTnLst>
                                    <p:set>
                                      <p:cBhvr>
                                        <p:cTn dur="1" fill="hold" id="28">
                                          <p:stCondLst>
                                            <p:cond delay="0"/>
                                          </p:stCondLst>
                                        </p:cTn>
                                        <p:tgtEl>
                                          <p:spTgt spid="8"/>
                                        </p:tgtEl>
                                        <p:attrNameLst>
                                          <p:attrName>style.visibility</p:attrName>
                                        </p:attrNameLst>
                                      </p:cBhvr>
                                      <p:to>
                                        <p:strVal val="visible"/>
                                      </p:to>
                                    </p:set>
                                    <p:animScale>
                                      <p:cBhvr>
                                        <p:cTn decel="50000" dur="750" fill="hold" id="29">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750" fill="hold" id="30">
                                          <p:stCondLst>
                                            <p:cond delay="0"/>
                                          </p:stCondLst>
                                        </p:cTn>
                                        <p:tgtEl>
                                          <p:spTgt spid="8"/>
                                        </p:tgtEl>
                                        <p:attrNameLst>
                                          <p:attrName>ppt_x</p:attrName>
                                          <p:attrName>ppt_y</p:attrName>
                                        </p:attrNameLst>
                                      </p:cBhvr>
                                    </p:animMotion>
                                    <p:animEffect filter="fade" transition="in">
                                      <p:cBhvr>
                                        <p:cTn dur="750" id="31"/>
                                        <p:tgtEl>
                                          <p:spTgt spid="8"/>
                                        </p:tgtEl>
                                      </p:cBhvr>
                                    </p:animEffect>
                                  </p:childTnLst>
                                </p:cTn>
                              </p:par>
                            </p:childTnLst>
                          </p:cTn>
                        </p:par>
                        <p:par>
                          <p:cTn fill="hold" id="32" nodeType="afterGroup">
                            <p:stCondLst>
                              <p:cond delay="3500"/>
                            </p:stCondLst>
                            <p:childTnLst>
                              <p:par>
                                <p:cTn decel="100000" fill="hold" id="33" nodeType="afterEffect" presetClass="entr" presetID="2" presetSubtype="8">
                                  <p:stCondLst>
                                    <p:cond delay="0"/>
                                  </p:stCondLst>
                                  <p:childTnLst>
                                    <p:set>
                                      <p:cBhvr>
                                        <p:cTn dur="1" fill="hold" id="34">
                                          <p:stCondLst>
                                            <p:cond delay="0"/>
                                          </p:stCondLst>
                                        </p:cTn>
                                        <p:tgtEl>
                                          <p:spTgt spid="5"/>
                                        </p:tgtEl>
                                        <p:attrNameLst>
                                          <p:attrName>style.visibility</p:attrName>
                                        </p:attrNameLst>
                                      </p:cBhvr>
                                      <p:to>
                                        <p:strVal val="visible"/>
                                      </p:to>
                                    </p:set>
                                    <p:anim calcmode="lin" valueType="num">
                                      <p:cBhvr additive="base">
                                        <p:cTn dur="500" fill="hold" id="35"/>
                                        <p:tgtEl>
                                          <p:spTgt spid="5"/>
                                        </p:tgtEl>
                                        <p:attrNameLst>
                                          <p:attrName>ppt_x</p:attrName>
                                        </p:attrNameLst>
                                      </p:cBhvr>
                                      <p:tavLst>
                                        <p:tav tm="0">
                                          <p:val>
                                            <p:strVal val="0-#ppt_w/2"/>
                                          </p:val>
                                        </p:tav>
                                        <p:tav tm="100000">
                                          <p:val>
                                            <p:strVal val="#ppt_x"/>
                                          </p:val>
                                        </p:tav>
                                      </p:tavLst>
                                    </p:anim>
                                    <p:anim calcmode="lin" valueType="num">
                                      <p:cBhvr additive="base">
                                        <p:cTn dur="500" fill="hold" id="36"/>
                                        <p:tgtEl>
                                          <p:spTgt spid="5"/>
                                        </p:tgtEl>
                                        <p:attrNameLst>
                                          <p:attrName>ppt_y</p:attrName>
                                        </p:attrNameLst>
                                      </p:cBhvr>
                                      <p:tavLst>
                                        <p:tav tm="0">
                                          <p:val>
                                            <p:strVal val="#ppt_y"/>
                                          </p:val>
                                        </p:tav>
                                        <p:tav tm="100000">
                                          <p:val>
                                            <p:strVal val="#ppt_y"/>
                                          </p:val>
                                        </p:tav>
                                      </p:tavLst>
                                    </p:anim>
                                  </p:childTnLst>
                                </p:cTn>
                              </p:par>
                              <p:par>
                                <p:cTn decel="100000" fill="hold" id="37" nodeType="withEffect" presetClass="entr" presetID="2" presetSubtype="8">
                                  <p:stCondLst>
                                    <p:cond delay="0"/>
                                  </p:stCondLst>
                                  <p:childTnLst>
                                    <p:set>
                                      <p:cBhvr>
                                        <p:cTn dur="1" fill="hold" id="38">
                                          <p:stCondLst>
                                            <p:cond delay="0"/>
                                          </p:stCondLst>
                                        </p:cTn>
                                        <p:tgtEl>
                                          <p:spTgt spid="4"/>
                                        </p:tgtEl>
                                        <p:attrNameLst>
                                          <p:attrName>style.visibility</p:attrName>
                                        </p:attrNameLst>
                                      </p:cBhvr>
                                      <p:to>
                                        <p:strVal val="visible"/>
                                      </p:to>
                                    </p:set>
                                    <p:anim calcmode="lin" valueType="num">
                                      <p:cBhvr additive="base">
                                        <p:cTn dur="500" fill="hold" id="39"/>
                                        <p:tgtEl>
                                          <p:spTgt spid="4"/>
                                        </p:tgtEl>
                                        <p:attrNameLst>
                                          <p:attrName>ppt_x</p:attrName>
                                        </p:attrNameLst>
                                      </p:cBhvr>
                                      <p:tavLst>
                                        <p:tav tm="0">
                                          <p:val>
                                            <p:strVal val="0-#ppt_w/2"/>
                                          </p:val>
                                        </p:tav>
                                        <p:tav tm="100000">
                                          <p:val>
                                            <p:strVal val="#ppt_x"/>
                                          </p:val>
                                        </p:tav>
                                      </p:tavLst>
                                    </p:anim>
                                    <p:anim calcmode="lin" valueType="num">
                                      <p:cBhvr additive="base">
                                        <p:cTn dur="500" fill="hold" id="40"/>
                                        <p:tgtEl>
                                          <p:spTgt spid="4"/>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4000"/>
                            </p:stCondLst>
                            <p:childTnLst>
                              <p:par>
                                <p:cTn decel="100000" fill="hold" id="42" nodeType="afterEffect" presetClass="entr" presetID="2" presetSubtype="2">
                                  <p:stCondLst>
                                    <p:cond delay="0"/>
                                  </p:stCondLst>
                                  <p:childTnLst>
                                    <p:set>
                                      <p:cBhvr>
                                        <p:cTn dur="1" fill="hold" id="43">
                                          <p:stCondLst>
                                            <p:cond delay="0"/>
                                          </p:stCondLst>
                                        </p:cTn>
                                        <p:tgtEl>
                                          <p:spTgt spid="6"/>
                                        </p:tgtEl>
                                        <p:attrNameLst>
                                          <p:attrName>style.visibility</p:attrName>
                                        </p:attrNameLst>
                                      </p:cBhvr>
                                      <p:to>
                                        <p:strVal val="visible"/>
                                      </p:to>
                                    </p:set>
                                    <p:anim calcmode="lin" valueType="num">
                                      <p:cBhvr additive="base">
                                        <p:cTn dur="500" fill="hold" id="44"/>
                                        <p:tgtEl>
                                          <p:spTgt spid="6"/>
                                        </p:tgtEl>
                                        <p:attrNameLst>
                                          <p:attrName>ppt_x</p:attrName>
                                        </p:attrNameLst>
                                      </p:cBhvr>
                                      <p:tavLst>
                                        <p:tav tm="0">
                                          <p:val>
                                            <p:strVal val="1+#ppt_w/2"/>
                                          </p:val>
                                        </p:tav>
                                        <p:tav tm="100000">
                                          <p:val>
                                            <p:strVal val="#ppt_x"/>
                                          </p:val>
                                        </p:tav>
                                      </p:tavLst>
                                    </p:anim>
                                    <p:anim calcmode="lin" valueType="num">
                                      <p:cBhvr additive="base">
                                        <p:cTn dur="500" fill="hold" id="45"/>
                                        <p:tgtEl>
                                          <p:spTgt spid="6"/>
                                        </p:tgtEl>
                                        <p:attrNameLst>
                                          <p:attrName>ppt_y</p:attrName>
                                        </p:attrNameLst>
                                      </p:cBhvr>
                                      <p:tavLst>
                                        <p:tav tm="0">
                                          <p:val>
                                            <p:strVal val="#ppt_y"/>
                                          </p:val>
                                        </p:tav>
                                        <p:tav tm="100000">
                                          <p:val>
                                            <p:strVal val="#ppt_y"/>
                                          </p:val>
                                        </p:tav>
                                      </p:tavLst>
                                    </p:anim>
                                  </p:childTnLst>
                                </p:cTn>
                              </p:par>
                              <p:par>
                                <p:cTn decel="100000" fill="hold" id="46" nodeType="withEffect" presetClass="entr" presetID="2" presetSubtype="2">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additive="base">
                                        <p:cTn dur="500" fill="hold" id="48"/>
                                        <p:tgtEl>
                                          <p:spTgt spid="7"/>
                                        </p:tgtEl>
                                        <p:attrNameLst>
                                          <p:attrName>ppt_x</p:attrName>
                                        </p:attrNameLst>
                                      </p:cBhvr>
                                      <p:tavLst>
                                        <p:tav tm="0">
                                          <p:val>
                                            <p:strVal val="1+#ppt_w/2"/>
                                          </p:val>
                                        </p:tav>
                                        <p:tav tm="100000">
                                          <p:val>
                                            <p:strVal val="#ppt_x"/>
                                          </p:val>
                                        </p:tav>
                                      </p:tavLst>
                                    </p:anim>
                                    <p:anim calcmode="lin" valueType="num">
                                      <p:cBhvr additive="base">
                                        <p:cTn dur="500" fill="hold" id="49"/>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9">
            <a:lum/>
          </a:blip>
          <a:stretch>
            <a:fillRect l="-6000" r="-6000"/>
          </a:stretch>
        </a:blipFill>
        <a:effectLst/>
      </p:bgPr>
    </p:bg>
    <p:spTree>
      <p:nvGrpSpPr>
        <p:cNvPr id="1" name=""/>
        <p:cNvGrpSpPr/>
        <p:nvPr/>
      </p:nvGrpSpPr>
      <p:grpSpPr>
        <a:xfrm>
          <a:off x="0" y="0"/>
          <a:ext cx="0" cy="0"/>
        </a:xfrm>
      </p:grpSpPr>
      <p:grpSp>
        <p:nvGrpSpPr>
          <p:cNvPr id="4" name="PA_组合 185"/>
          <p:cNvGrpSpPr/>
          <p:nvPr>
            <p:custDataLst>
              <p:tags r:id="rId3"/>
            </p:custDataLst>
          </p:nvPr>
        </p:nvGrpSpPr>
        <p:grpSpPr>
          <a:xfrm flipH="1">
            <a:off x="1878032" y="2476641"/>
            <a:ext cx="2264084" cy="3041540"/>
            <a:chOff x="6078538" y="1790701"/>
            <a:chExt cx="2744788" cy="3686175"/>
          </a:xfrm>
          <a:solidFill>
            <a:schemeClr val="accent4"/>
          </a:solidFill>
        </p:grpSpPr>
        <p:sp>
          <p:nvSpPr>
            <p:cNvPr id="187" name="自由: 形状 186"/>
            <p:cNvSpPr/>
            <p:nvPr/>
          </p:nvSpPr>
          <p:spPr bwMode="auto">
            <a:xfrm>
              <a:off x="6263781" y="1846247"/>
              <a:ext cx="333863" cy="166075"/>
            </a:xfrm>
            <a:custGeom>
              <a:gdLst>
                <a:gd fmla="*/ 44360 w 333863" name="connsiteX0"/>
                <a:gd fmla="*/ 0 h 166075" name="connsiteY0"/>
                <a:gd fmla="*/ 333863 w 333863" name="connsiteX1"/>
                <a:gd fmla="*/ 159155 h 166075" name="connsiteY1"/>
                <a:gd fmla="*/ 331529 w 333863" name="connsiteX2"/>
                <a:gd fmla="*/ 166075 h 166075" name="connsiteY2"/>
                <a:gd fmla="*/ 301177 w 333863" name="connsiteX3"/>
                <a:gd fmla="*/ 156849 h 166075" name="connsiteY3"/>
                <a:gd fmla="*/ 231136 w 333863" name="connsiteX4"/>
                <a:gd fmla="*/ 122250 h 166075" name="connsiteY4"/>
                <a:gd fmla="*/ 133079 w 333863" name="connsiteX5"/>
                <a:gd fmla="*/ 161462 h 166075" name="connsiteY5"/>
                <a:gd fmla="*/ 0 w 333863" name="connsiteX6"/>
                <a:gd fmla="*/ 96877 h 166075" name="connsiteY6"/>
                <a:gd fmla="*/ 44360 w 333863" name="connsiteX7"/>
                <a:gd fmla="*/ 0 h 166075" name="connsiteY7"/>
                <a:gd fmla="*/ 59855 w 333863" name="connsiteX8"/>
                <a:gd fmla="*/ 49230 h 166075" name="connsiteY8"/>
                <a:gd fmla="*/ 57646 w 333863" name="connsiteX9"/>
                <a:gd fmla="*/ 53626 h 166075" name="connsiteY9"/>
                <a:gd fmla="*/ 106238 w 333863" name="connsiteX10"/>
                <a:gd fmla="*/ 77805 h 166075" name="connsiteY10"/>
                <a:gd fmla="*/ 108446 w 333863" name="connsiteX11"/>
                <a:gd fmla="*/ 71211 h 166075" name="connsiteY11"/>
                <a:gd fmla="*/ 59855 w 333863" name="connsiteX12"/>
                <a:gd fmla="*/ 49230 h 166075" name="connsiteY12"/>
                <a:gd fmla="*/ 52312 w 333863" name="connsiteX13"/>
                <a:gd fmla="*/ 90505 h 166075" name="connsiteY13"/>
                <a:gd fmla="*/ 48121 w 333863" name="connsiteX14"/>
                <a:gd fmla="*/ 94814 h 166075" name="connsiteY14"/>
                <a:gd fmla="*/ 98414 w 333863" name="connsiteX15"/>
                <a:gd fmla="*/ 120668 h 166075" name="connsiteY15"/>
                <a:gd fmla="*/ 100509 w 333863" name="connsiteX16"/>
                <a:gd fmla="*/ 114205 h 166075" name="connsiteY16"/>
                <a:gd fmla="*/ 52312 w 333863" name="connsiteX17"/>
                <a:gd fmla="*/ 90505 h 166075"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66075" w="333863">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188" name="自由: 形状 187"/>
            <p:cNvSpPr/>
            <p:nvPr/>
          </p:nvSpPr>
          <p:spPr bwMode="auto">
            <a:xfrm>
              <a:off x="6078538" y="1790701"/>
              <a:ext cx="1081718" cy="674688"/>
            </a:xfrm>
            <a:custGeom>
              <a:gdLst>
                <a:gd fmla="*/ 4307 w 1081718" name="connsiteX0"/>
                <a:gd fmla="*/ 0 h 674688" name="connsiteY0"/>
                <a:gd fmla="*/ 34454 w 1081718" name="connsiteX1"/>
                <a:gd fmla="*/ 4297 h 674688" name="connsiteY1"/>
                <a:gd fmla="*/ 185188 w 1081718" name="connsiteX2"/>
                <a:gd fmla="*/ 34379 h 674688" name="connsiteY2"/>
                <a:gd fmla="*/ 320848 w 1081718" name="connsiteX3"/>
                <a:gd fmla="*/ 90245 h 674688" name="connsiteY3"/>
                <a:gd fmla="*/ 534029 w 1081718" name="connsiteX4"/>
                <a:gd fmla="*/ 212720 h 674688" name="connsiteY4"/>
                <a:gd fmla="*/ 555563 w 1081718" name="connsiteX5"/>
                <a:gd fmla="*/ 219166 h 674688" name="connsiteY5"/>
                <a:gd fmla="*/ 678303 w 1081718" name="connsiteX6"/>
                <a:gd fmla="*/ 298668 h 674688" name="connsiteY6"/>
                <a:gd fmla="*/ 704143 w 1081718" name="connsiteX7"/>
                <a:gd fmla="*/ 322303 h 674688" name="connsiteY7"/>
                <a:gd fmla="*/ 990538 w 1081718" name="connsiteX8"/>
                <a:gd fmla="*/ 502793 h 674688" name="connsiteY8"/>
                <a:gd fmla="*/ 1057291 w 1081718" name="connsiteX9"/>
                <a:gd fmla="*/ 550064 h 674688" name="connsiteY9"/>
                <a:gd fmla="*/ 1076671 w 1081718" name="connsiteX10"/>
                <a:gd fmla="*/ 620971 h 674688" name="connsiteY10"/>
                <a:gd fmla="*/ 1007765 w 1081718" name="connsiteX11"/>
                <a:gd fmla="*/ 674688 h 674688" name="connsiteY11"/>
                <a:gd fmla="*/ 988384 w 1081718" name="connsiteX12"/>
                <a:gd fmla="*/ 668242 h 674688" name="connsiteY12"/>
                <a:gd fmla="*/ 751517 w 1081718" name="connsiteX13"/>
                <a:gd fmla="*/ 515685 h 674688" name="connsiteY13"/>
                <a:gd fmla="*/ 669690 w 1081718" name="connsiteX14"/>
                <a:gd fmla="*/ 461968 h 674688" name="connsiteY14"/>
                <a:gd fmla="*/ 639543 w 1081718" name="connsiteX15"/>
                <a:gd fmla="*/ 466265 h 674688" name="connsiteY15"/>
                <a:gd fmla="*/ 562023 w 1081718" name="connsiteX16"/>
                <a:gd fmla="*/ 517834 h 674688" name="connsiteY16"/>
                <a:gd fmla="*/ 415595 w 1081718" name="connsiteX17"/>
                <a:gd fmla="*/ 434035 h 674688" name="connsiteY17"/>
                <a:gd fmla="*/ 441435 w 1081718" name="connsiteX18"/>
                <a:gd fmla="*/ 339493 h 674688" name="connsiteY18"/>
                <a:gd fmla="*/ 378989 w 1081718" name="connsiteX19"/>
                <a:gd fmla="*/ 300816 h 674688" name="connsiteY19"/>
                <a:gd fmla="*/ 312235 w 1081718" name="connsiteX20"/>
                <a:gd fmla="*/ 242802 h 674688" name="connsiteY20"/>
                <a:gd fmla="*/ 251941 w 1081718" name="connsiteX21"/>
                <a:gd fmla="*/ 206274 h 674688" name="connsiteY21"/>
                <a:gd fmla="*/ 165808 w 1081718" name="connsiteX22"/>
                <a:gd fmla="*/ 165449 h 674688" name="connsiteY22"/>
                <a:gd fmla="*/ 146428 w 1081718" name="connsiteX23"/>
                <a:gd fmla="*/ 146111 h 674688" name="connsiteY23"/>
                <a:gd fmla="*/ 45220 w 1081718" name="connsiteX24"/>
                <a:gd fmla="*/ 49420 h 674688" name="connsiteY24"/>
                <a:gd fmla="*/ 0 w 1081718" name="connsiteX25"/>
                <a:gd fmla="*/ 6446 h 674688" name="connsiteY25"/>
                <a:gd fmla="*/ 4307 w 1081718" name="connsiteX26"/>
                <a:gd fmla="*/ 0 h 674688" name="connsiteY26"/>
                <a:gd fmla="*/ 95501 w 1081718" name="connsiteX27"/>
                <a:gd fmla="*/ 33921 h 674688" name="connsiteY27"/>
                <a:gd fmla="*/ 78345 w 1081718" name="connsiteX28"/>
                <a:gd fmla="*/ 40433 h 674688" name="connsiteY28"/>
                <a:gd fmla="*/ 84778 w 1081718" name="connsiteX29"/>
                <a:gd fmla="*/ 57798 h 674688" name="connsiteY29"/>
                <a:gd fmla="*/ 151259 w 1081718" name="connsiteX30"/>
                <a:gd fmla="*/ 125089 h 674688" name="connsiteY30"/>
                <a:gd fmla="*/ 170559 w 1081718" name="connsiteX31"/>
                <a:gd fmla="*/ 125089 h 674688" name="connsiteY31"/>
                <a:gd fmla="*/ 198438 w 1081718" name="connsiteX32"/>
                <a:gd fmla="*/ 66481 h 674688" name="connsiteY32"/>
                <a:gd fmla="*/ 183427 w 1081718" name="connsiteX33"/>
                <a:gd fmla="*/ 49115 h 674688" name="connsiteY33"/>
                <a:gd fmla="*/ 95501 w 1081718" name="connsiteX34"/>
                <a:gd fmla="*/ 33921 h 674688" name="connsiteY34"/>
                <a:gd fmla="*/ 229602 w 1081718" name="connsiteX35"/>
                <a:gd fmla="*/ 55545 h 674688" name="connsiteY35"/>
                <a:gd fmla="*/ 185242 w 1081718" name="connsiteX36"/>
                <a:gd fmla="*/ 152422 h 674688" name="connsiteY36"/>
                <a:gd fmla="*/ 318321 w 1081718" name="connsiteX37"/>
                <a:gd fmla="*/ 217007 h 674688" name="connsiteY37"/>
                <a:gd fmla="*/ 416378 w 1081718" name="connsiteX38"/>
                <a:gd fmla="*/ 177795 h 674688" name="connsiteY38"/>
                <a:gd fmla="*/ 486419 w 1081718" name="connsiteX39"/>
                <a:gd fmla="*/ 212394 h 674688" name="connsiteY39"/>
                <a:gd fmla="*/ 516771 w 1081718" name="connsiteX40"/>
                <a:gd fmla="*/ 221620 h 674688" name="connsiteY40"/>
                <a:gd fmla="*/ 519105 w 1081718" name="connsiteX41"/>
                <a:gd fmla="*/ 214700 h 674688" name="connsiteY41"/>
                <a:gd fmla="*/ 229602 w 1081718" name="connsiteX42"/>
                <a:gd fmla="*/ 55545 h 674688" name="connsiteY42"/>
                <a:gd fmla="*/ 420688 w 1081718" name="connsiteX43"/>
                <a:gd fmla="*/ 255587 h 674688" name="connsiteY43"/>
                <a:gd fmla="*/ 478829 w 1081718" name="connsiteX44"/>
                <a:gd fmla="*/ 292213 h 674688" name="connsiteY44"/>
                <a:gd fmla="*/ 487442 w 1081718" name="connsiteX45"/>
                <a:gd fmla="*/ 382701 h 674688" name="connsiteY45"/>
                <a:gd fmla="*/ 480982 w 1081718" name="connsiteX46"/>
                <a:gd fmla="*/ 438717 h 674688" name="connsiteY46"/>
                <a:gd fmla="*/ 547736 w 1081718" name="connsiteX47"/>
                <a:gd fmla="*/ 458107 h 674688" name="connsiteY47"/>
                <a:gd fmla="*/ 636023 w 1081718" name="connsiteX48"/>
                <a:gd fmla="*/ 376237 h 674688" name="connsiteY48"/>
                <a:gd fmla="*/ 638176 w 1081718" name="connsiteX49"/>
                <a:gd fmla="*/ 361156 h 674688" name="connsiteY49"/>
                <a:gd fmla="*/ 552042 w 1081718" name="connsiteX50"/>
                <a:gd fmla="*/ 277132 h 674688" name="connsiteY50"/>
                <a:gd fmla="*/ 420688 w 1081718" name="connsiteX51"/>
                <a:gd fmla="*/ 255587 h 67468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674688" w="108171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gdLst>
                  <a:gd fmla="*/ 36 w 146" name="T0"/>
                  <a:gd fmla="*/ 124 h 478" name="T1"/>
                  <a:gd fmla="*/ 60 w 146" name="T2"/>
                  <a:gd fmla="*/ 218 h 478" name="T3"/>
                  <a:gd fmla="*/ 78 w 146" name="T4"/>
                  <a:gd fmla="*/ 328 h 478" name="T5"/>
                  <a:gd fmla="*/ 91 w 146" name="T6"/>
                  <a:gd fmla="*/ 474 h 478" name="T7"/>
                  <a:gd fmla="*/ 91 w 146" name="T8"/>
                  <a:gd fmla="*/ 477 h 478" name="T9"/>
                  <a:gd fmla="*/ 146 w 146" name="T10"/>
                  <a:gd fmla="*/ 478 h 478" name="T11"/>
                  <a:gd fmla="*/ 145 w 146" name="T12"/>
                  <a:gd fmla="*/ 472 h 478" name="T13"/>
                  <a:gd fmla="*/ 141 w 146" name="T14"/>
                  <a:gd fmla="*/ 395 h 478" name="T15"/>
                  <a:gd fmla="*/ 128 w 146" name="T16"/>
                  <a:gd fmla="*/ 284 h 478" name="T17"/>
                  <a:gd fmla="*/ 107 w 146" name="T18"/>
                  <a:gd fmla="*/ 174 h 478" name="T19"/>
                  <a:gd fmla="*/ 89 w 146" name="T20"/>
                  <a:gd fmla="*/ 106 h 478" name="T21"/>
                  <a:gd fmla="*/ 55 w 146" name="T22"/>
                  <a:gd fmla="*/ 12 h 478" name="T23"/>
                  <a:gd fmla="*/ 42 w 146" name="T24"/>
                  <a:gd fmla="*/ 2 h 478" name="T25"/>
                  <a:gd fmla="*/ 7 w 146" name="T26"/>
                  <a:gd fmla="*/ 12 h 478" name="T27"/>
                  <a:gd fmla="*/ 2 w 146" name="T28"/>
                  <a:gd fmla="*/ 27 h 478" name="T29"/>
                  <a:gd fmla="*/ 36 w 146" name="T30"/>
                  <a:gd fmla="*/ 124 h 47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8" w="146">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2" name="chenying0907 6"/>
              <p:cNvSpPr/>
              <p:nvPr/>
            </p:nvSpPr>
            <p:spPr bwMode="auto">
              <a:xfrm>
                <a:off x="7874001" y="4373563"/>
                <a:ext cx="317500" cy="1095375"/>
              </a:xfrm>
              <a:custGeom>
                <a:gdLst>
                  <a:gd fmla="*/ 54 w 147" name="T0"/>
                  <a:gd fmla="*/ 510 h 510" name="T1"/>
                  <a:gd fmla="*/ 54 w 147" name="T2"/>
                  <a:gd fmla="*/ 508 h 510" name="T3"/>
                  <a:gd fmla="*/ 69 w 147" name="T4"/>
                  <a:gd fmla="*/ 312 h 510" name="T5"/>
                  <a:gd fmla="*/ 92 w 147" name="T6"/>
                  <a:gd fmla="*/ 183 h 510" name="T7"/>
                  <a:gd fmla="*/ 121 w 147" name="T8"/>
                  <a:gd fmla="*/ 80 h 510" name="T9"/>
                  <a:gd fmla="*/ 143 w 147" name="T10"/>
                  <a:gd fmla="*/ 21 h 510" name="T11"/>
                  <a:gd fmla="*/ 137 w 147" name="T12"/>
                  <a:gd fmla="*/ 5 h 510" name="T13"/>
                  <a:gd fmla="*/ 89 w 147" name="T14"/>
                  <a:gd fmla="*/ 29 h 510" name="T15"/>
                  <a:gd fmla="*/ 49 w 147" name="T16"/>
                  <a:gd fmla="*/ 153 h 510" name="T17"/>
                  <a:gd fmla="*/ 18 w 147" name="T18"/>
                  <a:gd fmla="*/ 300 h 510" name="T19"/>
                  <a:gd fmla="*/ 2 w 147" name="T20"/>
                  <a:gd fmla="*/ 457 h 510" name="T21"/>
                  <a:gd fmla="*/ 0 w 147" name="T22"/>
                  <a:gd fmla="*/ 509 h 510" name="T23"/>
                  <a:gd fmla="*/ 54 w 147" name="T24"/>
                  <a:gd fmla="*/ 510 h 5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0" w="147">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3" name="自由: 形状 192"/>
              <p:cNvSpPr/>
              <p:nvPr/>
            </p:nvSpPr>
            <p:spPr bwMode="auto">
              <a:xfrm>
                <a:off x="7306450" y="1868488"/>
                <a:ext cx="1314779" cy="1057273"/>
              </a:xfrm>
              <a:custGeom>
                <a:gdLst>
                  <a:gd fmla="*/ 627997 w 1314779" name="connsiteX0"/>
                  <a:gd fmla="*/ 366713 h 1057273" name="connsiteY0"/>
                  <a:gd fmla="*/ 615073 w 1314779" name="connsiteX1"/>
                  <a:gd fmla="*/ 383913 h 1057273" name="connsiteY1"/>
                  <a:gd fmla="*/ 606457 w 1314779" name="connsiteX2"/>
                  <a:gd fmla="*/ 418312 h 1057273" name="connsiteY2"/>
                  <a:gd fmla="*/ 550452 w 1314779" name="connsiteX3"/>
                  <a:gd fmla="*/ 527960 h 1057273" name="connsiteY3"/>
                  <a:gd fmla="*/ 427672 w 1314779" name="connsiteX4"/>
                  <a:gd fmla="*/ 629008 h 1057273" name="connsiteY4"/>
                  <a:gd fmla="*/ 207961 w 1314779" name="connsiteX5"/>
                  <a:gd fmla="*/ 624708 h 1057273" name="connsiteY5"/>
                  <a:gd fmla="*/ 126108 w 1314779" name="connsiteX6"/>
                  <a:gd fmla="*/ 568809 h 1057273" name="connsiteY6"/>
                  <a:gd fmla="*/ 104567 w 1314779" name="connsiteX7"/>
                  <a:gd fmla="*/ 519360 h 1057273" name="connsiteY7"/>
                  <a:gd fmla="*/ 104567 w 1314779" name="connsiteX8"/>
                  <a:gd fmla="*/ 536560 h 1057273" name="connsiteY8"/>
                  <a:gd fmla="*/ 111029 w 1314779" name="connsiteX9"/>
                  <a:gd fmla="*/ 575259 h 1057273" name="connsiteY9"/>
                  <a:gd fmla="*/ 261812 w 1314779" name="connsiteX10"/>
                  <a:gd fmla="*/ 820355 h 1057273" name="connsiteY10"/>
                  <a:gd fmla="*/ 509525 w 1314779" name="connsiteX11"/>
                  <a:gd fmla="*/ 966552 h 1057273" name="connsiteY11"/>
                  <a:gd fmla="*/ 701234 w 1314779" name="connsiteX12"/>
                  <a:gd fmla="*/ 1009551 h 1057273" name="connsiteY12"/>
                  <a:gd fmla="*/ 989875 w 1314779" name="connsiteX13"/>
                  <a:gd fmla="*/ 964402 h 1057273" name="connsiteY13"/>
                  <a:gd fmla="*/ 1067420 w 1314779" name="connsiteX14"/>
                  <a:gd fmla="*/ 930003 h 1057273" name="connsiteY14"/>
                  <a:gd fmla="*/ 1205278 w 1314779" name="connsiteX15"/>
                  <a:gd fmla="*/ 568809 h 1057273" name="connsiteY15"/>
                  <a:gd fmla="*/ 1175121 w 1314779" name="connsiteX16"/>
                  <a:gd fmla="*/ 457011 h 1057273" name="connsiteY16"/>
                  <a:gd fmla="*/ 1168659 w 1314779" name="connsiteX17"/>
                  <a:gd fmla="*/ 459161 h 1057273" name="connsiteY17"/>
                  <a:gd fmla="*/ 1142811 w 1314779" name="connsiteX18"/>
                  <a:gd fmla="*/ 538710 h 1057273" name="connsiteY18"/>
                  <a:gd fmla="*/ 1048033 w 1314779" name="connsiteX19"/>
                  <a:gd fmla="*/ 629008 h 1057273" name="connsiteY19"/>
                  <a:gd fmla="*/ 864941 w 1314779" name="connsiteX20"/>
                  <a:gd fmla="*/ 641908 h 1057273" name="connsiteY20"/>
                  <a:gd fmla="*/ 742161 w 1314779" name="connsiteX21"/>
                  <a:gd fmla="*/ 581709 h 1057273" name="connsiteY21"/>
                  <a:gd fmla="*/ 638767 w 1314779" name="connsiteX22"/>
                  <a:gd fmla="*/ 383913 h 1057273" name="connsiteY22"/>
                  <a:gd fmla="*/ 627997 w 1314779" name="connsiteX23"/>
                  <a:gd fmla="*/ 366713 h 1057273" name="connsiteY23"/>
                  <a:gd fmla="*/ 298470 w 1314779" name="connsiteX24"/>
                  <a:gd fmla="*/ 293012 h 1057273" name="connsiteY24"/>
                  <a:gd fmla="*/ 201519 w 1314779" name="connsiteX25"/>
                  <a:gd fmla="*/ 307267 h 1057273" name="connsiteY25"/>
                  <a:gd fmla="*/ 169202 w 1314779" name="connsiteX26"/>
                  <a:gd fmla="*/ 356755 h 1057273" name="connsiteY26"/>
                  <a:gd fmla="*/ 207982 w 1314779" name="connsiteX27"/>
                  <a:gd fmla="*/ 503067 h 1057273" name="connsiteY27"/>
                  <a:gd fmla="*/ 229527 w 1314779" name="connsiteX28"/>
                  <a:gd fmla="*/ 524584 h 1057273" name="connsiteY28"/>
                  <a:gd fmla="*/ 328632 w 1314779" name="connsiteX29"/>
                  <a:gd fmla="*/ 546100 h 1057273" name="connsiteY29"/>
                  <a:gd fmla="*/ 328632 w 1314779" name="connsiteX30"/>
                  <a:gd fmla="*/ 541797 h 1057273" name="connsiteY30"/>
                  <a:gd fmla="*/ 341559 w 1314779" name="connsiteX31"/>
                  <a:gd fmla="*/ 541797 h 1057273" name="connsiteY31"/>
                  <a:gd fmla="*/ 444973 w 1314779" name="connsiteX32"/>
                  <a:gd fmla="*/ 500915 h 1057273" name="connsiteY32"/>
                  <a:gd fmla="*/ 511761 w 1314779" name="connsiteX33"/>
                  <a:gd fmla="*/ 378271 h 1057273" name="connsiteY33"/>
                  <a:gd fmla="*/ 481599 w 1314779" name="connsiteX34"/>
                  <a:gd fmla="*/ 315873 h 1057273" name="connsiteY34"/>
                  <a:gd fmla="*/ 395420 w 1314779" name="connsiteX35"/>
                  <a:gd fmla="*/ 296508 h 1057273" name="connsiteY35"/>
                  <a:gd fmla="*/ 298470 w 1314779" name="connsiteX36"/>
                  <a:gd fmla="*/ 293012 h 1057273" name="connsiteY36"/>
                  <a:gd fmla="*/ 924856 w 1314779" name="connsiteX37"/>
                  <a:gd fmla="*/ 290513 h 1057273" name="connsiteY37"/>
                  <a:gd fmla="*/ 771789 w 1314779" name="connsiteX38"/>
                  <a:gd fmla="*/ 318425 h 1057273" name="connsiteY38"/>
                  <a:gd fmla="*/ 743763 w 1314779" name="connsiteX39"/>
                  <a:gd fmla="*/ 346336 h 1057273" name="connsiteY39"/>
                  <a:gd fmla="*/ 750231 w 1314779" name="connsiteX40"/>
                  <a:gd fmla="*/ 400012 h 1057273" name="connsiteY40"/>
                  <a:gd fmla="*/ 782569 w 1314779" name="connsiteX41"/>
                  <a:gd fmla="*/ 464423 h 1057273" name="connsiteY41"/>
                  <a:gd fmla="*/ 853712 w 1314779" name="connsiteX42"/>
                  <a:gd fmla="*/ 535275 h 1057273" name="connsiteY42"/>
                  <a:gd fmla="*/ 1021870 w 1314779" name="connsiteX43"/>
                  <a:gd fmla="*/ 530981 h 1057273" name="connsiteY43"/>
                  <a:gd fmla="*/ 1045584 w 1314779" name="connsiteX44"/>
                  <a:gd fmla="*/ 509510 h 1057273" name="connsiteY44"/>
                  <a:gd fmla="*/ 1086545 w 1314779" name="connsiteX45"/>
                  <a:gd fmla="*/ 359218 h 1057273" name="connsiteY45"/>
                  <a:gd fmla="*/ 1064987 w 1314779" name="connsiteX46"/>
                  <a:gd fmla="*/ 318425 h 1057273" name="connsiteY46"/>
                  <a:gd fmla="*/ 924856 w 1314779" name="connsiteX47"/>
                  <a:gd fmla="*/ 290513 h 1057273" name="connsiteY47"/>
                  <a:gd fmla="*/ 619606 w 1314779" name="connsiteX48"/>
                  <a:gd fmla="*/ 51359 h 1057273" name="connsiteY48"/>
                  <a:gd fmla="*/ 509656 w 1314779" name="connsiteX49"/>
                  <a:gd fmla="*/ 57796 h 1057273" name="connsiteY49"/>
                  <a:gd fmla="*/ 309161 w 1314779" name="connsiteX50"/>
                  <a:gd fmla="*/ 152209 h 1057273" name="connsiteY50"/>
                  <a:gd fmla="*/ 259576 w 1314779" name="connsiteX51"/>
                  <a:gd fmla="*/ 190832 h 1057273" name="connsiteY51"/>
                  <a:gd fmla="*/ 270356 w 1314779" name="connsiteX52"/>
                  <a:gd fmla="*/ 192978 h 1057273" name="connsiteY52"/>
                  <a:gd fmla="*/ 283291 w 1314779" name="connsiteX53"/>
                  <a:gd fmla="*/ 192978 h 1057273" name="connsiteY53"/>
                  <a:gd fmla="*/ 526903 w 1314779" name="connsiteX54"/>
                  <a:gd fmla="*/ 225164 h 1057273" name="connsiteY54"/>
                  <a:gd fmla="*/ 654099 w 1314779" name="connsiteX55"/>
                  <a:gd fmla="*/ 244476 h 1057273" name="connsiteY55"/>
                  <a:gd fmla="*/ 679970 w 1314779" name="connsiteX56"/>
                  <a:gd fmla="*/ 244476 h 1057273" name="connsiteY56"/>
                  <a:gd fmla="*/ 695061 w 1314779" name="connsiteX57"/>
                  <a:gd fmla="*/ 240185 h 1057273" name="connsiteY57"/>
                  <a:gd fmla="*/ 867530 w 1314779" name="connsiteX58"/>
                  <a:gd fmla="*/ 197270 h 1057273" name="connsiteY58"/>
                  <a:gd fmla="*/ 958076 w 1314779" name="connsiteX59"/>
                  <a:gd fmla="*/ 192978 h 1057273" name="connsiteY59"/>
                  <a:gd fmla="*/ 958076 w 1314779" name="connsiteX60"/>
                  <a:gd fmla="*/ 188687 h 1057273" name="connsiteY60"/>
                  <a:gd fmla="*/ 953764 w 1314779" name="connsiteX61"/>
                  <a:gd fmla="*/ 184395 h 1057273" name="connsiteY61"/>
                  <a:gd fmla="*/ 619606 w 1314779" name="connsiteX62"/>
                  <a:gd fmla="*/ 51359 h 1057273" name="connsiteY62"/>
                  <a:gd fmla="*/ 636855 w 1314779" name="connsiteX63"/>
                  <a:gd fmla="*/ 0 h 1057273" name="connsiteY63"/>
                  <a:gd fmla="*/ 1082295 w 1314779" name="connsiteX64"/>
                  <a:gd fmla="*/ 176119 h 1057273" name="connsiteY64"/>
                  <a:gd fmla="*/ 1099510 w 1314779" name="connsiteX65"/>
                  <a:gd fmla="*/ 191154 h 1057273" name="connsiteY65"/>
                  <a:gd fmla="*/ 1185586 w 1314779" name="connsiteX66"/>
                  <a:gd fmla="*/ 240553 h 1057273" name="connsiteY66"/>
                  <a:gd fmla="*/ 1228624 w 1314779" name="connsiteX67"/>
                  <a:gd fmla="*/ 307135 h 1057273" name="connsiteY67"/>
                  <a:gd fmla="*/ 1237231 w 1314779" name="connsiteX68"/>
                  <a:gd fmla="*/ 356534 h 1057273" name="connsiteY68"/>
                  <a:gd fmla="*/ 1314699 w 1314779" name="connsiteX69"/>
                  <a:gd fmla="*/ 605678 h 1057273" name="connsiteY69"/>
                  <a:gd fmla="*/ 1198497 w 1314779" name="connsiteX70"/>
                  <a:gd fmla="*/ 893483 h 1057273" name="connsiteY70"/>
                  <a:gd fmla="*/ 1065080 w 1314779" name="connsiteX71"/>
                  <a:gd fmla="*/ 992282 h 1057273" name="connsiteY71"/>
                  <a:gd fmla="*/ 1037106 w 1314779" name="connsiteX72"/>
                  <a:gd fmla="*/ 1000873 h 1057273" name="connsiteY72"/>
                  <a:gd fmla="*/ 918752 w 1314779" name="connsiteX73"/>
                  <a:gd fmla="*/ 1028794 h 1057273" name="connsiteY73"/>
                  <a:gd fmla="*/ 813309 w 1314779" name="connsiteX74"/>
                  <a:gd fmla="*/ 1048124 h 1057273" name="connsiteY74"/>
                  <a:gd fmla="*/ 664829 w 1314779" name="connsiteX75"/>
                  <a:gd fmla="*/ 1056715 h 1057273" name="connsiteY75"/>
                  <a:gd fmla="*/ 150528 w 1314779" name="connsiteX76"/>
                  <a:gd fmla="*/ 839788 h 1057273" name="connsiteY76"/>
                  <a:gd fmla="*/ 17111 w 1314779" name="connsiteX77"/>
                  <a:gd fmla="*/ 625009 h 1057273" name="connsiteY77"/>
                  <a:gd fmla="*/ 32174 w 1314779" name="connsiteX78"/>
                  <a:gd fmla="*/ 365125 h 1057273" name="connsiteY78"/>
                  <a:gd fmla="*/ 34326 w 1314779" name="connsiteX79"/>
                  <a:gd fmla="*/ 330761 h 1057273" name="connsiteY79"/>
                  <a:gd fmla="*/ 25718 w 1314779" name="connsiteX80"/>
                  <a:gd fmla="*/ 298544 h 1057273" name="connsiteY80"/>
                  <a:gd fmla="*/ 70908 w 1314779" name="connsiteX81"/>
                  <a:gd fmla="*/ 231962 h 1057273" name="connsiteY81"/>
                  <a:gd fmla="*/ 126857 w 1314779" name="connsiteX82"/>
                  <a:gd fmla="*/ 221223 h 1057273" name="connsiteY82"/>
                  <a:gd fmla="*/ 148376 w 1314779" name="connsiteX83"/>
                  <a:gd fmla="*/ 210484 h 1057273" name="connsiteY83"/>
                  <a:gd fmla="*/ 449640 w 1314779" name="connsiteX84"/>
                  <a:gd fmla="*/ 32217 h 1057273" name="connsiteY84"/>
                  <a:gd fmla="*/ 501286 w 1314779" name="connsiteX85"/>
                  <a:gd fmla="*/ 19330 h 1057273" name="connsiteY85"/>
                  <a:gd fmla="*/ 636855 w 1314779" name="connsiteX86"/>
                  <a:gd fmla="*/ 0 h 1057273"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1057273" w="1314779">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anchor="t" anchorCtr="0" bIns="60941" compatLnSpc="1" lIns="121882" numCol="1" rIns="121882" tIns="60941" vert="horz" wrap="square">
                <a:prstTxWarp prst="textNoShape">
                  <a:avLst/>
                </a:prstTxWarp>
                <a:noAutofit/>
              </a:bodyPr>
              <a:lstStyle/>
              <a:p>
                <a:endParaRPr altLang="en-US" lang="zh-CN" sz="2399"/>
              </a:p>
            </p:txBody>
          </p:sp>
          <p:sp>
            <p:nvSpPr>
              <p:cNvPr id="194" name="chenying0907 12"/>
              <p:cNvSpPr/>
              <p:nvPr/>
            </p:nvSpPr>
            <p:spPr bwMode="auto">
              <a:xfrm>
                <a:off x="7443788" y="2952751"/>
                <a:ext cx="1379538" cy="1371600"/>
              </a:xfrm>
              <a:custGeom>
                <a:gdLst>
                  <a:gd fmla="*/ 423 w 641" name="T0"/>
                  <a:gd fmla="*/ 557 h 638" name="T1"/>
                  <a:gd fmla="*/ 448 w 641" name="T2"/>
                  <a:gd fmla="*/ 559 h 638" name="T3"/>
                  <a:gd fmla="*/ 532 w 641" name="T4"/>
                  <a:gd fmla="*/ 557 h 638" name="T5"/>
                  <a:gd fmla="*/ 558 w 641" name="T6"/>
                  <a:gd fmla="*/ 550 h 638" name="T7"/>
                  <a:gd fmla="*/ 583 w 641" name="T8"/>
                  <a:gd fmla="*/ 507 h 638" name="T9"/>
                  <a:gd fmla="*/ 579 w 641" name="T10"/>
                  <a:gd fmla="*/ 405 h 638" name="T11"/>
                  <a:gd fmla="*/ 539 w 641" name="T12"/>
                  <a:gd fmla="*/ 250 h 638" name="T13"/>
                  <a:gd fmla="*/ 500 w 641" name="T14"/>
                  <a:gd fmla="*/ 174 h 638" name="T15"/>
                  <a:gd fmla="*/ 470 w 641" name="T16"/>
                  <a:gd fmla="*/ 152 h 638" name="T17"/>
                  <a:gd fmla="*/ 463 w 641" name="T18"/>
                  <a:gd fmla="*/ 122 h 638" name="T19"/>
                  <a:gd fmla="*/ 501 w 641" name="T20"/>
                  <a:gd fmla="*/ 114 h 638" name="T21"/>
                  <a:gd fmla="*/ 562 w 641" name="T22"/>
                  <a:gd fmla="*/ 170 h 638" name="T23"/>
                  <a:gd fmla="*/ 619 w 641" name="T24"/>
                  <a:gd fmla="*/ 318 h 638" name="T25"/>
                  <a:gd fmla="*/ 640 w 641" name="T26"/>
                  <a:gd fmla="*/ 482 h 638" name="T27"/>
                  <a:gd fmla="*/ 627 w 641" name="T28"/>
                  <a:gd fmla="*/ 543 h 638" name="T29"/>
                  <a:gd fmla="*/ 565 w 641" name="T30"/>
                  <a:gd fmla="*/ 591 h 638" name="T31"/>
                  <a:gd fmla="*/ 435 w 641" name="T32"/>
                  <a:gd fmla="*/ 600 h 638" name="T33"/>
                  <a:gd fmla="*/ 426 w 641" name="T34"/>
                  <a:gd fmla="*/ 599 h 638" name="T35"/>
                  <a:gd fmla="*/ 416 w 641" name="T36"/>
                  <a:gd fmla="*/ 607 h 638" name="T37"/>
                  <a:gd fmla="*/ 405 w 641" name="T38"/>
                  <a:gd fmla="*/ 629 h 638" name="T39"/>
                  <a:gd fmla="*/ 367 w 641" name="T40"/>
                  <a:gd fmla="*/ 636 h 638" name="T41"/>
                  <a:gd fmla="*/ 360 w 641" name="T42"/>
                  <a:gd fmla="*/ 627 h 638" name="T43"/>
                  <a:gd fmla="*/ 364 w 641" name="T44"/>
                  <a:gd fmla="*/ 604 h 638" name="T45"/>
                  <a:gd fmla="*/ 355 w 641" name="T46"/>
                  <a:gd fmla="*/ 593 h 638" name="T47"/>
                  <a:gd fmla="*/ 281 w 641" name="T48"/>
                  <a:gd fmla="*/ 584 h 638" name="T49"/>
                  <a:gd fmla="*/ 207 w 641" name="T50"/>
                  <a:gd fmla="*/ 576 h 638" name="T51"/>
                  <a:gd fmla="*/ 183 w 641" name="T52"/>
                  <a:gd fmla="*/ 583 h 638" name="T53"/>
                  <a:gd fmla="*/ 7 w 641" name="T54"/>
                  <a:gd fmla="*/ 561 h 638" name="T55"/>
                  <a:gd fmla="*/ 10 w 641" name="T56"/>
                  <a:gd fmla="*/ 544 h 638" name="T57"/>
                  <a:gd fmla="*/ 53 w 641" name="T58"/>
                  <a:gd fmla="*/ 531 h 638" name="T59"/>
                  <a:gd fmla="*/ 66 w 641" name="T60"/>
                  <a:gd fmla="*/ 538 h 638" name="T61"/>
                  <a:gd fmla="*/ 122 w 641" name="T62"/>
                  <a:gd fmla="*/ 579 h 638" name="T63"/>
                  <a:gd fmla="*/ 141 w 641" name="T64"/>
                  <a:gd fmla="*/ 574 h 638" name="T65"/>
                  <a:gd fmla="*/ 169 w 641" name="T66"/>
                  <a:gd fmla="*/ 544 h 638" name="T67"/>
                  <a:gd fmla="*/ 193 w 641" name="T68"/>
                  <a:gd fmla="*/ 535 h 638" name="T69"/>
                  <a:gd fmla="*/ 285 w 641" name="T70"/>
                  <a:gd fmla="*/ 541 h 638" name="T71"/>
                  <a:gd fmla="*/ 359 w 641" name="T72"/>
                  <a:gd fmla="*/ 551 h 638" name="T73"/>
                  <a:gd fmla="*/ 372 w 641" name="T74"/>
                  <a:gd fmla="*/ 540 h 638" name="T75"/>
                  <a:gd fmla="*/ 376 w 641" name="T76"/>
                  <a:gd fmla="*/ 456 h 638" name="T77"/>
                  <a:gd fmla="*/ 365 w 641" name="T78"/>
                  <a:gd fmla="*/ 320 h 638" name="T79"/>
                  <a:gd fmla="*/ 323 w 641" name="T80"/>
                  <a:gd fmla="*/ 165 h 638" name="T81"/>
                  <a:gd fmla="*/ 263 w 641" name="T82"/>
                  <a:gd fmla="*/ 25 h 638" name="T83"/>
                  <a:gd fmla="*/ 266 w 641" name="T84"/>
                  <a:gd fmla="*/ 12 h 638" name="T85"/>
                  <a:gd fmla="*/ 302 w 641" name="T86"/>
                  <a:gd fmla="*/ 1 h 638" name="T87"/>
                  <a:gd fmla="*/ 315 w 641" name="T88"/>
                  <a:gd fmla="*/ 9 h 638" name="T89"/>
                  <a:gd fmla="*/ 372 w 641" name="T90"/>
                  <a:gd fmla="*/ 136 h 638" name="T91"/>
                  <a:gd fmla="*/ 402 w 641" name="T92"/>
                  <a:gd fmla="*/ 228 h 638" name="T93"/>
                  <a:gd fmla="*/ 422 w 641" name="T94"/>
                  <a:gd fmla="*/ 335 h 638" name="T95"/>
                  <a:gd fmla="*/ 429 w 641" name="T96"/>
                  <a:gd fmla="*/ 456 h 638" name="T97"/>
                  <a:gd fmla="*/ 423 w 641" name="T98"/>
                  <a:gd fmla="*/ 550 h 638" name="T99"/>
                  <a:gd fmla="*/ 423 w 641" name="T100"/>
                  <a:gd fmla="*/ 557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41">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5" name="chenying0907 19"/>
              <p:cNvSpPr/>
              <p:nvPr/>
            </p:nvSpPr>
            <p:spPr bwMode="auto">
              <a:xfrm>
                <a:off x="6670676" y="2278063"/>
                <a:ext cx="1325563" cy="1062038"/>
              </a:xfrm>
              <a:custGeom>
                <a:gdLst>
                  <a:gd fmla="*/ 473 w 616" name="T0"/>
                  <a:gd fmla="*/ 492 h 494" name="T1"/>
                  <a:gd fmla="*/ 370 w 616" name="T2"/>
                  <a:gd fmla="*/ 480 h 494" name="T3"/>
                  <a:gd fmla="*/ 196 w 616" name="T4"/>
                  <a:gd fmla="*/ 361 h 494" name="T5"/>
                  <a:gd fmla="*/ 83 w 616" name="T6"/>
                  <a:gd fmla="*/ 179 h 494" name="T7"/>
                  <a:gd fmla="*/ 7 w 616" name="T8"/>
                  <a:gd fmla="*/ 32 h 494" name="T9"/>
                  <a:gd fmla="*/ 14 w 616" name="T10"/>
                  <a:gd fmla="*/ 11 h 494" name="T11"/>
                  <a:gd fmla="*/ 19 w 616" name="T12"/>
                  <a:gd fmla="*/ 9 h 494" name="T13"/>
                  <a:gd fmla="*/ 64 w 616" name="T14"/>
                  <a:gd fmla="*/ 24 h 494" name="T15"/>
                  <a:gd fmla="*/ 122 w 616" name="T16"/>
                  <a:gd fmla="*/ 133 h 494" name="T17"/>
                  <a:gd fmla="*/ 199 w 616" name="T18"/>
                  <a:gd fmla="*/ 276 h 494" name="T19"/>
                  <a:gd fmla="*/ 296 w 616" name="T20"/>
                  <a:gd fmla="*/ 394 h 494" name="T21"/>
                  <a:gd fmla="*/ 405 w 616" name="T22"/>
                  <a:gd fmla="*/ 455 h 494" name="T23"/>
                  <a:gd fmla="*/ 526 w 616" name="T24"/>
                  <a:gd fmla="*/ 468 h 494" name="T25"/>
                  <a:gd fmla="*/ 595 w 616" name="T26"/>
                  <a:gd fmla="*/ 459 h 494" name="T27"/>
                  <a:gd fmla="*/ 603 w 616" name="T28"/>
                  <a:gd fmla="*/ 458 h 494" name="T29"/>
                  <a:gd fmla="*/ 616 w 616" name="T30"/>
                  <a:gd fmla="*/ 462 h 494" name="T31"/>
                  <a:gd fmla="*/ 608 w 616" name="T32"/>
                  <a:gd fmla="*/ 473 h 494" name="T33"/>
                  <a:gd fmla="*/ 589 w 616" name="T34"/>
                  <a:gd fmla="*/ 480 h 494" name="T35"/>
                  <a:gd fmla="*/ 473 w 616" name="T36"/>
                  <a:gd fmla="*/ 492 h 49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93" w="616">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6" name="chenying0907 127"/>
              <p:cNvSpPr/>
              <p:nvPr/>
            </p:nvSpPr>
            <p:spPr bwMode="auto">
              <a:xfrm>
                <a:off x="7675563" y="2573338"/>
                <a:ext cx="515938" cy="258763"/>
              </a:xfrm>
              <a:custGeom>
                <a:gdLst>
                  <a:gd fmla="*/ 198 w 239" name="T0"/>
                  <a:gd fmla="*/ 56 h 121" name="T1"/>
                  <a:gd fmla="*/ 192 w 239" name="T2"/>
                  <a:gd fmla="*/ 80 h 121" name="T3"/>
                  <a:gd fmla="*/ 168 w 239" name="T4"/>
                  <a:gd fmla="*/ 90 h 121" name="T5"/>
                  <a:gd fmla="*/ 137 w 239" name="T6"/>
                  <a:gd fmla="*/ 93 h 121" name="T7"/>
                  <a:gd fmla="*/ 137 w 239" name="T8"/>
                  <a:gd fmla="*/ 108 h 121" name="T9"/>
                  <a:gd fmla="*/ 197 w 239" name="T10"/>
                  <a:gd fmla="*/ 113 h 121" name="T11"/>
                  <a:gd fmla="*/ 235 w 239" name="T12"/>
                  <a:gd fmla="*/ 30 h 121" name="T13"/>
                  <a:gd fmla="*/ 223 w 239" name="T14"/>
                  <a:gd fmla="*/ 23 h 121" name="T15"/>
                  <a:gd fmla="*/ 211 w 239" name="T16"/>
                  <a:gd fmla="*/ 28 h 121" name="T17"/>
                  <a:gd fmla="*/ 137 w 239" name="T18"/>
                  <a:gd fmla="*/ 56 h 121" name="T19"/>
                  <a:gd fmla="*/ 56 w 239" name="T20"/>
                  <a:gd fmla="*/ 38 h 121" name="T21"/>
                  <a:gd fmla="*/ 25 w 239" name="T22"/>
                  <a:gd fmla="*/ 7 h 121" name="T23"/>
                  <a:gd fmla="*/ 6 w 239" name="T24"/>
                  <a:gd fmla="*/ 5 h 121" name="T25"/>
                  <a:gd fmla="*/ 5 w 239" name="T26"/>
                  <a:gd fmla="*/ 20 h 121" name="T27"/>
                  <a:gd fmla="*/ 113 w 239" name="T28"/>
                  <a:gd fmla="*/ 75 h 121" name="T29"/>
                  <a:gd fmla="*/ 151 w 239" name="T30"/>
                  <a:gd fmla="*/ 7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7" name="chenying0907 130"/>
              <p:cNvSpPr/>
              <p:nvPr/>
            </p:nvSpPr>
            <p:spPr bwMode="auto">
              <a:xfrm>
                <a:off x="7648576" y="2216151"/>
                <a:ext cx="87313" cy="88900"/>
              </a:xfrm>
              <a:custGeom>
                <a:gdLst>
                  <a:gd fmla="*/ 0 w 41" name="T0"/>
                  <a:gd fmla="*/ 19 h 41" name="T1"/>
                  <a:gd fmla="*/ 19 w 41" name="T2"/>
                  <a:gd fmla="*/ 40 h 41" name="T3"/>
                  <a:gd fmla="*/ 40 w 41" name="T4"/>
                  <a:gd fmla="*/ 21 h 41" name="T5"/>
                  <a:gd fmla="*/ 22 w 41" name="T6"/>
                  <a:gd fmla="*/ 1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199" name="chenying0907 181"/>
              <p:cNvSpPr/>
              <p:nvPr/>
            </p:nvSpPr>
            <p:spPr bwMode="auto">
              <a:xfrm>
                <a:off x="7675563" y="2573338"/>
                <a:ext cx="515938" cy="258763"/>
              </a:xfrm>
              <a:custGeom>
                <a:gdLst>
                  <a:gd fmla="*/ 198 w 239" name="T0"/>
                  <a:gd fmla="*/ 56 h 121" name="T1"/>
                  <a:gd fmla="*/ 151 w 239" name="T2"/>
                  <a:gd fmla="*/ 70 h 121" name="T3"/>
                  <a:gd fmla="*/ 113 w 239" name="T4"/>
                  <a:gd fmla="*/ 75 h 121" name="T5"/>
                  <a:gd fmla="*/ 5 w 239" name="T6"/>
                  <a:gd fmla="*/ 20 h 121" name="T7"/>
                  <a:gd fmla="*/ 6 w 239" name="T8"/>
                  <a:gd fmla="*/ 5 h 121" name="T9"/>
                  <a:gd fmla="*/ 25 w 239" name="T10"/>
                  <a:gd fmla="*/ 7 h 121" name="T11"/>
                  <a:gd fmla="*/ 56 w 239" name="T12"/>
                  <a:gd fmla="*/ 38 h 121" name="T13"/>
                  <a:gd fmla="*/ 137 w 239" name="T14"/>
                  <a:gd fmla="*/ 56 h 121" name="T15"/>
                  <a:gd fmla="*/ 211 w 239" name="T16"/>
                  <a:gd fmla="*/ 28 h 121" name="T17"/>
                  <a:gd fmla="*/ 223 w 239" name="T18"/>
                  <a:gd fmla="*/ 23 h 121" name="T19"/>
                  <a:gd fmla="*/ 235 w 239" name="T20"/>
                  <a:gd fmla="*/ 30 h 121" name="T21"/>
                  <a:gd fmla="*/ 197 w 239" name="T22"/>
                  <a:gd fmla="*/ 113 h 121" name="T23"/>
                  <a:gd fmla="*/ 137 w 239" name="T24"/>
                  <a:gd fmla="*/ 108 h 121" name="T25"/>
                  <a:gd fmla="*/ 137 w 239" name="T26"/>
                  <a:gd fmla="*/ 93 h 121" name="T27"/>
                  <a:gd fmla="*/ 168 w 239" name="T28"/>
                  <a:gd fmla="*/ 90 h 121" name="T29"/>
                  <a:gd fmla="*/ 192 w 239" name="T30"/>
                  <a:gd fmla="*/ 80 h 121" name="T31"/>
                  <a:gd fmla="*/ 198 w 239" name="T32"/>
                  <a:gd fmla="*/ 56 h 12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 w="239">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200" name="chenying0907 182"/>
              <p:cNvSpPr/>
              <p:nvPr/>
            </p:nvSpPr>
            <p:spPr bwMode="auto">
              <a:xfrm>
                <a:off x="7648576" y="2216151"/>
                <a:ext cx="87313" cy="88900"/>
              </a:xfrm>
              <a:custGeom>
                <a:gdLst>
                  <a:gd fmla="*/ 0 w 41" name="T0"/>
                  <a:gd fmla="*/ 19 h 41" name="T1"/>
                  <a:gd fmla="*/ 22 w 41" name="T2"/>
                  <a:gd fmla="*/ 1 h 41" name="T3"/>
                  <a:gd fmla="*/ 40 w 41" name="T4"/>
                  <a:gd fmla="*/ 21 h 41" name="T5"/>
                  <a:gd fmla="*/ 19 w 41" name="T6"/>
                  <a:gd fmla="*/ 40 h 41" name="T7"/>
                  <a:gd fmla="*/ 0 w 41" name="T8"/>
                  <a:gd fmla="*/ 19 h 41" name="T9"/>
                </a:gdLst>
                <a:cxnLst>
                  <a:cxn ang="0">
                    <a:pos x="T0" y="T1"/>
                  </a:cxn>
                  <a:cxn ang="0">
                    <a:pos x="T2" y="T3"/>
                  </a:cxn>
                  <a:cxn ang="0">
                    <a:pos x="T4" y="T5"/>
                  </a:cxn>
                  <a:cxn ang="0">
                    <a:pos x="T6" y="T7"/>
                  </a:cxn>
                  <a:cxn ang="0">
                    <a:pos x="T8" y="T9"/>
                  </a:cxn>
                </a:cxnLst>
                <a:rect b="b" l="0" r="r" t="0"/>
                <a:pathLst>
                  <a:path h="41" w="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anchor="t" anchorCtr="0" bIns="60941" compatLnSpc="1" lIns="121882" numCol="1" rIns="121882" tIns="60941" vert="horz" wrap="square">
                <a:prstTxWarp prst="textNoShape">
                  <a:avLst/>
                </a:prstTxWarp>
              </a:bodyPr>
              <a:lstStyle/>
              <a:p>
                <a:endParaRPr altLang="en-US" lang="zh-CN" sz="2399"/>
              </a:p>
            </p:txBody>
          </p:sp>
        </p:grpSp>
        <p:sp>
          <p:nvSpPr>
            <p:cNvPr id="190" name="chenying0907 57"/>
            <p:cNvSpPr/>
            <p:nvPr/>
          </p:nvSpPr>
          <p:spPr bwMode="auto">
            <a:xfrm>
              <a:off x="6750019" y="2121897"/>
              <a:ext cx="402347" cy="323589"/>
            </a:xfrm>
            <a:custGeom>
              <a:gdLst>
                <a:gd fmla="*/ 10 w 173" name="T0"/>
                <a:gd fmla="*/ 0 h 140" name="T1"/>
                <a:gd fmla="*/ 1 w 173" name="T2"/>
                <a:gd fmla="*/ 42 h 140" name="T3"/>
                <a:gd fmla="*/ 4 w 173" name="T4"/>
                <a:gd fmla="*/ 48 h 140" name="T5"/>
                <a:gd fmla="*/ 32 w 173" name="T6"/>
                <a:gd fmla="*/ 67 h 140" name="T7"/>
                <a:gd fmla="*/ 142 w 173" name="T8"/>
                <a:gd fmla="*/ 138 h 140" name="T9"/>
                <a:gd fmla="*/ 153 w 173" name="T10"/>
                <a:gd fmla="*/ 138 h 140" name="T11"/>
                <a:gd fmla="*/ 159 w 173" name="T12"/>
                <a:gd fmla="*/ 95 h 140" name="T13"/>
                <a:gd fmla="*/ 150 w 173" name="T14"/>
                <a:gd fmla="*/ 88 h 140" name="T15"/>
                <a:gd fmla="*/ 61 w 173" name="T16"/>
                <a:gd fmla="*/ 32 h 140" name="T17"/>
                <a:gd fmla="*/ 10 w 173" name="T18"/>
                <a:gd fmla="*/ 0 h 1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0" w="173">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anchor="t" anchorCtr="0" bIns="60941" compatLnSpc="1" lIns="121882" numCol="1" rIns="121882" tIns="60941" vert="horz" wrap="square">
              <a:prstTxWarp prst="textNoShape">
                <a:avLst/>
              </a:prstTxWarp>
            </a:bodyPr>
            <a:lstStyle/>
            <a:p>
              <a:endParaRPr altLang="en-US" lang="zh-CN" sz="2399"/>
            </a:p>
          </p:txBody>
        </p:sp>
      </p:grpSp>
      <p:sp>
        <p:nvSpPr>
          <p:cNvPr id="202" name="PA_自由: 形状 201"/>
          <p:cNvSpPr/>
          <p:nvPr>
            <p:custDataLst>
              <p:tags r:id="rId4"/>
            </p:custDataLst>
          </p:nvPr>
        </p:nvSpPr>
        <p:spPr>
          <a:xfrm>
            <a:off x="944587" y="5356987"/>
            <a:ext cx="3433020" cy="670560"/>
          </a:xfrm>
          <a:custGeom>
            <a:gdLst>
              <a:gd fmla="*/ 111760 w 3434080" name="connsiteX0"/>
              <a:gd fmla="*/ 355600 h 670560" name="connsiteY0"/>
              <a:gd fmla="*/ 162560 w 3434080" name="connsiteX1"/>
              <a:gd fmla="*/ 375920 h 670560" name="connsiteY1"/>
              <a:gd fmla="*/ 508000 w 3434080" name="connsiteX2"/>
              <a:gd fmla="*/ 355600 h 670560" name="connsiteY2"/>
              <a:gd fmla="*/ 589280 w 3434080" name="connsiteX3"/>
              <a:gd fmla="*/ 314960 h 670560" name="connsiteY3"/>
              <a:gd fmla="*/ 629920 w 3434080" name="connsiteX4"/>
              <a:gd fmla="*/ 304800 h 670560" name="connsiteY4"/>
              <a:gd fmla="*/ 660400 w 3434080" name="connsiteX5"/>
              <a:gd fmla="*/ 294640 h 670560" name="connsiteY5"/>
              <a:gd fmla="*/ 751840 w 3434080" name="connsiteX6"/>
              <a:gd fmla="*/ 274320 h 670560" name="connsiteY6"/>
              <a:gd fmla="*/ 863600 w 3434080" name="connsiteX7"/>
              <a:gd fmla="*/ 243840 h 670560" name="connsiteY7"/>
              <a:gd fmla="*/ 894080 w 3434080" name="connsiteX8"/>
              <a:gd fmla="*/ 223520 h 670560" name="connsiteY8"/>
              <a:gd fmla="*/ 955040 w 3434080" name="connsiteX9"/>
              <a:gd fmla="*/ 213360 h 670560" name="connsiteY9"/>
              <a:gd fmla="*/ 995680 w 3434080" name="connsiteX10"/>
              <a:gd fmla="*/ 203200 h 670560" name="connsiteY10"/>
              <a:gd fmla="*/ 1026160 w 3434080" name="connsiteX11"/>
              <a:gd fmla="*/ 172720 h 670560" name="connsiteY11"/>
              <a:gd fmla="*/ 1056640 w 3434080" name="connsiteX12"/>
              <a:gd fmla="*/ 162560 h 670560" name="connsiteY12"/>
              <a:gd fmla="*/ 1107440 w 3434080" name="connsiteX13"/>
              <a:gd fmla="*/ 142240 h 670560" name="connsiteY13"/>
              <a:gd fmla="*/ 1178560 w 3434080" name="connsiteX14"/>
              <a:gd fmla="*/ 152400 h 670560" name="connsiteY14"/>
              <a:gd fmla="*/ 1229360 w 3434080" name="connsiteX15"/>
              <a:gd fmla="*/ 162560 h 670560" name="connsiteY15"/>
              <a:gd fmla="*/ 1391920 w 3434080" name="connsiteX16"/>
              <a:gd fmla="*/ 152400 h 670560" name="connsiteY16"/>
              <a:gd fmla="*/ 1503680 w 3434080" name="connsiteX17"/>
              <a:gd fmla="*/ 132080 h 670560" name="connsiteY17"/>
              <a:gd fmla="*/ 1595120 w 3434080" name="connsiteX18"/>
              <a:gd fmla="*/ 101600 h 670560" name="connsiteY18"/>
              <a:gd fmla="*/ 1625600 w 3434080" name="connsiteX19"/>
              <a:gd fmla="*/ 91440 h 670560" name="connsiteY19"/>
              <a:gd fmla="*/ 1838960 w 3434080" name="connsiteX20"/>
              <a:gd fmla="*/ 81280 h 670560" name="connsiteY20"/>
              <a:gd fmla="*/ 1950720 w 3434080" name="connsiteX21"/>
              <a:gd fmla="*/ 71120 h 670560" name="connsiteY21"/>
              <a:gd fmla="*/ 2062480 w 3434080" name="connsiteX22"/>
              <a:gd fmla="*/ 50800 h 670560" name="connsiteY22"/>
              <a:gd fmla="*/ 2113280 w 3434080" name="connsiteX23"/>
              <a:gd fmla="*/ 40640 h 670560" name="connsiteY23"/>
              <a:gd fmla="*/ 2194560 w 3434080" name="connsiteX24"/>
              <a:gd fmla="*/ 30480 h 670560" name="connsiteY24"/>
              <a:gd fmla="*/ 2225040 w 3434080" name="connsiteX25"/>
              <a:gd fmla="*/ 20320 h 670560" name="connsiteY25"/>
              <a:gd fmla="*/ 2346960 w 3434080" name="connsiteX26"/>
              <a:gd fmla="*/ 0 h 670560" name="connsiteY26"/>
              <a:gd fmla="*/ 2458720 w 3434080" name="connsiteX27"/>
              <a:gd fmla="*/ 20320 h 670560" name="connsiteY27"/>
              <a:gd fmla="*/ 2519680 w 3434080" name="connsiteX28"/>
              <a:gd fmla="*/ 50800 h 670560" name="connsiteY28"/>
              <a:gd fmla="*/ 2651760 w 3434080" name="connsiteX29"/>
              <a:gd fmla="*/ 60960 h 670560" name="connsiteY29"/>
              <a:gd fmla="*/ 3261360 w 3434080" name="connsiteX30"/>
              <a:gd fmla="*/ 71120 h 670560" name="connsiteY30"/>
              <a:gd fmla="*/ 3291840 w 3434080" name="connsiteX31"/>
              <a:gd fmla="*/ 91440 h 670560" name="connsiteY31"/>
              <a:gd fmla="*/ 3383280 w 3434080" name="connsiteX32"/>
              <a:gd fmla="*/ 101600 h 670560" name="connsiteY32"/>
              <a:gd fmla="*/ 3434080 w 3434080" name="connsiteX33"/>
              <a:gd fmla="*/ 193040 h 670560" name="connsiteY33"/>
              <a:gd fmla="*/ 3200400 w 3434080" name="connsiteX34"/>
              <a:gd fmla="*/ 213360 h 670560" name="connsiteY34"/>
              <a:gd fmla="*/ 3048000 w 3434080" name="connsiteX35"/>
              <a:gd fmla="*/ 223520 h 670560" name="connsiteY35"/>
              <a:gd fmla="*/ 2844800 w 3434080" name="connsiteX36"/>
              <a:gd fmla="*/ 233680 h 670560" name="connsiteY36"/>
              <a:gd fmla="*/ 2743200 w 3434080" name="connsiteX37"/>
              <a:gd fmla="*/ 254000 h 670560" name="connsiteY37"/>
              <a:gd fmla="*/ 2661920 w 3434080" name="connsiteX38"/>
              <a:gd fmla="*/ 264160 h 670560" name="connsiteY38"/>
              <a:gd fmla="*/ 2519680 w 3434080" name="connsiteX39"/>
              <a:gd fmla="*/ 294640 h 670560" name="connsiteY39"/>
              <a:gd fmla="*/ 2458720 w 3434080" name="connsiteX40"/>
              <a:gd fmla="*/ 304800 h 670560" name="connsiteY40"/>
              <a:gd fmla="*/ 2346960 w 3434080" name="connsiteX41"/>
              <a:gd fmla="*/ 345440 h 670560" name="connsiteY41"/>
              <a:gd fmla="*/ 2296160 w 3434080" name="connsiteX42"/>
              <a:gd fmla="*/ 355600 h 670560" name="connsiteY42"/>
              <a:gd fmla="*/ 2245360 w 3434080" name="connsiteX43"/>
              <a:gd fmla="*/ 386080 h 670560" name="connsiteY43"/>
              <a:gd fmla="*/ 2164080 w 3434080" name="connsiteX44"/>
              <a:gd fmla="*/ 406400 h 670560" name="connsiteY44"/>
              <a:gd fmla="*/ 2133600 w 3434080" name="connsiteX45"/>
              <a:gd fmla="*/ 426720 h 670560" name="connsiteY45"/>
              <a:gd fmla="*/ 2072640 w 3434080" name="connsiteX46"/>
              <a:gd fmla="*/ 436880 h 670560" name="connsiteY46"/>
              <a:gd fmla="*/ 1971040 w 3434080" name="connsiteX47"/>
              <a:gd fmla="*/ 457200 h 670560" name="connsiteY47"/>
              <a:gd fmla="*/ 1899920 w 3434080" name="connsiteX48"/>
              <a:gd fmla="*/ 467360 h 670560" name="connsiteY48"/>
              <a:gd fmla="*/ 1696720 w 3434080" name="connsiteX49"/>
              <a:gd fmla="*/ 487680 h 670560" name="connsiteY49"/>
              <a:gd fmla="*/ 1605280 w 3434080" name="connsiteX50"/>
              <a:gd fmla="*/ 497840 h 670560" name="connsiteY50"/>
              <a:gd fmla="*/ 1564640 w 3434080" name="connsiteX51"/>
              <a:gd fmla="*/ 508000 h 670560" name="connsiteY51"/>
              <a:gd fmla="*/ 1422400 w 3434080" name="connsiteX52"/>
              <a:gd fmla="*/ 528320 h 670560" name="connsiteY52"/>
              <a:gd fmla="*/ 1229360 w 3434080" name="connsiteX53"/>
              <a:gd fmla="*/ 548640 h 670560" name="connsiteY53"/>
              <a:gd fmla="*/ 1158240 w 3434080" name="connsiteX54"/>
              <a:gd fmla="*/ 568960 h 670560" name="connsiteY54"/>
              <a:gd fmla="*/ 975360 w 3434080" name="connsiteX55"/>
              <a:gd fmla="*/ 589280 h 670560" name="connsiteY55"/>
              <a:gd fmla="*/ 873760 w 3434080" name="connsiteX56"/>
              <a:gd fmla="*/ 599440 h 670560" name="connsiteY56"/>
              <a:gd fmla="*/ 782320 w 3434080" name="connsiteX57"/>
              <a:gd fmla="*/ 629920 h 670560" name="connsiteY57"/>
              <a:gd fmla="*/ 640080 w 3434080" name="connsiteX58"/>
              <a:gd fmla="*/ 660400 h 670560" name="connsiteY58"/>
              <a:gd fmla="*/ 447040 w 3434080" name="connsiteX59"/>
              <a:gd fmla="*/ 670560 h 670560" name="connsiteY59"/>
              <a:gd fmla="*/ 152400 w 3434080" name="connsiteX60"/>
              <a:gd fmla="*/ 660400 h 670560" name="connsiteY60"/>
              <a:gd fmla="*/ 91440 w 3434080" name="connsiteX61"/>
              <a:gd fmla="*/ 629920 h 670560" name="connsiteY61"/>
              <a:gd fmla="*/ 60960 w 3434080" name="connsiteX62"/>
              <a:gd fmla="*/ 619760 h 670560" name="connsiteY62"/>
              <a:gd fmla="*/ 50800 w 3434080" name="connsiteX63"/>
              <a:gd fmla="*/ 589280 h 670560" name="connsiteY63"/>
              <a:gd fmla="*/ 30480 w 3434080" name="connsiteX64"/>
              <a:gd fmla="*/ 558800 h 670560" name="connsiteY64"/>
              <a:gd fmla="*/ 20320 w 3434080" name="connsiteX65"/>
              <a:gd fmla="*/ 518160 h 670560" name="connsiteY65"/>
              <a:gd fmla="*/ 0 w 3434080" name="connsiteX66"/>
              <a:gd fmla="*/ 436880 h 670560" name="connsiteY66"/>
              <a:gd fmla="*/ 152400 w 3434080" name="connsiteX67"/>
              <a:gd fmla="*/ 406400 h 670560"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670560" w="3434079">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sp>
        <p:nvSpPr>
          <p:cNvPr id="203" name="PA_矩形 202"/>
          <p:cNvSpPr/>
          <p:nvPr>
            <p:custDataLst>
              <p:tags r:id="rId5"/>
            </p:custDataLst>
          </p:nvPr>
        </p:nvSpPr>
        <p:spPr>
          <a:xfrm>
            <a:off x="5090473" y="190302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6" name="PA_组合 203"/>
          <p:cNvGrpSpPr/>
          <p:nvPr>
            <p:custDataLst>
              <p:tags r:id="rId6"/>
            </p:custDataLst>
          </p:nvPr>
        </p:nvGrpSpPr>
        <p:grpSpPr>
          <a:xfrm>
            <a:off x="5444954" y="2186685"/>
            <a:ext cx="5016922" cy="1174427"/>
            <a:chOff x="5239330" y="2775424"/>
            <a:chExt cx="5018470" cy="1174424"/>
          </a:xfrm>
        </p:grpSpPr>
        <p:sp>
          <p:nvSpPr>
            <p:cNvPr id="205" name="矩形 204"/>
            <p:cNvSpPr/>
            <p:nvPr/>
          </p:nvSpPr>
          <p:spPr>
            <a:xfrm>
              <a:off x="5239330" y="3160722"/>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206" name="矩形 205"/>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anose="020b0503020204020204" pitchFamily="34" typeface="微软雅黑"/>
                  <a:ea charset="-122" panose="020b0503020204020204" pitchFamily="34" typeface="微软雅黑"/>
                </a:rPr>
                <a:t>小标题</a:t>
              </a:r>
            </a:p>
          </p:txBody>
        </p:sp>
      </p:grpSp>
      <p:sp>
        <p:nvSpPr>
          <p:cNvPr id="207" name="PA_矩形 206"/>
          <p:cNvSpPr/>
          <p:nvPr>
            <p:custDataLst>
              <p:tags r:id="rId7"/>
            </p:custDataLst>
          </p:nvPr>
        </p:nvSpPr>
        <p:spPr>
          <a:xfrm>
            <a:off x="5090473" y="4056943"/>
            <a:ext cx="5725887" cy="1734257"/>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bIns="45706" lIns="91412" rIns="91412" rtlCol="0" tIns="45706"/>
          <a:lstStyle/>
          <a:p>
            <a:pPr algn="ctr"/>
            <a:endParaRPr altLang="en-US" lang="zh-CN" sz="2399"/>
          </a:p>
        </p:txBody>
      </p:sp>
      <p:grpSp>
        <p:nvGrpSpPr>
          <p:cNvPr id="7" name="PA_组合 207"/>
          <p:cNvGrpSpPr/>
          <p:nvPr>
            <p:custDataLst>
              <p:tags r:id="rId8"/>
            </p:custDataLst>
          </p:nvPr>
        </p:nvGrpSpPr>
        <p:grpSpPr>
          <a:xfrm>
            <a:off x="5444954" y="4340595"/>
            <a:ext cx="5016922" cy="1180081"/>
            <a:chOff x="5239330" y="2775424"/>
            <a:chExt cx="5018470" cy="1180081"/>
          </a:xfrm>
        </p:grpSpPr>
        <p:sp>
          <p:nvSpPr>
            <p:cNvPr id="209" name="矩形 208"/>
            <p:cNvSpPr/>
            <p:nvPr/>
          </p:nvSpPr>
          <p:spPr>
            <a:xfrm>
              <a:off x="5239330" y="3166378"/>
              <a:ext cx="5018470" cy="566928"/>
            </a:xfrm>
            <a:prstGeom prst="rect">
              <a:avLst/>
            </a:prstGeom>
          </p:spPr>
          <p:txBody>
            <a:bodyPr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210" name="矩形 209"/>
            <p:cNvSpPr/>
            <p:nvPr/>
          </p:nvSpPr>
          <p:spPr>
            <a:xfrm>
              <a:off x="5751211" y="2775424"/>
              <a:ext cx="945171" cy="396088"/>
            </a:xfrm>
            <a:prstGeom prst="rect">
              <a:avLst/>
            </a:prstGeom>
          </p:spPr>
          <p:txBody>
            <a:bodyPr wrap="none">
              <a:spAutoFit/>
            </a:bodyPr>
            <a:lstStyle/>
            <a:p>
              <a:pPr algn="ctr"/>
              <a:r>
                <a:rPr altLang="en-US" b="1" lang="zh-CN" sz="1999">
                  <a:solidFill>
                    <a:schemeClr val="tx1">
                      <a:lumMod val="75000"/>
                      <a:lumOff val="25000"/>
                    </a:schemeClr>
                  </a:solidFill>
                  <a:latin charset="-122" panose="020b0503020204020204" pitchFamily="34" typeface="微软雅黑"/>
                  <a:ea charset="-122" panose="020b0503020204020204" pitchFamily="34" typeface="微软雅黑"/>
                </a:rPr>
                <a:t>小标题</a:t>
              </a:r>
            </a:p>
          </p:txBody>
        </p:sp>
      </p:grpSp>
    </p:spTree>
    <p:extLst>
      <p:ext uri="{BB962C8B-B14F-4D97-AF65-F5344CB8AC3E}">
        <p14:creationId val="2374046213"/>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60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900"/>
                                  </p:stCondLst>
                                  <p:childTnLst>
                                    <p:set>
                                      <p:cBhvr>
                                        <p:cTn dur="1" fill="hold" id="9">
                                          <p:stCondLst>
                                            <p:cond delay="0"/>
                                          </p:stCondLst>
                                        </p:cTn>
                                        <p:tgtEl>
                                          <p:spTgt spid="202"/>
                                        </p:tgtEl>
                                        <p:attrNameLst>
                                          <p:attrName>style.visibility</p:attrName>
                                        </p:attrNameLst>
                                      </p:cBhvr>
                                      <p:to>
                                        <p:strVal val="visible"/>
                                      </p:to>
                                    </p:set>
                                    <p:animEffect filter="fade" transition="in">
                                      <p:cBhvr>
                                        <p:cTn dur="500" id="10"/>
                                        <p:tgtEl>
                                          <p:spTgt spid="202"/>
                                        </p:tgtEl>
                                      </p:cBhvr>
                                    </p:animEffect>
                                  </p:childTnLst>
                                </p:cTn>
                              </p:par>
                              <p:par>
                                <p:cTn fill="hold" grpId="0" id="11" nodeType="withEffect" presetClass="entr" presetID="10" presetSubtype="0">
                                  <p:stCondLst>
                                    <p:cond delay="1200"/>
                                  </p:stCondLst>
                                  <p:childTnLst>
                                    <p:set>
                                      <p:cBhvr>
                                        <p:cTn dur="1" fill="hold" id="12">
                                          <p:stCondLst>
                                            <p:cond delay="0"/>
                                          </p:stCondLst>
                                        </p:cTn>
                                        <p:tgtEl>
                                          <p:spTgt spid="203"/>
                                        </p:tgtEl>
                                        <p:attrNameLst>
                                          <p:attrName>style.visibility</p:attrName>
                                        </p:attrNameLst>
                                      </p:cBhvr>
                                      <p:to>
                                        <p:strVal val="visible"/>
                                      </p:to>
                                    </p:set>
                                    <p:animEffect filter="fade" transition="in">
                                      <p:cBhvr>
                                        <p:cTn dur="500" id="13"/>
                                        <p:tgtEl>
                                          <p:spTgt spid="203"/>
                                        </p:tgtEl>
                                      </p:cBhvr>
                                    </p:animEffect>
                                  </p:childTnLst>
                                </p:cTn>
                              </p:par>
                              <p:par>
                                <p:cTn fill="hold" id="14" nodeType="withEffect" presetClass="entr" presetID="10" presetSubtype="0">
                                  <p:stCondLst>
                                    <p:cond delay="150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10" presetSubtype="0">
                                  <p:stCondLst>
                                    <p:cond delay="1800"/>
                                  </p:stCondLst>
                                  <p:childTnLst>
                                    <p:set>
                                      <p:cBhvr>
                                        <p:cTn dur="1" fill="hold" id="18">
                                          <p:stCondLst>
                                            <p:cond delay="0"/>
                                          </p:stCondLst>
                                        </p:cTn>
                                        <p:tgtEl>
                                          <p:spTgt spid="207"/>
                                        </p:tgtEl>
                                        <p:attrNameLst>
                                          <p:attrName>style.visibility</p:attrName>
                                        </p:attrNameLst>
                                      </p:cBhvr>
                                      <p:to>
                                        <p:strVal val="visible"/>
                                      </p:to>
                                    </p:set>
                                    <p:animEffect filter="fade" transition="in">
                                      <p:cBhvr>
                                        <p:cTn dur="500" id="19"/>
                                        <p:tgtEl>
                                          <p:spTgt spid="207"/>
                                        </p:tgtEl>
                                      </p:cBhvr>
                                    </p:animEffect>
                                  </p:childTnLst>
                                </p:cTn>
                              </p:par>
                              <p:par>
                                <p:cTn fill="hold" id="20" nodeType="withEffect" presetClass="entr" presetID="10" presetSubtype="0">
                                  <p:stCondLst>
                                    <p:cond delay="2100"/>
                                  </p:stCondLst>
                                  <p:childTnLst>
                                    <p:set>
                                      <p:cBhvr>
                                        <p:cTn dur="1" fill="hold" id="21">
                                          <p:stCondLst>
                                            <p:cond delay="0"/>
                                          </p:stCondLst>
                                        </p:cTn>
                                        <p:tgtEl>
                                          <p:spTgt spid="7"/>
                                        </p:tgtEl>
                                        <p:attrNameLst>
                                          <p:attrName>style.visibility</p:attrName>
                                        </p:attrNameLst>
                                      </p:cBhvr>
                                      <p:to>
                                        <p:strVal val="visible"/>
                                      </p:to>
                                    </p:set>
                                    <p:animEffect filter="fade" transition="in">
                                      <p:cBhvr>
                                        <p:cTn dur="500" id="2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2"/>
      <p:bldP grpId="0" spid="203"/>
      <p:bldP grpId="0" spid="20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grpSp>
        <p:nvGrpSpPr>
          <p:cNvPr id="2" name="Group 218"/>
          <p:cNvGrpSpPr/>
          <p:nvPr/>
        </p:nvGrpSpPr>
        <p:grpSpPr>
          <a:xfrm>
            <a:off x="7911301" y="2853226"/>
            <a:ext cx="4278818" cy="3167262"/>
            <a:chExt cx="2222306" cy="1644486"/>
          </a:xfrm>
        </p:grpSpPr>
        <p:sp>
          <p:nvSpPr>
            <p:cNvPr id="3" name="chenying0907 214"/>
            <p:cNvSpPr/>
            <p:nvPr/>
          </p:nvSpPr>
          <p:spPr>
            <a:xfrm>
              <a:off x="177800" y="-1"/>
              <a:ext cx="268610" cy="424412"/>
            </a:xfrm>
            <a:custGeom>
              <a:cxnLst>
                <a:cxn ang="0">
                  <a:pos x="wd2" y="hd2"/>
                </a:cxn>
                <a:cxn ang="5400000">
                  <a:pos x="wd2" y="hd2"/>
                </a:cxn>
                <a:cxn ang="10800000">
                  <a:pos x="wd2" y="hd2"/>
                </a:cxn>
                <a:cxn ang="16200000">
                  <a:pos x="wd2" y="hd2"/>
                </a:cxn>
              </a:cxnLst>
              <a:rect b="b" l="0" r="r" t="0"/>
              <a:pathLst>
                <a:path extrusionOk="0" h="20825" w="20717">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215"/>
            <p:cNvSpPr/>
            <p:nvPr/>
          </p:nvSpPr>
          <p:spPr>
            <a:xfrm>
              <a:off x="876300" y="990599"/>
              <a:ext cx="288326" cy="392441"/>
            </a:xfrm>
            <a:custGeom>
              <a:cxnLst>
                <a:cxn ang="0">
                  <a:pos x="wd2" y="hd2"/>
                </a:cxn>
                <a:cxn ang="5400000">
                  <a:pos x="wd2" y="hd2"/>
                </a:cxn>
                <a:cxn ang="10800000">
                  <a:pos x="wd2" y="hd2"/>
                </a:cxn>
                <a:cxn ang="16200000">
                  <a:pos x="wd2" y="hd2"/>
                </a:cxn>
              </a:cxnLst>
              <a:rect b="b" l="0" r="r" t="0"/>
              <a:pathLst>
                <a:path extrusionOk="0" h="18952" w="19323">
                  <a:moveTo>
                    <a:pt x="0" y="1473"/>
                  </a:moveTo>
                  <a:cubicBezTo>
                    <a:pt x="6540" y="-2648"/>
                    <a:pt x="10391" y="2786"/>
                    <a:pt x="14004" y="6685"/>
                  </a:cubicBezTo>
                  <a:cubicBezTo>
                    <a:pt x="18693" y="11746"/>
                    <a:pt x="21600" y="16421"/>
                    <a:pt x="17023" y="18952"/>
                  </a:cubicBezTo>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5" name="chenying0907 216"/>
            <p:cNvSpPr/>
            <p:nvPr/>
          </p:nvSpPr>
          <p:spPr>
            <a:xfrm>
              <a:off x="0" y="25400"/>
              <a:ext cx="1130505" cy="1441123"/>
            </a:xfrm>
            <a:custGeom>
              <a:cxnLst>
                <a:cxn ang="0">
                  <a:pos x="wd2" y="hd2"/>
                </a:cxn>
                <a:cxn ang="5400000">
                  <a:pos x="wd2" y="hd2"/>
                </a:cxn>
                <a:cxn ang="10800000">
                  <a:pos x="wd2" y="hd2"/>
                </a:cxn>
                <a:cxn ang="16200000">
                  <a:pos x="wd2" y="hd2"/>
                </a:cxn>
              </a:cxnLst>
              <a:rect b="b" l="0" r="r" t="0"/>
              <a:pathLst>
                <a:path extrusionOk="0" h="21249" w="21386">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217"/>
            <p:cNvSpPr/>
            <p:nvPr/>
          </p:nvSpPr>
          <p:spPr>
            <a:xfrm>
              <a:off x="1041400" y="888999"/>
              <a:ext cx="1180907" cy="755488"/>
            </a:xfrm>
            <a:custGeom>
              <a:cxnLst>
                <a:cxn ang="0">
                  <a:pos x="wd2" y="hd2"/>
                </a:cxn>
                <a:cxn ang="5400000">
                  <a:pos x="wd2" y="hd2"/>
                </a:cxn>
                <a:cxn ang="10800000">
                  <a:pos x="wd2" y="hd2"/>
                </a:cxn>
                <a:cxn ang="16200000">
                  <a:pos x="wd2" y="hd2"/>
                </a:cxn>
              </a:cxnLst>
              <a:rect b="b" l="0" r="r" t="0"/>
              <a:pathLst>
                <a:path extrusionOk="0" h="19656" w="2088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7" name="chenying0907 148"/>
          <p:cNvSpPr/>
          <p:nvPr/>
        </p:nvSpPr>
        <p:spPr>
          <a:xfrm>
            <a:off x="937470" y="3638665"/>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8" name="文本框 7"/>
          <p:cNvSpPr txBox="1"/>
          <p:nvPr/>
        </p:nvSpPr>
        <p:spPr>
          <a:xfrm>
            <a:off x="1118965"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typeface="DFPShaoNvW5-GB"/>
                <a:ea charset="-122" typeface="DFPShaoNvW5-GB"/>
                <a:cs charset="-122" typeface="DFPShaoNvW5-GB"/>
              </a:rPr>
              <a:t>点击添加标题</a:t>
            </a:r>
          </a:p>
        </p:txBody>
      </p:sp>
      <p:grpSp>
        <p:nvGrpSpPr>
          <p:cNvPr id="9" name="Group 157"/>
          <p:cNvGrpSpPr/>
          <p:nvPr/>
        </p:nvGrpSpPr>
        <p:grpSpPr>
          <a:xfrm>
            <a:off x="8815137" y="1304714"/>
            <a:ext cx="1566779" cy="1894222"/>
            <a:chExt cx="832429" cy="1006091"/>
          </a:xfrm>
        </p:grpSpPr>
        <p:sp>
          <p:nvSpPr>
            <p:cNvPr id="11" name="chenying0907 153"/>
            <p:cNvSpPr/>
            <p:nvPr/>
          </p:nvSpPr>
          <p:spPr>
            <a:xfrm>
              <a:off x="0" y="0"/>
              <a:ext cx="825247" cy="1004894"/>
            </a:xfrm>
            <a:custGeom>
              <a:cxnLst>
                <a:cxn ang="0">
                  <a:pos x="wd2" y="hd2"/>
                </a:cxn>
                <a:cxn ang="5400000">
                  <a:pos x="wd2" y="hd2"/>
                </a:cxn>
                <a:cxn ang="10800000">
                  <a:pos x="wd2" y="hd2"/>
                </a:cxn>
                <a:cxn ang="16200000">
                  <a:pos x="wd2" y="hd2"/>
                </a:cxn>
              </a:cxnLst>
              <a:rect b="b" l="0" r="r" t="0"/>
              <a:pathLst>
                <a:path extrusionOk="0" h="18782" w="20617">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0" name="chenying0907 152"/>
            <p:cNvSpPr/>
            <p:nvPr/>
          </p:nvSpPr>
          <p:spPr>
            <a:xfrm>
              <a:off x="63500" y="177800"/>
              <a:ext cx="768929" cy="828291"/>
            </a:xfrm>
            <a:custGeom>
              <a:cxnLst>
                <a:cxn ang="0">
                  <a:pos x="wd2" y="hd2"/>
                </a:cxn>
                <a:cxn ang="5400000">
                  <a:pos x="wd2" y="hd2"/>
                </a:cxn>
                <a:cxn ang="10800000">
                  <a:pos x="wd2" y="hd2"/>
                </a:cxn>
                <a:cxn ang="16200000">
                  <a:pos x="wd2" y="hd2"/>
                </a:cxn>
              </a:cxnLst>
              <a:rect b="b" l="0" r="r" t="0"/>
              <a:pathLst>
                <a:path extrusionOk="0" h="21600" w="21412">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cap="flat" w="12700">
              <a:solidFill>
                <a:schemeClr val="accent4"/>
              </a:solidFill>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nvGrpSpPr>
            <p:cNvPr id="12" name="Group 156"/>
            <p:cNvGrpSpPr/>
            <p:nvPr/>
          </p:nvGrpSpPr>
          <p:grpSpPr>
            <a:xfrm>
              <a:off x="330200" y="215900"/>
              <a:ext cx="178940" cy="367431"/>
              <a:chExt cx="178939" cy="367430"/>
            </a:xfrm>
          </p:grpSpPr>
          <p:sp>
            <p:nvSpPr>
              <p:cNvPr id="13" name="chenying0907 154"/>
              <p:cNvSpPr/>
              <p:nvPr/>
            </p:nvSpPr>
            <p:spPr>
              <a:xfrm>
                <a:off x="0" y="0"/>
                <a:ext cx="178940" cy="244342"/>
              </a:xfrm>
              <a:custGeom>
                <a:cxnLst>
                  <a:cxn ang="0">
                    <a:pos x="wd2" y="hd2"/>
                  </a:cxn>
                  <a:cxn ang="5400000">
                    <a:pos x="wd2" y="hd2"/>
                  </a:cxn>
                  <a:cxn ang="10800000">
                    <a:pos x="wd2" y="hd2"/>
                  </a:cxn>
                  <a:cxn ang="16200000">
                    <a:pos x="wd2" y="hd2"/>
                  </a:cxn>
                </a:cxnLst>
                <a:rect b="b" l="0" r="r" t="0"/>
                <a:pathLst>
                  <a:path extrusionOk="0" h="18018" w="17224">
                    <a:moveTo>
                      <a:pt x="100" y="9277"/>
                    </a:moveTo>
                    <a:cubicBezTo>
                      <a:pt x="-1213" y="3536"/>
                      <a:pt x="10703" y="-3582"/>
                      <a:pt x="16203" y="2063"/>
                    </a:cubicBezTo>
                    <a:cubicBezTo>
                      <a:pt x="20387" y="6358"/>
                      <a:pt x="10513" y="14060"/>
                      <a:pt x="8251" y="1801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4" name="chenying0907 155"/>
              <p:cNvSpPr/>
              <p:nvPr/>
            </p:nvSpPr>
            <p:spPr>
              <a:xfrm>
                <a:off x="76200" y="342900"/>
                <a:ext cx="19564" cy="24531"/>
              </a:xfrm>
              <a:custGeom>
                <a:cxnLst>
                  <a:cxn ang="0">
                    <a:pos x="wd2" y="hd2"/>
                  </a:cxn>
                  <a:cxn ang="5400000">
                    <a:pos x="wd2" y="hd2"/>
                  </a:cxn>
                  <a:cxn ang="10800000">
                    <a:pos x="wd2" y="hd2"/>
                  </a:cxn>
                  <a:cxn ang="16200000">
                    <a:pos x="wd2" y="hd2"/>
                  </a:cxn>
                </a:cxnLst>
                <a:rect b="b" l="0" r="r" t="0"/>
                <a:pathLst>
                  <a:path extrusionOk="0" h="15561" w="18659">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grpSp>
      <p:sp>
        <p:nvSpPr>
          <p:cNvPr id="15" name="chenying0907 148"/>
          <p:cNvSpPr/>
          <p:nvPr/>
        </p:nvSpPr>
        <p:spPr>
          <a:xfrm>
            <a:off x="4551123" y="3632496"/>
            <a:ext cx="3086203" cy="1027152"/>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gn="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16" name="文本框 7"/>
          <p:cNvSpPr txBox="1"/>
          <p:nvPr/>
        </p:nvSpPr>
        <p:spPr>
          <a:xfrm>
            <a:off x="4718254" y="2848599"/>
            <a:ext cx="1811599" cy="416481"/>
          </a:xfrm>
          <a:prstGeom prst="rect">
            <a:avLst/>
          </a:prstGeom>
          <a:noFill/>
        </p:spPr>
        <p:txBody>
          <a:bodyPr bIns="45706" lIns="91412" rIns="91412" rtlCol="0" tIns="45706" wrap="none">
            <a:spAutoFit/>
          </a:bodyPr>
          <a:lstStyle/>
          <a:p>
            <a:pPr algn="r"/>
            <a:r>
              <a:rPr altLang="en-US" kumimoji="1" lang="zh-CN" sz="2133">
                <a:solidFill>
                  <a:schemeClr val="tx2">
                    <a:lumMod val="75000"/>
                  </a:schemeClr>
                </a:solidFill>
                <a:latin charset="-122" typeface="DFPShaoNvW5-GB"/>
                <a:ea charset="-122" typeface="DFPShaoNvW5-GB"/>
                <a:cs charset="-122" typeface="DFPShaoNvW5-GB"/>
              </a:rPr>
              <a:t>点击添加标题</a:t>
            </a:r>
          </a:p>
        </p:txBody>
      </p:sp>
    </p:spTree>
    <p:extLst>
      <p:ext uri="{BB962C8B-B14F-4D97-AF65-F5344CB8AC3E}">
        <p14:creationId val="197139372"/>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0000" fill="hold" id="5" nodeType="after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1+#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500" id="12"/>
                                        <p:tgtEl>
                                          <p:spTgt spid="9"/>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8"/>
                                        </p:tgtEl>
                                        <p:attrNameLst>
                                          <p:attrName>style.visibility</p:attrName>
                                        </p:attrNameLst>
                                      </p:cBhvr>
                                      <p:to>
                                        <p:strVal val="visible"/>
                                      </p:to>
                                    </p:set>
                                    <p:animEffect filter="wipe(left)"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16"/>
                                        </p:tgtEl>
                                        <p:attrNameLst>
                                          <p:attrName>style.visibility</p:attrName>
                                        </p:attrNameLst>
                                      </p:cBhvr>
                                      <p:to>
                                        <p:strVal val="visible"/>
                                      </p:to>
                                    </p:set>
                                    <p:animEffect filter="wipe(left)" transition="in">
                                      <p:cBhvr>
                                        <p:cTn dur="500" id="24"/>
                                        <p:tgtEl>
                                          <p:spTgt spid="16"/>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5"/>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l="-6000" r="-6000"/>
          </a:stretch>
        </a:blipFill>
        <a:effectLst/>
      </p:bgPr>
    </p:bg>
    <p:spTree>
      <p:nvGrpSpPr>
        <p:cNvPr id="1" name=""/>
        <p:cNvGrpSpPr/>
        <p:nvPr/>
      </p:nvGrpSpPr>
      <p:grpSpPr>
        <a:xfrm>
          <a:off x="0" y="0"/>
          <a:ext cx="0" cy="0"/>
        </a:xfrm>
      </p:grpSpPr>
      <p:sp>
        <p:nvSpPr>
          <p:cNvPr id="2" name="chenying0907 109"/>
          <p:cNvSpPr/>
          <p:nvPr/>
        </p:nvSpPr>
        <p:spPr>
          <a:xfrm>
            <a:off x="6436321" y="1882406"/>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4" name="chenying0907 148"/>
          <p:cNvSpPr/>
          <p:nvPr/>
        </p:nvSpPr>
        <p:spPr>
          <a:xfrm>
            <a:off x="7439735" y="2115782"/>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5" name="chenying0907 109"/>
          <p:cNvSpPr/>
          <p:nvPr/>
        </p:nvSpPr>
        <p:spPr>
          <a:xfrm>
            <a:off x="6436321" y="3234214"/>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6" name="chenying0907 148"/>
          <p:cNvSpPr/>
          <p:nvPr/>
        </p:nvSpPr>
        <p:spPr>
          <a:xfrm>
            <a:off x="7439735" y="3467590"/>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sp>
        <p:nvSpPr>
          <p:cNvPr id="7" name="chenying0907 109"/>
          <p:cNvSpPr/>
          <p:nvPr/>
        </p:nvSpPr>
        <p:spPr>
          <a:xfrm>
            <a:off x="6436321" y="4586022"/>
            <a:ext cx="873401" cy="832001"/>
          </a:xfrm>
          <a:custGeom>
            <a:cxnLst>
              <a:cxn ang="0">
                <a:pos x="wd2" y="hd2"/>
              </a:cxn>
              <a:cxn ang="5400000">
                <a:pos x="wd2" y="hd2"/>
              </a:cxn>
              <a:cxn ang="10800000">
                <a:pos x="wd2" y="hd2"/>
              </a:cxn>
              <a:cxn ang="16200000">
                <a:pos x="wd2" y="hd2"/>
              </a:cxn>
            </a:cxnLst>
            <a:rect b="b" l="0" r="r" t="0"/>
            <a:pathLst>
              <a:path extrusionOk="0" h="21252" w="21394">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anchor="ctr" bIns="38088" lIns="38088" rIns="38088" tIns="38088"/>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8" name="chenying0907 148"/>
          <p:cNvSpPr/>
          <p:nvPr/>
        </p:nvSpPr>
        <p:spPr>
          <a:xfrm>
            <a:off x="7439735" y="4819398"/>
            <a:ext cx="4409571" cy="789408"/>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38088" lIns="38088" numCol="1" rIns="38088" tIns="38088" wrap="square">
            <a:spAutoFit/>
          </a:bodyPr>
          <a:lstStyle/>
          <a:p>
            <a:pPr>
              <a:lnSpc>
                <a:spcPct val="130000"/>
              </a:lnSpc>
              <a:spcBef>
                <a:spcPct val="0"/>
              </a:spcBef>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在此录入上述图表的描述说明，在此录入上述图表的综合描述说明。在此录入上述图表的描述说明，在此录入上述图表的综合描述说明。</a:t>
            </a:r>
          </a:p>
        </p:txBody>
      </p:sp>
      <p:grpSp>
        <p:nvGrpSpPr>
          <p:cNvPr id="3" name="Group 44"/>
          <p:cNvGrpSpPr/>
          <p:nvPr/>
        </p:nvGrpSpPr>
        <p:grpSpPr>
          <a:xfrm>
            <a:off x="2931339" y="2100886"/>
            <a:ext cx="807118" cy="906808"/>
            <a:chExt cx="807366" cy="906807"/>
          </a:xfrm>
        </p:grpSpPr>
        <p:sp>
          <p:nvSpPr>
            <p:cNvPr id="16" name="chenying0907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17" name="chenying0907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cap="flat" w="38100">
              <a:solidFill>
                <a:schemeClr val="accent2"/>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grpSp>
        <p:nvGrpSpPr>
          <p:cNvPr id="9" name="组 47"/>
          <p:cNvGrpSpPr/>
          <p:nvPr/>
        </p:nvGrpSpPr>
        <p:grpSpPr>
          <a:xfrm>
            <a:off x="792304" y="1415439"/>
            <a:ext cx="4759579" cy="5093556"/>
            <a:chOff x="829100" y="2206816"/>
            <a:chExt cx="4556482" cy="4874704"/>
          </a:xfrm>
        </p:grpSpPr>
        <p:grpSp>
          <p:nvGrpSpPr>
            <p:cNvPr id="10" name="Group 32"/>
            <p:cNvGrpSpPr/>
            <p:nvPr/>
          </p:nvGrpSpPr>
          <p:grpSpPr>
            <a:xfrm rot="20904356">
              <a:off x="829100" y="2206816"/>
              <a:ext cx="4556482" cy="4874704"/>
              <a:chOff x="88900" y="0"/>
              <a:chExt cx="2639505" cy="2823847"/>
            </a:xfrm>
          </p:grpSpPr>
          <p:sp>
            <p:nvSpPr>
              <p:cNvPr id="24" name="chenying0907 29"/>
              <p:cNvSpPr/>
              <p:nvPr/>
            </p:nvSpPr>
            <p:spPr>
              <a:xfrm>
                <a:off x="355600" y="0"/>
                <a:ext cx="2372805" cy="2607215"/>
              </a:xfrm>
              <a:custGeom>
                <a:cxnLst>
                  <a:cxn ang="0">
                    <a:pos x="wd2" y="hd2"/>
                  </a:cxn>
                  <a:cxn ang="5400000">
                    <a:pos x="wd2" y="hd2"/>
                  </a:cxn>
                  <a:cxn ang="10800000">
                    <a:pos x="wd2" y="hd2"/>
                  </a:cxn>
                  <a:cxn ang="16200000">
                    <a:pos x="wd2" y="hd2"/>
                  </a:cxn>
                </a:cxnLst>
                <a:rect b="b" l="0" r="r" t="0"/>
                <a:pathLst>
                  <a:path extrusionOk="0" h="21600" w="2160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sp>
            <p:nvSpPr>
              <p:cNvPr id="25" name="chenying0907 30"/>
              <p:cNvSpPr/>
              <p:nvPr/>
            </p:nvSpPr>
            <p:spPr>
              <a:xfrm>
                <a:off x="88900" y="508000"/>
                <a:ext cx="2533719" cy="2315847"/>
              </a:xfrm>
              <a:custGeom>
                <a:cxnLst>
                  <a:cxn ang="0">
                    <a:pos x="wd2" y="hd2"/>
                  </a:cxn>
                  <a:cxn ang="5400000">
                    <a:pos x="wd2" y="hd2"/>
                  </a:cxn>
                  <a:cxn ang="10800000">
                    <a:pos x="wd2" y="hd2"/>
                  </a:cxn>
                  <a:cxn ang="16200000">
                    <a:pos x="wd2" y="hd2"/>
                  </a:cxn>
                </a:cxnLst>
                <a:rect b="b" l="0" r="r" t="0"/>
                <a:pathLst>
                  <a:path extrusionOk="0" h="21600" w="21600">
                    <a:moveTo>
                      <a:pt x="2405" y="0"/>
                    </a:moveTo>
                    <a:lnTo>
                      <a:pt x="0" y="702"/>
                    </a:lnTo>
                    <a:cubicBezTo>
                      <a:pt x="1804" y="5235"/>
                      <a:pt x="3615" y="14498"/>
                      <a:pt x="4997" y="21600"/>
                    </a:cubicBezTo>
                    <a:cubicBezTo>
                      <a:pt x="10332" y="21463"/>
                      <a:pt x="16300" y="19156"/>
                      <a:pt x="21600" y="18393"/>
                    </a:cubicBezTo>
                    <a:lnTo>
                      <a:pt x="20804" y="16702"/>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defRPr sz="3000">
                    <a:solidFill>
                      <a:srgbClr val="FFFFFF"/>
                    </a:solidFill>
                    <a:effectLst>
                      <a:outerShdw blurRad="38100" dir="5400000" dist="12700">
                        <a:srgbClr val="000000">
                          <a:alpha val="50000"/>
                        </a:srgbClr>
                      </a:outerShdw>
                    </a:effectLst>
                  </a:defRPr>
                </a:pPr>
                <a:endParaRPr sz="3999"/>
              </a:p>
            </p:txBody>
          </p:sp>
        </p:grpSp>
        <p:sp>
          <p:nvSpPr>
            <p:cNvPr id="42" name="任意形状 41"/>
            <p:cNvSpPr/>
            <p:nvPr/>
          </p:nvSpPr>
          <p:spPr>
            <a:xfrm>
              <a:off x="1723292" y="3446585"/>
              <a:ext cx="949570" cy="299210"/>
            </a:xfrm>
            <a:custGeom>
              <a:gdLst>
                <a:gd fmla="*/ 0 w 949570" name="connsiteX0"/>
                <a:gd fmla="*/ 281353 h 299210" name="connsiteY0"/>
                <a:gd fmla="*/ 70339 w 949570" name="connsiteX1"/>
                <a:gd fmla="*/ 298938 h 299210" name="connsiteY1"/>
                <a:gd fmla="*/ 228600 w 949570" name="connsiteX2"/>
                <a:gd fmla="*/ 246184 h 299210" name="connsiteY2"/>
                <a:gd fmla="*/ 509954 w 949570" name="connsiteX3"/>
                <a:gd fmla="*/ 193430 h 299210" name="connsiteY3"/>
                <a:gd fmla="*/ 703385 w 949570" name="connsiteX4"/>
                <a:gd fmla="*/ 123092 h 299210" name="connsiteY4"/>
                <a:gd fmla="*/ 773723 w 949570" name="connsiteX5"/>
                <a:gd fmla="*/ 87923 h 299210" name="connsiteY5"/>
                <a:gd fmla="*/ 879231 w 949570" name="connsiteX6"/>
                <a:gd fmla="*/ 52753 h 299210" name="connsiteY6"/>
                <a:gd fmla="*/ 931985 w 949570" name="connsiteX7"/>
                <a:gd fmla="*/ 35169 h 299210" name="connsiteY7"/>
                <a:gd fmla="*/ 949570 w 949570" name="connsiteX8"/>
                <a:gd fmla="*/ 0 h 29921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99210" w="94957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3" name="任意形状 42"/>
            <p:cNvSpPr/>
            <p:nvPr/>
          </p:nvSpPr>
          <p:spPr>
            <a:xfrm>
              <a:off x="1969477" y="4149969"/>
              <a:ext cx="351692" cy="123093"/>
            </a:xfrm>
            <a:custGeom>
              <a:gdLst>
                <a:gd fmla="*/ 0 w 351692" name="connsiteX0"/>
                <a:gd fmla="*/ 123093 h 123093" name="connsiteY0"/>
                <a:gd fmla="*/ 140677 w 351692" name="connsiteX1"/>
                <a:gd fmla="*/ 87923 h 123093" name="connsiteY1"/>
                <a:gd fmla="*/ 193431 w 351692" name="connsiteX2"/>
                <a:gd fmla="*/ 70339 h 123093" name="connsiteY2"/>
                <a:gd fmla="*/ 281354 w 351692" name="connsiteX3"/>
                <a:gd fmla="*/ 52754 h 123093" name="connsiteY3"/>
                <a:gd fmla="*/ 351692 w 351692" name="connsiteX4"/>
                <a:gd fmla="*/ 0 h 1230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3093" w="351692">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4" name="任意形状 43"/>
            <p:cNvSpPr/>
            <p:nvPr/>
          </p:nvSpPr>
          <p:spPr>
            <a:xfrm>
              <a:off x="2514600" y="4026314"/>
              <a:ext cx="404446" cy="141240"/>
            </a:xfrm>
            <a:custGeom>
              <a:gdLst>
                <a:gd fmla="*/ 0 w 404446" name="connsiteX0"/>
                <a:gd fmla="*/ 141240 h 141240" name="connsiteY0"/>
                <a:gd fmla="*/ 87923 w 404446" name="connsiteX1"/>
                <a:gd fmla="*/ 88486 h 141240" name="connsiteY1"/>
                <a:gd fmla="*/ 158262 w 404446" name="connsiteX2"/>
                <a:gd fmla="*/ 70901 h 141240" name="connsiteY2"/>
                <a:gd fmla="*/ 211015 w 404446" name="connsiteX3"/>
                <a:gd fmla="*/ 53317 h 141240" name="connsiteY3"/>
                <a:gd fmla="*/ 281354 w 404446" name="connsiteX4"/>
                <a:gd fmla="*/ 35732 h 141240" name="connsiteY4"/>
                <a:gd fmla="*/ 404446 w 404446" name="connsiteX5"/>
                <a:gd fmla="*/ 563 h 14124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1240" w="404446">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5" name="任意形状 44"/>
            <p:cNvSpPr/>
            <p:nvPr/>
          </p:nvSpPr>
          <p:spPr>
            <a:xfrm>
              <a:off x="3112477" y="3621846"/>
              <a:ext cx="844061" cy="369862"/>
            </a:xfrm>
            <a:custGeom>
              <a:gdLst>
                <a:gd fmla="*/ 0 w 844061" name="connsiteX0"/>
                <a:gd fmla="*/ 369862 h 369862" name="connsiteY0"/>
                <a:gd fmla="*/ 158261 w 844061" name="connsiteX1"/>
                <a:gd fmla="*/ 317108 h 369862" name="connsiteY1"/>
                <a:gd fmla="*/ 298938 w 844061" name="connsiteX2"/>
                <a:gd fmla="*/ 264354 h 369862" name="connsiteY2"/>
                <a:gd fmla="*/ 369277 w 844061" name="connsiteX3"/>
                <a:gd fmla="*/ 211600 h 369862" name="connsiteY3"/>
                <a:gd fmla="*/ 474785 w 844061" name="connsiteX4"/>
                <a:gd fmla="*/ 176431 h 369862" name="connsiteY4"/>
                <a:gd fmla="*/ 597877 w 844061" name="connsiteX5"/>
                <a:gd fmla="*/ 106092 h 369862" name="connsiteY5"/>
                <a:gd fmla="*/ 703385 w 844061" name="connsiteX6"/>
                <a:gd fmla="*/ 53339 h 369862" name="connsiteY6"/>
                <a:gd fmla="*/ 738554 w 844061" name="connsiteX7"/>
                <a:gd fmla="*/ 18169 h 369862" name="connsiteY7"/>
                <a:gd fmla="*/ 844061 w 844061" name="connsiteX8"/>
                <a:gd fmla="*/ 585 h 36986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69862" w="844061">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6" name="任意形状 45"/>
            <p:cNvSpPr/>
            <p:nvPr/>
          </p:nvSpPr>
          <p:spPr>
            <a:xfrm>
              <a:off x="2233246" y="4149969"/>
              <a:ext cx="2039816" cy="756139"/>
            </a:xfrm>
            <a:custGeom>
              <a:gdLst>
                <a:gd fmla="*/ 0 w 2039816" name="connsiteX0"/>
                <a:gd fmla="*/ 756139 h 756139" name="connsiteY0"/>
                <a:gd fmla="*/ 105508 w 2039816" name="connsiteX1"/>
                <a:gd fmla="*/ 738554 h 756139" name="connsiteY1"/>
                <a:gd fmla="*/ 158262 w 2039816" name="connsiteX2"/>
                <a:gd fmla="*/ 703385 h 756139" name="connsiteY2"/>
                <a:gd fmla="*/ 281354 w 2039816" name="connsiteX3"/>
                <a:gd fmla="*/ 650631 h 756139" name="connsiteY3"/>
                <a:gd fmla="*/ 386862 w 2039816" name="connsiteX4"/>
                <a:gd fmla="*/ 615462 h 756139" name="connsiteY4"/>
                <a:gd fmla="*/ 527539 w 2039816" name="connsiteX5"/>
                <a:gd fmla="*/ 562708 h 756139" name="connsiteY5"/>
                <a:gd fmla="*/ 650631 w 2039816" name="connsiteX6"/>
                <a:gd fmla="*/ 527539 h 756139" name="connsiteY6"/>
                <a:gd fmla="*/ 720969 w 2039816" name="connsiteX7"/>
                <a:gd fmla="*/ 492369 h 756139" name="connsiteY7"/>
                <a:gd fmla="*/ 773723 w 2039816" name="connsiteX8"/>
                <a:gd fmla="*/ 474785 h 756139" name="connsiteY8"/>
                <a:gd fmla="*/ 861646 w 2039816" name="connsiteX9"/>
                <a:gd fmla="*/ 439616 h 756139" name="connsiteY9"/>
                <a:gd fmla="*/ 1019908 w 2039816" name="connsiteX10"/>
                <a:gd fmla="*/ 369277 h 756139" name="connsiteY10"/>
                <a:gd fmla="*/ 1160585 w 2039816" name="connsiteX11"/>
                <a:gd fmla="*/ 334108 h 756139" name="connsiteY11"/>
                <a:gd fmla="*/ 1248508 w 2039816" name="connsiteX12"/>
                <a:gd fmla="*/ 298939 h 756139" name="connsiteY12"/>
                <a:gd fmla="*/ 1301262 w 2039816" name="connsiteX13"/>
                <a:gd fmla="*/ 281354 h 756139" name="connsiteY13"/>
                <a:gd fmla="*/ 1371600 w 2039816" name="connsiteX14"/>
                <a:gd fmla="*/ 228600 h 756139" name="connsiteY14"/>
                <a:gd fmla="*/ 1441939 w 2039816" name="connsiteX15"/>
                <a:gd fmla="*/ 211016 h 756139" name="connsiteY15"/>
                <a:gd fmla="*/ 1529862 w 2039816" name="connsiteX16"/>
                <a:gd fmla="*/ 175846 h 756139" name="connsiteY16"/>
                <a:gd fmla="*/ 1670539 w 2039816" name="connsiteX17"/>
                <a:gd fmla="*/ 123093 h 756139" name="connsiteY17"/>
                <a:gd fmla="*/ 1723292 w 2039816" name="connsiteX18"/>
                <a:gd fmla="*/ 87923 h 756139" name="connsiteY18"/>
                <a:gd fmla="*/ 1776046 w 2039816" name="connsiteX19"/>
                <a:gd fmla="*/ 70339 h 756139" name="connsiteY19"/>
                <a:gd fmla="*/ 1951892 w 2039816" name="connsiteX20"/>
                <a:gd fmla="*/ 35169 h 756139" name="connsiteY20"/>
                <a:gd fmla="*/ 2039816 w 2039816" name="connsiteX21"/>
                <a:gd fmla="*/ 0 h 75613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756139" w="2039816">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sp>
          <p:nvSpPr>
            <p:cNvPr id="47" name="任意形状 46"/>
            <p:cNvSpPr/>
            <p:nvPr/>
          </p:nvSpPr>
          <p:spPr>
            <a:xfrm>
              <a:off x="2567354" y="4730194"/>
              <a:ext cx="1881554" cy="650698"/>
            </a:xfrm>
            <a:custGeom>
              <a:gdLst>
                <a:gd fmla="*/ 0 w 1881554" name="connsiteX0"/>
                <a:gd fmla="*/ 650698 h 650698" name="connsiteY0"/>
                <a:gd fmla="*/ 105508 w 1881554" name="connsiteX1"/>
                <a:gd fmla="*/ 615529 h 650698" name="connsiteY1"/>
                <a:gd fmla="*/ 351692 w 1881554" name="connsiteX2"/>
                <a:gd fmla="*/ 545191 h 650698" name="connsiteY2"/>
                <a:gd fmla="*/ 703384 w 1881554" name="connsiteX3"/>
                <a:gd fmla="*/ 422098 h 650698" name="connsiteY3"/>
                <a:gd fmla="*/ 879231 w 1881554" name="connsiteX4"/>
                <a:gd fmla="*/ 386929 h 650698" name="connsiteY4"/>
                <a:gd fmla="*/ 984738 w 1881554" name="connsiteX5"/>
                <a:gd fmla="*/ 369344 h 650698" name="connsiteY5"/>
                <a:gd fmla="*/ 1213338 w 1881554" name="connsiteX6"/>
                <a:gd fmla="*/ 316591 h 650698" name="connsiteY6"/>
                <a:gd fmla="*/ 1266092 w 1881554" name="connsiteX7"/>
                <a:gd fmla="*/ 263837 h 650698" name="connsiteY7"/>
                <a:gd fmla="*/ 1336431 w 1881554" name="connsiteX8"/>
                <a:gd fmla="*/ 246252 h 650698" name="connsiteY8"/>
                <a:gd fmla="*/ 1389184 w 1881554" name="connsiteX9"/>
                <a:gd fmla="*/ 228668 h 650698" name="connsiteY9"/>
                <a:gd fmla="*/ 1441938 w 1881554" name="connsiteX10"/>
                <a:gd fmla="*/ 175914 h 650698" name="connsiteY10"/>
                <a:gd fmla="*/ 1582615 w 1881554" name="connsiteX11"/>
                <a:gd fmla="*/ 140744 h 650698" name="connsiteY11"/>
                <a:gd fmla="*/ 1635369 w 1881554" name="connsiteX12"/>
                <a:gd fmla="*/ 87991 h 650698" name="connsiteY12"/>
                <a:gd fmla="*/ 1811215 w 1881554" name="connsiteX13"/>
                <a:gd fmla="*/ 35237 h 650698" name="connsiteY13"/>
                <a:gd fmla="*/ 1881554 w 1881554" name="connsiteX14"/>
                <a:gd fmla="*/ 68 h 650698"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50698" w="1881554">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cap="flat" w="38100">
              <a:solidFill>
                <a:schemeClr val="accent4"/>
              </a:solidFill>
              <a:prstDash val="solid"/>
              <a:miter lim="400000"/>
            </a:ln>
            <a:effectLst/>
          </p:spPr>
          <p:txBody>
            <a:bodyPr anchor="ctr" bIns="50784" lIns="50784" numCol="1" rIns="50784" tIns="50784" wrap="square">
              <a:noAutofit/>
            </a:bodyPr>
            <a:lstStyle/>
            <a:p>
              <a:pPr defTabSz="457051"/>
              <a:endParaRPr altLang="en-US" lang="zh-CN" sz="3066">
                <a:solidFill>
                  <a:srgbClr val="FFFFFF"/>
                </a:solidFill>
                <a:effectLst>
                  <a:outerShdw blurRad="38100" dir="5400000" dist="12700">
                    <a:srgbClr val="000000">
                      <a:alpha val="50000"/>
                    </a:srgbClr>
                  </a:outerShdw>
                </a:effectLst>
              </a:endParaRPr>
            </a:p>
          </p:txBody>
        </p:sp>
      </p:grpSp>
    </p:spTree>
    <p:extLst>
      <p:ext uri="{BB962C8B-B14F-4D97-AF65-F5344CB8AC3E}">
        <p14:creationId val="1513252050"/>
      </p:ext>
    </p:extLst>
  </p:cSld>
  <p:clrMapOvr>
    <a:masterClrMapping/>
  </p:clrMapOvr>
  <mc:AlternateContent>
    <mc:Choice Requires="p14">
      <p:transition advClick="0" p14:dur="1250" spd="slow">
        <p:randomBar dir="vert"/>
      </p:transition>
    </mc:Choice>
    <mc:Fallback>
      <p:transition advClick="0" spd="slow">
        <p:randomBar dir="vert"/>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l="-6000" r="-6000"/>
          </a:stretch>
        </a:blipFill>
        <a:effectLst/>
      </p:bgPr>
    </p:bg>
    <p:spTree>
      <p:nvGrpSpPr>
        <p:cNvPr id="1" name=""/>
        <p:cNvGrpSpPr/>
        <p:nvPr/>
      </p:nvGrpSpPr>
      <p:grpSpPr>
        <a:xfrm>
          <a:off x="0" y="0"/>
          <a:ext cx="0" cy="0"/>
        </a:xfrm>
      </p:grpSpPr>
      <p:sp>
        <p:nvSpPr>
          <p:cNvPr id="22" name="文本框 21">
            <a:extLst>
              <a:ext uri="{FF2B5EF4-FFF2-40B4-BE49-F238E27FC236}">
                <a16:creationId xmlns:a16="http://schemas.microsoft.com/office/drawing/2014/main" id="{1301699A-F7A4-4B1B-B20F-E446D2EB8EFE}"/>
              </a:ext>
            </a:extLst>
          </p:cNvPr>
          <p:cNvSpPr txBox="1"/>
          <p:nvPr/>
        </p:nvSpPr>
        <p:spPr>
          <a:xfrm>
            <a:off x="5602424" y="3453492"/>
            <a:ext cx="2376264" cy="251460"/>
          </a:xfrm>
          <a:prstGeom prst="rect">
            <a:avLst/>
          </a:prstGeom>
          <a:noFill/>
        </p:spPr>
        <p:txBody>
          <a:bodyPr bIns="34290" lIns="68580" rIns="68580" rtlCol="0" tIns="34290" wrap="square">
            <a:spAutoFit/>
          </a:bodyPr>
          <a:lstStyle/>
          <a:p>
            <a:pPr algn="dist"/>
            <a:r>
              <a:rPr altLang="zh-CN" lang="en-US" sz="1200">
                <a:solidFill>
                  <a:schemeClr val="tx1">
                    <a:lumMod val="50000"/>
                    <a:lumOff val="50000"/>
                  </a:schemeClr>
                </a:solidFill>
                <a:latin typeface="+mn-ea"/>
              </a:rPr>
              <a:t>ADD YOUR TITLE HERE</a:t>
            </a:r>
          </a:p>
        </p:txBody>
      </p:sp>
      <p:sp>
        <p:nvSpPr>
          <p:cNvPr id="23" name="文本框 25">
            <a:extLst>
              <a:ext uri="{FF2B5EF4-FFF2-40B4-BE49-F238E27FC236}">
                <a16:creationId xmlns:a16="http://schemas.microsoft.com/office/drawing/2014/main" id="{3B18FBED-50EC-4A2C-B87E-7AD18086145C}"/>
              </a:ext>
            </a:extLst>
          </p:cNvPr>
          <p:cNvSpPr txBox="1"/>
          <p:nvPr/>
        </p:nvSpPr>
        <p:spPr>
          <a:xfrm>
            <a:off x="5557996" y="2985440"/>
            <a:ext cx="2270760" cy="434340"/>
          </a:xfrm>
          <a:prstGeom prst="rect">
            <a:avLst/>
          </a:prstGeom>
          <a:noFill/>
        </p:spPr>
        <p:txBody>
          <a:bodyPr bIns="34290" lIns="68580" rIns="68580" rtlCol="0" tIns="34290" wrap="none">
            <a:spAutoFit/>
          </a:bodyPr>
          <a:lstStyle/>
          <a:p>
            <a:r>
              <a:rPr altLang="en-US" lang="zh-CN" sz="2400">
                <a:solidFill>
                  <a:schemeClr val="tx1">
                    <a:lumMod val="95000"/>
                    <a:lumOff val="5000"/>
                  </a:schemeClr>
                </a:solidFill>
                <a:latin typeface="+mn-ea"/>
              </a:rPr>
              <a:t>单击此添加标题</a:t>
            </a:r>
          </a:p>
        </p:txBody>
      </p:sp>
      <p:sp>
        <p:nvSpPr>
          <p:cNvPr id="24" name="矩形 23">
            <a:extLst>
              <a:ext uri="{FF2B5EF4-FFF2-40B4-BE49-F238E27FC236}">
                <a16:creationId xmlns:a16="http://schemas.microsoft.com/office/drawing/2014/main" id="{4BFC41E5-B144-4672-BFD4-F54938A37F23}"/>
              </a:ext>
            </a:extLst>
          </p:cNvPr>
          <p:cNvSpPr/>
          <p:nvPr/>
        </p:nvSpPr>
        <p:spPr>
          <a:xfrm>
            <a:off x="5602424" y="2589396"/>
            <a:ext cx="1573076" cy="365760"/>
          </a:xfrm>
          <a:prstGeom prst="rect">
            <a:avLst/>
          </a:prstGeom>
          <a:solidFill>
            <a:schemeClr val="tx1">
              <a:lumMod val="95000"/>
              <a:lumOff val="5000"/>
            </a:schemeClr>
          </a:solidFill>
        </p:spPr>
        <p:txBody>
          <a:bodyPr wrap="square">
            <a:spAutoFit/>
          </a:bodyPr>
          <a:lstStyle/>
          <a:p>
            <a:r>
              <a:rPr altLang="zh-CN" lang="en-US">
                <a:solidFill>
                  <a:schemeClr val="bg1"/>
                </a:solidFill>
                <a:latin typeface="+mn-ea"/>
              </a:rPr>
              <a:t>PART  TWO</a:t>
            </a:r>
          </a:p>
        </p:txBody>
      </p:sp>
      <p:grpSp>
        <p:nvGrpSpPr>
          <p:cNvPr id="25" name="Group 4">
            <a:extLst>
              <a:ext uri="{FF2B5EF4-FFF2-40B4-BE49-F238E27FC236}">
                <a16:creationId xmlns:a16="http://schemas.microsoft.com/office/drawing/2014/main" id="{E220914B-EAD4-44D8-B7E7-16EBC713CF32}"/>
              </a:ext>
            </a:extLst>
          </p:cNvPr>
          <p:cNvGrpSpPr>
            <a:grpSpLocks noChangeAspect="1"/>
          </p:cNvGrpSpPr>
          <p:nvPr/>
        </p:nvGrpSpPr>
        <p:grpSpPr>
          <a:xfrm>
            <a:off x="3730216" y="1835200"/>
            <a:ext cx="1565672" cy="2155697"/>
            <a:chOff x="1558" y="1280"/>
            <a:chExt cx="1315" cy="1810"/>
          </a:xfrm>
          <a:solidFill>
            <a:srgbClr val="5092E0"/>
          </a:solidFill>
        </p:grpSpPr>
        <p:sp>
          <p:nvSpPr>
            <p:cNvPr id="26" name="Freeform 5">
              <a:extLst>
                <a:ext uri="{FF2B5EF4-FFF2-40B4-BE49-F238E27FC236}">
                  <a16:creationId xmlns:a16="http://schemas.microsoft.com/office/drawing/2014/main" id="{0A493B61-CBEE-4373-A2FB-209592249D62}"/>
                </a:ext>
              </a:extLst>
            </p:cNvPr>
            <p:cNvSpPr/>
            <p:nvPr/>
          </p:nvSpPr>
          <p:spPr bwMode="auto">
            <a:xfrm>
              <a:off x="1838" y="1280"/>
              <a:ext cx="1035" cy="922"/>
            </a:xfrm>
            <a:custGeom>
              <a:gdLst>
                <a:gd fmla="*/ 9 w 244" name="T0"/>
                <a:gd fmla="*/ 127 h 218" name="T1"/>
                <a:gd fmla="*/ 53 w 244" name="T2"/>
                <a:gd fmla="*/ 203 h 218" name="T3"/>
                <a:gd fmla="*/ 141 w 244" name="T4"/>
                <a:gd fmla="*/ 212 h 218" name="T5"/>
                <a:gd fmla="*/ 209 w 244" name="T6"/>
                <a:gd fmla="*/ 84 h 218" name="T7"/>
                <a:gd fmla="*/ 45 w 244" name="T8"/>
                <a:gd fmla="*/ 42 h 218" name="T9"/>
                <a:gd fmla="*/ 2 w 244" name="T10"/>
                <a:gd fmla="*/ 115 h 218" name="T11"/>
                <a:gd fmla="*/ 44 w 244" name="T12"/>
                <a:gd fmla="*/ 188 h 218" name="T13"/>
                <a:gd fmla="*/ 48 w 244" name="T14"/>
                <a:gd fmla="*/ 181 h 218" name="T15"/>
                <a:gd fmla="*/ 9 w 244" name="T16"/>
                <a:gd fmla="*/ 129 h 218" name="T17"/>
                <a:gd fmla="*/ 53 w 244" name="T18"/>
                <a:gd fmla="*/ 44 h 218" name="T19"/>
                <a:gd fmla="*/ 196 w 244" name="T20"/>
                <a:gd fmla="*/ 80 h 218" name="T21"/>
                <a:gd fmla="*/ 210 w 244" name="T22"/>
                <a:gd fmla="*/ 155 h 218" name="T23"/>
                <a:gd fmla="*/ 141 w 244" name="T24"/>
                <a:gd fmla="*/ 205 h 218" name="T25"/>
                <a:gd fmla="*/ 63 w 244" name="T26"/>
                <a:gd fmla="*/ 199 h 218" name="T27"/>
                <a:gd fmla="*/ 16 w 244" name="T28"/>
                <a:gd fmla="*/ 125 h 218" name="T29"/>
                <a:gd fmla="*/ 9 w 244" name="T30"/>
                <a:gd fmla="*/ 127 h 2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8" w="244">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
              <a:extLst>
                <a:ext uri="{FF2B5EF4-FFF2-40B4-BE49-F238E27FC236}">
                  <a16:creationId xmlns:a16="http://schemas.microsoft.com/office/drawing/2014/main" id="{3B22D548-17FC-4B4F-B342-CC310700F639}"/>
                </a:ext>
              </a:extLst>
            </p:cNvPr>
            <p:cNvSpPr/>
            <p:nvPr/>
          </p:nvSpPr>
          <p:spPr bwMode="auto">
            <a:xfrm>
              <a:off x="1775" y="2126"/>
              <a:ext cx="670" cy="537"/>
            </a:xfrm>
            <a:custGeom>
              <a:gdLst>
                <a:gd fmla="*/ 64 w 158" name="T0"/>
                <a:gd fmla="*/ 3 h 127" name="T1"/>
                <a:gd fmla="*/ 32 w 158" name="T2"/>
                <a:gd fmla="*/ 38 h 127" name="T3"/>
                <a:gd fmla="*/ 7 w 158" name="T4"/>
                <a:gd fmla="*/ 76 h 127" name="T5"/>
                <a:gd fmla="*/ 60 w 158" name="T6"/>
                <a:gd fmla="*/ 115 h 127" name="T7"/>
                <a:gd fmla="*/ 139 w 158" name="T8"/>
                <a:gd fmla="*/ 103 h 127" name="T9"/>
                <a:gd fmla="*/ 153 w 158" name="T10"/>
                <a:gd fmla="*/ 5 h 127" name="T11"/>
                <a:gd fmla="*/ 146 w 158" name="T12"/>
                <a:gd fmla="*/ 8 h 127" name="T13"/>
                <a:gd fmla="*/ 142 w 158" name="T14"/>
                <a:gd fmla="*/ 76 h 127" name="T15"/>
                <a:gd fmla="*/ 100 w 158" name="T16"/>
                <a:gd fmla="*/ 111 h 127" name="T17"/>
                <a:gd fmla="*/ 75 w 158" name="T18"/>
                <a:gd fmla="*/ 109 h 127" name="T19"/>
                <a:gd fmla="*/ 15 w 158" name="T20"/>
                <a:gd fmla="*/ 84 h 127" name="T21"/>
                <a:gd fmla="*/ 37 w 158" name="T22"/>
                <a:gd fmla="*/ 41 h 127" name="T23"/>
                <a:gd fmla="*/ 66 w 158" name="T24"/>
                <a:gd fmla="*/ 10 h 127" name="T25"/>
                <a:gd fmla="*/ 64 w 158" name="T26"/>
                <a:gd fmla="*/ 3 h 1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7" w="158">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7">
              <a:extLst>
                <a:ext uri="{FF2B5EF4-FFF2-40B4-BE49-F238E27FC236}">
                  <a16:creationId xmlns:a16="http://schemas.microsoft.com/office/drawing/2014/main" id="{7E3639C4-8F5B-46A4-8162-7D9D2FFB4F4A}"/>
                </a:ext>
              </a:extLst>
            </p:cNvPr>
            <p:cNvSpPr/>
            <p:nvPr/>
          </p:nvSpPr>
          <p:spPr bwMode="auto">
            <a:xfrm>
              <a:off x="1787" y="2562"/>
              <a:ext cx="365" cy="528"/>
            </a:xfrm>
            <a:custGeom>
              <a:gdLst>
                <a:gd fmla="*/ 35 w 86" name="T0"/>
                <a:gd fmla="*/ 8 h 125" name="T1"/>
                <a:gd fmla="*/ 35 w 86" name="T2"/>
                <a:gd fmla="*/ 5 h 125" name="T3"/>
                <a:gd fmla="*/ 28 w 86" name="T4"/>
                <a:gd fmla="*/ 8 h 125" name="T5"/>
                <a:gd fmla="*/ 52 w 86" name="T6"/>
                <a:gd fmla="*/ 54 h 125" name="T7"/>
                <a:gd fmla="*/ 67 w 86" name="T8"/>
                <a:gd fmla="*/ 80 h 125" name="T9"/>
                <a:gd fmla="*/ 46 w 86" name="T10"/>
                <a:gd fmla="*/ 88 h 125" name="T11"/>
                <a:gd fmla="*/ 10 w 86" name="T12"/>
                <a:gd fmla="*/ 111 h 125" name="T13"/>
                <a:gd fmla="*/ 68 w 86" name="T14"/>
                <a:gd fmla="*/ 110 h 125" name="T15"/>
                <a:gd fmla="*/ 86 w 86" name="T16"/>
                <a:gd fmla="*/ 95 h 125" name="T17"/>
                <a:gd fmla="*/ 60 w 86" name="T18"/>
                <a:gd fmla="*/ 84 h 125" name="T19"/>
                <a:gd fmla="*/ 59 w 86" name="T20"/>
                <a:gd fmla="*/ 91 h 125" name="T21"/>
                <a:gd fmla="*/ 63 w 86" name="T22"/>
                <a:gd fmla="*/ 91 h 125" name="T23"/>
                <a:gd fmla="*/ 68 w 86" name="T24"/>
                <a:gd fmla="*/ 103 h 125" name="T25"/>
                <a:gd fmla="*/ 52 w 86" name="T26"/>
                <a:gd fmla="*/ 107 h 125" name="T27"/>
                <a:gd fmla="*/ 28 w 86" name="T28"/>
                <a:gd fmla="*/ 109 h 125" name="T29"/>
                <a:gd fmla="*/ 21 w 86" name="T30"/>
                <a:gd fmla="*/ 98 h 125" name="T31"/>
                <a:gd fmla="*/ 37 w 86" name="T32"/>
                <a:gd fmla="*/ 95 h 125" name="T33"/>
                <a:gd fmla="*/ 70 w 86" name="T34"/>
                <a:gd fmla="*/ 95 h 125" name="T35"/>
                <a:gd fmla="*/ 73 w 86" name="T36"/>
                <a:gd fmla="*/ 74 h 125" name="T37"/>
                <a:gd fmla="*/ 35 w 86" name="T38"/>
                <a:gd fmla="*/ 4 h 125" name="T39"/>
                <a:gd fmla="*/ 28 w 86" name="T40"/>
                <a:gd fmla="*/ 7 h 125" name="T41"/>
                <a:gd fmla="*/ 28 w 86" name="T42"/>
                <a:gd fmla="*/ 10 h 125" name="T43"/>
                <a:gd fmla="*/ 35 w 86" name="T44"/>
                <a:gd fmla="*/ 8 h 12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5" w="86">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8">
              <a:extLst>
                <a:ext uri="{FF2B5EF4-FFF2-40B4-BE49-F238E27FC236}">
                  <a16:creationId xmlns:a16="http://schemas.microsoft.com/office/drawing/2014/main" id="{872756FB-CB07-4C24-812D-6D9379776695}"/>
                </a:ext>
              </a:extLst>
            </p:cNvPr>
            <p:cNvSpPr/>
            <p:nvPr/>
          </p:nvSpPr>
          <p:spPr bwMode="auto">
            <a:xfrm>
              <a:off x="2228" y="2591"/>
              <a:ext cx="276" cy="474"/>
            </a:xfrm>
            <a:custGeom>
              <a:gdLst>
                <a:gd fmla="*/ 2 w 65" name="T0"/>
                <a:gd fmla="*/ 8 h 112" name="T1"/>
                <a:gd fmla="*/ 26 w 65" name="T2"/>
                <a:gd fmla="*/ 44 h 112" name="T3"/>
                <a:gd fmla="*/ 50 w 65" name="T4"/>
                <a:gd fmla="*/ 85 h 112" name="T5"/>
                <a:gd fmla="*/ 55 w 65" name="T6"/>
                <a:gd fmla="*/ 79 h 112" name="T7"/>
                <a:gd fmla="*/ 12 w 65" name="T8"/>
                <a:gd fmla="*/ 85 h 112" name="T9"/>
                <a:gd fmla="*/ 18 w 65" name="T10"/>
                <a:gd fmla="*/ 103 h 112" name="T11"/>
                <a:gd fmla="*/ 64 w 65" name="T12"/>
                <a:gd fmla="*/ 79 h 112" name="T13"/>
                <a:gd fmla="*/ 58 w 65" name="T14"/>
                <a:gd fmla="*/ 79 h 112" name="T15"/>
                <a:gd fmla="*/ 32 w 65" name="T16"/>
                <a:gd fmla="*/ 98 h 112" name="T17"/>
                <a:gd fmla="*/ 25 w 65" name="T18"/>
                <a:gd fmla="*/ 97 h 112" name="T19"/>
                <a:gd fmla="*/ 27 w 65" name="T20"/>
                <a:gd fmla="*/ 86 h 112" name="T21"/>
                <a:gd fmla="*/ 51 w 65" name="T22"/>
                <a:gd fmla="*/ 87 h 112" name="T23"/>
                <a:gd fmla="*/ 56 w 65" name="T24"/>
                <a:gd fmla="*/ 81 h 112" name="T25"/>
                <a:gd fmla="*/ 38 w 65" name="T26"/>
                <a:gd fmla="*/ 49 h 112" name="T27"/>
                <a:gd fmla="*/ 8 w 65" name="T28"/>
                <a:gd fmla="*/ 3 h 112" name="T29"/>
                <a:gd fmla="*/ 2 w 65" name="T30"/>
                <a:gd fmla="*/ 8 h 1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2" w="65">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9">
              <a:extLst>
                <a:ext uri="{FF2B5EF4-FFF2-40B4-BE49-F238E27FC236}">
                  <a16:creationId xmlns:a16="http://schemas.microsoft.com/office/drawing/2014/main" id="{97B16132-325D-4C6F-9741-960F1D098914}"/>
                </a:ext>
              </a:extLst>
            </p:cNvPr>
            <p:cNvSpPr/>
            <p:nvPr/>
          </p:nvSpPr>
          <p:spPr bwMode="auto">
            <a:xfrm>
              <a:off x="1783" y="2164"/>
              <a:ext cx="598" cy="355"/>
            </a:xfrm>
            <a:custGeom>
              <a:gdLst>
                <a:gd fmla="*/ 50 w 141" name="T0"/>
                <a:gd fmla="*/ 10 h 84" name="T1"/>
                <a:gd fmla="*/ 52 w 141" name="T2"/>
                <a:gd fmla="*/ 6 h 84" name="T3"/>
                <a:gd fmla="*/ 48 w 141" name="T4"/>
                <a:gd fmla="*/ 2 h 84" name="T5"/>
                <a:gd fmla="*/ 13 w 141" name="T6"/>
                <a:gd fmla="*/ 25 h 84" name="T7"/>
                <a:gd fmla="*/ 1 w 141" name="T8"/>
                <a:gd fmla="*/ 35 h 84" name="T9"/>
                <a:gd fmla="*/ 2 w 141" name="T10"/>
                <a:gd fmla="*/ 39 h 84" name="T11"/>
                <a:gd fmla="*/ 82 w 141" name="T12"/>
                <a:gd fmla="*/ 65 h 84" name="T13"/>
                <a:gd fmla="*/ 120 w 141" name="T14"/>
                <a:gd fmla="*/ 66 h 84" name="T15"/>
                <a:gd fmla="*/ 85 w 141" name="T16"/>
                <a:gd fmla="*/ 61 h 84" name="T17"/>
                <a:gd fmla="*/ 92 w 141" name="T18"/>
                <a:gd fmla="*/ 57 h 84" name="T19"/>
                <a:gd fmla="*/ 106 w 141" name="T20"/>
                <a:gd fmla="*/ 54 h 84" name="T21"/>
                <a:gd fmla="*/ 89 w 141" name="T22"/>
                <a:gd fmla="*/ 60 h 84" name="T23"/>
                <a:gd fmla="*/ 87 w 141" name="T24"/>
                <a:gd fmla="*/ 56 h 84" name="T25"/>
                <a:gd fmla="*/ 25 w 141" name="T26"/>
                <a:gd fmla="*/ 41 h 84" name="T27"/>
                <a:gd fmla="*/ 11 w 141" name="T28"/>
                <a:gd fmla="*/ 35 h 84" name="T29"/>
                <a:gd fmla="*/ 15 w 141" name="T30"/>
                <a:gd fmla="*/ 31 h 84" name="T31"/>
                <a:gd fmla="*/ 50 w 141" name="T32"/>
                <a:gd fmla="*/ 9 h 84" name="T33"/>
                <a:gd fmla="*/ 46 w 141" name="T34"/>
                <a:gd fmla="*/ 5 h 84" name="T35"/>
                <a:gd fmla="*/ 44 w 141" name="T36"/>
                <a:gd fmla="*/ 9 h 84" name="T37"/>
                <a:gd fmla="*/ 50 w 141" name="T38"/>
                <a:gd fmla="*/ 10 h 8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84" w="141">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10">
              <a:extLst>
                <a:ext uri="{FF2B5EF4-FFF2-40B4-BE49-F238E27FC236}">
                  <a16:creationId xmlns:a16="http://schemas.microsoft.com/office/drawing/2014/main" id="{6EFD52DB-9C7C-4BAF-A8CC-9F5F0523F3D4}"/>
                </a:ext>
              </a:extLst>
            </p:cNvPr>
            <p:cNvSpPr/>
            <p:nvPr/>
          </p:nvSpPr>
          <p:spPr bwMode="auto">
            <a:xfrm>
              <a:off x="2347" y="2227"/>
              <a:ext cx="496" cy="267"/>
            </a:xfrm>
            <a:custGeom>
              <a:gdLst>
                <a:gd fmla="*/ 14 w 117" name="T0"/>
                <a:gd fmla="*/ 9 h 63" name="T1"/>
                <a:gd fmla="*/ 14 w 117" name="T2"/>
                <a:gd fmla="*/ 5 h 63" name="T3"/>
                <a:gd fmla="*/ 7 w 117" name="T4"/>
                <a:gd fmla="*/ 8 h 63" name="T5"/>
                <a:gd fmla="*/ 16 w 117" name="T6"/>
                <a:gd fmla="*/ 42 h 63" name="T7"/>
                <a:gd fmla="*/ 80 w 117" name="T8"/>
                <a:gd fmla="*/ 55 h 63" name="T9"/>
                <a:gd fmla="*/ 82 w 117" name="T10"/>
                <a:gd fmla="*/ 48 h 63" name="T11"/>
                <a:gd fmla="*/ 80 w 117" name="T12"/>
                <a:gd fmla="*/ 48 h 63" name="T13"/>
                <a:gd fmla="*/ 77 w 117" name="T14"/>
                <a:gd fmla="*/ 55 h 63" name="T15"/>
                <a:gd fmla="*/ 116 w 117" name="T16"/>
                <a:gd fmla="*/ 43 h 63" name="T17"/>
                <a:gd fmla="*/ 116 w 117" name="T18"/>
                <a:gd fmla="*/ 40 h 63" name="T19"/>
                <a:gd fmla="*/ 76 w 117" name="T20"/>
                <a:gd fmla="*/ 48 h 63" name="T21"/>
                <a:gd fmla="*/ 109 w 117" name="T22"/>
                <a:gd fmla="*/ 51 h 63" name="T23"/>
                <a:gd fmla="*/ 109 w 117" name="T24"/>
                <a:gd fmla="*/ 44 h 63" name="T25"/>
                <a:gd fmla="*/ 102 w 117" name="T26"/>
                <a:gd fmla="*/ 46 h 63" name="T27"/>
                <a:gd fmla="*/ 91 w 117" name="T28"/>
                <a:gd fmla="*/ 48 h 63" name="T29"/>
                <a:gd fmla="*/ 91 w 117" name="T30"/>
                <a:gd fmla="*/ 45 h 63" name="T31"/>
                <a:gd fmla="*/ 82 w 117" name="T32"/>
                <a:gd fmla="*/ 48 h 63" name="T33"/>
                <a:gd fmla="*/ 79 w 117" name="T34"/>
                <a:gd fmla="*/ 55 h 63" name="T35"/>
                <a:gd fmla="*/ 80 w 117" name="T36"/>
                <a:gd fmla="*/ 55 h 63" name="T37"/>
                <a:gd fmla="*/ 82 w 117" name="T38"/>
                <a:gd fmla="*/ 48 h 63" name="T39"/>
                <a:gd fmla="*/ 35 w 117" name="T40"/>
                <a:gd fmla="*/ 40 h 63" name="T41"/>
                <a:gd fmla="*/ 12 w 117" name="T42"/>
                <a:gd fmla="*/ 23 h 63" name="T43"/>
                <a:gd fmla="*/ 14 w 117" name="T44"/>
                <a:gd fmla="*/ 5 h 63" name="T45"/>
                <a:gd fmla="*/ 7 w 117" name="T46"/>
                <a:gd fmla="*/ 8 h 63" name="T47"/>
                <a:gd fmla="*/ 7 w 117" name="T48"/>
                <a:gd fmla="*/ 12 h 63" name="T49"/>
                <a:gd fmla="*/ 14 w 117" name="T50"/>
                <a:gd fmla="*/ 9 h 6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2" w="117">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1">
              <a:extLst>
                <a:ext uri="{FF2B5EF4-FFF2-40B4-BE49-F238E27FC236}">
                  <a16:creationId xmlns:a16="http://schemas.microsoft.com/office/drawing/2014/main" id="{8CB6F9BB-6F10-4F3C-8EB1-FE39ED9112E2}"/>
                </a:ext>
              </a:extLst>
            </p:cNvPr>
            <p:cNvSpPr/>
            <p:nvPr/>
          </p:nvSpPr>
          <p:spPr bwMode="auto">
            <a:xfrm>
              <a:off x="2665" y="1808"/>
              <a:ext cx="55" cy="60"/>
            </a:xfrm>
            <a:custGeom>
              <a:gdLst>
                <a:gd fmla="*/ 8 w 13" name="T0"/>
                <a:gd fmla="*/ 3 h 14" name="T1"/>
                <a:gd fmla="*/ 1 w 13" name="T2"/>
                <a:gd fmla="*/ 8 h 14" name="T3"/>
                <a:gd fmla="*/ 4 w 13" name="T4"/>
                <a:gd fmla="*/ 12 h 14" name="T5"/>
                <a:gd fmla="*/ 9 w 13" name="T6"/>
                <a:gd fmla="*/ 4 h 14" name="T7"/>
                <a:gd fmla="*/ 7 w 13" name="T8"/>
                <a:gd fmla="*/ 2 h 14" name="T9"/>
                <a:gd fmla="*/ 0 w 13" name="T10"/>
                <a:gd fmla="*/ 11 h 14" name="T11"/>
                <a:gd fmla="*/ 5 w 13" name="T12"/>
                <a:gd fmla="*/ 12 h 14" name="T13"/>
                <a:gd fmla="*/ 9 w 13" name="T14"/>
                <a:gd fmla="*/ 5 h 14" name="T15"/>
                <a:gd fmla="*/ 3 w 13" name="T16"/>
                <a:gd fmla="*/ 6 h 14" name="T17"/>
                <a:gd fmla="*/ 2 w 13" name="T18"/>
                <a:gd fmla="*/ 7 h 14" name="T19"/>
                <a:gd fmla="*/ 7 w 13" name="T20"/>
                <a:gd fmla="*/ 8 h 14" name="T21"/>
                <a:gd fmla="*/ 7 w 13" name="T22"/>
                <a:gd fmla="*/ 9 h 14" name="T23"/>
                <a:gd fmla="*/ 5 w 13" name="T24"/>
                <a:gd fmla="*/ 9 h 14" name="T25"/>
                <a:gd fmla="*/ 3 w 13" name="T26"/>
                <a:gd fmla="*/ 7 h 14" name="T27"/>
                <a:gd fmla="*/ 3 w 13" name="T28"/>
                <a:gd fmla="*/ 7 h 14" name="T29"/>
                <a:gd fmla="*/ 4 w 13" name="T30"/>
                <a:gd fmla="*/ 5 h 14" name="T31"/>
                <a:gd fmla="*/ 4 w 13" name="T32"/>
                <a:gd fmla="*/ 5 h 14" name="T33"/>
                <a:gd fmla="*/ 6 w 13" name="T34"/>
                <a:gd fmla="*/ 4 h 14" name="T35"/>
                <a:gd fmla="*/ 5 w 13" name="T36"/>
                <a:gd fmla="*/ 4 h 14" name="T37"/>
                <a:gd fmla="*/ 8 w 13" name="T38"/>
                <a:gd fmla="*/ 8 h 14" name="T39"/>
                <a:gd fmla="*/ 8 w 13" name="T40"/>
                <a:gd fmla="*/ 8 h 14" name="T41"/>
                <a:gd fmla="*/ 7 w 13" name="T42"/>
                <a:gd fmla="*/ 10 h 14" name="T43"/>
                <a:gd fmla="*/ 7 w 13" name="T44"/>
                <a:gd fmla="*/ 10 h 14" name="T45"/>
                <a:gd fmla="*/ 5 w 13" name="T46"/>
                <a:gd fmla="*/ 11 h 14" name="T47"/>
                <a:gd fmla="*/ 7 w 13" name="T48"/>
                <a:gd fmla="*/ 10 h 14" name="T49"/>
                <a:gd fmla="*/ 8 w 13" name="T50"/>
                <a:gd fmla="*/ 3 h 1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 w="13">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2">
              <a:extLst>
                <a:ext uri="{FF2B5EF4-FFF2-40B4-BE49-F238E27FC236}">
                  <a16:creationId xmlns:a16="http://schemas.microsoft.com/office/drawing/2014/main" id="{75273170-3D68-4D25-9BCC-8CEFCCB5BA8D}"/>
                </a:ext>
              </a:extLst>
            </p:cNvPr>
            <p:cNvSpPr/>
            <p:nvPr/>
          </p:nvSpPr>
          <p:spPr bwMode="auto">
            <a:xfrm>
              <a:off x="2648" y="1770"/>
              <a:ext cx="144" cy="195"/>
            </a:xfrm>
            <a:custGeom>
              <a:gdLst>
                <a:gd fmla="*/ 7 w 34" name="T0"/>
                <a:gd fmla="*/ 39 h 46" name="T1"/>
                <a:gd fmla="*/ 7 w 34" name="T2"/>
                <a:gd fmla="*/ 37 h 46" name="T3"/>
                <a:gd fmla="*/ 3 w 34" name="T4"/>
                <a:gd fmla="*/ 42 h 46" name="T5"/>
                <a:gd fmla="*/ 12 w 34" name="T6"/>
                <a:gd fmla="*/ 38 h 46" name="T7"/>
                <a:gd fmla="*/ 18 w 34" name="T8"/>
                <a:gd fmla="*/ 32 h 46" name="T9"/>
                <a:gd fmla="*/ 25 w 34" name="T10"/>
                <a:gd fmla="*/ 26 h 46" name="T11"/>
                <a:gd fmla="*/ 33 w 34" name="T12"/>
                <a:gd fmla="*/ 13 h 46" name="T13"/>
                <a:gd fmla="*/ 30 w 34" name="T14"/>
                <a:gd fmla="*/ 4 h 46" name="T15"/>
                <a:gd fmla="*/ 24 w 34" name="T16"/>
                <a:gd fmla="*/ 9 h 46" name="T17"/>
                <a:gd fmla="*/ 25 w 34" name="T18"/>
                <a:gd fmla="*/ 15 h 46" name="T19"/>
                <a:gd fmla="*/ 20 w 34" name="T20"/>
                <a:gd fmla="*/ 22 h 46" name="T21"/>
                <a:gd fmla="*/ 4 w 34" name="T22"/>
                <a:gd fmla="*/ 35 h 46" name="T23"/>
                <a:gd fmla="*/ 0 w 34" name="T24"/>
                <a:gd fmla="*/ 40 h 46" name="T25"/>
                <a:gd fmla="*/ 0 w 34" name="T26"/>
                <a:gd fmla="*/ 41 h 46" name="T27"/>
                <a:gd fmla="*/ 7 w 34" name="T28"/>
                <a:gd fmla="*/ 39 h 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6" w="34">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3">
              <a:extLst>
                <a:ext uri="{FF2B5EF4-FFF2-40B4-BE49-F238E27FC236}">
                  <a16:creationId xmlns:a16="http://schemas.microsoft.com/office/drawing/2014/main" id="{350C9C20-6DD6-4E83-8B3B-1AF0AB055052}"/>
                </a:ext>
              </a:extLst>
            </p:cNvPr>
            <p:cNvSpPr/>
            <p:nvPr/>
          </p:nvSpPr>
          <p:spPr bwMode="auto">
            <a:xfrm>
              <a:off x="2466" y="1635"/>
              <a:ext cx="182" cy="114"/>
            </a:xfrm>
            <a:custGeom>
              <a:gdLst>
                <a:gd fmla="*/ 3 w 43" name="T0"/>
                <a:gd fmla="*/ 23 h 27" name="T1"/>
                <a:gd fmla="*/ 21 w 43" name="T2"/>
                <a:gd fmla="*/ 22 h 27" name="T3"/>
                <a:gd fmla="*/ 31 w 43" name="T4"/>
                <a:gd fmla="*/ 18 h 27" name="T5"/>
                <a:gd fmla="*/ 41 w 43" name="T6"/>
                <a:gd fmla="*/ 8 h 27" name="T7"/>
                <a:gd fmla="*/ 36 w 43" name="T8"/>
                <a:gd fmla="*/ 5 h 27" name="T9"/>
                <a:gd fmla="*/ 21 w 43" name="T10"/>
                <a:gd fmla="*/ 15 h 27" name="T11"/>
                <a:gd fmla="*/ 16 w 43" name="T12"/>
                <a:gd fmla="*/ 17 h 27" name="T13"/>
                <a:gd fmla="*/ 7 w 43" name="T14"/>
                <a:gd fmla="*/ 16 h 27" name="T15"/>
                <a:gd fmla="*/ 3 w 43" name="T16"/>
                <a:gd fmla="*/ 23 h 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7" w="43">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14">
              <a:extLst>
                <a:ext uri="{FF2B5EF4-FFF2-40B4-BE49-F238E27FC236}">
                  <a16:creationId xmlns:a16="http://schemas.microsoft.com/office/drawing/2014/main" id="{77405DD8-B175-4B43-B162-A5A9DECB8317}"/>
                </a:ext>
              </a:extLst>
            </p:cNvPr>
            <p:cNvSpPr/>
            <p:nvPr/>
          </p:nvSpPr>
          <p:spPr bwMode="auto">
            <a:xfrm>
              <a:off x="2330" y="1580"/>
              <a:ext cx="127" cy="63"/>
            </a:xfrm>
            <a:custGeom>
              <a:gdLst>
                <a:gd fmla="*/ 25 w 30" name="T0"/>
                <a:gd fmla="*/ 1 h 15" name="T1"/>
                <a:gd fmla="*/ 5 w 30" name="T2"/>
                <a:gd fmla="*/ 8 h 15" name="T3"/>
                <a:gd fmla="*/ 4 w 30" name="T4"/>
                <a:gd fmla="*/ 15 h 15" name="T5"/>
                <a:gd fmla="*/ 6 w 30" name="T6"/>
                <a:gd fmla="*/ 15 h 15" name="T7"/>
                <a:gd fmla="*/ 7 w 30" name="T8"/>
                <a:gd fmla="*/ 8 h 15" name="T9"/>
                <a:gd fmla="*/ 6 w 30" name="T10"/>
                <a:gd fmla="*/ 8 h 15" name="T11"/>
                <a:gd fmla="*/ 5 w 30" name="T12"/>
                <a:gd fmla="*/ 15 h 15" name="T13"/>
                <a:gd fmla="*/ 25 w 30" name="T14"/>
                <a:gd fmla="*/ 8 h 15" name="T15"/>
                <a:gd fmla="*/ 25 w 30" name="T16"/>
                <a:gd fmla="*/ 1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30">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15">
              <a:extLst>
                <a:ext uri="{FF2B5EF4-FFF2-40B4-BE49-F238E27FC236}">
                  <a16:creationId xmlns:a16="http://schemas.microsoft.com/office/drawing/2014/main" id="{31072511-A203-40B7-B064-2A760DC72735}"/>
                </a:ext>
              </a:extLst>
            </p:cNvPr>
            <p:cNvSpPr/>
            <p:nvPr/>
          </p:nvSpPr>
          <p:spPr bwMode="auto">
            <a:xfrm>
              <a:off x="2500" y="1546"/>
              <a:ext cx="102" cy="47"/>
            </a:xfrm>
            <a:custGeom>
              <a:gdLst>
                <a:gd fmla="*/ 7 w 24" name="T0"/>
                <a:gd fmla="*/ 7 h 11" name="T1"/>
                <a:gd fmla="*/ 7 w 24" name="T2"/>
                <a:gd fmla="*/ 7 h 11" name="T3"/>
                <a:gd fmla="*/ 6 w 24" name="T4"/>
                <a:gd fmla="*/ 9 h 11" name="T5"/>
                <a:gd fmla="*/ 6 w 24" name="T6"/>
                <a:gd fmla="*/ 10 h 11" name="T7"/>
                <a:gd fmla="*/ 11 w 24" name="T8"/>
                <a:gd fmla="*/ 10 h 11" name="T9"/>
                <a:gd fmla="*/ 20 w 24" name="T10"/>
                <a:gd fmla="*/ 8 h 11" name="T11"/>
                <a:gd fmla="*/ 20 w 24" name="T12"/>
                <a:gd fmla="*/ 1 h 11" name="T13"/>
                <a:gd fmla="*/ 7 w 24" name="T14"/>
                <a:gd fmla="*/ 2 h 11" name="T15"/>
                <a:gd fmla="*/ 0 w 24" name="T16"/>
                <a:gd fmla="*/ 8 h 11" name="T17"/>
                <a:gd fmla="*/ 3 w 24" name="T18"/>
                <a:gd fmla="*/ 11 h 11" name="T19"/>
                <a:gd fmla="*/ 7 w 24" name="T20"/>
                <a:gd fmla="*/ 7 h 1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1" w="24">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6">
              <a:extLst>
                <a:ext uri="{FF2B5EF4-FFF2-40B4-BE49-F238E27FC236}">
                  <a16:creationId xmlns:a16="http://schemas.microsoft.com/office/drawing/2014/main" id="{BEE57299-03CC-451E-BF86-A61CEB7F6967}"/>
                </a:ext>
              </a:extLst>
            </p:cNvPr>
            <p:cNvSpPr/>
            <p:nvPr/>
          </p:nvSpPr>
          <p:spPr bwMode="auto">
            <a:xfrm>
              <a:off x="1613" y="2430"/>
              <a:ext cx="106" cy="165"/>
            </a:xfrm>
            <a:custGeom>
              <a:gdLst>
                <a:gd fmla="*/ 20 w 25" name="T0"/>
                <a:gd fmla="*/ 0 h 39" name="T1"/>
                <a:gd fmla="*/ 8 w 25" name="T2"/>
                <a:gd fmla="*/ 36 h 39" name="T3"/>
                <a:gd fmla="*/ 14 w 25" name="T4"/>
                <a:gd fmla="*/ 30 h 39" name="T5"/>
                <a:gd fmla="*/ 19 w 25" name="T6"/>
                <a:gd fmla="*/ 7 h 39" name="T7"/>
                <a:gd fmla="*/ 20 w 25" name="T8"/>
                <a:gd fmla="*/ 0 h 39" name="T9"/>
              </a:gdLst>
              <a:cxnLst>
                <a:cxn ang="0">
                  <a:pos x="T0" y="T1"/>
                </a:cxn>
                <a:cxn ang="0">
                  <a:pos x="T2" y="T3"/>
                </a:cxn>
                <a:cxn ang="0">
                  <a:pos x="T4" y="T5"/>
                </a:cxn>
                <a:cxn ang="0">
                  <a:pos x="T6" y="T7"/>
                </a:cxn>
                <a:cxn ang="0">
                  <a:pos x="T8" y="T9"/>
                </a:cxn>
              </a:cxnLst>
              <a:rect b="b" l="0" r="r" t="0"/>
              <a:pathLst>
                <a:path h="39" w="25">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7">
              <a:extLst>
                <a:ext uri="{FF2B5EF4-FFF2-40B4-BE49-F238E27FC236}">
                  <a16:creationId xmlns:a16="http://schemas.microsoft.com/office/drawing/2014/main" id="{62387C69-38FB-449C-A4FE-202685FF145C}"/>
                </a:ext>
              </a:extLst>
            </p:cNvPr>
            <p:cNvSpPr/>
            <p:nvPr/>
          </p:nvSpPr>
          <p:spPr bwMode="auto">
            <a:xfrm>
              <a:off x="1558" y="2418"/>
              <a:ext cx="60" cy="156"/>
            </a:xfrm>
            <a:custGeom>
              <a:gdLst>
                <a:gd fmla="*/ 6 w 14" name="T0"/>
                <a:gd fmla="*/ 6 h 37" name="T1"/>
                <a:gd fmla="*/ 4 w 14" name="T2"/>
                <a:gd fmla="*/ 11 h 37" name="T3"/>
                <a:gd fmla="*/ 2 w 14" name="T4"/>
                <a:gd fmla="*/ 18 h 37" name="T5"/>
                <a:gd fmla="*/ 0 w 14" name="T6"/>
                <a:gd fmla="*/ 32 h 37" name="T7"/>
                <a:gd fmla="*/ 6 w 14" name="T8"/>
                <a:gd fmla="*/ 30 h 37" name="T9"/>
                <a:gd fmla="*/ 7 w 14" name="T10"/>
                <a:gd fmla="*/ 21 h 37" name="T11"/>
                <a:gd fmla="*/ 10 w 14" name="T12"/>
                <a:gd fmla="*/ 15 h 37" name="T13"/>
                <a:gd fmla="*/ 10 w 14" name="T14"/>
                <a:gd fmla="*/ 12 h 37" name="T15"/>
                <a:gd fmla="*/ 11 w 14" name="T16"/>
                <a:gd fmla="*/ 10 h 37" name="T17"/>
                <a:gd fmla="*/ 13 w 14" name="T18"/>
                <a:gd fmla="*/ 5 h 37" name="T19"/>
                <a:gd fmla="*/ 6 w 14" name="T20"/>
                <a:gd fmla="*/ 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14">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Freeform 21">
            <a:extLst>
              <a:ext uri="{FF2B5EF4-FFF2-40B4-BE49-F238E27FC236}">
                <a16:creationId xmlns:a16="http://schemas.microsoft.com/office/drawing/2014/main" id="{C816BAED-4242-4A18-8032-88D63D07BB33}"/>
              </a:ext>
            </a:extLst>
          </p:cNvPr>
          <p:cNvSpPr/>
          <p:nvPr/>
        </p:nvSpPr>
        <p:spPr bwMode="auto">
          <a:xfrm>
            <a:off x="3766220" y="3959436"/>
            <a:ext cx="5506640" cy="265928"/>
          </a:xfrm>
          <a:custGeom>
            <a:gdLst>
              <a:gd fmla="*/ 3 w 764" name="T0"/>
              <a:gd fmla="*/ 1 h 70" name="T1"/>
              <a:gd fmla="*/ 0 w 764" name="T2"/>
              <a:gd fmla="*/ 4 h 70" name="T3"/>
              <a:gd fmla="*/ 3 w 764" name="T4"/>
              <a:gd fmla="*/ 8 h 70" name="T5"/>
              <a:gd fmla="*/ 183 w 764" name="T6"/>
              <a:gd fmla="*/ 7 h 70" name="T7"/>
              <a:gd fmla="*/ 625 w 764" name="T8"/>
              <a:gd fmla="*/ 9 h 70" name="T9"/>
              <a:gd fmla="*/ 638 w 764" name="T10"/>
              <a:gd fmla="*/ 9 h 70" name="T11"/>
              <a:gd fmla="*/ 517 w 764" name="T12"/>
              <a:gd fmla="*/ 13 h 70" name="T13"/>
              <a:gd fmla="*/ 241 w 764" name="T14"/>
              <a:gd fmla="*/ 22 h 70" name="T15"/>
              <a:gd fmla="*/ 47 w 764" name="T16"/>
              <a:gd fmla="*/ 33 h 70" name="T17"/>
              <a:gd fmla="*/ 47 w 764" name="T18"/>
              <a:gd fmla="*/ 39 h 70" name="T19"/>
              <a:gd fmla="*/ 215 w 764" name="T20"/>
              <a:gd fmla="*/ 33 h 70" name="T21"/>
              <a:gd fmla="*/ 539 w 764" name="T22"/>
              <a:gd fmla="*/ 40 h 70" name="T23"/>
              <a:gd fmla="*/ 530 w 764" name="T24"/>
              <a:gd fmla="*/ 40 h 70" name="T25"/>
              <a:gd fmla="*/ 236 w 764" name="T26"/>
              <a:gd fmla="*/ 60 h 70" name="T27"/>
              <a:gd fmla="*/ 217 w 764" name="T28"/>
              <a:gd fmla="*/ 63 h 70" name="T29"/>
              <a:gd fmla="*/ 215 w 764" name="T30"/>
              <a:gd fmla="*/ 67 h 70" name="T31"/>
              <a:gd fmla="*/ 218 w 764" name="T32"/>
              <a:gd fmla="*/ 70 h 70" name="T33"/>
              <a:gd fmla="*/ 237 w 764" name="T34"/>
              <a:gd fmla="*/ 67 h 70" name="T35"/>
              <a:gd fmla="*/ 530 w 764" name="T36"/>
              <a:gd fmla="*/ 47 h 70" name="T37"/>
              <a:gd fmla="*/ 575 w 764" name="T38"/>
              <a:gd fmla="*/ 47 h 70" name="T39"/>
              <a:gd fmla="*/ 575 w 764" name="T40"/>
              <a:gd fmla="*/ 41 h 70" name="T41"/>
              <a:gd fmla="*/ 573 w 764" name="T42"/>
              <a:gd fmla="*/ 40 h 70" name="T43"/>
              <a:gd fmla="*/ 560 w 764" name="T44"/>
              <a:gd fmla="*/ 37 h 70" name="T45"/>
              <a:gd fmla="*/ 321 w 764" name="T46"/>
              <a:gd fmla="*/ 22 h 70" name="T47"/>
              <a:gd fmla="*/ 517 w 764" name="T48"/>
              <a:gd fmla="*/ 19 h 70" name="T49"/>
              <a:gd fmla="*/ 668 w 764" name="T50"/>
              <a:gd fmla="*/ 14 h 70" name="T51"/>
              <a:gd fmla="*/ 761 w 764" name="T52"/>
              <a:gd fmla="*/ 8 h 70" name="T53"/>
              <a:gd fmla="*/ 763 w 764" name="T54"/>
              <a:gd fmla="*/ 7 h 70" name="T55"/>
              <a:gd fmla="*/ 763 w 764" name="T56"/>
              <a:gd fmla="*/ 2 h 70" name="T57"/>
              <a:gd fmla="*/ 763 w 764" name="T58"/>
              <a:gd fmla="*/ 2 h 70" name="T59"/>
              <a:gd fmla="*/ 759 w 764" name="T60"/>
              <a:gd fmla="*/ 2 h 70" name="T61"/>
              <a:gd fmla="*/ 759 w 764" name="T62"/>
              <a:gd fmla="*/ 2 h 70" name="T63"/>
              <a:gd fmla="*/ 759 w 764" name="T64"/>
              <a:gd fmla="*/ 2 h 70" name="T65"/>
              <a:gd fmla="*/ 682 w 764" name="T66"/>
              <a:gd fmla="*/ 2 h 70" name="T67"/>
              <a:gd fmla="*/ 625 w 764" name="T68"/>
              <a:gd fmla="*/ 2 h 70" name="T69"/>
              <a:gd fmla="*/ 183 w 764" name="T70"/>
              <a:gd fmla="*/ 1 h 70" name="T71"/>
              <a:gd fmla="*/ 3 w 764" name="T72"/>
              <a:gd fmla="*/ 1 h 7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0" w="764">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anchor="t" anchorCtr="0" bIns="34290" compatLnSpc="1" lIns="68580" numCol="1" rIns="68580" tIns="34290" vert="horz" wrap="square">
            <a:prstTxWarp prst="textNoShape">
              <a:avLst/>
            </a:prstTxWarp>
          </a:bodyPr>
          <a:lstStyle/>
          <a:p>
            <a:endParaRPr altLang="en-US" lang="zh-CN"/>
          </a:p>
        </p:txBody>
      </p:sp>
    </p:spTree>
    <p:extLst>
      <p:ext uri="{BB962C8B-B14F-4D97-AF65-F5344CB8AC3E}">
        <p14:creationId val="2891806529"/>
      </p:ext>
    </p:extLst>
  </p:cSld>
  <p:clrMapOvr>
    <a:masterClrMapping/>
  </p:clrMapOvr>
  <mc:AlternateContent>
    <mc:Choice Requires="p14">
      <p:transition advClick="0" p14:dur="1250" spd="slow">
        <p:split orient="vert"/>
      </p:transition>
    </mc:Choice>
    <mc:Fallback>
      <p:transition advClick="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slide(fromBottom)"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41" presetSubtype="0">
                                  <p:stCondLst>
                                    <p:cond delay="0"/>
                                  </p:stCondLst>
                                  <p:iterate type="lt">
                                    <p:tmPct val="10000"/>
                                  </p:iterate>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2"/>
                                        <p:tgtEl>
                                          <p:spTgt spid="23"/>
                                        </p:tgtEl>
                                        <p:attrNameLst>
                                          <p:attrName>ppt_y</p:attrName>
                                        </p:attrNameLst>
                                      </p:cBhvr>
                                      <p:tavLst>
                                        <p:tav tm="0">
                                          <p:val>
                                            <p:strVal val="#ppt_y"/>
                                          </p:val>
                                        </p:tav>
                                        <p:tav tm="100000">
                                          <p:val>
                                            <p:strVal val="#ppt_y"/>
                                          </p:val>
                                        </p:tav>
                                      </p:tavLst>
                                    </p:anim>
                                    <p:anim calcmode="lin" valueType="num">
                                      <p:cBhvr>
                                        <p:cTn dur="500" fill="hold" id="1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5" tmFilter="0,0; .5, 1; 1, 1"/>
                                        <p:tgtEl>
                                          <p:spTgt spid="23"/>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par>
                                <p:cTn fill="hold" grpId="0" id="24" nodeType="withEffect" presetClass="entr" presetID="10" presetSubtype="0">
                                  <p:stCondLst>
                                    <p:cond delay="6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39"/>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0"/>
</p:tagLst>
</file>

<file path=ppt/tags/tag6.xml><?xml version="1.0" encoding="utf-8"?>
<p:tagLst xmlns:p="http://schemas.openxmlformats.org/presentationml/2006/main">
  <p:tag name="PA" val="v3.0.0"/>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自定义 9">
      <a:dk1>
        <a:sysClr val="windowText" lastClr="000000"/>
      </a:dk1>
      <a:lt1>
        <a:sysClr val="window" lastClr="FFFFFF"/>
      </a:lt1>
      <a:dk2>
        <a:srgbClr val="000000"/>
      </a:dk2>
      <a:lt2>
        <a:srgbClr val="F8F8F8"/>
      </a:lt2>
      <a:accent1>
        <a:srgbClr val="5F5F5F"/>
      </a:accent1>
      <a:accent2>
        <a:srgbClr val="4D4D4D"/>
      </a:accent2>
      <a:accent3>
        <a:srgbClr val="5F5F5F"/>
      </a:accent3>
      <a:accent4>
        <a:srgbClr val="969696"/>
      </a:accent4>
      <a:accent5>
        <a:srgbClr val="5F5F5F"/>
      </a:accent5>
      <a:accent6>
        <a:srgbClr val="5F5F5F"/>
      </a:accent6>
      <a:hlink>
        <a:srgbClr val="5F5F5F"/>
      </a:hlink>
      <a:folHlink>
        <a:srgbClr val="919191"/>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164</Paragraphs>
  <Slides>24</Slides>
  <Notes>17</Notes>
  <TotalTime>56</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24</vt:i4>
      </vt:variant>
    </vt:vector>
  </HeadingPairs>
  <TitlesOfParts>
    <vt:vector baseType="lpstr" size="37">
      <vt:lpstr>Arial</vt:lpstr>
      <vt:lpstr>等线 Light</vt:lpstr>
      <vt:lpstr>等线</vt:lpstr>
      <vt:lpstr>Calibri Light</vt:lpstr>
      <vt:lpstr>Calibri</vt:lpstr>
      <vt:lpstr>微软雅黑</vt:lpstr>
      <vt:lpstr>方正静蕾简体</vt:lpstr>
      <vt:lpstr>华文细黑</vt:lpstr>
      <vt:lpstr>宋体</vt:lpstr>
      <vt:lpstr>DFPShaoNvW5-GB</vt:lpstr>
      <vt:lpstr>Cooper Std Black</vt:lpstr>
      <vt:lpstr>落落补 汤圆</vt:lpstr>
      <vt:lpstr>千图海量PPT模板www.58pic.com​​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2018-05-02T06:43:07Z</dcterms:created>
  <cp:lastModifiedBy>优品PPT</cp:lastModifiedBy>
  <dcterms:modified xsi:type="dcterms:W3CDTF">2021-08-20T10:52:33Z</dcterms:modified>
  <cp:revision>17</cp:revision>
  <dc:title>PowerPoint 演示文稿</dc:title>
</cp:coreProperties>
</file>