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3"/>
  </p:notesMasterIdLst>
  <p:sldIdLst>
    <p:sldId id="256" r:id="rId4"/>
    <p:sldId id="257" r:id="rId5"/>
    <p:sldId id="272" r:id="rId6"/>
    <p:sldId id="258" r:id="rId7"/>
    <p:sldId id="259" r:id="rId8"/>
    <p:sldId id="260" r:id="rId9"/>
    <p:sldId id="274" r:id="rId10"/>
    <p:sldId id="261" r:id="rId11"/>
    <p:sldId id="262" r:id="rId12"/>
    <p:sldId id="263" r:id="rId13"/>
    <p:sldId id="275" r:id="rId14"/>
    <p:sldId id="264" r:id="rId15"/>
    <p:sldId id="265" r:id="rId16"/>
    <p:sldId id="266" r:id="rId17"/>
    <p:sldId id="276" r:id="rId18"/>
    <p:sldId id="267" r:id="rId19"/>
    <p:sldId id="268" r:id="rId20"/>
    <p:sldId id="269" r:id="rId21"/>
    <p:sldId id="270" r:id="rId22"/>
    <p:sldId id="271" r:id="rId23"/>
    <p:sldId id="277" r:id="rId24"/>
  </p:sldIdLst>
  <p:sldSz cx="9144000" cy="5143500" type="screen16x9"/>
  <p:notesSz cx="6858000" cy="9144000"/>
  <p:custDataLst>
    <p:tags r:id="rId2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5">
          <p15:clr>
            <a:srgbClr val="A4A3A4"/>
          </p15:clr>
        </p15:guide>
        <p15:guide id="2" pos="2907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59" autoAdjust="0"/>
    <p:restoredTop sz="94575" autoAdjust="0"/>
  </p:normalViewPr>
  <p:slideViewPr>
    <p:cSldViewPr snapToGrid="0">
      <p:cViewPr varScale="1">
        <p:scale>
          <a:sx n="110" d="100"/>
          <a:sy n="110" d="100"/>
        </p:scale>
        <p:origin x="582" y="108"/>
      </p:cViewPr>
      <p:guideLst>
        <p:guide orient="horz" pos="1575"/>
        <p:guide pos="29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tags/tag1.xml" Type="http://schemas.openxmlformats.org/officeDocument/2006/relationships/tags"/><Relationship Id="rId26" Target="presProps.xml" Type="http://schemas.openxmlformats.org/officeDocument/2006/relationships/presProps"/><Relationship Id="rId27" Target="viewProps.xml" Type="http://schemas.openxmlformats.org/officeDocument/2006/relationships/viewProps"/><Relationship Id="rId28" Target="theme/theme1.xml" Type="http://schemas.openxmlformats.org/officeDocument/2006/relationships/theme"/><Relationship Id="rId29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DE7DC-911C-4D56-9C0F-6E17AD5D698A}" type="datetimeFigureOut">
              <a:rPr lang="zh-CN" altLang="en-US" smtClean="0"/>
              <a:t>2018/5/29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71F3D-7E81-41E9-BDE6-78B3CA38B0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9321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wipe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wipe/>
  </p:transition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wipe/>
  </p:transition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86504806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41167438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6158695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89299292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8636486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71079191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29748588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599071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wipe/>
  </p:transition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34539725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07064316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9244801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wipe/>
  </p:transition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wipe/>
  </p:transition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wipe/>
  </p:transition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wipe/>
  </p:transition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wipe/>
  </p:transition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wipe/>
  </p:transition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2018/5/29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wipe/>
  </p:transition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pattFill prst="narHorz">
          <a:fgClr>
            <a:schemeClr val="tx1">
              <a:lumMod val="85000"/>
              <a:lumOff val="15000"/>
            </a:schemeClr>
          </a:fgClr>
          <a:bgClr>
            <a:srgbClr val="2D2D2D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2018/5/29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3000">
    <p:wipe/>
  </p:transition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3564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http://www.yanj.cn/" TargetMode="External" Type="http://schemas.openxmlformats.org/officeDocument/2006/relationships/hyperlink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jpeg" Type="http://schemas.openxmlformats.org/officeDocument/2006/relationships/image"/><Relationship Id="rId3" Target="../media/image3.jpeg" Type="http://schemas.openxmlformats.org/officeDocument/2006/relationships/image"/><Relationship Id="rId4" Target="../media/image4.jpeg" Type="http://schemas.openxmlformats.org/officeDocument/2006/relationships/image"/><Relationship Id="rId5" Target="http://www.yanj.cn/" TargetMode="External" Type="http://schemas.openxmlformats.org/officeDocument/2006/relationships/hyperlink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http://www.yanj.cn/" TargetMode="External" Type="http://schemas.openxmlformats.org/officeDocument/2006/relationships/hyperlink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http://www.yanj.cn/" TargetMode="External" Type="http://schemas.openxmlformats.org/officeDocument/2006/relationships/hyperlink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5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http://www.yanj.cn/" TargetMode="External" Type="http://schemas.openxmlformats.org/officeDocument/2006/relationships/hyperlink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/>
          <p:cNvGrpSpPr/>
          <p:nvPr/>
        </p:nvGrpSpPr>
        <p:grpSpPr>
          <a:xfrm>
            <a:off x="169621" y="1131590"/>
            <a:ext cx="1800200" cy="1282780"/>
            <a:chOff x="1862030" y="1491630"/>
            <a:chExt cx="1809869" cy="1289670"/>
          </a:xfrm>
        </p:grpSpPr>
        <p:sp>
          <p:nvSpPr>
            <p:cNvPr id="8" name="椭圆 7"/>
            <p:cNvSpPr/>
            <p:nvPr/>
          </p:nvSpPr>
          <p:spPr>
            <a:xfrm>
              <a:off x="1862030" y="1491630"/>
              <a:ext cx="1809869" cy="1148700"/>
            </a:xfrm>
            <a:custGeom>
              <a:gdLst>
                <a:gd fmla="*/ 909769 w 1809869" name="connsiteX0"/>
                <a:gd fmla="*/ 1080120 h 1148700" name="connsiteY0"/>
                <a:gd fmla="*/ 462069 w 1809869" name="connsiteX1"/>
                <a:gd fmla="*/ 1003920 h 1148700" name="connsiteY1"/>
                <a:gd fmla="*/ 9669 w 1809869" name="connsiteX2"/>
                <a:gd fmla="*/ 540060 h 1148700" name="connsiteY2"/>
                <a:gd fmla="*/ 909769 w 1809869" name="connsiteX3"/>
                <a:gd fmla="*/ 0 h 1148700" name="connsiteY3"/>
                <a:gd fmla="*/ 1809869 w 1809869" name="connsiteX4"/>
                <a:gd fmla="*/ 540060 h 1148700" name="connsiteY4"/>
                <a:gd fmla="*/ 1001209 w 1809869" name="connsiteX5"/>
                <a:gd fmla="*/ 1148700 h 114870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148700" w="1809868">
                  <a:moveTo>
                    <a:pt x="909769" y="1080120"/>
                  </a:moveTo>
                  <a:cubicBezTo>
                    <a:pt x="835152" y="1067420"/>
                    <a:pt x="612086" y="1093930"/>
                    <a:pt x="462069" y="1003920"/>
                  </a:cubicBezTo>
                  <a:cubicBezTo>
                    <a:pt x="312052" y="913910"/>
                    <a:pt x="-64948" y="707380"/>
                    <a:pt x="9669" y="540060"/>
                  </a:cubicBezTo>
                  <a:cubicBezTo>
                    <a:pt x="84286" y="372740"/>
                    <a:pt x="412657" y="0"/>
                    <a:pt x="909769" y="0"/>
                  </a:cubicBezTo>
                  <a:cubicBezTo>
                    <a:pt x="1406881" y="0"/>
                    <a:pt x="1809869" y="241793"/>
                    <a:pt x="1809869" y="540060"/>
                  </a:cubicBezTo>
                  <a:cubicBezTo>
                    <a:pt x="1809869" y="838327"/>
                    <a:pt x="1406881" y="1057260"/>
                    <a:pt x="1001209" y="1148700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任意多边形 8"/>
            <p:cNvSpPr/>
            <p:nvPr/>
          </p:nvSpPr>
          <p:spPr>
            <a:xfrm>
              <a:off x="2655094" y="2564130"/>
              <a:ext cx="228123" cy="217170"/>
            </a:xfrm>
            <a:custGeom>
              <a:gdLst>
                <a:gd fmla="*/ 0 w 228123" name="connsiteX0"/>
                <a:gd fmla="*/ 0 h 217170" name="connsiteY0"/>
                <a:gd fmla="*/ 149066 w 228123" name="connsiteX1"/>
                <a:gd fmla="*/ 217170 h 217170" name="connsiteY1"/>
                <a:gd fmla="*/ 228123 w 228123" name="connsiteX2"/>
                <a:gd fmla="*/ 62865 h 21717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217170" w="228123">
                  <a:moveTo>
                    <a:pt x="0" y="0"/>
                  </a:moveTo>
                  <a:lnTo>
                    <a:pt x="149066" y="217170"/>
                  </a:lnTo>
                  <a:lnTo>
                    <a:pt x="228123" y="62865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7" name="任意多边形 16"/>
          <p:cNvSpPr/>
          <p:nvPr/>
        </p:nvSpPr>
        <p:spPr>
          <a:xfrm>
            <a:off x="4705350" y="3469234"/>
            <a:ext cx="3295650" cy="96067"/>
          </a:xfrm>
          <a:custGeom>
            <a:gdLst>
              <a:gd fmla="*/ 0 w 3295650" name="connsiteX0"/>
              <a:gd fmla="*/ 38100 h 96067" name="connsiteY0"/>
              <a:gd fmla="*/ 400050 w 3295650" name="connsiteX1"/>
              <a:gd fmla="*/ 95250 h 96067" name="connsiteY1"/>
              <a:gd fmla="*/ 1276350 w 3295650" name="connsiteX2"/>
              <a:gd fmla="*/ 0 h 96067" name="connsiteY2"/>
              <a:gd fmla="*/ 2419350 w 3295650" name="connsiteX3"/>
              <a:gd fmla="*/ 95250 h 96067" name="connsiteY3"/>
              <a:gd fmla="*/ 3295650 w 3295650" name="connsiteX4"/>
              <a:gd fmla="*/ 19050 h 96067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96067" w="3295650">
                <a:moveTo>
                  <a:pt x="0" y="38100"/>
                </a:moveTo>
                <a:cubicBezTo>
                  <a:pt x="93662" y="69850"/>
                  <a:pt x="187325" y="101600"/>
                  <a:pt x="400050" y="95250"/>
                </a:cubicBezTo>
                <a:cubicBezTo>
                  <a:pt x="612775" y="88900"/>
                  <a:pt x="939800" y="0"/>
                  <a:pt x="1276350" y="0"/>
                </a:cubicBezTo>
                <a:cubicBezTo>
                  <a:pt x="1612900" y="0"/>
                  <a:pt x="2082800" y="92075"/>
                  <a:pt x="2419350" y="95250"/>
                </a:cubicBezTo>
                <a:cubicBezTo>
                  <a:pt x="2755900" y="98425"/>
                  <a:pt x="3025775" y="58737"/>
                  <a:pt x="3295650" y="19050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TextBox 1"/>
          <p:cNvSpPr txBox="1"/>
          <p:nvPr/>
        </p:nvSpPr>
        <p:spPr>
          <a:xfrm>
            <a:off x="377" y="2290653"/>
            <a:ext cx="9143623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40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年终总结暨2015年度工作计划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56354" y="2998539"/>
            <a:ext cx="364502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b="1" lang="zh-CN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汇报人:演示之家</a:t>
            </a:r>
          </a:p>
        </p:txBody>
      </p:sp>
      <p:sp>
        <p:nvSpPr>
          <p:cNvPr id="12" name="TextBox 11"/>
          <p:cNvSpPr txBox="1"/>
          <p:nvPr/>
        </p:nvSpPr>
        <p:spPr>
          <a:xfrm rot="21288032">
            <a:off x="353375" y="1410495"/>
            <a:ext cx="1436537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2014</a:t>
            </a:r>
          </a:p>
        </p:txBody>
      </p:sp>
    </p:spTree>
    <p:extLst>
      <p:ext uri="{BB962C8B-B14F-4D97-AF65-F5344CB8AC3E}">
        <p14:creationId val="3880213226"/>
      </p:ext>
    </p:extLst>
  </p:cSld>
  <p:clrMapOvr>
    <a:masterClrMapping/>
  </p:clrMapOvr>
  <p:transition advTm="3000" spd="slow">
    <p:wipe/>
  </p:transition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任意多边形 1"/>
          <p:cNvSpPr/>
          <p:nvPr/>
        </p:nvSpPr>
        <p:spPr>
          <a:xfrm>
            <a:off x="243764" y="2755900"/>
            <a:ext cx="8648716" cy="63500"/>
          </a:xfrm>
          <a:custGeom>
            <a:gdLst>
              <a:gd fmla="*/ 0 w 9156700" name="connsiteX0"/>
              <a:gd fmla="*/ 63500 h 63500" name="connsiteY0"/>
              <a:gd fmla="*/ 5867400 w 9156700" name="connsiteX1"/>
              <a:gd fmla="*/ 50800 h 63500" name="connsiteY1"/>
              <a:gd fmla="*/ 9156700 w 9156700" name="connsiteX2"/>
              <a:gd fmla="*/ 0 h 6350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63500" w="9156700">
                <a:moveTo>
                  <a:pt x="0" y="63500"/>
                </a:moveTo>
                <a:lnTo>
                  <a:pt x="5867400" y="50800"/>
                </a:lnTo>
                <a:lnTo>
                  <a:pt x="9156700" y="0"/>
                </a:lnTo>
              </a:path>
            </a:pathLst>
          </a:custGeom>
          <a:noFill/>
          <a:ln>
            <a:solidFill>
              <a:schemeClr val="bg1"/>
            </a:solidFill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497137" y="2679638"/>
            <a:ext cx="216024" cy="216024"/>
          </a:xfrm>
          <a:custGeom>
            <a:gdLst>
              <a:gd fmla="*/ 254136 w 508272" name="connsiteX0"/>
              <a:gd fmla="*/ 0 h 508272" name="connsiteY0"/>
              <a:gd fmla="*/ 508272 w 508272" name="connsiteX1"/>
              <a:gd fmla="*/ 254136 h 508272" name="connsiteY1"/>
              <a:gd fmla="*/ 254136 w 508272" name="connsiteX2"/>
              <a:gd fmla="*/ 508272 h 508272" name="connsiteY2"/>
              <a:gd fmla="*/ 0 w 508272" name="connsiteX3"/>
              <a:gd fmla="*/ 254136 h 508272" name="connsiteY3"/>
              <a:gd fmla="*/ 345576 w 508272" name="connsiteX4"/>
              <a:gd fmla="*/ 91440 h 50827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508272" w="508272">
                <a:moveTo>
                  <a:pt x="254136" y="0"/>
                </a:moveTo>
                <a:cubicBezTo>
                  <a:pt x="394491" y="0"/>
                  <a:pt x="508272" y="113781"/>
                  <a:pt x="508272" y="254136"/>
                </a:cubicBezTo>
                <a:cubicBezTo>
                  <a:pt x="508272" y="394491"/>
                  <a:pt x="394491" y="508272"/>
                  <a:pt x="254136" y="508272"/>
                </a:cubicBezTo>
                <a:cubicBezTo>
                  <a:pt x="113781" y="508272"/>
                  <a:pt x="0" y="394491"/>
                  <a:pt x="0" y="254136"/>
                </a:cubicBezTo>
                <a:cubicBezTo>
                  <a:pt x="0" y="113781"/>
                  <a:pt x="113781" y="0"/>
                  <a:pt x="345576" y="91440"/>
                </a:cubicBez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1" name="椭圆 7"/>
          <p:cNvSpPr/>
          <p:nvPr/>
        </p:nvSpPr>
        <p:spPr>
          <a:xfrm rot="3929279">
            <a:off x="2116138" y="2708668"/>
            <a:ext cx="216024" cy="216024"/>
          </a:xfrm>
          <a:custGeom>
            <a:gdLst>
              <a:gd fmla="*/ 254136 w 508272" name="connsiteX0"/>
              <a:gd fmla="*/ 0 h 508272" name="connsiteY0"/>
              <a:gd fmla="*/ 508272 w 508272" name="connsiteX1"/>
              <a:gd fmla="*/ 254136 h 508272" name="connsiteY1"/>
              <a:gd fmla="*/ 254136 w 508272" name="connsiteX2"/>
              <a:gd fmla="*/ 508272 h 508272" name="connsiteY2"/>
              <a:gd fmla="*/ 0 w 508272" name="connsiteX3"/>
              <a:gd fmla="*/ 254136 h 508272" name="connsiteY3"/>
              <a:gd fmla="*/ 345576 w 508272" name="connsiteX4"/>
              <a:gd fmla="*/ 91440 h 50827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508272" w="508272">
                <a:moveTo>
                  <a:pt x="254136" y="0"/>
                </a:moveTo>
                <a:cubicBezTo>
                  <a:pt x="394491" y="0"/>
                  <a:pt x="508272" y="113781"/>
                  <a:pt x="508272" y="254136"/>
                </a:cubicBezTo>
                <a:cubicBezTo>
                  <a:pt x="508272" y="394491"/>
                  <a:pt x="394491" y="508272"/>
                  <a:pt x="254136" y="508272"/>
                </a:cubicBezTo>
                <a:cubicBezTo>
                  <a:pt x="113781" y="508272"/>
                  <a:pt x="0" y="394491"/>
                  <a:pt x="0" y="254136"/>
                </a:cubicBezTo>
                <a:cubicBezTo>
                  <a:pt x="0" y="113781"/>
                  <a:pt x="113781" y="0"/>
                  <a:pt x="345576" y="91440"/>
                </a:cubicBez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3" name="椭圆 7"/>
          <p:cNvSpPr/>
          <p:nvPr/>
        </p:nvSpPr>
        <p:spPr>
          <a:xfrm rot="6848678">
            <a:off x="3742981" y="2679638"/>
            <a:ext cx="216024" cy="216024"/>
          </a:xfrm>
          <a:custGeom>
            <a:gdLst>
              <a:gd fmla="*/ 254136 w 508272" name="connsiteX0"/>
              <a:gd fmla="*/ 0 h 508272" name="connsiteY0"/>
              <a:gd fmla="*/ 508272 w 508272" name="connsiteX1"/>
              <a:gd fmla="*/ 254136 h 508272" name="connsiteY1"/>
              <a:gd fmla="*/ 254136 w 508272" name="connsiteX2"/>
              <a:gd fmla="*/ 508272 h 508272" name="connsiteY2"/>
              <a:gd fmla="*/ 0 w 508272" name="connsiteX3"/>
              <a:gd fmla="*/ 254136 h 508272" name="connsiteY3"/>
              <a:gd fmla="*/ 345576 w 508272" name="connsiteX4"/>
              <a:gd fmla="*/ 91440 h 50827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508272" w="508272">
                <a:moveTo>
                  <a:pt x="254136" y="0"/>
                </a:moveTo>
                <a:cubicBezTo>
                  <a:pt x="394491" y="0"/>
                  <a:pt x="508272" y="113781"/>
                  <a:pt x="508272" y="254136"/>
                </a:cubicBezTo>
                <a:cubicBezTo>
                  <a:pt x="508272" y="394491"/>
                  <a:pt x="394491" y="508272"/>
                  <a:pt x="254136" y="508272"/>
                </a:cubicBezTo>
                <a:cubicBezTo>
                  <a:pt x="113781" y="508272"/>
                  <a:pt x="0" y="394491"/>
                  <a:pt x="0" y="254136"/>
                </a:cubicBezTo>
                <a:cubicBezTo>
                  <a:pt x="0" y="113781"/>
                  <a:pt x="113781" y="0"/>
                  <a:pt x="345576" y="91440"/>
                </a:cubicBez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4" name="椭圆 7"/>
          <p:cNvSpPr/>
          <p:nvPr/>
        </p:nvSpPr>
        <p:spPr>
          <a:xfrm>
            <a:off x="5194424" y="2665124"/>
            <a:ext cx="216024" cy="216024"/>
          </a:xfrm>
          <a:custGeom>
            <a:gdLst>
              <a:gd fmla="*/ 254136 w 508272" name="connsiteX0"/>
              <a:gd fmla="*/ 0 h 508272" name="connsiteY0"/>
              <a:gd fmla="*/ 508272 w 508272" name="connsiteX1"/>
              <a:gd fmla="*/ 254136 h 508272" name="connsiteY1"/>
              <a:gd fmla="*/ 254136 w 508272" name="connsiteX2"/>
              <a:gd fmla="*/ 508272 h 508272" name="connsiteY2"/>
              <a:gd fmla="*/ 0 w 508272" name="connsiteX3"/>
              <a:gd fmla="*/ 254136 h 508272" name="connsiteY3"/>
              <a:gd fmla="*/ 345576 w 508272" name="connsiteX4"/>
              <a:gd fmla="*/ 91440 h 50827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508272" w="508272">
                <a:moveTo>
                  <a:pt x="254136" y="0"/>
                </a:moveTo>
                <a:cubicBezTo>
                  <a:pt x="394491" y="0"/>
                  <a:pt x="508272" y="113781"/>
                  <a:pt x="508272" y="254136"/>
                </a:cubicBezTo>
                <a:cubicBezTo>
                  <a:pt x="508272" y="394491"/>
                  <a:pt x="394491" y="508272"/>
                  <a:pt x="254136" y="508272"/>
                </a:cubicBezTo>
                <a:cubicBezTo>
                  <a:pt x="113781" y="508272"/>
                  <a:pt x="0" y="394491"/>
                  <a:pt x="0" y="254136"/>
                </a:cubicBezTo>
                <a:cubicBezTo>
                  <a:pt x="0" y="113781"/>
                  <a:pt x="113781" y="0"/>
                  <a:pt x="345576" y="91440"/>
                </a:cubicBez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5" name="椭圆 7"/>
          <p:cNvSpPr/>
          <p:nvPr/>
        </p:nvSpPr>
        <p:spPr>
          <a:xfrm rot="3929279">
            <a:off x="6595709" y="2679638"/>
            <a:ext cx="216024" cy="216024"/>
          </a:xfrm>
          <a:custGeom>
            <a:gdLst>
              <a:gd fmla="*/ 254136 w 508272" name="connsiteX0"/>
              <a:gd fmla="*/ 0 h 508272" name="connsiteY0"/>
              <a:gd fmla="*/ 508272 w 508272" name="connsiteX1"/>
              <a:gd fmla="*/ 254136 h 508272" name="connsiteY1"/>
              <a:gd fmla="*/ 254136 w 508272" name="connsiteX2"/>
              <a:gd fmla="*/ 508272 h 508272" name="connsiteY2"/>
              <a:gd fmla="*/ 0 w 508272" name="connsiteX3"/>
              <a:gd fmla="*/ 254136 h 508272" name="connsiteY3"/>
              <a:gd fmla="*/ 345576 w 508272" name="connsiteX4"/>
              <a:gd fmla="*/ 91440 h 50827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508272" w="508272">
                <a:moveTo>
                  <a:pt x="254136" y="0"/>
                </a:moveTo>
                <a:cubicBezTo>
                  <a:pt x="394491" y="0"/>
                  <a:pt x="508272" y="113781"/>
                  <a:pt x="508272" y="254136"/>
                </a:cubicBezTo>
                <a:cubicBezTo>
                  <a:pt x="508272" y="394491"/>
                  <a:pt x="394491" y="508272"/>
                  <a:pt x="254136" y="508272"/>
                </a:cubicBezTo>
                <a:cubicBezTo>
                  <a:pt x="113781" y="508272"/>
                  <a:pt x="0" y="394491"/>
                  <a:pt x="0" y="254136"/>
                </a:cubicBezTo>
                <a:cubicBezTo>
                  <a:pt x="0" y="113781"/>
                  <a:pt x="113781" y="0"/>
                  <a:pt x="345576" y="91440"/>
                </a:cubicBez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7" name="椭圆 7"/>
          <p:cNvSpPr/>
          <p:nvPr/>
        </p:nvSpPr>
        <p:spPr>
          <a:xfrm rot="6848678">
            <a:off x="7917756" y="2682695"/>
            <a:ext cx="216024" cy="216024"/>
          </a:xfrm>
          <a:custGeom>
            <a:gdLst>
              <a:gd fmla="*/ 254136 w 508272" name="connsiteX0"/>
              <a:gd fmla="*/ 0 h 508272" name="connsiteY0"/>
              <a:gd fmla="*/ 508272 w 508272" name="connsiteX1"/>
              <a:gd fmla="*/ 254136 h 508272" name="connsiteY1"/>
              <a:gd fmla="*/ 254136 w 508272" name="connsiteX2"/>
              <a:gd fmla="*/ 508272 h 508272" name="connsiteY2"/>
              <a:gd fmla="*/ 0 w 508272" name="connsiteX3"/>
              <a:gd fmla="*/ 254136 h 508272" name="connsiteY3"/>
              <a:gd fmla="*/ 345576 w 508272" name="connsiteX4"/>
              <a:gd fmla="*/ 91440 h 50827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508272" w="508272">
                <a:moveTo>
                  <a:pt x="254136" y="0"/>
                </a:moveTo>
                <a:cubicBezTo>
                  <a:pt x="394491" y="0"/>
                  <a:pt x="508272" y="113781"/>
                  <a:pt x="508272" y="254136"/>
                </a:cubicBezTo>
                <a:cubicBezTo>
                  <a:pt x="508272" y="394491"/>
                  <a:pt x="394491" y="508272"/>
                  <a:pt x="254136" y="508272"/>
                </a:cubicBezTo>
                <a:cubicBezTo>
                  <a:pt x="113781" y="508272"/>
                  <a:pt x="0" y="394491"/>
                  <a:pt x="0" y="254136"/>
                </a:cubicBezTo>
                <a:cubicBezTo>
                  <a:pt x="0" y="113781"/>
                  <a:pt x="113781" y="0"/>
                  <a:pt x="345576" y="91440"/>
                </a:cubicBez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80932" y="81724"/>
            <a:ext cx="3260035" cy="595228"/>
            <a:chOff x="2824132" y="1872424"/>
            <a:chExt cx="3260035" cy="595228"/>
          </a:xfrm>
        </p:grpSpPr>
        <p:sp>
          <p:nvSpPr>
            <p:cNvPr id="19" name="任意多边形 18"/>
            <p:cNvSpPr/>
            <p:nvPr/>
          </p:nvSpPr>
          <p:spPr>
            <a:xfrm>
              <a:off x="2824132" y="1872424"/>
              <a:ext cx="3260035" cy="529173"/>
            </a:xfrm>
            <a:custGeom>
              <a:gdLst>
                <a:gd fmla="*/ 0 w 3260035" name="connsiteX0"/>
                <a:gd fmla="*/ 688338 h 803190" name="connsiteY0"/>
                <a:gd fmla="*/ 995362 w 3260035" name="connsiteX1"/>
                <a:gd fmla="*/ 800909 h 803190" name="connsiteY1"/>
                <a:gd fmla="*/ 2519362 w 3260035" name="connsiteX2"/>
                <a:gd fmla="*/ 743759 h 803190" name="connsiteY2"/>
                <a:gd fmla="*/ 3167062 w 3260035" name="connsiteX3"/>
                <a:gd fmla="*/ 515159 h 803190" name="connsiteY3"/>
                <a:gd fmla="*/ 3224212 w 3260035" name="connsiteX4"/>
                <a:gd fmla="*/ 286559 h 803190" name="connsiteY4"/>
                <a:gd fmla="*/ 2862262 w 3260035" name="connsiteX5"/>
                <a:gd fmla="*/ 809 h 803190" name="connsiteY5"/>
                <a:gd fmla="*/ 881062 w 3260035" name="connsiteX6"/>
                <a:gd fmla="*/ 210359 h 803190" name="connsiteY6"/>
                <a:gd fmla="*/ 328612 w 3260035" name="connsiteX7"/>
                <a:gd fmla="*/ 496109 h 803190" name="connsiteY7"/>
                <a:gd fmla="*/ 576262 w 3260035" name="connsiteX8"/>
                <a:gd fmla="*/ 751026 h 80319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803190" w="3260034">
                  <a:moveTo>
                    <a:pt x="0" y="688338"/>
                  </a:moveTo>
                  <a:cubicBezTo>
                    <a:pt x="179387" y="813294"/>
                    <a:pt x="575468" y="791672"/>
                    <a:pt x="995362" y="800909"/>
                  </a:cubicBezTo>
                  <a:cubicBezTo>
                    <a:pt x="1415256" y="810146"/>
                    <a:pt x="2157412" y="791384"/>
                    <a:pt x="2519362" y="743759"/>
                  </a:cubicBezTo>
                  <a:cubicBezTo>
                    <a:pt x="2881312" y="696134"/>
                    <a:pt x="3049587" y="591359"/>
                    <a:pt x="3167062" y="515159"/>
                  </a:cubicBezTo>
                  <a:cubicBezTo>
                    <a:pt x="3284537" y="438959"/>
                    <a:pt x="3275012" y="372284"/>
                    <a:pt x="3224212" y="286559"/>
                  </a:cubicBezTo>
                  <a:cubicBezTo>
                    <a:pt x="3173412" y="200834"/>
                    <a:pt x="3252787" y="13509"/>
                    <a:pt x="2862262" y="809"/>
                  </a:cubicBezTo>
                  <a:cubicBezTo>
                    <a:pt x="2471737" y="-11891"/>
                    <a:pt x="1303337" y="127809"/>
                    <a:pt x="881062" y="210359"/>
                  </a:cubicBezTo>
                  <a:cubicBezTo>
                    <a:pt x="458787" y="292909"/>
                    <a:pt x="398462" y="321207"/>
                    <a:pt x="328612" y="496109"/>
                  </a:cubicBezTo>
                  <a:cubicBezTo>
                    <a:pt x="258762" y="671011"/>
                    <a:pt x="528637" y="703401"/>
                    <a:pt x="576262" y="751026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rot="21349956">
              <a:off x="3537393" y="1938435"/>
              <a:ext cx="2316480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pPr algn="ctr"/>
              <a:r>
                <a:rPr altLang="en-US" lang="zh-CN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未完成事宜汇报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826346" y="1944432"/>
              <a:ext cx="401955" cy="51816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2</a:t>
              </a:r>
            </a:p>
          </p:txBody>
        </p:sp>
      </p:grpSp>
      <p:sp>
        <p:nvSpPr>
          <p:cNvPr id="40" name="矩形 39"/>
          <p:cNvSpPr/>
          <p:nvPr/>
        </p:nvSpPr>
        <p:spPr>
          <a:xfrm>
            <a:off x="581024" y="3837643"/>
            <a:ext cx="7915275" cy="11887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演示之家正式入驻演界网，我们工作室提供PPT设计、PPT高端商务模板、企事业单位年终总结模板及职场个人实用系列模板，也同样提供PPT视觉化图表。更多职场实用精美PPT模板关注P-HOME演示之家。</a:t>
            </a:r>
          </a:p>
        </p:txBody>
      </p:sp>
      <p:sp>
        <p:nvSpPr>
          <p:cNvPr id="41" name="矩形 40"/>
          <p:cNvSpPr/>
          <p:nvPr/>
        </p:nvSpPr>
        <p:spPr>
          <a:xfrm>
            <a:off x="696006" y="3464220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42" name="矩形 41"/>
          <p:cNvSpPr/>
          <p:nvPr/>
        </p:nvSpPr>
        <p:spPr>
          <a:xfrm>
            <a:off x="-240573" y="2272175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添加标题</a:t>
            </a:r>
          </a:p>
        </p:txBody>
      </p:sp>
      <p:sp>
        <p:nvSpPr>
          <p:cNvPr id="43" name="矩形 42"/>
          <p:cNvSpPr/>
          <p:nvPr/>
        </p:nvSpPr>
        <p:spPr>
          <a:xfrm>
            <a:off x="1284642" y="2933793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添加标题</a:t>
            </a:r>
          </a:p>
        </p:txBody>
      </p:sp>
      <p:sp>
        <p:nvSpPr>
          <p:cNvPr id="44" name="矩形 43"/>
          <p:cNvSpPr/>
          <p:nvPr/>
        </p:nvSpPr>
        <p:spPr>
          <a:xfrm>
            <a:off x="2895162" y="2240006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添加标题</a:t>
            </a:r>
          </a:p>
        </p:txBody>
      </p:sp>
      <p:sp>
        <p:nvSpPr>
          <p:cNvPr id="45" name="矩形 44"/>
          <p:cNvSpPr/>
          <p:nvPr/>
        </p:nvSpPr>
        <p:spPr>
          <a:xfrm>
            <a:off x="4317456" y="2881148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添加标题</a:t>
            </a:r>
          </a:p>
        </p:txBody>
      </p:sp>
      <p:sp>
        <p:nvSpPr>
          <p:cNvPr id="46" name="矩形 45"/>
          <p:cNvSpPr/>
          <p:nvPr/>
        </p:nvSpPr>
        <p:spPr>
          <a:xfrm>
            <a:off x="5777658" y="2293985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添加标题</a:t>
            </a:r>
          </a:p>
        </p:txBody>
      </p:sp>
      <p:sp>
        <p:nvSpPr>
          <p:cNvPr id="47" name="矩形 46"/>
          <p:cNvSpPr/>
          <p:nvPr/>
        </p:nvSpPr>
        <p:spPr>
          <a:xfrm>
            <a:off x="7040353" y="2962574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添加标题</a:t>
            </a:r>
          </a:p>
        </p:txBody>
      </p:sp>
    </p:spTree>
    <p:extLst>
      <p:ext uri="{BB962C8B-B14F-4D97-AF65-F5344CB8AC3E}">
        <p14:creationId val="2218484270"/>
      </p:ext>
    </p:extLst>
  </p:cSld>
  <p:clrMapOvr>
    <a:masterClrMapping/>
  </p:clrMapOvr>
  <p:transition advTm="3000"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4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4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5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5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6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8"/>
      <p:bldP grpId="0" spid="11"/>
      <p:bldP grpId="0" spid="13"/>
      <p:bldP grpId="0" spid="14"/>
      <p:bldP grpId="0" spid="15"/>
      <p:bldP grpId="0" spid="17"/>
      <p:bldP grpId="0" spid="40"/>
      <p:bldP grpId="0" spid="41"/>
      <p:bldP grpId="0" spid="42"/>
      <p:bldP grpId="0" spid="43"/>
      <p:bldP grpId="0" spid="44"/>
      <p:bldP grpId="0" spid="45"/>
      <p:bldP grpId="0" spid="46"/>
      <p:bldP grpId="0" spid="47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任意多边形 1"/>
          <p:cNvSpPr/>
          <p:nvPr/>
        </p:nvSpPr>
        <p:spPr>
          <a:xfrm>
            <a:off x="323528" y="339502"/>
            <a:ext cx="1792019" cy="1020015"/>
          </a:xfrm>
          <a:custGeom>
            <a:gdLst>
              <a:gd fmla="*/ 307399 w 1279908" name="connsiteX0"/>
              <a:gd fmla="*/ 232729 h 728522" name="connsiteY0"/>
              <a:gd fmla="*/ 2599 w 1279908" name="connsiteX1"/>
              <a:gd fmla="*/ 289879 h 728522" name="connsiteY1"/>
              <a:gd fmla="*/ 459799 w 1279908" name="connsiteX2"/>
              <a:gd fmla="*/ 728029 h 728522" name="connsiteY2"/>
              <a:gd fmla="*/ 1278949 w 1279908" name="connsiteX3"/>
              <a:gd fmla="*/ 194629 h 728522" name="connsiteY3"/>
              <a:gd fmla="*/ 612199 w 1279908" name="connsiteX4"/>
              <a:gd fmla="*/ 4129 h 728522" name="connsiteY4"/>
              <a:gd fmla="*/ 40699 w 1279908" name="connsiteX5"/>
              <a:gd fmla="*/ 347029 h 72852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728522" w="1279908">
                <a:moveTo>
                  <a:pt x="307399" y="232729"/>
                </a:moveTo>
                <a:cubicBezTo>
                  <a:pt x="142299" y="220029"/>
                  <a:pt x="-22801" y="207329"/>
                  <a:pt x="2599" y="289879"/>
                </a:cubicBezTo>
                <a:cubicBezTo>
                  <a:pt x="27999" y="372429"/>
                  <a:pt x="247074" y="743904"/>
                  <a:pt x="459799" y="728029"/>
                </a:cubicBezTo>
                <a:cubicBezTo>
                  <a:pt x="672524" y="712154"/>
                  <a:pt x="1253549" y="315279"/>
                  <a:pt x="1278949" y="194629"/>
                </a:cubicBezTo>
                <a:cubicBezTo>
                  <a:pt x="1304349" y="73979"/>
                  <a:pt x="818574" y="-21271"/>
                  <a:pt x="612199" y="4129"/>
                </a:cubicBezTo>
                <a:cubicBezTo>
                  <a:pt x="405824" y="29529"/>
                  <a:pt x="223261" y="188279"/>
                  <a:pt x="40699" y="347029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9315" y="587899"/>
            <a:ext cx="1000442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目 录</a:t>
            </a:r>
          </a:p>
        </p:txBody>
      </p:sp>
      <p:sp>
        <p:nvSpPr>
          <p:cNvPr id="5" name="任意多边形 4"/>
          <p:cNvSpPr/>
          <p:nvPr/>
        </p:nvSpPr>
        <p:spPr>
          <a:xfrm>
            <a:off x="2824132" y="1089142"/>
            <a:ext cx="3260035" cy="529173"/>
          </a:xfrm>
          <a:custGeom>
            <a:gdLst>
              <a:gd fmla="*/ 0 w 3260035" name="connsiteX0"/>
              <a:gd fmla="*/ 688338 h 803190" name="connsiteY0"/>
              <a:gd fmla="*/ 995362 w 3260035" name="connsiteX1"/>
              <a:gd fmla="*/ 800909 h 803190" name="connsiteY1"/>
              <a:gd fmla="*/ 2519362 w 3260035" name="connsiteX2"/>
              <a:gd fmla="*/ 743759 h 803190" name="connsiteY2"/>
              <a:gd fmla="*/ 3167062 w 3260035" name="connsiteX3"/>
              <a:gd fmla="*/ 515159 h 803190" name="connsiteY3"/>
              <a:gd fmla="*/ 3224212 w 3260035" name="connsiteX4"/>
              <a:gd fmla="*/ 286559 h 803190" name="connsiteY4"/>
              <a:gd fmla="*/ 2862262 w 3260035" name="connsiteX5"/>
              <a:gd fmla="*/ 809 h 803190" name="connsiteY5"/>
              <a:gd fmla="*/ 881062 w 3260035" name="connsiteX6"/>
              <a:gd fmla="*/ 210359 h 803190" name="connsiteY6"/>
              <a:gd fmla="*/ 328612 w 3260035" name="connsiteX7"/>
              <a:gd fmla="*/ 496109 h 803190" name="connsiteY7"/>
              <a:gd fmla="*/ 576262 w 3260035" name="connsiteX8"/>
              <a:gd fmla="*/ 751026 h 803190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803190" w="3260034">
                <a:moveTo>
                  <a:pt x="0" y="688338"/>
                </a:moveTo>
                <a:cubicBezTo>
                  <a:pt x="179387" y="813294"/>
                  <a:pt x="575468" y="791672"/>
                  <a:pt x="995362" y="800909"/>
                </a:cubicBezTo>
                <a:cubicBezTo>
                  <a:pt x="1415256" y="810146"/>
                  <a:pt x="2157412" y="791384"/>
                  <a:pt x="2519362" y="743759"/>
                </a:cubicBezTo>
                <a:cubicBezTo>
                  <a:pt x="2881312" y="696134"/>
                  <a:pt x="3049587" y="591359"/>
                  <a:pt x="3167062" y="515159"/>
                </a:cubicBezTo>
                <a:cubicBezTo>
                  <a:pt x="3284537" y="438959"/>
                  <a:pt x="3275012" y="372284"/>
                  <a:pt x="3224212" y="286559"/>
                </a:cubicBezTo>
                <a:cubicBezTo>
                  <a:pt x="3173412" y="200834"/>
                  <a:pt x="3252787" y="13509"/>
                  <a:pt x="2862262" y="809"/>
                </a:cubicBezTo>
                <a:cubicBezTo>
                  <a:pt x="2471737" y="-11891"/>
                  <a:pt x="1303337" y="127809"/>
                  <a:pt x="881062" y="210359"/>
                </a:cubicBezTo>
                <a:cubicBezTo>
                  <a:pt x="458787" y="292909"/>
                  <a:pt x="398462" y="321207"/>
                  <a:pt x="328612" y="496109"/>
                </a:cubicBezTo>
                <a:cubicBezTo>
                  <a:pt x="258762" y="671011"/>
                  <a:pt x="528637" y="703401"/>
                  <a:pt x="576262" y="751026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6" name="TextBox 5"/>
          <p:cNvSpPr txBox="1"/>
          <p:nvPr/>
        </p:nvSpPr>
        <p:spPr>
          <a:xfrm rot="21349956">
            <a:off x="3689793" y="1155153"/>
            <a:ext cx="2011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mtClean="0" sz="2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26345" y="1161150"/>
            <a:ext cx="40195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1</a:t>
            </a:r>
          </a:p>
        </p:txBody>
      </p:sp>
      <p:sp>
        <p:nvSpPr>
          <p:cNvPr id="8" name="任意多边形 7"/>
          <p:cNvSpPr/>
          <p:nvPr/>
        </p:nvSpPr>
        <p:spPr>
          <a:xfrm>
            <a:off x="2824132" y="1872424"/>
            <a:ext cx="3260035" cy="529173"/>
          </a:xfrm>
          <a:custGeom>
            <a:gdLst>
              <a:gd fmla="*/ 0 w 3260035" name="connsiteX0"/>
              <a:gd fmla="*/ 688338 h 803190" name="connsiteY0"/>
              <a:gd fmla="*/ 995362 w 3260035" name="connsiteX1"/>
              <a:gd fmla="*/ 800909 h 803190" name="connsiteY1"/>
              <a:gd fmla="*/ 2519362 w 3260035" name="connsiteX2"/>
              <a:gd fmla="*/ 743759 h 803190" name="connsiteY2"/>
              <a:gd fmla="*/ 3167062 w 3260035" name="connsiteX3"/>
              <a:gd fmla="*/ 515159 h 803190" name="connsiteY3"/>
              <a:gd fmla="*/ 3224212 w 3260035" name="connsiteX4"/>
              <a:gd fmla="*/ 286559 h 803190" name="connsiteY4"/>
              <a:gd fmla="*/ 2862262 w 3260035" name="connsiteX5"/>
              <a:gd fmla="*/ 809 h 803190" name="connsiteY5"/>
              <a:gd fmla="*/ 881062 w 3260035" name="connsiteX6"/>
              <a:gd fmla="*/ 210359 h 803190" name="connsiteY6"/>
              <a:gd fmla="*/ 328612 w 3260035" name="connsiteX7"/>
              <a:gd fmla="*/ 496109 h 803190" name="connsiteY7"/>
              <a:gd fmla="*/ 576262 w 3260035" name="connsiteX8"/>
              <a:gd fmla="*/ 751026 h 803190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803190" w="3260034">
                <a:moveTo>
                  <a:pt x="0" y="688338"/>
                </a:moveTo>
                <a:cubicBezTo>
                  <a:pt x="179387" y="813294"/>
                  <a:pt x="575468" y="791672"/>
                  <a:pt x="995362" y="800909"/>
                </a:cubicBezTo>
                <a:cubicBezTo>
                  <a:pt x="1415256" y="810146"/>
                  <a:pt x="2157412" y="791384"/>
                  <a:pt x="2519362" y="743759"/>
                </a:cubicBezTo>
                <a:cubicBezTo>
                  <a:pt x="2881312" y="696134"/>
                  <a:pt x="3049587" y="591359"/>
                  <a:pt x="3167062" y="515159"/>
                </a:cubicBezTo>
                <a:cubicBezTo>
                  <a:pt x="3284537" y="438959"/>
                  <a:pt x="3275012" y="372284"/>
                  <a:pt x="3224212" y="286559"/>
                </a:cubicBezTo>
                <a:cubicBezTo>
                  <a:pt x="3173412" y="200834"/>
                  <a:pt x="3252787" y="13509"/>
                  <a:pt x="2862262" y="809"/>
                </a:cubicBezTo>
                <a:cubicBezTo>
                  <a:pt x="2471737" y="-11891"/>
                  <a:pt x="1303337" y="127809"/>
                  <a:pt x="881062" y="210359"/>
                </a:cubicBezTo>
                <a:cubicBezTo>
                  <a:pt x="458787" y="292909"/>
                  <a:pt x="398462" y="321207"/>
                  <a:pt x="328612" y="496109"/>
                </a:cubicBezTo>
                <a:cubicBezTo>
                  <a:pt x="258762" y="671011"/>
                  <a:pt x="528637" y="703401"/>
                  <a:pt x="576262" y="751026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9" name="TextBox 8"/>
          <p:cNvSpPr txBox="1"/>
          <p:nvPr/>
        </p:nvSpPr>
        <p:spPr>
          <a:xfrm rot="21349956">
            <a:off x="3689793" y="1938435"/>
            <a:ext cx="2011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mtClean="0" sz="2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26345" y="1944432"/>
            <a:ext cx="40195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2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2824132" y="2586104"/>
            <a:ext cx="3260035" cy="595228"/>
            <a:chOff x="2824132" y="2586104"/>
            <a:chExt cx="3260035" cy="595228"/>
          </a:xfrm>
        </p:grpSpPr>
        <p:sp>
          <p:nvSpPr>
            <p:cNvPr id="11" name="任意多边形 10"/>
            <p:cNvSpPr/>
            <p:nvPr/>
          </p:nvSpPr>
          <p:spPr>
            <a:xfrm>
              <a:off x="2824132" y="2586104"/>
              <a:ext cx="3260035" cy="529173"/>
            </a:xfrm>
            <a:custGeom>
              <a:gdLst>
                <a:gd fmla="*/ 0 w 3260035" name="connsiteX0"/>
                <a:gd fmla="*/ 688338 h 803190" name="connsiteY0"/>
                <a:gd fmla="*/ 995362 w 3260035" name="connsiteX1"/>
                <a:gd fmla="*/ 800909 h 803190" name="connsiteY1"/>
                <a:gd fmla="*/ 2519362 w 3260035" name="connsiteX2"/>
                <a:gd fmla="*/ 743759 h 803190" name="connsiteY2"/>
                <a:gd fmla="*/ 3167062 w 3260035" name="connsiteX3"/>
                <a:gd fmla="*/ 515159 h 803190" name="connsiteY3"/>
                <a:gd fmla="*/ 3224212 w 3260035" name="connsiteX4"/>
                <a:gd fmla="*/ 286559 h 803190" name="connsiteY4"/>
                <a:gd fmla="*/ 2862262 w 3260035" name="connsiteX5"/>
                <a:gd fmla="*/ 809 h 803190" name="connsiteY5"/>
                <a:gd fmla="*/ 881062 w 3260035" name="connsiteX6"/>
                <a:gd fmla="*/ 210359 h 803190" name="connsiteY6"/>
                <a:gd fmla="*/ 328612 w 3260035" name="connsiteX7"/>
                <a:gd fmla="*/ 496109 h 803190" name="connsiteY7"/>
                <a:gd fmla="*/ 576262 w 3260035" name="connsiteX8"/>
                <a:gd fmla="*/ 751026 h 80319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803190" w="3260034">
                  <a:moveTo>
                    <a:pt x="0" y="688338"/>
                  </a:moveTo>
                  <a:cubicBezTo>
                    <a:pt x="179387" y="813294"/>
                    <a:pt x="575468" y="791672"/>
                    <a:pt x="995362" y="800909"/>
                  </a:cubicBezTo>
                  <a:cubicBezTo>
                    <a:pt x="1415256" y="810146"/>
                    <a:pt x="2157412" y="791384"/>
                    <a:pt x="2519362" y="743759"/>
                  </a:cubicBezTo>
                  <a:cubicBezTo>
                    <a:pt x="2881312" y="696134"/>
                    <a:pt x="3049587" y="591359"/>
                    <a:pt x="3167062" y="515159"/>
                  </a:cubicBezTo>
                  <a:cubicBezTo>
                    <a:pt x="3284537" y="438959"/>
                    <a:pt x="3275012" y="372284"/>
                    <a:pt x="3224212" y="286559"/>
                  </a:cubicBezTo>
                  <a:cubicBezTo>
                    <a:pt x="3173412" y="200834"/>
                    <a:pt x="3252787" y="13509"/>
                    <a:pt x="2862262" y="809"/>
                  </a:cubicBezTo>
                  <a:cubicBezTo>
                    <a:pt x="2471737" y="-11891"/>
                    <a:pt x="1303337" y="127809"/>
                    <a:pt x="881062" y="210359"/>
                  </a:cubicBezTo>
                  <a:cubicBezTo>
                    <a:pt x="458787" y="292909"/>
                    <a:pt x="398462" y="321207"/>
                    <a:pt x="328612" y="496109"/>
                  </a:cubicBezTo>
                  <a:cubicBezTo>
                    <a:pt x="258762" y="671011"/>
                    <a:pt x="528637" y="703401"/>
                    <a:pt x="576262" y="751026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21349956">
              <a:off x="3689792" y="2652115"/>
              <a:ext cx="2011680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pPr algn="ctr"/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单击添加标题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826345" y="2658112"/>
              <a:ext cx="401955" cy="51816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3</a:t>
              </a:r>
            </a:p>
          </p:txBody>
        </p:sp>
      </p:grpSp>
      <p:sp>
        <p:nvSpPr>
          <p:cNvPr id="14" name="任意多边形 13"/>
          <p:cNvSpPr/>
          <p:nvPr/>
        </p:nvSpPr>
        <p:spPr>
          <a:xfrm>
            <a:off x="2824133" y="3422959"/>
            <a:ext cx="3260035" cy="529173"/>
          </a:xfrm>
          <a:custGeom>
            <a:gdLst>
              <a:gd fmla="*/ 0 w 3260035" name="connsiteX0"/>
              <a:gd fmla="*/ 688338 h 803190" name="connsiteY0"/>
              <a:gd fmla="*/ 995362 w 3260035" name="connsiteX1"/>
              <a:gd fmla="*/ 800909 h 803190" name="connsiteY1"/>
              <a:gd fmla="*/ 2519362 w 3260035" name="connsiteX2"/>
              <a:gd fmla="*/ 743759 h 803190" name="connsiteY2"/>
              <a:gd fmla="*/ 3167062 w 3260035" name="connsiteX3"/>
              <a:gd fmla="*/ 515159 h 803190" name="connsiteY3"/>
              <a:gd fmla="*/ 3224212 w 3260035" name="connsiteX4"/>
              <a:gd fmla="*/ 286559 h 803190" name="connsiteY4"/>
              <a:gd fmla="*/ 2862262 w 3260035" name="connsiteX5"/>
              <a:gd fmla="*/ 809 h 803190" name="connsiteY5"/>
              <a:gd fmla="*/ 881062 w 3260035" name="connsiteX6"/>
              <a:gd fmla="*/ 210359 h 803190" name="connsiteY6"/>
              <a:gd fmla="*/ 328612 w 3260035" name="connsiteX7"/>
              <a:gd fmla="*/ 496109 h 803190" name="connsiteY7"/>
              <a:gd fmla="*/ 576262 w 3260035" name="connsiteX8"/>
              <a:gd fmla="*/ 751026 h 803190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803190" w="3260034">
                <a:moveTo>
                  <a:pt x="0" y="688338"/>
                </a:moveTo>
                <a:cubicBezTo>
                  <a:pt x="179387" y="813294"/>
                  <a:pt x="575468" y="791672"/>
                  <a:pt x="995362" y="800909"/>
                </a:cubicBezTo>
                <a:cubicBezTo>
                  <a:pt x="1415256" y="810146"/>
                  <a:pt x="2157412" y="791384"/>
                  <a:pt x="2519362" y="743759"/>
                </a:cubicBezTo>
                <a:cubicBezTo>
                  <a:pt x="2881312" y="696134"/>
                  <a:pt x="3049587" y="591359"/>
                  <a:pt x="3167062" y="515159"/>
                </a:cubicBezTo>
                <a:cubicBezTo>
                  <a:pt x="3284537" y="438959"/>
                  <a:pt x="3275012" y="372284"/>
                  <a:pt x="3224212" y="286559"/>
                </a:cubicBezTo>
                <a:cubicBezTo>
                  <a:pt x="3173412" y="200834"/>
                  <a:pt x="3252787" y="13509"/>
                  <a:pt x="2862262" y="809"/>
                </a:cubicBezTo>
                <a:cubicBezTo>
                  <a:pt x="2471737" y="-11891"/>
                  <a:pt x="1303337" y="127809"/>
                  <a:pt x="881062" y="210359"/>
                </a:cubicBezTo>
                <a:cubicBezTo>
                  <a:pt x="458787" y="292909"/>
                  <a:pt x="398462" y="321207"/>
                  <a:pt x="328612" y="496109"/>
                </a:cubicBezTo>
                <a:cubicBezTo>
                  <a:pt x="258762" y="671011"/>
                  <a:pt x="528637" y="703401"/>
                  <a:pt x="576262" y="751026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5" name="TextBox 14"/>
          <p:cNvSpPr txBox="1"/>
          <p:nvPr/>
        </p:nvSpPr>
        <p:spPr>
          <a:xfrm rot="21349956">
            <a:off x="3689793" y="3488970"/>
            <a:ext cx="2011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mtClean="0" sz="2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26347" y="3494967"/>
            <a:ext cx="40195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4</a:t>
            </a:r>
          </a:p>
        </p:txBody>
      </p:sp>
      <p:sp>
        <p:nvSpPr>
          <p:cNvPr id="17" name="任意多边形 16"/>
          <p:cNvSpPr/>
          <p:nvPr/>
        </p:nvSpPr>
        <p:spPr>
          <a:xfrm>
            <a:off x="3196266" y="2590312"/>
            <a:ext cx="2751467" cy="524405"/>
          </a:xfrm>
          <a:custGeom>
            <a:gdLst>
              <a:gd fmla="*/ 71787 w 2751467" name="connsiteX0"/>
              <a:gd fmla="*/ 238613 h 524405" name="connsiteY0"/>
              <a:gd fmla="*/ 14637 w 2751467" name="connsiteX1"/>
              <a:gd fmla="*/ 438638 h 524405" name="connsiteY1"/>
              <a:gd fmla="*/ 309912 w 2751467" name="connsiteX2"/>
              <a:gd fmla="*/ 190988 h 524405" name="connsiteY2"/>
              <a:gd fmla="*/ 147987 w 2751467" name="connsiteX3"/>
              <a:gd fmla="*/ 505313 h 524405" name="connsiteY3"/>
              <a:gd fmla="*/ 471837 w 2751467" name="connsiteX4"/>
              <a:gd fmla="*/ 152888 h 524405" name="connsiteY4"/>
              <a:gd fmla="*/ 538512 w 2751467" name="connsiteX5"/>
              <a:gd fmla="*/ 505313 h 524405" name="connsiteY5"/>
              <a:gd fmla="*/ 719487 w 2751467" name="connsiteX6"/>
              <a:gd fmla="*/ 143363 h 524405" name="connsiteY6"/>
              <a:gd fmla="*/ 852837 w 2751467" name="connsiteX7"/>
              <a:gd fmla="*/ 505313 h 524405" name="connsiteY7"/>
              <a:gd fmla="*/ 1014762 w 2751467" name="connsiteX8"/>
              <a:gd fmla="*/ 143363 h 524405" name="connsiteY8"/>
              <a:gd fmla="*/ 1167162 w 2751467" name="connsiteX9"/>
              <a:gd fmla="*/ 476738 h 524405" name="connsiteY9"/>
              <a:gd fmla="*/ 1271937 w 2751467" name="connsiteX10"/>
              <a:gd fmla="*/ 162413 h 524405" name="connsiteY10"/>
              <a:gd fmla="*/ 1367187 w 2751467" name="connsiteX11"/>
              <a:gd fmla="*/ 486263 h 524405" name="connsiteY11"/>
              <a:gd fmla="*/ 1452912 w 2751467" name="connsiteX12"/>
              <a:gd fmla="*/ 124313 h 524405" name="connsiteY12"/>
              <a:gd fmla="*/ 1681512 w 2751467" name="connsiteX13"/>
              <a:gd fmla="*/ 524363 h 524405" name="connsiteY13"/>
              <a:gd fmla="*/ 1748187 w 2751467" name="connsiteX14"/>
              <a:gd fmla="*/ 95738 h 524405" name="connsiteY14"/>
              <a:gd fmla="*/ 2043462 w 2751467" name="connsiteX15"/>
              <a:gd fmla="*/ 467213 h 524405" name="connsiteY15"/>
              <a:gd fmla="*/ 2024412 w 2751467" name="connsiteX16"/>
              <a:gd fmla="*/ 38588 h 524405" name="connsiteY16"/>
              <a:gd fmla="*/ 2291112 w 2751467" name="connsiteX17"/>
              <a:gd fmla="*/ 467213 h 524405" name="connsiteY17"/>
              <a:gd fmla="*/ 2272062 w 2751467" name="connsiteX18"/>
              <a:gd fmla="*/ 488 h 524405" name="connsiteY18"/>
              <a:gd fmla="*/ 2538762 w 2751467" name="connsiteX19"/>
              <a:gd fmla="*/ 371963 h 524405" name="connsiteY19"/>
              <a:gd fmla="*/ 2529237 w 2751467" name="connsiteX20"/>
              <a:gd fmla="*/ 67163 h 524405" name="connsiteY20"/>
              <a:gd fmla="*/ 2738787 w 2751467" name="connsiteX21"/>
              <a:gd fmla="*/ 400538 h 524405" name="connsiteY21"/>
              <a:gd fmla="*/ 2710212 w 2751467" name="connsiteX22"/>
              <a:gd fmla="*/ 29063 h 524405" name="connsiteY2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b="b" l="l" r="r" t="t"/>
            <a:pathLst>
              <a:path h="524405" w="2751467">
                <a:moveTo>
                  <a:pt x="71787" y="238613"/>
                </a:moveTo>
                <a:cubicBezTo>
                  <a:pt x="23368" y="342594"/>
                  <a:pt x="-25050" y="446575"/>
                  <a:pt x="14637" y="438638"/>
                </a:cubicBezTo>
                <a:cubicBezTo>
                  <a:pt x="54324" y="430701"/>
                  <a:pt x="287687" y="179876"/>
                  <a:pt x="309912" y="190988"/>
                </a:cubicBezTo>
                <a:cubicBezTo>
                  <a:pt x="332137" y="202100"/>
                  <a:pt x="121000" y="511663"/>
                  <a:pt x="147987" y="505313"/>
                </a:cubicBezTo>
                <a:cubicBezTo>
                  <a:pt x="174974" y="498963"/>
                  <a:pt x="406750" y="152888"/>
                  <a:pt x="471837" y="152888"/>
                </a:cubicBezTo>
                <a:cubicBezTo>
                  <a:pt x="536924" y="152888"/>
                  <a:pt x="497237" y="506900"/>
                  <a:pt x="538512" y="505313"/>
                </a:cubicBezTo>
                <a:cubicBezTo>
                  <a:pt x="579787" y="503726"/>
                  <a:pt x="667100" y="143363"/>
                  <a:pt x="719487" y="143363"/>
                </a:cubicBezTo>
                <a:cubicBezTo>
                  <a:pt x="771874" y="143363"/>
                  <a:pt x="803625" y="505313"/>
                  <a:pt x="852837" y="505313"/>
                </a:cubicBezTo>
                <a:cubicBezTo>
                  <a:pt x="902049" y="505313"/>
                  <a:pt x="962375" y="148125"/>
                  <a:pt x="1014762" y="143363"/>
                </a:cubicBezTo>
                <a:cubicBezTo>
                  <a:pt x="1067149" y="138601"/>
                  <a:pt x="1124300" y="473563"/>
                  <a:pt x="1167162" y="476738"/>
                </a:cubicBezTo>
                <a:cubicBezTo>
                  <a:pt x="1210024" y="479913"/>
                  <a:pt x="1238600" y="160826"/>
                  <a:pt x="1271937" y="162413"/>
                </a:cubicBezTo>
                <a:cubicBezTo>
                  <a:pt x="1305274" y="164000"/>
                  <a:pt x="1337025" y="492613"/>
                  <a:pt x="1367187" y="486263"/>
                </a:cubicBezTo>
                <a:cubicBezTo>
                  <a:pt x="1397349" y="479913"/>
                  <a:pt x="1400525" y="117963"/>
                  <a:pt x="1452912" y="124313"/>
                </a:cubicBezTo>
                <a:cubicBezTo>
                  <a:pt x="1505299" y="130663"/>
                  <a:pt x="1632300" y="529126"/>
                  <a:pt x="1681512" y="524363"/>
                </a:cubicBezTo>
                <a:cubicBezTo>
                  <a:pt x="1730725" y="519601"/>
                  <a:pt x="1687862" y="105263"/>
                  <a:pt x="1748187" y="95738"/>
                </a:cubicBezTo>
                <a:cubicBezTo>
                  <a:pt x="1808512" y="86213"/>
                  <a:pt x="1997425" y="476738"/>
                  <a:pt x="2043462" y="467213"/>
                </a:cubicBezTo>
                <a:cubicBezTo>
                  <a:pt x="2089500" y="457688"/>
                  <a:pt x="1983137" y="38588"/>
                  <a:pt x="2024412" y="38588"/>
                </a:cubicBezTo>
                <a:cubicBezTo>
                  <a:pt x="2065687" y="38588"/>
                  <a:pt x="2249837" y="473563"/>
                  <a:pt x="2291112" y="467213"/>
                </a:cubicBezTo>
                <a:cubicBezTo>
                  <a:pt x="2332387" y="460863"/>
                  <a:pt x="2230787" y="16363"/>
                  <a:pt x="2272062" y="488"/>
                </a:cubicBezTo>
                <a:cubicBezTo>
                  <a:pt x="2313337" y="-15387"/>
                  <a:pt x="2495900" y="360851"/>
                  <a:pt x="2538762" y="371963"/>
                </a:cubicBezTo>
                <a:cubicBezTo>
                  <a:pt x="2581624" y="383075"/>
                  <a:pt x="2495900" y="62401"/>
                  <a:pt x="2529237" y="67163"/>
                </a:cubicBezTo>
                <a:cubicBezTo>
                  <a:pt x="2562574" y="71925"/>
                  <a:pt x="2708625" y="406888"/>
                  <a:pt x="2738787" y="400538"/>
                </a:cubicBezTo>
                <a:cubicBezTo>
                  <a:pt x="2768949" y="394188"/>
                  <a:pt x="2739580" y="211625"/>
                  <a:pt x="2710212" y="29063"/>
                </a:cubicBezTo>
              </a:path>
            </a:pathLst>
          </a:cu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</p:spTree>
    <p:extLst>
      <p:ext uri="{BB962C8B-B14F-4D97-AF65-F5344CB8AC3E}">
        <p14:creationId val="1181797888"/>
      </p:ext>
    </p:extLst>
  </p:cSld>
  <p:clrMapOvr>
    <a:masterClrMapping/>
  </p:clrMapOvr>
  <p:transition advTm="3000"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1" name="组合 30"/>
          <p:cNvGrpSpPr/>
          <p:nvPr/>
        </p:nvGrpSpPr>
        <p:grpSpPr>
          <a:xfrm>
            <a:off x="2637993" y="1505902"/>
            <a:ext cx="188686" cy="740230"/>
            <a:chOff x="3131479" y="1523999"/>
            <a:chExt cx="188686" cy="740230"/>
          </a:xfrm>
        </p:grpSpPr>
        <p:sp>
          <p:nvSpPr>
            <p:cNvPr id="24" name="任意多边形 23"/>
            <p:cNvSpPr/>
            <p:nvPr/>
          </p:nvSpPr>
          <p:spPr>
            <a:xfrm>
              <a:off x="3178629" y="1596571"/>
              <a:ext cx="116465" cy="667658"/>
            </a:xfrm>
            <a:custGeom>
              <a:gdLst>
                <a:gd fmla="*/ 0 w 116465" name="connsiteX0"/>
                <a:gd fmla="*/ 667658 h 667658" name="connsiteY0"/>
                <a:gd fmla="*/ 116114 w 116465" name="connsiteX1"/>
                <a:gd fmla="*/ 362858 h 667658" name="connsiteY1"/>
                <a:gd fmla="*/ 29028 w 116465" name="connsiteX2"/>
                <a:gd fmla="*/ 0 h 667658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667658" w="116465">
                  <a:moveTo>
                    <a:pt x="0" y="667658"/>
                  </a:moveTo>
                  <a:cubicBezTo>
                    <a:pt x="55638" y="570896"/>
                    <a:pt x="111276" y="474134"/>
                    <a:pt x="116114" y="362858"/>
                  </a:cubicBezTo>
                  <a:cubicBezTo>
                    <a:pt x="120952" y="251582"/>
                    <a:pt x="74990" y="125791"/>
                    <a:pt x="29028" y="0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7" name="任意多边形 26"/>
            <p:cNvSpPr/>
            <p:nvPr/>
          </p:nvSpPr>
          <p:spPr>
            <a:xfrm rot="6638370">
              <a:off x="3153250" y="1502228"/>
              <a:ext cx="145143" cy="188686"/>
            </a:xfrm>
            <a:custGeom>
              <a:gdLst>
                <a:gd fmla="*/ 87086 w 145143" name="connsiteX0"/>
                <a:gd fmla="*/ 0 h 188686" name="connsiteY0"/>
                <a:gd fmla="*/ 0 w 145143" name="connsiteX1"/>
                <a:gd fmla="*/ 188686 h 188686" name="connsiteY1"/>
                <a:gd fmla="*/ 145143 w 145143" name="connsiteX2"/>
                <a:gd fmla="*/ 159657 h 188686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88686" w="145143">
                  <a:moveTo>
                    <a:pt x="87086" y="0"/>
                  </a:moveTo>
                  <a:lnTo>
                    <a:pt x="0" y="188686"/>
                  </a:lnTo>
                  <a:lnTo>
                    <a:pt x="145143" y="159657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228658" y="2442074"/>
            <a:ext cx="817856" cy="188686"/>
            <a:chOff x="1228658" y="2442074"/>
            <a:chExt cx="817856" cy="188686"/>
          </a:xfrm>
        </p:grpSpPr>
        <p:sp>
          <p:nvSpPr>
            <p:cNvPr id="25" name="任意多边形 24"/>
            <p:cNvSpPr/>
            <p:nvPr/>
          </p:nvSpPr>
          <p:spPr>
            <a:xfrm>
              <a:off x="1291771" y="2445816"/>
              <a:ext cx="754743" cy="119630"/>
            </a:xfrm>
            <a:custGeom>
              <a:gdLst>
                <a:gd fmla="*/ 754743 w 754743" name="connsiteX0"/>
                <a:gd fmla="*/ 18030 h 119630" name="connsiteY0"/>
                <a:gd fmla="*/ 362857 w 754743" name="connsiteX1"/>
                <a:gd fmla="*/ 3516 h 119630" name="connsiteY1"/>
                <a:gd fmla="*/ 145143 w 754743" name="connsiteX2"/>
                <a:gd fmla="*/ 76087 h 119630" name="connsiteY2"/>
                <a:gd fmla="*/ 0 w 754743" name="connsiteX3"/>
                <a:gd fmla="*/ 119630 h 11963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19630" w="754743">
                  <a:moveTo>
                    <a:pt x="754743" y="18030"/>
                  </a:moveTo>
                  <a:cubicBezTo>
                    <a:pt x="609600" y="5935"/>
                    <a:pt x="464457" y="-6160"/>
                    <a:pt x="362857" y="3516"/>
                  </a:cubicBezTo>
                  <a:cubicBezTo>
                    <a:pt x="261257" y="13192"/>
                    <a:pt x="205619" y="56735"/>
                    <a:pt x="145143" y="76087"/>
                  </a:cubicBezTo>
                  <a:cubicBezTo>
                    <a:pt x="84667" y="95439"/>
                    <a:pt x="42333" y="107534"/>
                    <a:pt x="0" y="119630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8" name="任意多边形 27"/>
            <p:cNvSpPr/>
            <p:nvPr/>
          </p:nvSpPr>
          <p:spPr>
            <a:xfrm rot="1292537">
              <a:off x="1228658" y="2442074"/>
              <a:ext cx="145143" cy="188686"/>
            </a:xfrm>
            <a:custGeom>
              <a:gdLst>
                <a:gd fmla="*/ 87086 w 145143" name="connsiteX0"/>
                <a:gd fmla="*/ 0 h 188686" name="connsiteY0"/>
                <a:gd fmla="*/ 0 w 145143" name="connsiteX1"/>
                <a:gd fmla="*/ 188686 h 188686" name="connsiteY1"/>
                <a:gd fmla="*/ 145143 w 145143" name="connsiteX2"/>
                <a:gd fmla="*/ 159657 h 188686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88686" w="145143">
                  <a:moveTo>
                    <a:pt x="87086" y="0"/>
                  </a:moveTo>
                  <a:lnTo>
                    <a:pt x="0" y="188686"/>
                  </a:lnTo>
                  <a:lnTo>
                    <a:pt x="145143" y="159657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488175" y="2816792"/>
            <a:ext cx="167940" cy="595685"/>
            <a:chOff x="2488175" y="2816792"/>
            <a:chExt cx="167940" cy="595685"/>
          </a:xfrm>
        </p:grpSpPr>
        <p:sp>
          <p:nvSpPr>
            <p:cNvPr id="26" name="任意多边形 25"/>
            <p:cNvSpPr/>
            <p:nvPr/>
          </p:nvSpPr>
          <p:spPr>
            <a:xfrm>
              <a:off x="2583544" y="2816792"/>
              <a:ext cx="72571" cy="566057"/>
            </a:xfrm>
            <a:custGeom>
              <a:gdLst>
                <a:gd fmla="*/ 72571 w 72571" name="connsiteX0"/>
                <a:gd fmla="*/ 0 h 566057" name="connsiteY0"/>
                <a:gd fmla="*/ 0 w 72571" name="connsiteX1"/>
                <a:gd fmla="*/ 566057 h 566057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h="566057" w="72571">
                  <a:moveTo>
                    <a:pt x="72571" y="0"/>
                  </a:moveTo>
                  <a:lnTo>
                    <a:pt x="0" y="566057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9" name="任意多边形 28"/>
            <p:cNvSpPr/>
            <p:nvPr/>
          </p:nvSpPr>
          <p:spPr>
            <a:xfrm rot="18932916">
              <a:off x="2488175" y="3223791"/>
              <a:ext cx="145143" cy="188686"/>
            </a:xfrm>
            <a:custGeom>
              <a:gdLst>
                <a:gd fmla="*/ 87086 w 145143" name="connsiteX0"/>
                <a:gd fmla="*/ 0 h 188686" name="connsiteY0"/>
                <a:gd fmla="*/ 0 w 145143" name="connsiteX1"/>
                <a:gd fmla="*/ 188686 h 188686" name="connsiteY1"/>
                <a:gd fmla="*/ 145143 w 145143" name="connsiteX2"/>
                <a:gd fmla="*/ 159657 h 188686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88686" w="145143">
                  <a:moveTo>
                    <a:pt x="87086" y="0"/>
                  </a:moveTo>
                  <a:lnTo>
                    <a:pt x="0" y="188686"/>
                  </a:lnTo>
                  <a:lnTo>
                    <a:pt x="145143" y="159657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222171" y="2471103"/>
            <a:ext cx="540114" cy="188686"/>
            <a:chOff x="3222171" y="2471103"/>
            <a:chExt cx="540114" cy="188686"/>
          </a:xfrm>
        </p:grpSpPr>
        <p:sp>
          <p:nvSpPr>
            <p:cNvPr id="10" name="任意多边形 9"/>
            <p:cNvSpPr/>
            <p:nvPr/>
          </p:nvSpPr>
          <p:spPr>
            <a:xfrm>
              <a:off x="3222171" y="2536417"/>
              <a:ext cx="464457" cy="14515"/>
            </a:xfrm>
            <a:custGeom>
              <a:gdLst>
                <a:gd fmla="*/ 0 w 464457" name="connsiteX0"/>
                <a:gd fmla="*/ 14515 h 14515" name="connsiteY0"/>
                <a:gd fmla="*/ 464457 w 464457" name="connsiteX1"/>
                <a:gd fmla="*/ 0 h 14515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h="14515" w="464457">
                  <a:moveTo>
                    <a:pt x="0" y="14515"/>
                  </a:moveTo>
                  <a:lnTo>
                    <a:pt x="464457" y="0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0" name="任意多边形 29"/>
            <p:cNvSpPr/>
            <p:nvPr/>
          </p:nvSpPr>
          <p:spPr>
            <a:xfrm rot="13078210">
              <a:off x="3617142" y="2471103"/>
              <a:ext cx="145143" cy="188686"/>
            </a:xfrm>
            <a:custGeom>
              <a:gdLst>
                <a:gd fmla="*/ 87086 w 145143" name="connsiteX0"/>
                <a:gd fmla="*/ 0 h 188686" name="connsiteY0"/>
                <a:gd fmla="*/ 0 w 145143" name="connsiteX1"/>
                <a:gd fmla="*/ 188686 h 188686" name="connsiteY1"/>
                <a:gd fmla="*/ 145143 w 145143" name="connsiteX2"/>
                <a:gd fmla="*/ 159657 h 188686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88686" w="145143">
                  <a:moveTo>
                    <a:pt x="87086" y="0"/>
                  </a:moveTo>
                  <a:lnTo>
                    <a:pt x="0" y="188686"/>
                  </a:lnTo>
                  <a:lnTo>
                    <a:pt x="145143" y="159657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90457" y="90554"/>
            <a:ext cx="3260035" cy="595228"/>
            <a:chOff x="2824132" y="2586104"/>
            <a:chExt cx="3260035" cy="595228"/>
          </a:xfrm>
        </p:grpSpPr>
        <p:sp>
          <p:nvSpPr>
            <p:cNvPr id="33" name="任意多边形 32"/>
            <p:cNvSpPr/>
            <p:nvPr/>
          </p:nvSpPr>
          <p:spPr>
            <a:xfrm>
              <a:off x="2824132" y="2586104"/>
              <a:ext cx="3260035" cy="529173"/>
            </a:xfrm>
            <a:custGeom>
              <a:gdLst>
                <a:gd fmla="*/ 0 w 3260035" name="connsiteX0"/>
                <a:gd fmla="*/ 688338 h 803190" name="connsiteY0"/>
                <a:gd fmla="*/ 995362 w 3260035" name="connsiteX1"/>
                <a:gd fmla="*/ 800909 h 803190" name="connsiteY1"/>
                <a:gd fmla="*/ 2519362 w 3260035" name="connsiteX2"/>
                <a:gd fmla="*/ 743759 h 803190" name="connsiteY2"/>
                <a:gd fmla="*/ 3167062 w 3260035" name="connsiteX3"/>
                <a:gd fmla="*/ 515159 h 803190" name="connsiteY3"/>
                <a:gd fmla="*/ 3224212 w 3260035" name="connsiteX4"/>
                <a:gd fmla="*/ 286559 h 803190" name="connsiteY4"/>
                <a:gd fmla="*/ 2862262 w 3260035" name="connsiteX5"/>
                <a:gd fmla="*/ 809 h 803190" name="connsiteY5"/>
                <a:gd fmla="*/ 881062 w 3260035" name="connsiteX6"/>
                <a:gd fmla="*/ 210359 h 803190" name="connsiteY6"/>
                <a:gd fmla="*/ 328612 w 3260035" name="connsiteX7"/>
                <a:gd fmla="*/ 496109 h 803190" name="connsiteY7"/>
                <a:gd fmla="*/ 576262 w 3260035" name="connsiteX8"/>
                <a:gd fmla="*/ 751026 h 80319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803190" w="3260034">
                  <a:moveTo>
                    <a:pt x="0" y="688338"/>
                  </a:moveTo>
                  <a:cubicBezTo>
                    <a:pt x="179387" y="813294"/>
                    <a:pt x="575468" y="791672"/>
                    <a:pt x="995362" y="800909"/>
                  </a:cubicBezTo>
                  <a:cubicBezTo>
                    <a:pt x="1415256" y="810146"/>
                    <a:pt x="2157412" y="791384"/>
                    <a:pt x="2519362" y="743759"/>
                  </a:cubicBezTo>
                  <a:cubicBezTo>
                    <a:pt x="2881312" y="696134"/>
                    <a:pt x="3049587" y="591359"/>
                    <a:pt x="3167062" y="515159"/>
                  </a:cubicBezTo>
                  <a:cubicBezTo>
                    <a:pt x="3284537" y="438959"/>
                    <a:pt x="3275012" y="372284"/>
                    <a:pt x="3224212" y="286559"/>
                  </a:cubicBezTo>
                  <a:cubicBezTo>
                    <a:pt x="3173412" y="200834"/>
                    <a:pt x="3252787" y="13509"/>
                    <a:pt x="2862262" y="809"/>
                  </a:cubicBezTo>
                  <a:cubicBezTo>
                    <a:pt x="2471737" y="-11891"/>
                    <a:pt x="1303337" y="127809"/>
                    <a:pt x="881062" y="210359"/>
                  </a:cubicBezTo>
                  <a:cubicBezTo>
                    <a:pt x="458787" y="292909"/>
                    <a:pt x="398462" y="321207"/>
                    <a:pt x="328612" y="496109"/>
                  </a:cubicBezTo>
                  <a:cubicBezTo>
                    <a:pt x="258762" y="671011"/>
                    <a:pt x="528637" y="703401"/>
                    <a:pt x="576262" y="751026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 rot="21349956">
              <a:off x="3537393" y="2652115"/>
              <a:ext cx="23164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en-US" lang="zh-CN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防范措施与方法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826346" y="2658112"/>
              <a:ext cx="40195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3</a:t>
              </a:r>
            </a:p>
          </p:txBody>
        </p:sp>
      </p:grpSp>
      <p:sp>
        <p:nvSpPr>
          <p:cNvPr id="21" name="矩形 20"/>
          <p:cNvSpPr/>
          <p:nvPr/>
        </p:nvSpPr>
        <p:spPr>
          <a:xfrm>
            <a:off x="5050973" y="1715483"/>
            <a:ext cx="3788228" cy="2286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演示之家正式入驻演界网，我们工作室提供PPT设计、PPT高端商务模板、企事业单位年终总结模板及职场个人实用系列模板，也同样提供PPT视觉化图表。更多职场实用精美PPT模板关注P-HOME演示之家。</a:t>
            </a:r>
          </a:p>
        </p:txBody>
      </p:sp>
      <p:sp>
        <p:nvSpPr>
          <p:cNvPr id="36" name="矩形 35"/>
          <p:cNvSpPr/>
          <p:nvPr/>
        </p:nvSpPr>
        <p:spPr>
          <a:xfrm>
            <a:off x="5180920" y="1446733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755548" y="2284289"/>
            <a:ext cx="1852126" cy="538728"/>
            <a:chOff x="1755548" y="2284289"/>
            <a:chExt cx="1852126" cy="538728"/>
          </a:xfrm>
        </p:grpSpPr>
        <p:sp>
          <p:nvSpPr>
            <p:cNvPr id="3" name="椭圆 2"/>
            <p:cNvSpPr/>
            <p:nvPr/>
          </p:nvSpPr>
          <p:spPr>
            <a:xfrm>
              <a:off x="2067287" y="2284289"/>
              <a:ext cx="1152128" cy="538728"/>
            </a:xfrm>
            <a:custGeom>
              <a:gdLst>
                <a:gd fmla="*/ 576064 w 1152128" name="connsiteX0"/>
                <a:gd fmla="*/ 432048 h 538728" name="connsiteY0"/>
                <a:gd fmla="*/ 0 w 1152128" name="connsiteX1"/>
                <a:gd fmla="*/ 216024 h 538728" name="connsiteY1"/>
                <a:gd fmla="*/ 576064 w 1152128" name="connsiteX2"/>
                <a:gd fmla="*/ 0 h 538728" name="connsiteY2"/>
                <a:gd fmla="*/ 1152128 w 1152128" name="connsiteX3"/>
                <a:gd fmla="*/ 216024 h 538728" name="connsiteY3"/>
                <a:gd fmla="*/ 461764 w 1152128" name="connsiteX4"/>
                <a:gd fmla="*/ 538728 h 53872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538728" w="1152128">
                  <a:moveTo>
                    <a:pt x="576064" y="432048"/>
                  </a:moveTo>
                  <a:cubicBezTo>
                    <a:pt x="257913" y="432048"/>
                    <a:pt x="0" y="335331"/>
                    <a:pt x="0" y="216024"/>
                  </a:cubicBezTo>
                  <a:cubicBezTo>
                    <a:pt x="0" y="96717"/>
                    <a:pt x="257913" y="0"/>
                    <a:pt x="576064" y="0"/>
                  </a:cubicBezTo>
                  <a:cubicBezTo>
                    <a:pt x="894215" y="0"/>
                    <a:pt x="1152128" y="96717"/>
                    <a:pt x="1152128" y="216024"/>
                  </a:cubicBezTo>
                  <a:cubicBezTo>
                    <a:pt x="1152128" y="335331"/>
                    <a:pt x="688475" y="447288"/>
                    <a:pt x="461764" y="538728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1755548" y="2315647"/>
              <a:ext cx="1852126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添加标题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639434" y="969477"/>
            <a:ext cx="1852126" cy="432048"/>
            <a:chOff x="1639434" y="969477"/>
            <a:chExt cx="1852126" cy="432048"/>
          </a:xfrm>
        </p:grpSpPr>
        <p:sp>
          <p:nvSpPr>
            <p:cNvPr id="9" name="椭圆 8"/>
            <p:cNvSpPr/>
            <p:nvPr/>
          </p:nvSpPr>
          <p:spPr>
            <a:xfrm>
              <a:off x="2017485" y="969477"/>
              <a:ext cx="1088571" cy="432048"/>
            </a:xfrm>
            <a:custGeom>
              <a:gdLst>
                <a:gd fmla="*/ 501558 w 1003116" name="connsiteX0"/>
                <a:gd fmla="*/ 0 h 432048" name="connsiteY0"/>
                <a:gd fmla="*/ 1003116 w 1003116" name="connsiteX1"/>
                <a:gd fmla="*/ 216024 h 432048" name="connsiteY1"/>
                <a:gd fmla="*/ 501558 w 1003116" name="connsiteX2"/>
                <a:gd fmla="*/ 432048 h 432048" name="connsiteY2"/>
                <a:gd fmla="*/ 0 w 1003116" name="connsiteX3"/>
                <a:gd fmla="*/ 216024 h 432048" name="connsiteY3"/>
                <a:gd fmla="*/ 592998 w 1003116" name="connsiteX4"/>
                <a:gd fmla="*/ 91440 h 43204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432048" w="1003116">
                  <a:moveTo>
                    <a:pt x="501558" y="0"/>
                  </a:moveTo>
                  <a:cubicBezTo>
                    <a:pt x="778561" y="0"/>
                    <a:pt x="1003116" y="96717"/>
                    <a:pt x="1003116" y="216024"/>
                  </a:cubicBezTo>
                  <a:cubicBezTo>
                    <a:pt x="1003116" y="335331"/>
                    <a:pt x="778561" y="432048"/>
                    <a:pt x="501558" y="432048"/>
                  </a:cubicBezTo>
                  <a:cubicBezTo>
                    <a:pt x="224555" y="432048"/>
                    <a:pt x="0" y="335331"/>
                    <a:pt x="0" y="216024"/>
                  </a:cubicBezTo>
                  <a:cubicBezTo>
                    <a:pt x="0" y="96717"/>
                    <a:pt x="224555" y="0"/>
                    <a:pt x="592998" y="91440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639434" y="1009361"/>
              <a:ext cx="1852126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添加标题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3453720" y="2284289"/>
            <a:ext cx="1852126" cy="432048"/>
            <a:chOff x="3453720" y="2284289"/>
            <a:chExt cx="1852126" cy="432048"/>
          </a:xfrm>
        </p:grpSpPr>
        <p:sp>
          <p:nvSpPr>
            <p:cNvPr id="23" name="椭圆 22"/>
            <p:cNvSpPr/>
            <p:nvPr/>
          </p:nvSpPr>
          <p:spPr>
            <a:xfrm>
              <a:off x="3802742" y="2284289"/>
              <a:ext cx="1277257" cy="432048"/>
            </a:xfrm>
            <a:custGeom>
              <a:gdLst>
                <a:gd fmla="*/ 1003116 w 1094556" name="connsiteX0"/>
                <a:gd fmla="*/ 216024 h 432048" name="connsiteY0"/>
                <a:gd fmla="*/ 501558 w 1094556" name="connsiteX1"/>
                <a:gd fmla="*/ 432048 h 432048" name="connsiteY1"/>
                <a:gd fmla="*/ 0 w 1094556" name="connsiteX2"/>
                <a:gd fmla="*/ 216024 h 432048" name="connsiteY2"/>
                <a:gd fmla="*/ 501558 w 1094556" name="connsiteX3"/>
                <a:gd fmla="*/ 0 h 432048" name="connsiteY3"/>
                <a:gd fmla="*/ 1094556 w 1094556" name="connsiteX4"/>
                <a:gd fmla="*/ 307464 h 43204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432048" w="1094556">
                  <a:moveTo>
                    <a:pt x="1003116" y="216024"/>
                  </a:moveTo>
                  <a:cubicBezTo>
                    <a:pt x="1003116" y="335331"/>
                    <a:pt x="778561" y="432048"/>
                    <a:pt x="501558" y="432048"/>
                  </a:cubicBezTo>
                  <a:cubicBezTo>
                    <a:pt x="224555" y="432048"/>
                    <a:pt x="0" y="335331"/>
                    <a:pt x="0" y="216024"/>
                  </a:cubicBezTo>
                  <a:cubicBezTo>
                    <a:pt x="0" y="96717"/>
                    <a:pt x="224555" y="0"/>
                    <a:pt x="501558" y="0"/>
                  </a:cubicBezTo>
                  <a:cubicBezTo>
                    <a:pt x="778561" y="0"/>
                    <a:pt x="1003116" y="96717"/>
                    <a:pt x="1094556" y="307464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3453720" y="2315647"/>
              <a:ext cx="1852126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添加标题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712005" y="3476789"/>
            <a:ext cx="1852126" cy="459530"/>
            <a:chOff x="1712005" y="3476789"/>
            <a:chExt cx="1852126" cy="459530"/>
          </a:xfrm>
        </p:grpSpPr>
        <p:sp>
          <p:nvSpPr>
            <p:cNvPr id="22" name="椭圆 21"/>
            <p:cNvSpPr/>
            <p:nvPr/>
          </p:nvSpPr>
          <p:spPr>
            <a:xfrm>
              <a:off x="1988457" y="3489757"/>
              <a:ext cx="1262743" cy="446562"/>
            </a:xfrm>
            <a:custGeom>
              <a:gdLst>
                <a:gd fmla="*/ 707756 w 1006114" name="connsiteX0"/>
                <a:gd fmla="*/ 446562 h 446562" name="connsiteY0"/>
                <a:gd fmla="*/ 2998 w 1006114" name="connsiteX1"/>
                <a:gd fmla="*/ 216024 h 446562" name="connsiteY1"/>
                <a:gd fmla="*/ 504556 w 1006114" name="connsiteX2"/>
                <a:gd fmla="*/ 0 h 446562" name="connsiteY2"/>
                <a:gd fmla="*/ 1006114 w 1006114" name="connsiteX3"/>
                <a:gd fmla="*/ 216024 h 446562" name="connsiteY3"/>
                <a:gd fmla="*/ 465367 w 1006114" name="connsiteX4"/>
                <a:gd fmla="*/ 407374 h 446562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446562" w="1006114">
                  <a:moveTo>
                    <a:pt x="707756" y="446562"/>
                  </a:moveTo>
                  <a:cubicBezTo>
                    <a:pt x="430753" y="446562"/>
                    <a:pt x="36865" y="290451"/>
                    <a:pt x="2998" y="216024"/>
                  </a:cubicBezTo>
                  <a:cubicBezTo>
                    <a:pt x="-30869" y="141597"/>
                    <a:pt x="227553" y="0"/>
                    <a:pt x="504556" y="0"/>
                  </a:cubicBezTo>
                  <a:cubicBezTo>
                    <a:pt x="781559" y="0"/>
                    <a:pt x="1006114" y="96717"/>
                    <a:pt x="1006114" y="216024"/>
                  </a:cubicBezTo>
                  <a:cubicBezTo>
                    <a:pt x="1006114" y="335331"/>
                    <a:pt x="650930" y="315934"/>
                    <a:pt x="465367" y="407374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1712005" y="3476789"/>
              <a:ext cx="1852126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添加标题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-276452" y="2468446"/>
            <a:ext cx="1852126" cy="432048"/>
            <a:chOff x="-276452" y="2468446"/>
            <a:chExt cx="1852126" cy="432048"/>
          </a:xfrm>
        </p:grpSpPr>
        <p:sp>
          <p:nvSpPr>
            <p:cNvPr id="20" name="椭圆 19"/>
            <p:cNvSpPr/>
            <p:nvPr/>
          </p:nvSpPr>
          <p:spPr>
            <a:xfrm>
              <a:off x="101600" y="2468446"/>
              <a:ext cx="1076970" cy="432048"/>
            </a:xfrm>
            <a:custGeom>
              <a:gdLst>
                <a:gd fmla="*/ 0 w 1003116" name="connsiteX0"/>
                <a:gd fmla="*/ 216024 h 432048" name="connsiteY0"/>
                <a:gd fmla="*/ 501558 w 1003116" name="connsiteX1"/>
                <a:gd fmla="*/ 0 h 432048" name="connsiteY1"/>
                <a:gd fmla="*/ 1003116 w 1003116" name="connsiteX2"/>
                <a:gd fmla="*/ 216024 h 432048" name="connsiteY2"/>
                <a:gd fmla="*/ 501558 w 1003116" name="connsiteX3"/>
                <a:gd fmla="*/ 432048 h 432048" name="connsiteY3"/>
                <a:gd fmla="*/ 91440 w 1003116" name="connsiteX4"/>
                <a:gd fmla="*/ 307464 h 43204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432048" w="1003116">
                  <a:moveTo>
                    <a:pt x="0" y="216024"/>
                  </a:moveTo>
                  <a:cubicBezTo>
                    <a:pt x="0" y="96717"/>
                    <a:pt x="224555" y="0"/>
                    <a:pt x="501558" y="0"/>
                  </a:cubicBezTo>
                  <a:cubicBezTo>
                    <a:pt x="778561" y="0"/>
                    <a:pt x="1003116" y="96717"/>
                    <a:pt x="1003116" y="216024"/>
                  </a:cubicBezTo>
                  <a:cubicBezTo>
                    <a:pt x="1003116" y="335331"/>
                    <a:pt x="778561" y="432048"/>
                    <a:pt x="501558" y="432048"/>
                  </a:cubicBezTo>
                  <a:cubicBezTo>
                    <a:pt x="224555" y="432048"/>
                    <a:pt x="0" y="335331"/>
                    <a:pt x="91440" y="307464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-276452" y="2500313"/>
              <a:ext cx="1852126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添加标题</a:t>
              </a:r>
            </a:p>
          </p:txBody>
        </p:sp>
      </p:grpSp>
    </p:spTree>
    <p:extLst>
      <p:ext uri="{BB962C8B-B14F-4D97-AF65-F5344CB8AC3E}">
        <p14:creationId val="2038445498"/>
      </p:ext>
    </p:extLst>
  </p:cSld>
  <p:clrMapOvr>
    <a:masterClrMapping/>
  </p:clrMapOvr>
  <p:transition advTm="3000"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2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3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1"/>
      <p:bldP grpId="0" spid="36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9" name="组合 18"/>
          <p:cNvGrpSpPr/>
          <p:nvPr/>
        </p:nvGrpSpPr>
        <p:grpSpPr>
          <a:xfrm>
            <a:off x="2801177" y="1674008"/>
            <a:ext cx="161272" cy="639081"/>
            <a:chOff x="1547664" y="1995686"/>
            <a:chExt cx="363423" cy="1440160"/>
          </a:xfrm>
          <a:noFill/>
        </p:grpSpPr>
        <p:sp>
          <p:nvSpPr>
            <p:cNvPr id="21" name="椭圆 20"/>
            <p:cNvSpPr/>
            <p:nvPr/>
          </p:nvSpPr>
          <p:spPr>
            <a:xfrm>
              <a:off x="1547664" y="1995686"/>
              <a:ext cx="363423" cy="363423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1" name="梯形 30"/>
            <p:cNvSpPr/>
            <p:nvPr/>
          </p:nvSpPr>
          <p:spPr>
            <a:xfrm>
              <a:off x="1547664" y="2478157"/>
              <a:ext cx="363423" cy="504056"/>
            </a:xfrm>
            <a:prstGeom prst="trapezoid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1652460" y="2982213"/>
              <a:ext cx="153829" cy="45363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2762296" y="2459099"/>
            <a:ext cx="239031" cy="1152128"/>
          </a:xfrm>
          <a:prstGeom prst="rect">
            <a:avLst/>
          </a:prstGeom>
          <a:pattFill prst="wdUpDiag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540881" y="1999947"/>
            <a:ext cx="239031" cy="1611280"/>
          </a:xfrm>
          <a:prstGeom prst="rect">
            <a:avLst/>
          </a:prstGeom>
          <a:pattFill prst="wdUpDiag">
            <a:fgClr>
              <a:srgbClr val="00B0F0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5549252" y="1152220"/>
            <a:ext cx="161272" cy="639081"/>
            <a:chOff x="1547664" y="1995686"/>
            <a:chExt cx="363423" cy="1440160"/>
          </a:xfrm>
          <a:noFill/>
        </p:grpSpPr>
        <p:sp>
          <p:nvSpPr>
            <p:cNvPr id="40" name="椭圆 39"/>
            <p:cNvSpPr/>
            <p:nvPr/>
          </p:nvSpPr>
          <p:spPr>
            <a:xfrm>
              <a:off x="1547664" y="1995686"/>
              <a:ext cx="363423" cy="363423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41" name="梯形 40"/>
            <p:cNvSpPr/>
            <p:nvPr/>
          </p:nvSpPr>
          <p:spPr>
            <a:xfrm>
              <a:off x="1547664" y="2478157"/>
              <a:ext cx="363423" cy="504056"/>
            </a:xfrm>
            <a:prstGeom prst="trapezoid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1652460" y="2982213"/>
              <a:ext cx="153829" cy="453633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6459324" y="1674008"/>
            <a:ext cx="161272" cy="639081"/>
            <a:chOff x="1547664" y="1995686"/>
            <a:chExt cx="363423" cy="1440160"/>
          </a:xfrm>
          <a:noFill/>
        </p:grpSpPr>
        <p:sp>
          <p:nvSpPr>
            <p:cNvPr id="44" name="椭圆 43"/>
            <p:cNvSpPr/>
            <p:nvPr/>
          </p:nvSpPr>
          <p:spPr>
            <a:xfrm>
              <a:off x="1547664" y="1995686"/>
              <a:ext cx="363423" cy="363423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45" name="梯形 44"/>
            <p:cNvSpPr/>
            <p:nvPr/>
          </p:nvSpPr>
          <p:spPr>
            <a:xfrm>
              <a:off x="1547664" y="2478157"/>
              <a:ext cx="363423" cy="504056"/>
            </a:xfrm>
            <a:prstGeom prst="trapezoid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1652460" y="2982213"/>
              <a:ext cx="153829" cy="45363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sp>
        <p:nvSpPr>
          <p:cNvPr id="47" name="矩形 46"/>
          <p:cNvSpPr/>
          <p:nvPr/>
        </p:nvSpPr>
        <p:spPr>
          <a:xfrm>
            <a:off x="5510372" y="1969986"/>
            <a:ext cx="239031" cy="1611280"/>
          </a:xfrm>
          <a:prstGeom prst="rect">
            <a:avLst/>
          </a:prstGeom>
          <a:pattFill prst="wdDnDiag">
            <a:fgClr>
              <a:srgbClr val="C00000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6443129" y="2459099"/>
            <a:ext cx="239031" cy="1152128"/>
          </a:xfrm>
          <a:prstGeom prst="rect">
            <a:avLst/>
          </a:prstGeom>
          <a:pattFill prst="wdDnDiag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3548057" y="1196198"/>
            <a:ext cx="161272" cy="639081"/>
            <a:chOff x="1547664" y="1995686"/>
            <a:chExt cx="363423" cy="1440160"/>
          </a:xfrm>
          <a:noFill/>
        </p:grpSpPr>
        <p:sp>
          <p:nvSpPr>
            <p:cNvPr id="50" name="椭圆 49"/>
            <p:cNvSpPr/>
            <p:nvPr/>
          </p:nvSpPr>
          <p:spPr>
            <a:xfrm>
              <a:off x="1547664" y="1995686"/>
              <a:ext cx="363423" cy="363423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51" name="梯形 50"/>
            <p:cNvSpPr/>
            <p:nvPr/>
          </p:nvSpPr>
          <p:spPr>
            <a:xfrm>
              <a:off x="1547664" y="2478157"/>
              <a:ext cx="363423" cy="504056"/>
            </a:xfrm>
            <a:prstGeom prst="trapezoid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1652460" y="2982213"/>
              <a:ext cx="153829" cy="453633"/>
            </a:xfrm>
            <a:prstGeom prst="rect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137243" y="852039"/>
            <a:ext cx="1514146" cy="1091061"/>
            <a:chOff x="2137243" y="852039"/>
            <a:chExt cx="1514146" cy="1091061"/>
          </a:xfrm>
        </p:grpSpPr>
        <p:sp>
          <p:nvSpPr>
            <p:cNvPr id="8" name="任意多边形 7"/>
            <p:cNvSpPr/>
            <p:nvPr/>
          </p:nvSpPr>
          <p:spPr>
            <a:xfrm>
              <a:off x="2137243" y="927100"/>
              <a:ext cx="1435100" cy="1016000"/>
            </a:xfrm>
            <a:custGeom>
              <a:gdLst>
                <a:gd fmla="*/ 0 w 1435100" name="connsiteX0"/>
                <a:gd fmla="*/ 1016000 h 1016000" name="connsiteY0"/>
                <a:gd fmla="*/ 584200 w 1435100" name="connsiteX1"/>
                <a:gd fmla="*/ 698500 h 1016000" name="connsiteY1"/>
                <a:gd fmla="*/ 1435100 w 1435100" name="connsiteX2"/>
                <a:gd fmla="*/ 0 h 101600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016000" w="1435100">
                  <a:moveTo>
                    <a:pt x="0" y="1016000"/>
                  </a:moveTo>
                  <a:cubicBezTo>
                    <a:pt x="172508" y="941916"/>
                    <a:pt x="345017" y="867833"/>
                    <a:pt x="584200" y="698500"/>
                  </a:cubicBezTo>
                  <a:cubicBezTo>
                    <a:pt x="823383" y="529167"/>
                    <a:pt x="1129241" y="264583"/>
                    <a:pt x="1435100" y="0"/>
                  </a:cubicBez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53" name="任意多边形 52"/>
            <p:cNvSpPr/>
            <p:nvPr/>
          </p:nvSpPr>
          <p:spPr>
            <a:xfrm rot="11239412">
              <a:off x="3506246" y="852039"/>
              <a:ext cx="145143" cy="188686"/>
            </a:xfrm>
            <a:custGeom>
              <a:gdLst>
                <a:gd fmla="*/ 87086 w 145143" name="connsiteX0"/>
                <a:gd fmla="*/ 0 h 188686" name="connsiteY0"/>
                <a:gd fmla="*/ 0 w 145143" name="connsiteX1"/>
                <a:gd fmla="*/ 188686 h 188686" name="connsiteY1"/>
                <a:gd fmla="*/ 145143 w 145143" name="connsiteX2"/>
                <a:gd fmla="*/ 159657 h 188686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88686" w="145143">
                  <a:moveTo>
                    <a:pt x="87086" y="0"/>
                  </a:moveTo>
                  <a:lnTo>
                    <a:pt x="0" y="188686"/>
                  </a:lnTo>
                  <a:lnTo>
                    <a:pt x="145143" y="159657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5458852" y="821671"/>
            <a:ext cx="1483301" cy="1170130"/>
            <a:chOff x="5458852" y="821671"/>
            <a:chExt cx="1483301" cy="1170130"/>
          </a:xfrm>
        </p:grpSpPr>
        <p:sp>
          <p:nvSpPr>
            <p:cNvPr id="11" name="任意多边形 10"/>
            <p:cNvSpPr/>
            <p:nvPr/>
          </p:nvSpPr>
          <p:spPr>
            <a:xfrm>
              <a:off x="5458852" y="821671"/>
              <a:ext cx="1422400" cy="1083329"/>
            </a:xfrm>
            <a:custGeom>
              <a:gdLst>
                <a:gd fmla="*/ 0 w 1422400" name="connsiteX0"/>
                <a:gd fmla="*/ 3829 h 1083329" name="connsiteY0"/>
                <a:gd fmla="*/ 431800 w 1422400" name="connsiteX1"/>
                <a:gd fmla="*/ 54629 h 1083329" name="connsiteY1"/>
                <a:gd fmla="*/ 1016000 w 1422400" name="connsiteX2"/>
                <a:gd fmla="*/ 384829 h 1083329" name="connsiteY2"/>
                <a:gd fmla="*/ 1422400 w 1422400" name="connsiteX3"/>
                <a:gd fmla="*/ 1083329 h 1083329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083329" w="1422400">
                  <a:moveTo>
                    <a:pt x="0" y="3829"/>
                  </a:moveTo>
                  <a:cubicBezTo>
                    <a:pt x="131233" y="-2521"/>
                    <a:pt x="262467" y="-8871"/>
                    <a:pt x="431800" y="54629"/>
                  </a:cubicBezTo>
                  <a:cubicBezTo>
                    <a:pt x="601133" y="118129"/>
                    <a:pt x="850900" y="213379"/>
                    <a:pt x="1016000" y="384829"/>
                  </a:cubicBezTo>
                  <a:cubicBezTo>
                    <a:pt x="1181100" y="556279"/>
                    <a:pt x="1301750" y="819804"/>
                    <a:pt x="1422400" y="1083329"/>
                  </a:cubicBez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54" name="任意多边形 53"/>
            <p:cNvSpPr/>
            <p:nvPr/>
          </p:nvSpPr>
          <p:spPr>
            <a:xfrm rot="16507800">
              <a:off x="6775238" y="1824887"/>
              <a:ext cx="145143" cy="188686"/>
            </a:xfrm>
            <a:custGeom>
              <a:gdLst>
                <a:gd fmla="*/ 87086 w 145143" name="connsiteX0"/>
                <a:gd fmla="*/ 0 h 188686" name="connsiteY0"/>
                <a:gd fmla="*/ 0 w 145143" name="connsiteX1"/>
                <a:gd fmla="*/ 188686 h 188686" name="connsiteY1"/>
                <a:gd fmla="*/ 145143 w 145143" name="connsiteX2"/>
                <a:gd fmla="*/ 159657 h 188686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88686" w="145143">
                  <a:moveTo>
                    <a:pt x="87086" y="0"/>
                  </a:moveTo>
                  <a:lnTo>
                    <a:pt x="0" y="188686"/>
                  </a:lnTo>
                  <a:lnTo>
                    <a:pt x="145143" y="159657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90457" y="90554"/>
            <a:ext cx="3260035" cy="595228"/>
            <a:chOff x="2824132" y="2586104"/>
            <a:chExt cx="3260035" cy="595228"/>
          </a:xfrm>
        </p:grpSpPr>
        <p:sp>
          <p:nvSpPr>
            <p:cNvPr id="56" name="任意多边形 55"/>
            <p:cNvSpPr/>
            <p:nvPr/>
          </p:nvSpPr>
          <p:spPr>
            <a:xfrm>
              <a:off x="2824132" y="2586104"/>
              <a:ext cx="3260035" cy="529173"/>
            </a:xfrm>
            <a:custGeom>
              <a:gdLst>
                <a:gd fmla="*/ 0 w 3260035" name="connsiteX0"/>
                <a:gd fmla="*/ 688338 h 803190" name="connsiteY0"/>
                <a:gd fmla="*/ 995362 w 3260035" name="connsiteX1"/>
                <a:gd fmla="*/ 800909 h 803190" name="connsiteY1"/>
                <a:gd fmla="*/ 2519362 w 3260035" name="connsiteX2"/>
                <a:gd fmla="*/ 743759 h 803190" name="connsiteY2"/>
                <a:gd fmla="*/ 3167062 w 3260035" name="connsiteX3"/>
                <a:gd fmla="*/ 515159 h 803190" name="connsiteY3"/>
                <a:gd fmla="*/ 3224212 w 3260035" name="connsiteX4"/>
                <a:gd fmla="*/ 286559 h 803190" name="connsiteY4"/>
                <a:gd fmla="*/ 2862262 w 3260035" name="connsiteX5"/>
                <a:gd fmla="*/ 809 h 803190" name="connsiteY5"/>
                <a:gd fmla="*/ 881062 w 3260035" name="connsiteX6"/>
                <a:gd fmla="*/ 210359 h 803190" name="connsiteY6"/>
                <a:gd fmla="*/ 328612 w 3260035" name="connsiteX7"/>
                <a:gd fmla="*/ 496109 h 803190" name="connsiteY7"/>
                <a:gd fmla="*/ 576262 w 3260035" name="connsiteX8"/>
                <a:gd fmla="*/ 751026 h 80319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803190" w="3260034">
                  <a:moveTo>
                    <a:pt x="0" y="688338"/>
                  </a:moveTo>
                  <a:cubicBezTo>
                    <a:pt x="179387" y="813294"/>
                    <a:pt x="575468" y="791672"/>
                    <a:pt x="995362" y="800909"/>
                  </a:cubicBezTo>
                  <a:cubicBezTo>
                    <a:pt x="1415256" y="810146"/>
                    <a:pt x="2157412" y="791384"/>
                    <a:pt x="2519362" y="743759"/>
                  </a:cubicBezTo>
                  <a:cubicBezTo>
                    <a:pt x="2881312" y="696134"/>
                    <a:pt x="3049587" y="591359"/>
                    <a:pt x="3167062" y="515159"/>
                  </a:cubicBezTo>
                  <a:cubicBezTo>
                    <a:pt x="3284537" y="438959"/>
                    <a:pt x="3275012" y="372284"/>
                    <a:pt x="3224212" y="286559"/>
                  </a:cubicBezTo>
                  <a:cubicBezTo>
                    <a:pt x="3173412" y="200834"/>
                    <a:pt x="3252787" y="13509"/>
                    <a:pt x="2862262" y="809"/>
                  </a:cubicBezTo>
                  <a:cubicBezTo>
                    <a:pt x="2471737" y="-11891"/>
                    <a:pt x="1303337" y="127809"/>
                    <a:pt x="881062" y="210359"/>
                  </a:cubicBezTo>
                  <a:cubicBezTo>
                    <a:pt x="458787" y="292909"/>
                    <a:pt x="398462" y="321207"/>
                    <a:pt x="328612" y="496109"/>
                  </a:cubicBezTo>
                  <a:cubicBezTo>
                    <a:pt x="258762" y="671011"/>
                    <a:pt x="528637" y="703401"/>
                    <a:pt x="576262" y="751026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 rot="21349956">
              <a:off x="3537393" y="2652115"/>
              <a:ext cx="23164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en-US" lang="zh-CN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防范措施与方法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826346" y="2658112"/>
              <a:ext cx="40195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3</a:t>
              </a:r>
            </a:p>
          </p:txBody>
        </p:sp>
      </p:grpSp>
      <p:sp>
        <p:nvSpPr>
          <p:cNvPr id="30" name="矩形 29"/>
          <p:cNvSpPr/>
          <p:nvPr/>
        </p:nvSpPr>
        <p:spPr>
          <a:xfrm>
            <a:off x="581024" y="3837643"/>
            <a:ext cx="7915275" cy="11887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演示之家正式入驻演界网，我们工作室提供PPT设计、PPT高端商务模板、企事业单位年终总结模板及职场个人实用系列模板，也同样提供PPT视觉化图表。更多职场实用精美PPT模板关注P-HOME演示之家。</a:t>
            </a:r>
          </a:p>
        </p:txBody>
      </p:sp>
      <p:sp>
        <p:nvSpPr>
          <p:cNvPr id="33" name="矩形 32"/>
          <p:cNvSpPr/>
          <p:nvPr/>
        </p:nvSpPr>
        <p:spPr>
          <a:xfrm rot="19564188">
            <a:off x="1696493" y="1185788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单击表格标题</a:t>
            </a:r>
          </a:p>
        </p:txBody>
      </p:sp>
      <p:sp>
        <p:nvSpPr>
          <p:cNvPr id="34" name="矩形 33"/>
          <p:cNvSpPr/>
          <p:nvPr/>
        </p:nvSpPr>
        <p:spPr>
          <a:xfrm rot="2450505">
            <a:off x="5719114" y="823062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单击表格标题</a:t>
            </a:r>
          </a:p>
        </p:txBody>
      </p:sp>
    </p:spTree>
    <p:extLst>
      <p:ext uri="{BB962C8B-B14F-4D97-AF65-F5344CB8AC3E}">
        <p14:creationId val="2974569098"/>
      </p:ext>
    </p:extLst>
  </p:cSld>
  <p:clrMapOvr>
    <a:masterClrMapping/>
  </p:clrMapOvr>
  <p:transition advTm="3000"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3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42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4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5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8"/>
      <p:bldP grpId="0" spid="47"/>
      <p:bldP grpId="0" spid="48"/>
      <p:bldP grpId="0" spid="30"/>
      <p:bldP grpId="0" spid="33"/>
      <p:bldP grpId="0" spid="34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7" name="组合 36"/>
          <p:cNvGrpSpPr/>
          <p:nvPr/>
        </p:nvGrpSpPr>
        <p:grpSpPr>
          <a:xfrm rot="20569444">
            <a:off x="1140222" y="1727714"/>
            <a:ext cx="313851" cy="649742"/>
            <a:chOff x="3131479" y="1523999"/>
            <a:chExt cx="313851" cy="649742"/>
          </a:xfrm>
        </p:grpSpPr>
        <p:sp>
          <p:nvSpPr>
            <p:cNvPr id="55" name="任意多边形 54"/>
            <p:cNvSpPr/>
            <p:nvPr/>
          </p:nvSpPr>
          <p:spPr>
            <a:xfrm>
              <a:off x="3207658" y="1596570"/>
              <a:ext cx="237672" cy="577171"/>
            </a:xfrm>
            <a:custGeom>
              <a:gdLst>
                <a:gd fmla="*/ 237672 w 237672" name="connsiteX0"/>
                <a:gd fmla="*/ 577171 h 577171" name="connsiteY0"/>
                <a:gd fmla="*/ 87086 w 237672" name="connsiteX1"/>
                <a:gd fmla="*/ 362858 h 577171" name="connsiteY1"/>
                <a:gd fmla="*/ 0 w 237672" name="connsiteX2"/>
                <a:gd fmla="*/ 0 h 577171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577171" w="237672">
                  <a:moveTo>
                    <a:pt x="237672" y="577171"/>
                  </a:moveTo>
                  <a:cubicBezTo>
                    <a:pt x="74235" y="461359"/>
                    <a:pt x="126698" y="459053"/>
                    <a:pt x="87086" y="362858"/>
                  </a:cubicBezTo>
                  <a:cubicBezTo>
                    <a:pt x="47474" y="266663"/>
                    <a:pt x="45962" y="125791"/>
                    <a:pt x="0" y="0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56" name="任意多边形 55"/>
            <p:cNvSpPr/>
            <p:nvPr/>
          </p:nvSpPr>
          <p:spPr>
            <a:xfrm rot="6638370">
              <a:off x="3153250" y="1502228"/>
              <a:ext cx="145143" cy="188686"/>
            </a:xfrm>
            <a:custGeom>
              <a:gdLst>
                <a:gd fmla="*/ 87086 w 145143" name="connsiteX0"/>
                <a:gd fmla="*/ 0 h 188686" name="connsiteY0"/>
                <a:gd fmla="*/ 0 w 145143" name="connsiteX1"/>
                <a:gd fmla="*/ 188686 h 188686" name="connsiteY1"/>
                <a:gd fmla="*/ 145143 w 145143" name="connsiteX2"/>
                <a:gd fmla="*/ 159657 h 188686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88686" w="145143">
                  <a:moveTo>
                    <a:pt x="87086" y="0"/>
                  </a:moveTo>
                  <a:lnTo>
                    <a:pt x="0" y="188686"/>
                  </a:lnTo>
                  <a:lnTo>
                    <a:pt x="145143" y="159657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 rot="14909484">
            <a:off x="1297148" y="3117794"/>
            <a:ext cx="313851" cy="649742"/>
            <a:chOff x="3131479" y="1523999"/>
            <a:chExt cx="313851" cy="649742"/>
          </a:xfrm>
        </p:grpSpPr>
        <p:sp>
          <p:nvSpPr>
            <p:cNvPr id="58" name="任意多边形 57"/>
            <p:cNvSpPr/>
            <p:nvPr/>
          </p:nvSpPr>
          <p:spPr>
            <a:xfrm>
              <a:off x="3207658" y="1596570"/>
              <a:ext cx="237672" cy="577171"/>
            </a:xfrm>
            <a:custGeom>
              <a:gdLst>
                <a:gd fmla="*/ 237672 w 237672" name="connsiteX0"/>
                <a:gd fmla="*/ 577171 h 577171" name="connsiteY0"/>
                <a:gd fmla="*/ 87086 w 237672" name="connsiteX1"/>
                <a:gd fmla="*/ 362858 h 577171" name="connsiteY1"/>
                <a:gd fmla="*/ 0 w 237672" name="connsiteX2"/>
                <a:gd fmla="*/ 0 h 577171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577171" w="237672">
                  <a:moveTo>
                    <a:pt x="237672" y="577171"/>
                  </a:moveTo>
                  <a:cubicBezTo>
                    <a:pt x="74235" y="461359"/>
                    <a:pt x="126698" y="459053"/>
                    <a:pt x="87086" y="362858"/>
                  </a:cubicBezTo>
                  <a:cubicBezTo>
                    <a:pt x="47474" y="266663"/>
                    <a:pt x="45962" y="125791"/>
                    <a:pt x="0" y="0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59" name="任意多边形 58"/>
            <p:cNvSpPr/>
            <p:nvPr/>
          </p:nvSpPr>
          <p:spPr>
            <a:xfrm rot="6638370">
              <a:off x="3153250" y="1502228"/>
              <a:ext cx="145143" cy="188686"/>
            </a:xfrm>
            <a:custGeom>
              <a:gdLst>
                <a:gd fmla="*/ 87086 w 145143" name="connsiteX0"/>
                <a:gd fmla="*/ 0 h 188686" name="connsiteY0"/>
                <a:gd fmla="*/ 0 w 145143" name="connsiteX1"/>
                <a:gd fmla="*/ 188686 h 188686" name="connsiteY1"/>
                <a:gd fmla="*/ 145143 w 145143" name="connsiteX2"/>
                <a:gd fmla="*/ 159657 h 188686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88686" w="145143">
                  <a:moveTo>
                    <a:pt x="87086" y="0"/>
                  </a:moveTo>
                  <a:lnTo>
                    <a:pt x="0" y="188686"/>
                  </a:lnTo>
                  <a:lnTo>
                    <a:pt x="145143" y="159657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 flipH="1" rot="3978832">
            <a:off x="3002047" y="2119254"/>
            <a:ext cx="221314" cy="649742"/>
            <a:chOff x="3131479" y="1523999"/>
            <a:chExt cx="313851" cy="649742"/>
          </a:xfrm>
        </p:grpSpPr>
        <p:sp>
          <p:nvSpPr>
            <p:cNvPr id="61" name="任意多边形 60"/>
            <p:cNvSpPr/>
            <p:nvPr/>
          </p:nvSpPr>
          <p:spPr>
            <a:xfrm>
              <a:off x="3207658" y="1596570"/>
              <a:ext cx="237672" cy="577171"/>
            </a:xfrm>
            <a:custGeom>
              <a:gdLst>
                <a:gd fmla="*/ 237672 w 237672" name="connsiteX0"/>
                <a:gd fmla="*/ 577171 h 577171" name="connsiteY0"/>
                <a:gd fmla="*/ 87086 w 237672" name="connsiteX1"/>
                <a:gd fmla="*/ 362858 h 577171" name="connsiteY1"/>
                <a:gd fmla="*/ 0 w 237672" name="connsiteX2"/>
                <a:gd fmla="*/ 0 h 577171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577171" w="237672">
                  <a:moveTo>
                    <a:pt x="237672" y="577171"/>
                  </a:moveTo>
                  <a:cubicBezTo>
                    <a:pt x="74235" y="461359"/>
                    <a:pt x="126698" y="459053"/>
                    <a:pt x="87086" y="362858"/>
                  </a:cubicBezTo>
                  <a:cubicBezTo>
                    <a:pt x="47474" y="266663"/>
                    <a:pt x="45962" y="125791"/>
                    <a:pt x="0" y="0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62" name="任意多边形 61"/>
            <p:cNvSpPr/>
            <p:nvPr/>
          </p:nvSpPr>
          <p:spPr>
            <a:xfrm rot="6638370">
              <a:off x="3153250" y="1502228"/>
              <a:ext cx="145143" cy="188686"/>
            </a:xfrm>
            <a:custGeom>
              <a:gdLst>
                <a:gd fmla="*/ 87086 w 145143" name="connsiteX0"/>
                <a:gd fmla="*/ 0 h 188686" name="connsiteY0"/>
                <a:gd fmla="*/ 0 w 145143" name="connsiteX1"/>
                <a:gd fmla="*/ 188686 h 188686" name="connsiteY1"/>
                <a:gd fmla="*/ 145143 w 145143" name="connsiteX2"/>
                <a:gd fmla="*/ 159657 h 188686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88686" w="145143">
                  <a:moveTo>
                    <a:pt x="87086" y="0"/>
                  </a:moveTo>
                  <a:lnTo>
                    <a:pt x="0" y="188686"/>
                  </a:lnTo>
                  <a:lnTo>
                    <a:pt x="145143" y="159657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90457" y="90554"/>
            <a:ext cx="3260035" cy="595228"/>
            <a:chOff x="2824132" y="2586104"/>
            <a:chExt cx="3260035" cy="595228"/>
          </a:xfrm>
        </p:grpSpPr>
        <p:sp>
          <p:nvSpPr>
            <p:cNvPr id="64" name="任意多边形 63"/>
            <p:cNvSpPr/>
            <p:nvPr/>
          </p:nvSpPr>
          <p:spPr>
            <a:xfrm>
              <a:off x="2824132" y="2586104"/>
              <a:ext cx="3260035" cy="529173"/>
            </a:xfrm>
            <a:custGeom>
              <a:gdLst>
                <a:gd fmla="*/ 0 w 3260035" name="connsiteX0"/>
                <a:gd fmla="*/ 688338 h 803190" name="connsiteY0"/>
                <a:gd fmla="*/ 995362 w 3260035" name="connsiteX1"/>
                <a:gd fmla="*/ 800909 h 803190" name="connsiteY1"/>
                <a:gd fmla="*/ 2519362 w 3260035" name="connsiteX2"/>
                <a:gd fmla="*/ 743759 h 803190" name="connsiteY2"/>
                <a:gd fmla="*/ 3167062 w 3260035" name="connsiteX3"/>
                <a:gd fmla="*/ 515159 h 803190" name="connsiteY3"/>
                <a:gd fmla="*/ 3224212 w 3260035" name="connsiteX4"/>
                <a:gd fmla="*/ 286559 h 803190" name="connsiteY4"/>
                <a:gd fmla="*/ 2862262 w 3260035" name="connsiteX5"/>
                <a:gd fmla="*/ 809 h 803190" name="connsiteY5"/>
                <a:gd fmla="*/ 881062 w 3260035" name="connsiteX6"/>
                <a:gd fmla="*/ 210359 h 803190" name="connsiteY6"/>
                <a:gd fmla="*/ 328612 w 3260035" name="connsiteX7"/>
                <a:gd fmla="*/ 496109 h 803190" name="connsiteY7"/>
                <a:gd fmla="*/ 576262 w 3260035" name="connsiteX8"/>
                <a:gd fmla="*/ 751026 h 80319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803190" w="3260034">
                  <a:moveTo>
                    <a:pt x="0" y="688338"/>
                  </a:moveTo>
                  <a:cubicBezTo>
                    <a:pt x="179387" y="813294"/>
                    <a:pt x="575468" y="791672"/>
                    <a:pt x="995362" y="800909"/>
                  </a:cubicBezTo>
                  <a:cubicBezTo>
                    <a:pt x="1415256" y="810146"/>
                    <a:pt x="2157412" y="791384"/>
                    <a:pt x="2519362" y="743759"/>
                  </a:cubicBezTo>
                  <a:cubicBezTo>
                    <a:pt x="2881312" y="696134"/>
                    <a:pt x="3049587" y="591359"/>
                    <a:pt x="3167062" y="515159"/>
                  </a:cubicBezTo>
                  <a:cubicBezTo>
                    <a:pt x="3284537" y="438959"/>
                    <a:pt x="3275012" y="372284"/>
                    <a:pt x="3224212" y="286559"/>
                  </a:cubicBezTo>
                  <a:cubicBezTo>
                    <a:pt x="3173412" y="200834"/>
                    <a:pt x="3252787" y="13509"/>
                    <a:pt x="2862262" y="809"/>
                  </a:cubicBezTo>
                  <a:cubicBezTo>
                    <a:pt x="2471737" y="-11891"/>
                    <a:pt x="1303337" y="127809"/>
                    <a:pt x="881062" y="210359"/>
                  </a:cubicBezTo>
                  <a:cubicBezTo>
                    <a:pt x="458787" y="292909"/>
                    <a:pt x="398462" y="321207"/>
                    <a:pt x="328612" y="496109"/>
                  </a:cubicBezTo>
                  <a:cubicBezTo>
                    <a:pt x="258762" y="671011"/>
                    <a:pt x="528637" y="703401"/>
                    <a:pt x="576262" y="751026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 rot="21349956">
              <a:off x="3537393" y="2652115"/>
              <a:ext cx="23164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en-US" lang="zh-CN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防范措施与方法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826346" y="2658112"/>
              <a:ext cx="40195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3</a:t>
              </a:r>
            </a:p>
          </p:txBody>
        </p:sp>
      </p:grpSp>
      <p:sp>
        <p:nvSpPr>
          <p:cNvPr id="19" name="矩形 18"/>
          <p:cNvSpPr/>
          <p:nvPr/>
        </p:nvSpPr>
        <p:spPr>
          <a:xfrm>
            <a:off x="4614862" y="1911816"/>
            <a:ext cx="4400777" cy="192024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mtClean="0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演示之家正式入驻演界网，我们工作室提供PPT设计、PPT高端商务模板、企事业单位年终总结模板及职场个人实用系列模板，也同样提供PPT视觉化图表。更多职场实用精美PPT模板关注P-HOME演示之家。</a:t>
            </a:r>
          </a:p>
        </p:txBody>
      </p:sp>
      <p:sp>
        <p:nvSpPr>
          <p:cNvPr id="20" name="矩形 19"/>
          <p:cNvSpPr/>
          <p:nvPr/>
        </p:nvSpPr>
        <p:spPr>
          <a:xfrm>
            <a:off x="4614863" y="1664447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145949" y="1924249"/>
            <a:ext cx="1852126" cy="1193545"/>
            <a:chOff x="1145949" y="1924249"/>
            <a:chExt cx="1852126" cy="1193545"/>
          </a:xfrm>
        </p:grpSpPr>
        <p:sp>
          <p:nvSpPr>
            <p:cNvPr id="3" name="爆炸形 1 2"/>
            <p:cNvSpPr/>
            <p:nvPr/>
          </p:nvSpPr>
          <p:spPr>
            <a:xfrm>
              <a:off x="1327669" y="1924249"/>
              <a:ext cx="1464781" cy="1193545"/>
            </a:xfrm>
            <a:custGeom>
              <a:gdLst>
                <a:gd fmla="*/ 18380 w 21600" name="connsiteX0"/>
                <a:gd fmla="*/ 4457 h 21600" name="connsiteY0"/>
                <a:gd fmla="*/ 16702 w 21600" name="connsiteX1"/>
                <a:gd fmla="*/ 7315 h 21600" name="connsiteY1"/>
                <a:gd fmla="*/ 21097 w 21600" name="connsiteX2"/>
                <a:gd fmla="*/ 8137 h 21600" name="connsiteY2"/>
                <a:gd fmla="*/ 17607 w 21600" name="connsiteX3"/>
                <a:gd fmla="*/ 10475 h 21600" name="connsiteY3"/>
                <a:gd fmla="*/ 21600 w 21600" name="connsiteX4"/>
                <a:gd fmla="*/ 13290 h 21600" name="connsiteY4"/>
                <a:gd fmla="*/ 16837 w 21600" name="connsiteX5"/>
                <a:gd fmla="*/ 12942 h 21600" name="connsiteY5"/>
                <a:gd fmla="*/ 18145 w 21600" name="connsiteX6"/>
                <a:gd fmla="*/ 18095 h 21600" name="connsiteY6"/>
                <a:gd fmla="*/ 14020 w 21600" name="connsiteX7"/>
                <a:gd fmla="*/ 14457 h 21600" name="connsiteY7"/>
                <a:gd fmla="*/ 13247 w 21600" name="connsiteX8"/>
                <a:gd fmla="*/ 19737 h 21600" name="connsiteY8"/>
                <a:gd fmla="*/ 10532 w 21600" name="connsiteX9"/>
                <a:gd fmla="*/ 14935 h 21600" name="connsiteY9"/>
                <a:gd fmla="*/ 8485 w 21600" name="connsiteX10"/>
                <a:gd fmla="*/ 21600 h 21600" name="connsiteY10"/>
                <a:gd fmla="*/ 7715 w 21600" name="connsiteX11"/>
                <a:gd fmla="*/ 15627 h 21600" name="connsiteY11"/>
                <a:gd fmla="*/ 4762 w 21600" name="connsiteX12"/>
                <a:gd fmla="*/ 17617 h 21600" name="connsiteY12"/>
                <a:gd fmla="*/ 5667 w 21600" name="connsiteX13"/>
                <a:gd fmla="*/ 13937 h 21600" name="connsiteY13"/>
                <a:gd fmla="*/ 135 w 21600" name="connsiteX14"/>
                <a:gd fmla="*/ 14587 h 21600" name="connsiteY14"/>
                <a:gd fmla="*/ 3722 w 21600" name="connsiteX15"/>
                <a:gd fmla="*/ 11775 h 21600" name="connsiteY15"/>
                <a:gd fmla="*/ 0 w 21600" name="connsiteX16"/>
                <a:gd fmla="*/ 8615 h 21600" name="connsiteY16"/>
                <a:gd fmla="*/ 4627 w 21600" name="connsiteX17"/>
                <a:gd fmla="*/ 7617 h 21600" name="connsiteY17"/>
                <a:gd fmla="*/ 370 w 21600" name="connsiteX18"/>
                <a:gd fmla="*/ 2295 h 21600" name="connsiteY18"/>
                <a:gd fmla="*/ 7312 w 21600" name="connsiteX19"/>
                <a:gd fmla="*/ 6320 h 21600" name="connsiteY19"/>
                <a:gd fmla="*/ 8352 w 21600" name="connsiteX20"/>
                <a:gd fmla="*/ 2295 h 21600" name="connsiteY20"/>
                <a:gd fmla="*/ 10800 w 21600" name="connsiteX21"/>
                <a:gd fmla="*/ 5800 h 21600" name="connsiteY21"/>
                <a:gd fmla="*/ 14522 w 21600" name="connsiteX22"/>
                <a:gd fmla="*/ 0 h 21600" name="connsiteY22"/>
                <a:gd fmla="*/ 14155 w 21600" name="connsiteX23"/>
                <a:gd fmla="*/ 5325 h 21600" name="connsiteY23"/>
                <a:gd fmla="*/ 20166 w 21600" name="connsiteX24"/>
                <a:gd fmla="*/ 119 h 21600" name="connsiteY2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b="b" l="l" r="r" t="t"/>
              <a:pathLst>
                <a:path h="21600" w="21600">
                  <a:moveTo>
                    <a:pt x="18380" y="4457"/>
                  </a:move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cubicBezTo>
                    <a:pt x="8228" y="19609"/>
                    <a:pt x="7972" y="17618"/>
                    <a:pt x="7715" y="15627"/>
                  </a:cubicBez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lnTo>
                    <a:pt x="10800" y="5800"/>
                  </a:lnTo>
                  <a:lnTo>
                    <a:pt x="14522" y="0"/>
                  </a:lnTo>
                  <a:cubicBezTo>
                    <a:pt x="14400" y="1775"/>
                    <a:pt x="14277" y="3550"/>
                    <a:pt x="14155" y="5325"/>
                  </a:cubicBezTo>
                  <a:cubicBezTo>
                    <a:pt x="15563" y="5036"/>
                    <a:pt x="20166" y="119"/>
                    <a:pt x="20166" y="119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145949" y="2315647"/>
              <a:ext cx="1852126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添加标题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0" y="1152870"/>
            <a:ext cx="1852126" cy="576064"/>
            <a:chOff x="0" y="1152870"/>
            <a:chExt cx="1852126" cy="576064"/>
          </a:xfrm>
        </p:grpSpPr>
        <p:sp>
          <p:nvSpPr>
            <p:cNvPr id="34" name="椭圆 8"/>
            <p:cNvSpPr/>
            <p:nvPr/>
          </p:nvSpPr>
          <p:spPr>
            <a:xfrm>
              <a:off x="320597" y="1152870"/>
              <a:ext cx="1159860" cy="576064"/>
            </a:xfrm>
            <a:custGeom>
              <a:gdLst>
                <a:gd fmla="*/ 501558 w 1003116" name="connsiteX0"/>
                <a:gd fmla="*/ 0 h 432048" name="connsiteY0"/>
                <a:gd fmla="*/ 1003116 w 1003116" name="connsiteX1"/>
                <a:gd fmla="*/ 216024 h 432048" name="connsiteY1"/>
                <a:gd fmla="*/ 501558 w 1003116" name="connsiteX2"/>
                <a:gd fmla="*/ 432048 h 432048" name="connsiteY2"/>
                <a:gd fmla="*/ 0 w 1003116" name="connsiteX3"/>
                <a:gd fmla="*/ 216024 h 432048" name="connsiteY3"/>
                <a:gd fmla="*/ 592998 w 1003116" name="connsiteX4"/>
                <a:gd fmla="*/ 91440 h 43204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432048" w="1003116">
                  <a:moveTo>
                    <a:pt x="501558" y="0"/>
                  </a:moveTo>
                  <a:cubicBezTo>
                    <a:pt x="778561" y="0"/>
                    <a:pt x="1003116" y="96717"/>
                    <a:pt x="1003116" y="216024"/>
                  </a:cubicBezTo>
                  <a:cubicBezTo>
                    <a:pt x="1003116" y="335331"/>
                    <a:pt x="778561" y="432048"/>
                    <a:pt x="501558" y="432048"/>
                  </a:cubicBezTo>
                  <a:cubicBezTo>
                    <a:pt x="224555" y="432048"/>
                    <a:pt x="0" y="335331"/>
                    <a:pt x="0" y="216024"/>
                  </a:cubicBezTo>
                  <a:cubicBezTo>
                    <a:pt x="0" y="96717"/>
                    <a:pt x="224555" y="0"/>
                    <a:pt x="592998" y="91440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0" y="1270619"/>
              <a:ext cx="1852126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添加文字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0" y="3673150"/>
            <a:ext cx="1852126" cy="576064"/>
            <a:chOff x="0" y="3673150"/>
            <a:chExt cx="1852126" cy="576064"/>
          </a:xfrm>
        </p:grpSpPr>
        <p:sp>
          <p:nvSpPr>
            <p:cNvPr id="33" name="椭圆 8"/>
            <p:cNvSpPr/>
            <p:nvPr/>
          </p:nvSpPr>
          <p:spPr>
            <a:xfrm>
              <a:off x="324553" y="3673150"/>
              <a:ext cx="1126876" cy="576064"/>
            </a:xfrm>
            <a:custGeom>
              <a:gdLst>
                <a:gd fmla="*/ 501558 w 1003116" name="connsiteX0"/>
                <a:gd fmla="*/ 0 h 432048" name="connsiteY0"/>
                <a:gd fmla="*/ 1003116 w 1003116" name="connsiteX1"/>
                <a:gd fmla="*/ 216024 h 432048" name="connsiteY1"/>
                <a:gd fmla="*/ 501558 w 1003116" name="connsiteX2"/>
                <a:gd fmla="*/ 432048 h 432048" name="connsiteY2"/>
                <a:gd fmla="*/ 0 w 1003116" name="connsiteX3"/>
                <a:gd fmla="*/ 216024 h 432048" name="connsiteY3"/>
                <a:gd fmla="*/ 592998 w 1003116" name="connsiteX4"/>
                <a:gd fmla="*/ 91440 h 43204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432048" w="1003116">
                  <a:moveTo>
                    <a:pt x="501558" y="0"/>
                  </a:moveTo>
                  <a:cubicBezTo>
                    <a:pt x="778561" y="0"/>
                    <a:pt x="1003116" y="96717"/>
                    <a:pt x="1003116" y="216024"/>
                  </a:cubicBezTo>
                  <a:cubicBezTo>
                    <a:pt x="1003116" y="335331"/>
                    <a:pt x="778561" y="432048"/>
                    <a:pt x="501558" y="432048"/>
                  </a:cubicBezTo>
                  <a:cubicBezTo>
                    <a:pt x="224555" y="432048"/>
                    <a:pt x="0" y="335331"/>
                    <a:pt x="0" y="216024"/>
                  </a:cubicBezTo>
                  <a:cubicBezTo>
                    <a:pt x="0" y="96717"/>
                    <a:pt x="224555" y="0"/>
                    <a:pt x="592998" y="91440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0" y="3767076"/>
              <a:ext cx="1852126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添加文字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106056" y="1924249"/>
            <a:ext cx="1852126" cy="576064"/>
            <a:chOff x="3106056" y="1924249"/>
            <a:chExt cx="1852126" cy="576064"/>
          </a:xfrm>
        </p:grpSpPr>
        <p:sp>
          <p:nvSpPr>
            <p:cNvPr id="35" name="椭圆 8"/>
            <p:cNvSpPr/>
            <p:nvPr/>
          </p:nvSpPr>
          <p:spPr>
            <a:xfrm>
              <a:off x="3504140" y="1924249"/>
              <a:ext cx="1003116" cy="576064"/>
            </a:xfrm>
            <a:custGeom>
              <a:gdLst>
                <a:gd fmla="*/ 501558 w 1003116" name="connsiteX0"/>
                <a:gd fmla="*/ 0 h 432048" name="connsiteY0"/>
                <a:gd fmla="*/ 1003116 w 1003116" name="connsiteX1"/>
                <a:gd fmla="*/ 216024 h 432048" name="connsiteY1"/>
                <a:gd fmla="*/ 501558 w 1003116" name="connsiteX2"/>
                <a:gd fmla="*/ 432048 h 432048" name="connsiteY2"/>
                <a:gd fmla="*/ 0 w 1003116" name="connsiteX3"/>
                <a:gd fmla="*/ 216024 h 432048" name="connsiteY3"/>
                <a:gd fmla="*/ 592998 w 1003116" name="connsiteX4"/>
                <a:gd fmla="*/ 91440 h 43204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432048" w="1003116">
                  <a:moveTo>
                    <a:pt x="501558" y="0"/>
                  </a:moveTo>
                  <a:cubicBezTo>
                    <a:pt x="778561" y="0"/>
                    <a:pt x="1003116" y="96717"/>
                    <a:pt x="1003116" y="216024"/>
                  </a:cubicBezTo>
                  <a:cubicBezTo>
                    <a:pt x="1003116" y="335331"/>
                    <a:pt x="778561" y="432048"/>
                    <a:pt x="501558" y="432048"/>
                  </a:cubicBezTo>
                  <a:cubicBezTo>
                    <a:pt x="224555" y="432048"/>
                    <a:pt x="0" y="335331"/>
                    <a:pt x="0" y="216024"/>
                  </a:cubicBezTo>
                  <a:cubicBezTo>
                    <a:pt x="0" y="96717"/>
                    <a:pt x="224555" y="0"/>
                    <a:pt x="592998" y="91440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3106056" y="2025362"/>
              <a:ext cx="1852126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添加文字</a:t>
              </a:r>
            </a:p>
          </p:txBody>
        </p:sp>
      </p:grpSp>
    </p:spTree>
    <p:extLst>
      <p:ext uri="{BB962C8B-B14F-4D97-AF65-F5344CB8AC3E}">
        <p14:creationId val="2382625603"/>
      </p:ext>
    </p:extLst>
  </p:cSld>
  <p:clrMapOvr>
    <a:masterClrMapping/>
  </p:clrMapOvr>
  <p:transition advTm="3000"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2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8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9"/>
      <p:bldP grpId="0" spid="20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任意多边形 1"/>
          <p:cNvSpPr/>
          <p:nvPr/>
        </p:nvSpPr>
        <p:spPr>
          <a:xfrm>
            <a:off x="323528" y="339502"/>
            <a:ext cx="1792019" cy="1020015"/>
          </a:xfrm>
          <a:custGeom>
            <a:gdLst>
              <a:gd fmla="*/ 307399 w 1279908" name="connsiteX0"/>
              <a:gd fmla="*/ 232729 h 728522" name="connsiteY0"/>
              <a:gd fmla="*/ 2599 w 1279908" name="connsiteX1"/>
              <a:gd fmla="*/ 289879 h 728522" name="connsiteY1"/>
              <a:gd fmla="*/ 459799 w 1279908" name="connsiteX2"/>
              <a:gd fmla="*/ 728029 h 728522" name="connsiteY2"/>
              <a:gd fmla="*/ 1278949 w 1279908" name="connsiteX3"/>
              <a:gd fmla="*/ 194629 h 728522" name="connsiteY3"/>
              <a:gd fmla="*/ 612199 w 1279908" name="connsiteX4"/>
              <a:gd fmla="*/ 4129 h 728522" name="connsiteY4"/>
              <a:gd fmla="*/ 40699 w 1279908" name="connsiteX5"/>
              <a:gd fmla="*/ 347029 h 72852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728522" w="1279908">
                <a:moveTo>
                  <a:pt x="307399" y="232729"/>
                </a:moveTo>
                <a:cubicBezTo>
                  <a:pt x="142299" y="220029"/>
                  <a:pt x="-22801" y="207329"/>
                  <a:pt x="2599" y="289879"/>
                </a:cubicBezTo>
                <a:cubicBezTo>
                  <a:pt x="27999" y="372429"/>
                  <a:pt x="247074" y="743904"/>
                  <a:pt x="459799" y="728029"/>
                </a:cubicBezTo>
                <a:cubicBezTo>
                  <a:pt x="672524" y="712154"/>
                  <a:pt x="1253549" y="315279"/>
                  <a:pt x="1278949" y="194629"/>
                </a:cubicBezTo>
                <a:cubicBezTo>
                  <a:pt x="1304349" y="73979"/>
                  <a:pt x="818574" y="-21271"/>
                  <a:pt x="612199" y="4129"/>
                </a:cubicBezTo>
                <a:cubicBezTo>
                  <a:pt x="405824" y="29529"/>
                  <a:pt x="223261" y="188279"/>
                  <a:pt x="40699" y="347029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9315" y="587899"/>
            <a:ext cx="1000442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目 录</a:t>
            </a:r>
          </a:p>
        </p:txBody>
      </p:sp>
      <p:sp>
        <p:nvSpPr>
          <p:cNvPr id="5" name="任意多边形 4"/>
          <p:cNvSpPr/>
          <p:nvPr/>
        </p:nvSpPr>
        <p:spPr>
          <a:xfrm>
            <a:off x="2824132" y="1089142"/>
            <a:ext cx="3260035" cy="529173"/>
          </a:xfrm>
          <a:custGeom>
            <a:gdLst>
              <a:gd fmla="*/ 0 w 3260035" name="connsiteX0"/>
              <a:gd fmla="*/ 688338 h 803190" name="connsiteY0"/>
              <a:gd fmla="*/ 995362 w 3260035" name="connsiteX1"/>
              <a:gd fmla="*/ 800909 h 803190" name="connsiteY1"/>
              <a:gd fmla="*/ 2519362 w 3260035" name="connsiteX2"/>
              <a:gd fmla="*/ 743759 h 803190" name="connsiteY2"/>
              <a:gd fmla="*/ 3167062 w 3260035" name="connsiteX3"/>
              <a:gd fmla="*/ 515159 h 803190" name="connsiteY3"/>
              <a:gd fmla="*/ 3224212 w 3260035" name="connsiteX4"/>
              <a:gd fmla="*/ 286559 h 803190" name="connsiteY4"/>
              <a:gd fmla="*/ 2862262 w 3260035" name="connsiteX5"/>
              <a:gd fmla="*/ 809 h 803190" name="connsiteY5"/>
              <a:gd fmla="*/ 881062 w 3260035" name="connsiteX6"/>
              <a:gd fmla="*/ 210359 h 803190" name="connsiteY6"/>
              <a:gd fmla="*/ 328612 w 3260035" name="connsiteX7"/>
              <a:gd fmla="*/ 496109 h 803190" name="connsiteY7"/>
              <a:gd fmla="*/ 576262 w 3260035" name="connsiteX8"/>
              <a:gd fmla="*/ 751026 h 803190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803190" w="3260034">
                <a:moveTo>
                  <a:pt x="0" y="688338"/>
                </a:moveTo>
                <a:cubicBezTo>
                  <a:pt x="179387" y="813294"/>
                  <a:pt x="575468" y="791672"/>
                  <a:pt x="995362" y="800909"/>
                </a:cubicBezTo>
                <a:cubicBezTo>
                  <a:pt x="1415256" y="810146"/>
                  <a:pt x="2157412" y="791384"/>
                  <a:pt x="2519362" y="743759"/>
                </a:cubicBezTo>
                <a:cubicBezTo>
                  <a:pt x="2881312" y="696134"/>
                  <a:pt x="3049587" y="591359"/>
                  <a:pt x="3167062" y="515159"/>
                </a:cubicBezTo>
                <a:cubicBezTo>
                  <a:pt x="3284537" y="438959"/>
                  <a:pt x="3275012" y="372284"/>
                  <a:pt x="3224212" y="286559"/>
                </a:cubicBezTo>
                <a:cubicBezTo>
                  <a:pt x="3173412" y="200834"/>
                  <a:pt x="3252787" y="13509"/>
                  <a:pt x="2862262" y="809"/>
                </a:cubicBezTo>
                <a:cubicBezTo>
                  <a:pt x="2471737" y="-11891"/>
                  <a:pt x="1303337" y="127809"/>
                  <a:pt x="881062" y="210359"/>
                </a:cubicBezTo>
                <a:cubicBezTo>
                  <a:pt x="458787" y="292909"/>
                  <a:pt x="398462" y="321207"/>
                  <a:pt x="328612" y="496109"/>
                </a:cubicBezTo>
                <a:cubicBezTo>
                  <a:pt x="258762" y="671011"/>
                  <a:pt x="528637" y="703401"/>
                  <a:pt x="576262" y="751026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6" name="TextBox 5"/>
          <p:cNvSpPr txBox="1"/>
          <p:nvPr/>
        </p:nvSpPr>
        <p:spPr>
          <a:xfrm rot="21349956">
            <a:off x="3689792" y="1155153"/>
            <a:ext cx="2011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mtClean="0" sz="2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26345" y="1161150"/>
            <a:ext cx="40195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1</a:t>
            </a:r>
          </a:p>
        </p:txBody>
      </p:sp>
      <p:sp>
        <p:nvSpPr>
          <p:cNvPr id="8" name="任意多边形 7"/>
          <p:cNvSpPr/>
          <p:nvPr/>
        </p:nvSpPr>
        <p:spPr>
          <a:xfrm>
            <a:off x="2824132" y="1872424"/>
            <a:ext cx="3260035" cy="529173"/>
          </a:xfrm>
          <a:custGeom>
            <a:gdLst>
              <a:gd fmla="*/ 0 w 3260035" name="connsiteX0"/>
              <a:gd fmla="*/ 688338 h 803190" name="connsiteY0"/>
              <a:gd fmla="*/ 995362 w 3260035" name="connsiteX1"/>
              <a:gd fmla="*/ 800909 h 803190" name="connsiteY1"/>
              <a:gd fmla="*/ 2519362 w 3260035" name="connsiteX2"/>
              <a:gd fmla="*/ 743759 h 803190" name="connsiteY2"/>
              <a:gd fmla="*/ 3167062 w 3260035" name="connsiteX3"/>
              <a:gd fmla="*/ 515159 h 803190" name="connsiteY3"/>
              <a:gd fmla="*/ 3224212 w 3260035" name="connsiteX4"/>
              <a:gd fmla="*/ 286559 h 803190" name="connsiteY4"/>
              <a:gd fmla="*/ 2862262 w 3260035" name="connsiteX5"/>
              <a:gd fmla="*/ 809 h 803190" name="connsiteY5"/>
              <a:gd fmla="*/ 881062 w 3260035" name="connsiteX6"/>
              <a:gd fmla="*/ 210359 h 803190" name="connsiteY6"/>
              <a:gd fmla="*/ 328612 w 3260035" name="connsiteX7"/>
              <a:gd fmla="*/ 496109 h 803190" name="connsiteY7"/>
              <a:gd fmla="*/ 576262 w 3260035" name="connsiteX8"/>
              <a:gd fmla="*/ 751026 h 803190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803190" w="3260034">
                <a:moveTo>
                  <a:pt x="0" y="688338"/>
                </a:moveTo>
                <a:cubicBezTo>
                  <a:pt x="179387" y="813294"/>
                  <a:pt x="575468" y="791672"/>
                  <a:pt x="995362" y="800909"/>
                </a:cubicBezTo>
                <a:cubicBezTo>
                  <a:pt x="1415256" y="810146"/>
                  <a:pt x="2157412" y="791384"/>
                  <a:pt x="2519362" y="743759"/>
                </a:cubicBezTo>
                <a:cubicBezTo>
                  <a:pt x="2881312" y="696134"/>
                  <a:pt x="3049587" y="591359"/>
                  <a:pt x="3167062" y="515159"/>
                </a:cubicBezTo>
                <a:cubicBezTo>
                  <a:pt x="3284537" y="438959"/>
                  <a:pt x="3275012" y="372284"/>
                  <a:pt x="3224212" y="286559"/>
                </a:cubicBezTo>
                <a:cubicBezTo>
                  <a:pt x="3173412" y="200834"/>
                  <a:pt x="3252787" y="13509"/>
                  <a:pt x="2862262" y="809"/>
                </a:cubicBezTo>
                <a:cubicBezTo>
                  <a:pt x="2471737" y="-11891"/>
                  <a:pt x="1303337" y="127809"/>
                  <a:pt x="881062" y="210359"/>
                </a:cubicBezTo>
                <a:cubicBezTo>
                  <a:pt x="458787" y="292909"/>
                  <a:pt x="398462" y="321207"/>
                  <a:pt x="328612" y="496109"/>
                </a:cubicBezTo>
                <a:cubicBezTo>
                  <a:pt x="258762" y="671011"/>
                  <a:pt x="528637" y="703401"/>
                  <a:pt x="576262" y="751026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9" name="TextBox 8"/>
          <p:cNvSpPr txBox="1"/>
          <p:nvPr/>
        </p:nvSpPr>
        <p:spPr>
          <a:xfrm rot="21349956">
            <a:off x="3537392" y="1938435"/>
            <a:ext cx="2316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mtClean="0" sz="2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单击添加百鸟啼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26345" y="1944432"/>
            <a:ext cx="40195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2</a:t>
            </a:r>
          </a:p>
        </p:txBody>
      </p:sp>
      <p:sp>
        <p:nvSpPr>
          <p:cNvPr id="11" name="任意多边形 10"/>
          <p:cNvSpPr/>
          <p:nvPr/>
        </p:nvSpPr>
        <p:spPr>
          <a:xfrm>
            <a:off x="2824132" y="2586104"/>
            <a:ext cx="3260035" cy="529173"/>
          </a:xfrm>
          <a:custGeom>
            <a:gdLst>
              <a:gd fmla="*/ 0 w 3260035" name="connsiteX0"/>
              <a:gd fmla="*/ 688338 h 803190" name="connsiteY0"/>
              <a:gd fmla="*/ 995362 w 3260035" name="connsiteX1"/>
              <a:gd fmla="*/ 800909 h 803190" name="connsiteY1"/>
              <a:gd fmla="*/ 2519362 w 3260035" name="connsiteX2"/>
              <a:gd fmla="*/ 743759 h 803190" name="connsiteY2"/>
              <a:gd fmla="*/ 3167062 w 3260035" name="connsiteX3"/>
              <a:gd fmla="*/ 515159 h 803190" name="connsiteY3"/>
              <a:gd fmla="*/ 3224212 w 3260035" name="connsiteX4"/>
              <a:gd fmla="*/ 286559 h 803190" name="connsiteY4"/>
              <a:gd fmla="*/ 2862262 w 3260035" name="connsiteX5"/>
              <a:gd fmla="*/ 809 h 803190" name="connsiteY5"/>
              <a:gd fmla="*/ 881062 w 3260035" name="connsiteX6"/>
              <a:gd fmla="*/ 210359 h 803190" name="connsiteY6"/>
              <a:gd fmla="*/ 328612 w 3260035" name="connsiteX7"/>
              <a:gd fmla="*/ 496109 h 803190" name="connsiteY7"/>
              <a:gd fmla="*/ 576262 w 3260035" name="connsiteX8"/>
              <a:gd fmla="*/ 751026 h 803190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803190" w="3260034">
                <a:moveTo>
                  <a:pt x="0" y="688338"/>
                </a:moveTo>
                <a:cubicBezTo>
                  <a:pt x="179387" y="813294"/>
                  <a:pt x="575468" y="791672"/>
                  <a:pt x="995362" y="800909"/>
                </a:cubicBezTo>
                <a:cubicBezTo>
                  <a:pt x="1415256" y="810146"/>
                  <a:pt x="2157412" y="791384"/>
                  <a:pt x="2519362" y="743759"/>
                </a:cubicBezTo>
                <a:cubicBezTo>
                  <a:pt x="2881312" y="696134"/>
                  <a:pt x="3049587" y="591359"/>
                  <a:pt x="3167062" y="515159"/>
                </a:cubicBezTo>
                <a:cubicBezTo>
                  <a:pt x="3284537" y="438959"/>
                  <a:pt x="3275012" y="372284"/>
                  <a:pt x="3224212" y="286559"/>
                </a:cubicBezTo>
                <a:cubicBezTo>
                  <a:pt x="3173412" y="200834"/>
                  <a:pt x="3252787" y="13509"/>
                  <a:pt x="2862262" y="809"/>
                </a:cubicBezTo>
                <a:cubicBezTo>
                  <a:pt x="2471737" y="-11891"/>
                  <a:pt x="1303337" y="127809"/>
                  <a:pt x="881062" y="210359"/>
                </a:cubicBezTo>
                <a:cubicBezTo>
                  <a:pt x="458787" y="292909"/>
                  <a:pt x="398462" y="321207"/>
                  <a:pt x="328612" y="496109"/>
                </a:cubicBezTo>
                <a:cubicBezTo>
                  <a:pt x="258762" y="671011"/>
                  <a:pt x="528637" y="703401"/>
                  <a:pt x="576262" y="751026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2" name="TextBox 11"/>
          <p:cNvSpPr txBox="1"/>
          <p:nvPr/>
        </p:nvSpPr>
        <p:spPr>
          <a:xfrm rot="21349956">
            <a:off x="3689793" y="2652115"/>
            <a:ext cx="2011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mtClean="0" sz="2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26345" y="2658112"/>
            <a:ext cx="40195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3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2824133" y="3422959"/>
            <a:ext cx="3260035" cy="595228"/>
            <a:chOff x="2824133" y="3422959"/>
            <a:chExt cx="3260035" cy="595228"/>
          </a:xfrm>
        </p:grpSpPr>
        <p:sp>
          <p:nvSpPr>
            <p:cNvPr id="14" name="任意多边形 13"/>
            <p:cNvSpPr/>
            <p:nvPr/>
          </p:nvSpPr>
          <p:spPr>
            <a:xfrm>
              <a:off x="2824133" y="3422959"/>
              <a:ext cx="3260035" cy="529173"/>
            </a:xfrm>
            <a:custGeom>
              <a:gdLst>
                <a:gd fmla="*/ 0 w 3260035" name="connsiteX0"/>
                <a:gd fmla="*/ 688338 h 803190" name="connsiteY0"/>
                <a:gd fmla="*/ 995362 w 3260035" name="connsiteX1"/>
                <a:gd fmla="*/ 800909 h 803190" name="connsiteY1"/>
                <a:gd fmla="*/ 2519362 w 3260035" name="connsiteX2"/>
                <a:gd fmla="*/ 743759 h 803190" name="connsiteY2"/>
                <a:gd fmla="*/ 3167062 w 3260035" name="connsiteX3"/>
                <a:gd fmla="*/ 515159 h 803190" name="connsiteY3"/>
                <a:gd fmla="*/ 3224212 w 3260035" name="connsiteX4"/>
                <a:gd fmla="*/ 286559 h 803190" name="connsiteY4"/>
                <a:gd fmla="*/ 2862262 w 3260035" name="connsiteX5"/>
                <a:gd fmla="*/ 809 h 803190" name="connsiteY5"/>
                <a:gd fmla="*/ 881062 w 3260035" name="connsiteX6"/>
                <a:gd fmla="*/ 210359 h 803190" name="connsiteY6"/>
                <a:gd fmla="*/ 328612 w 3260035" name="connsiteX7"/>
                <a:gd fmla="*/ 496109 h 803190" name="connsiteY7"/>
                <a:gd fmla="*/ 576262 w 3260035" name="connsiteX8"/>
                <a:gd fmla="*/ 751026 h 80319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803190" w="3260034">
                  <a:moveTo>
                    <a:pt x="0" y="688338"/>
                  </a:moveTo>
                  <a:cubicBezTo>
                    <a:pt x="179387" y="813294"/>
                    <a:pt x="575468" y="791672"/>
                    <a:pt x="995362" y="800909"/>
                  </a:cubicBezTo>
                  <a:cubicBezTo>
                    <a:pt x="1415256" y="810146"/>
                    <a:pt x="2157412" y="791384"/>
                    <a:pt x="2519362" y="743759"/>
                  </a:cubicBezTo>
                  <a:cubicBezTo>
                    <a:pt x="2881312" y="696134"/>
                    <a:pt x="3049587" y="591359"/>
                    <a:pt x="3167062" y="515159"/>
                  </a:cubicBezTo>
                  <a:cubicBezTo>
                    <a:pt x="3284537" y="438959"/>
                    <a:pt x="3275012" y="372284"/>
                    <a:pt x="3224212" y="286559"/>
                  </a:cubicBezTo>
                  <a:cubicBezTo>
                    <a:pt x="3173412" y="200834"/>
                    <a:pt x="3252787" y="13509"/>
                    <a:pt x="2862262" y="809"/>
                  </a:cubicBezTo>
                  <a:cubicBezTo>
                    <a:pt x="2471737" y="-11891"/>
                    <a:pt x="1303337" y="127809"/>
                    <a:pt x="881062" y="210359"/>
                  </a:cubicBezTo>
                  <a:cubicBezTo>
                    <a:pt x="458787" y="292909"/>
                    <a:pt x="398462" y="321207"/>
                    <a:pt x="328612" y="496109"/>
                  </a:cubicBezTo>
                  <a:cubicBezTo>
                    <a:pt x="258762" y="671011"/>
                    <a:pt x="528637" y="703401"/>
                    <a:pt x="576262" y="751026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rot="21349956">
              <a:off x="3689793" y="3488970"/>
              <a:ext cx="2011680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pPr algn="ctr"/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单击添加标题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826346" y="3494967"/>
              <a:ext cx="401955" cy="51816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4</a:t>
              </a:r>
            </a:p>
          </p:txBody>
        </p:sp>
      </p:grpSp>
      <p:sp>
        <p:nvSpPr>
          <p:cNvPr id="17" name="任意多边形 16"/>
          <p:cNvSpPr/>
          <p:nvPr/>
        </p:nvSpPr>
        <p:spPr>
          <a:xfrm>
            <a:off x="3196266" y="2590312"/>
            <a:ext cx="2751467" cy="524405"/>
          </a:xfrm>
          <a:custGeom>
            <a:gdLst>
              <a:gd fmla="*/ 71787 w 2751467" name="connsiteX0"/>
              <a:gd fmla="*/ 238613 h 524405" name="connsiteY0"/>
              <a:gd fmla="*/ 14637 w 2751467" name="connsiteX1"/>
              <a:gd fmla="*/ 438638 h 524405" name="connsiteY1"/>
              <a:gd fmla="*/ 309912 w 2751467" name="connsiteX2"/>
              <a:gd fmla="*/ 190988 h 524405" name="connsiteY2"/>
              <a:gd fmla="*/ 147987 w 2751467" name="connsiteX3"/>
              <a:gd fmla="*/ 505313 h 524405" name="connsiteY3"/>
              <a:gd fmla="*/ 471837 w 2751467" name="connsiteX4"/>
              <a:gd fmla="*/ 152888 h 524405" name="connsiteY4"/>
              <a:gd fmla="*/ 538512 w 2751467" name="connsiteX5"/>
              <a:gd fmla="*/ 505313 h 524405" name="connsiteY5"/>
              <a:gd fmla="*/ 719487 w 2751467" name="connsiteX6"/>
              <a:gd fmla="*/ 143363 h 524405" name="connsiteY6"/>
              <a:gd fmla="*/ 852837 w 2751467" name="connsiteX7"/>
              <a:gd fmla="*/ 505313 h 524405" name="connsiteY7"/>
              <a:gd fmla="*/ 1014762 w 2751467" name="connsiteX8"/>
              <a:gd fmla="*/ 143363 h 524405" name="connsiteY8"/>
              <a:gd fmla="*/ 1167162 w 2751467" name="connsiteX9"/>
              <a:gd fmla="*/ 476738 h 524405" name="connsiteY9"/>
              <a:gd fmla="*/ 1271937 w 2751467" name="connsiteX10"/>
              <a:gd fmla="*/ 162413 h 524405" name="connsiteY10"/>
              <a:gd fmla="*/ 1367187 w 2751467" name="connsiteX11"/>
              <a:gd fmla="*/ 486263 h 524405" name="connsiteY11"/>
              <a:gd fmla="*/ 1452912 w 2751467" name="connsiteX12"/>
              <a:gd fmla="*/ 124313 h 524405" name="connsiteY12"/>
              <a:gd fmla="*/ 1681512 w 2751467" name="connsiteX13"/>
              <a:gd fmla="*/ 524363 h 524405" name="connsiteY13"/>
              <a:gd fmla="*/ 1748187 w 2751467" name="connsiteX14"/>
              <a:gd fmla="*/ 95738 h 524405" name="connsiteY14"/>
              <a:gd fmla="*/ 2043462 w 2751467" name="connsiteX15"/>
              <a:gd fmla="*/ 467213 h 524405" name="connsiteY15"/>
              <a:gd fmla="*/ 2024412 w 2751467" name="connsiteX16"/>
              <a:gd fmla="*/ 38588 h 524405" name="connsiteY16"/>
              <a:gd fmla="*/ 2291112 w 2751467" name="connsiteX17"/>
              <a:gd fmla="*/ 467213 h 524405" name="connsiteY17"/>
              <a:gd fmla="*/ 2272062 w 2751467" name="connsiteX18"/>
              <a:gd fmla="*/ 488 h 524405" name="connsiteY18"/>
              <a:gd fmla="*/ 2538762 w 2751467" name="connsiteX19"/>
              <a:gd fmla="*/ 371963 h 524405" name="connsiteY19"/>
              <a:gd fmla="*/ 2529237 w 2751467" name="connsiteX20"/>
              <a:gd fmla="*/ 67163 h 524405" name="connsiteY20"/>
              <a:gd fmla="*/ 2738787 w 2751467" name="connsiteX21"/>
              <a:gd fmla="*/ 400538 h 524405" name="connsiteY21"/>
              <a:gd fmla="*/ 2710212 w 2751467" name="connsiteX22"/>
              <a:gd fmla="*/ 29063 h 524405" name="connsiteY2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b="b" l="l" r="r" t="t"/>
            <a:pathLst>
              <a:path h="524405" w="2751467">
                <a:moveTo>
                  <a:pt x="71787" y="238613"/>
                </a:moveTo>
                <a:cubicBezTo>
                  <a:pt x="23368" y="342594"/>
                  <a:pt x="-25050" y="446575"/>
                  <a:pt x="14637" y="438638"/>
                </a:cubicBezTo>
                <a:cubicBezTo>
                  <a:pt x="54324" y="430701"/>
                  <a:pt x="287687" y="179876"/>
                  <a:pt x="309912" y="190988"/>
                </a:cubicBezTo>
                <a:cubicBezTo>
                  <a:pt x="332137" y="202100"/>
                  <a:pt x="121000" y="511663"/>
                  <a:pt x="147987" y="505313"/>
                </a:cubicBezTo>
                <a:cubicBezTo>
                  <a:pt x="174974" y="498963"/>
                  <a:pt x="406750" y="152888"/>
                  <a:pt x="471837" y="152888"/>
                </a:cubicBezTo>
                <a:cubicBezTo>
                  <a:pt x="536924" y="152888"/>
                  <a:pt x="497237" y="506900"/>
                  <a:pt x="538512" y="505313"/>
                </a:cubicBezTo>
                <a:cubicBezTo>
                  <a:pt x="579787" y="503726"/>
                  <a:pt x="667100" y="143363"/>
                  <a:pt x="719487" y="143363"/>
                </a:cubicBezTo>
                <a:cubicBezTo>
                  <a:pt x="771874" y="143363"/>
                  <a:pt x="803625" y="505313"/>
                  <a:pt x="852837" y="505313"/>
                </a:cubicBezTo>
                <a:cubicBezTo>
                  <a:pt x="902049" y="505313"/>
                  <a:pt x="962375" y="148125"/>
                  <a:pt x="1014762" y="143363"/>
                </a:cubicBezTo>
                <a:cubicBezTo>
                  <a:pt x="1067149" y="138601"/>
                  <a:pt x="1124300" y="473563"/>
                  <a:pt x="1167162" y="476738"/>
                </a:cubicBezTo>
                <a:cubicBezTo>
                  <a:pt x="1210024" y="479913"/>
                  <a:pt x="1238600" y="160826"/>
                  <a:pt x="1271937" y="162413"/>
                </a:cubicBezTo>
                <a:cubicBezTo>
                  <a:pt x="1305274" y="164000"/>
                  <a:pt x="1337025" y="492613"/>
                  <a:pt x="1367187" y="486263"/>
                </a:cubicBezTo>
                <a:cubicBezTo>
                  <a:pt x="1397349" y="479913"/>
                  <a:pt x="1400525" y="117963"/>
                  <a:pt x="1452912" y="124313"/>
                </a:cubicBezTo>
                <a:cubicBezTo>
                  <a:pt x="1505299" y="130663"/>
                  <a:pt x="1632300" y="529126"/>
                  <a:pt x="1681512" y="524363"/>
                </a:cubicBezTo>
                <a:cubicBezTo>
                  <a:pt x="1730725" y="519601"/>
                  <a:pt x="1687862" y="105263"/>
                  <a:pt x="1748187" y="95738"/>
                </a:cubicBezTo>
                <a:cubicBezTo>
                  <a:pt x="1808512" y="86213"/>
                  <a:pt x="1997425" y="476738"/>
                  <a:pt x="2043462" y="467213"/>
                </a:cubicBezTo>
                <a:cubicBezTo>
                  <a:pt x="2089500" y="457688"/>
                  <a:pt x="1983137" y="38588"/>
                  <a:pt x="2024412" y="38588"/>
                </a:cubicBezTo>
                <a:cubicBezTo>
                  <a:pt x="2065687" y="38588"/>
                  <a:pt x="2249837" y="473563"/>
                  <a:pt x="2291112" y="467213"/>
                </a:cubicBezTo>
                <a:cubicBezTo>
                  <a:pt x="2332387" y="460863"/>
                  <a:pt x="2230787" y="16363"/>
                  <a:pt x="2272062" y="488"/>
                </a:cubicBezTo>
                <a:cubicBezTo>
                  <a:pt x="2313337" y="-15387"/>
                  <a:pt x="2495900" y="360851"/>
                  <a:pt x="2538762" y="371963"/>
                </a:cubicBezTo>
                <a:cubicBezTo>
                  <a:pt x="2581624" y="383075"/>
                  <a:pt x="2495900" y="62401"/>
                  <a:pt x="2529237" y="67163"/>
                </a:cubicBezTo>
                <a:cubicBezTo>
                  <a:pt x="2562574" y="71925"/>
                  <a:pt x="2708625" y="406888"/>
                  <a:pt x="2738787" y="400538"/>
                </a:cubicBezTo>
                <a:cubicBezTo>
                  <a:pt x="2768949" y="394188"/>
                  <a:pt x="2739580" y="211625"/>
                  <a:pt x="2710212" y="29063"/>
                </a:cubicBezTo>
              </a:path>
            </a:pathLst>
          </a:cu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8" name="矩形 17">
            <a:hlinkClick r:id="rId2"/>
          </p:cNvPr>
          <p:cNvSpPr/>
          <p:nvPr/>
        </p:nvSpPr>
        <p:spPr>
          <a:xfrm>
            <a:off x="0" y="0"/>
            <a:ext cx="9129714" cy="5146675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</p:spTree>
    <p:extLst>
      <p:ext uri="{BB962C8B-B14F-4D97-AF65-F5344CB8AC3E}">
        <p14:creationId val="1181797888"/>
      </p:ext>
    </p:extLst>
  </p:cSld>
  <p:clrMapOvr>
    <a:masterClrMapping/>
  </p:clrMapOvr>
  <p:transition advTm="3000"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立方体 7"/>
          <p:cNvSpPr/>
          <p:nvPr/>
        </p:nvSpPr>
        <p:spPr>
          <a:xfrm>
            <a:off x="1533636" y="2179121"/>
            <a:ext cx="792088" cy="360040"/>
          </a:xfrm>
          <a:prstGeom prst="cub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21" name="立方体 20"/>
          <p:cNvSpPr/>
          <p:nvPr/>
        </p:nvSpPr>
        <p:spPr>
          <a:xfrm>
            <a:off x="1422241" y="2606385"/>
            <a:ext cx="1008112" cy="360040"/>
          </a:xfrm>
          <a:prstGeom prst="cub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9" name="任意多边形 8"/>
          <p:cNvSpPr/>
          <p:nvPr/>
        </p:nvSpPr>
        <p:spPr>
          <a:xfrm>
            <a:off x="2463145" y="2020179"/>
            <a:ext cx="598714" cy="1915886"/>
          </a:xfrm>
          <a:custGeom>
            <a:gdLst>
              <a:gd fmla="*/ 598714 w 598714" name="connsiteX0"/>
              <a:gd fmla="*/ 1915886 h 1915886" name="connsiteY0"/>
              <a:gd fmla="*/ 370114 w 598714" name="connsiteX1"/>
              <a:gd fmla="*/ 1360714 h 1915886" name="connsiteY1"/>
              <a:gd fmla="*/ 0 w 598714" name="connsiteX2"/>
              <a:gd fmla="*/ 0 h 1915886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1915886" w="598714">
                <a:moveTo>
                  <a:pt x="598714" y="1915886"/>
                </a:moveTo>
                <a:cubicBezTo>
                  <a:pt x="566057" y="1861457"/>
                  <a:pt x="469900" y="1680028"/>
                  <a:pt x="370114" y="1360714"/>
                </a:cubicBezTo>
                <a:cubicBezTo>
                  <a:pt x="270328" y="1041400"/>
                  <a:pt x="141514" y="533400"/>
                  <a:pt x="0" y="0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0" name="任意多边形 9"/>
          <p:cNvSpPr/>
          <p:nvPr/>
        </p:nvSpPr>
        <p:spPr>
          <a:xfrm>
            <a:off x="867679" y="1949423"/>
            <a:ext cx="707571" cy="1926772"/>
          </a:xfrm>
          <a:custGeom>
            <a:gdLst>
              <a:gd fmla="*/ 0 w 707571" name="connsiteX0"/>
              <a:gd fmla="*/ 1926772 h 1926772" name="connsiteY0"/>
              <a:gd fmla="*/ 141514 w 707571" name="connsiteX1"/>
              <a:gd fmla="*/ 1349829 h 1926772" name="connsiteY1"/>
              <a:gd fmla="*/ 555171 w 707571" name="connsiteX2"/>
              <a:gd fmla="*/ 348343 h 1926772" name="connsiteY2"/>
              <a:gd fmla="*/ 707571 w 707571" name="connsiteX3"/>
              <a:gd fmla="*/ 0 h 1926772" name="connsiteY3"/>
              <a:gd fmla="*/ 653143 w 653143" name="connsiteX4"/>
              <a:gd fmla="*/ 0 h 194854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1926771" w="707571">
                <a:moveTo>
                  <a:pt x="0" y="1926772"/>
                </a:moveTo>
                <a:cubicBezTo>
                  <a:pt x="45357" y="1724479"/>
                  <a:pt x="48986" y="1612900"/>
                  <a:pt x="141514" y="1349829"/>
                </a:cubicBezTo>
                <a:cubicBezTo>
                  <a:pt x="234042" y="1086758"/>
                  <a:pt x="460828" y="573314"/>
                  <a:pt x="555171" y="348343"/>
                </a:cubicBezTo>
                <a:cubicBezTo>
                  <a:pt x="649514" y="123372"/>
                  <a:pt x="687613" y="108857"/>
                  <a:pt x="707571" y="0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grpSp>
        <p:nvGrpSpPr>
          <p:cNvPr id="27" name="组合 26"/>
          <p:cNvGrpSpPr/>
          <p:nvPr/>
        </p:nvGrpSpPr>
        <p:grpSpPr>
          <a:xfrm rot="194004">
            <a:off x="19052" y="9523"/>
            <a:ext cx="3260035" cy="595228"/>
            <a:chOff x="2824133" y="3422959"/>
            <a:chExt cx="3260035" cy="595228"/>
          </a:xfrm>
        </p:grpSpPr>
        <p:sp>
          <p:nvSpPr>
            <p:cNvPr id="28" name="任意多边形 27"/>
            <p:cNvSpPr/>
            <p:nvPr/>
          </p:nvSpPr>
          <p:spPr>
            <a:xfrm>
              <a:off x="2824133" y="3422959"/>
              <a:ext cx="3260035" cy="529173"/>
            </a:xfrm>
            <a:custGeom>
              <a:gdLst>
                <a:gd fmla="*/ 0 w 3260035" name="connsiteX0"/>
                <a:gd fmla="*/ 688338 h 803190" name="connsiteY0"/>
                <a:gd fmla="*/ 995362 w 3260035" name="connsiteX1"/>
                <a:gd fmla="*/ 800909 h 803190" name="connsiteY1"/>
                <a:gd fmla="*/ 2519362 w 3260035" name="connsiteX2"/>
                <a:gd fmla="*/ 743759 h 803190" name="connsiteY2"/>
                <a:gd fmla="*/ 3167062 w 3260035" name="connsiteX3"/>
                <a:gd fmla="*/ 515159 h 803190" name="connsiteY3"/>
                <a:gd fmla="*/ 3224212 w 3260035" name="connsiteX4"/>
                <a:gd fmla="*/ 286559 h 803190" name="connsiteY4"/>
                <a:gd fmla="*/ 2862262 w 3260035" name="connsiteX5"/>
                <a:gd fmla="*/ 809 h 803190" name="connsiteY5"/>
                <a:gd fmla="*/ 881062 w 3260035" name="connsiteX6"/>
                <a:gd fmla="*/ 210359 h 803190" name="connsiteY6"/>
                <a:gd fmla="*/ 328612 w 3260035" name="connsiteX7"/>
                <a:gd fmla="*/ 496109 h 803190" name="connsiteY7"/>
                <a:gd fmla="*/ 576262 w 3260035" name="connsiteX8"/>
                <a:gd fmla="*/ 751026 h 80319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803190" w="3260034">
                  <a:moveTo>
                    <a:pt x="0" y="688338"/>
                  </a:moveTo>
                  <a:cubicBezTo>
                    <a:pt x="179387" y="813294"/>
                    <a:pt x="575468" y="791672"/>
                    <a:pt x="995362" y="800909"/>
                  </a:cubicBezTo>
                  <a:cubicBezTo>
                    <a:pt x="1415256" y="810146"/>
                    <a:pt x="2157412" y="791384"/>
                    <a:pt x="2519362" y="743759"/>
                  </a:cubicBezTo>
                  <a:cubicBezTo>
                    <a:pt x="2881312" y="696134"/>
                    <a:pt x="3049587" y="591359"/>
                    <a:pt x="3167062" y="515159"/>
                  </a:cubicBezTo>
                  <a:cubicBezTo>
                    <a:pt x="3284537" y="438959"/>
                    <a:pt x="3275012" y="372284"/>
                    <a:pt x="3224212" y="286559"/>
                  </a:cubicBezTo>
                  <a:cubicBezTo>
                    <a:pt x="3173412" y="200834"/>
                    <a:pt x="3252787" y="13509"/>
                    <a:pt x="2862262" y="809"/>
                  </a:cubicBezTo>
                  <a:cubicBezTo>
                    <a:pt x="2471737" y="-11891"/>
                    <a:pt x="1303337" y="127809"/>
                    <a:pt x="881062" y="210359"/>
                  </a:cubicBezTo>
                  <a:cubicBezTo>
                    <a:pt x="458787" y="292909"/>
                    <a:pt x="398462" y="321207"/>
                    <a:pt x="328612" y="496109"/>
                  </a:cubicBezTo>
                  <a:cubicBezTo>
                    <a:pt x="258762" y="671011"/>
                    <a:pt x="528637" y="703401"/>
                    <a:pt x="576262" y="751026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21349956">
              <a:off x="3309495" y="3490188"/>
              <a:ext cx="272923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2014主要工作计划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826346" y="3494967"/>
              <a:ext cx="40195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4</a:t>
              </a:r>
            </a:p>
          </p:txBody>
        </p:sp>
      </p:grpSp>
      <p:sp>
        <p:nvSpPr>
          <p:cNvPr id="13" name="矩形 12"/>
          <p:cNvSpPr/>
          <p:nvPr/>
        </p:nvSpPr>
        <p:spPr>
          <a:xfrm>
            <a:off x="4614862" y="1940845"/>
            <a:ext cx="4225926" cy="192024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mtClean="0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演示之家正式入驻演界网，我们工作室提供PPT设计、PPT高端商务模板、企事业单位年终总结模板及职场个人实用系列模板，也同样提供PPT视觉化图表。更多职场实用精美PPT模板关注P-HOME演示之家。</a:t>
            </a:r>
          </a:p>
        </p:txBody>
      </p:sp>
      <p:sp>
        <p:nvSpPr>
          <p:cNvPr id="14" name="矩形 13"/>
          <p:cNvSpPr/>
          <p:nvPr/>
        </p:nvSpPr>
        <p:spPr>
          <a:xfrm>
            <a:off x="4614863" y="1577361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928234" y="3547273"/>
            <a:ext cx="1862159" cy="402401"/>
            <a:chOff x="928234" y="3547273"/>
            <a:chExt cx="1862159" cy="402401"/>
          </a:xfrm>
        </p:grpSpPr>
        <p:sp>
          <p:nvSpPr>
            <p:cNvPr id="23" name="立方体 22"/>
            <p:cNvSpPr/>
            <p:nvPr/>
          </p:nvSpPr>
          <p:spPr>
            <a:xfrm>
              <a:off x="996761" y="3547273"/>
              <a:ext cx="1793632" cy="360040"/>
            </a:xfrm>
            <a:prstGeom prst="cub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928234" y="3580342"/>
              <a:ext cx="1852126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单击添加标题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928235" y="3043217"/>
            <a:ext cx="1852126" cy="383943"/>
            <a:chOff x="928235" y="3043217"/>
            <a:chExt cx="1852126" cy="383943"/>
          </a:xfrm>
        </p:grpSpPr>
        <p:sp>
          <p:nvSpPr>
            <p:cNvPr id="22" name="立方体 21"/>
            <p:cNvSpPr/>
            <p:nvPr/>
          </p:nvSpPr>
          <p:spPr>
            <a:xfrm>
              <a:off x="1186593" y="3043217"/>
              <a:ext cx="1387776" cy="360040"/>
            </a:xfrm>
            <a:prstGeom prst="cub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928235" y="3057828"/>
              <a:ext cx="1852126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添加标题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058864" y="1217596"/>
            <a:ext cx="1852126" cy="808752"/>
            <a:chOff x="1058864" y="1217596"/>
            <a:chExt cx="1852126" cy="808752"/>
          </a:xfrm>
        </p:grpSpPr>
        <p:sp>
          <p:nvSpPr>
            <p:cNvPr id="11" name="六角星 10"/>
            <p:cNvSpPr/>
            <p:nvPr/>
          </p:nvSpPr>
          <p:spPr>
            <a:xfrm>
              <a:off x="1575250" y="1217596"/>
              <a:ext cx="808752" cy="808752"/>
            </a:xfrm>
            <a:prstGeom prst="star6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1058864" y="1446742"/>
              <a:ext cx="1852126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标题</a:t>
              </a:r>
            </a:p>
          </p:txBody>
        </p:sp>
      </p:grpSp>
    </p:spTree>
    <p:extLst>
      <p:ext uri="{BB962C8B-B14F-4D97-AF65-F5344CB8AC3E}">
        <p14:creationId val="2114986564"/>
      </p:ext>
    </p:extLst>
  </p:cSld>
  <p:clrMapOvr>
    <a:masterClrMapping/>
  </p:clrMapOvr>
  <p:transition advTm="3000"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9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21"/>
      <p:bldP grpId="0" spid="9"/>
      <p:bldP grpId="0" spid="10"/>
      <p:bldP grpId="0" spid="13"/>
      <p:bldP grpId="0" spid="14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矩形 1"/>
          <p:cNvSpPr/>
          <p:nvPr/>
        </p:nvSpPr>
        <p:spPr>
          <a:xfrm>
            <a:off x="296415" y="1276827"/>
            <a:ext cx="2621864" cy="1651083"/>
          </a:xfrm>
          <a:custGeom>
            <a:gdLst>
              <a:gd fmla="*/ 55756 w 1584176" name="connsiteX0"/>
              <a:gd fmla="*/ 0 h 1651083" name="connsiteY0"/>
              <a:gd fmla="*/ 1584176 w 1584176" name="connsiteX1"/>
              <a:gd fmla="*/ 66907 h 1651083" name="connsiteY1"/>
              <a:gd fmla="*/ 1584176 w 1584176" name="connsiteX2"/>
              <a:gd fmla="*/ 1651083 h 1651083" name="connsiteY2"/>
              <a:gd fmla="*/ 0 w 1584176" name="connsiteX3"/>
              <a:gd fmla="*/ 1651083 h 1651083" name="connsiteY3"/>
              <a:gd fmla="*/ 91440 w 1584176" name="connsiteX4"/>
              <a:gd fmla="*/ 158347 h 165108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651083" w="1584176">
                <a:moveTo>
                  <a:pt x="55756" y="0"/>
                </a:moveTo>
                <a:lnTo>
                  <a:pt x="1584176" y="66907"/>
                </a:lnTo>
                <a:lnTo>
                  <a:pt x="1584176" y="1651083"/>
                </a:lnTo>
                <a:lnTo>
                  <a:pt x="0" y="1651083"/>
                </a:lnTo>
                <a:cubicBezTo>
                  <a:pt x="0" y="1123024"/>
                  <a:pt x="91440" y="158347"/>
                  <a:pt x="91440" y="158347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5" name="矩形 1"/>
          <p:cNvSpPr/>
          <p:nvPr/>
        </p:nvSpPr>
        <p:spPr>
          <a:xfrm>
            <a:off x="3476625" y="1320577"/>
            <a:ext cx="2381250" cy="1651083"/>
          </a:xfrm>
          <a:custGeom>
            <a:gdLst>
              <a:gd fmla="*/ 55756 w 1584176" name="connsiteX0"/>
              <a:gd fmla="*/ 0 h 1651083" name="connsiteY0"/>
              <a:gd fmla="*/ 1584176 w 1584176" name="connsiteX1"/>
              <a:gd fmla="*/ 66907 h 1651083" name="connsiteY1"/>
              <a:gd fmla="*/ 1584176 w 1584176" name="connsiteX2"/>
              <a:gd fmla="*/ 1651083 h 1651083" name="connsiteY2"/>
              <a:gd fmla="*/ 0 w 1584176" name="connsiteX3"/>
              <a:gd fmla="*/ 1651083 h 1651083" name="connsiteY3"/>
              <a:gd fmla="*/ 91440 w 1584176" name="connsiteX4"/>
              <a:gd fmla="*/ 158347 h 165108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651083" w="1584176">
                <a:moveTo>
                  <a:pt x="55756" y="0"/>
                </a:moveTo>
                <a:lnTo>
                  <a:pt x="1584176" y="66907"/>
                </a:lnTo>
                <a:lnTo>
                  <a:pt x="1584176" y="1651083"/>
                </a:lnTo>
                <a:lnTo>
                  <a:pt x="0" y="1651083"/>
                </a:lnTo>
                <a:cubicBezTo>
                  <a:pt x="0" y="1123024"/>
                  <a:pt x="91440" y="158347"/>
                  <a:pt x="91440" y="158347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6" name="矩形 1"/>
          <p:cNvSpPr/>
          <p:nvPr/>
        </p:nvSpPr>
        <p:spPr>
          <a:xfrm>
            <a:off x="6334099" y="1331669"/>
            <a:ext cx="2457475" cy="1651083"/>
          </a:xfrm>
          <a:custGeom>
            <a:gdLst>
              <a:gd fmla="*/ 55756 w 1584176" name="connsiteX0"/>
              <a:gd fmla="*/ 0 h 1651083" name="connsiteY0"/>
              <a:gd fmla="*/ 1584176 w 1584176" name="connsiteX1"/>
              <a:gd fmla="*/ 66907 h 1651083" name="connsiteY1"/>
              <a:gd fmla="*/ 1584176 w 1584176" name="connsiteX2"/>
              <a:gd fmla="*/ 1651083 h 1651083" name="connsiteY2"/>
              <a:gd fmla="*/ 0 w 1584176" name="connsiteX3"/>
              <a:gd fmla="*/ 1651083 h 1651083" name="connsiteY3"/>
              <a:gd fmla="*/ 91440 w 1584176" name="connsiteX4"/>
              <a:gd fmla="*/ 158347 h 165108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651083" w="1584176">
                <a:moveTo>
                  <a:pt x="55756" y="0"/>
                </a:moveTo>
                <a:lnTo>
                  <a:pt x="1584176" y="66907"/>
                </a:lnTo>
                <a:lnTo>
                  <a:pt x="1584176" y="1651083"/>
                </a:lnTo>
                <a:lnTo>
                  <a:pt x="0" y="1651083"/>
                </a:lnTo>
                <a:cubicBezTo>
                  <a:pt x="0" y="1123024"/>
                  <a:pt x="91440" y="158347"/>
                  <a:pt x="91440" y="158347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6526240" y="1431837"/>
            <a:ext cx="2195705" cy="1491781"/>
            <a:chOff x="798884" y="1690029"/>
            <a:chExt cx="3307077" cy="2246856"/>
          </a:xfrm>
        </p:grpSpPr>
        <p:pic>
          <p:nvPicPr>
            <p:cNvPr id="18" name="Picture 2"/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837357" y="1766534"/>
              <a:ext cx="3268604" cy="2170351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椭圆 18"/>
            <p:cNvSpPr/>
            <p:nvPr/>
          </p:nvSpPr>
          <p:spPr>
            <a:xfrm>
              <a:off x="798884" y="1690029"/>
              <a:ext cx="189257" cy="189257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477289" y="1365261"/>
            <a:ext cx="2288017" cy="1511022"/>
            <a:chOff x="836393" y="1777297"/>
            <a:chExt cx="3173575" cy="2095851"/>
          </a:xfrm>
        </p:grpSpPr>
        <p:pic>
          <p:nvPicPr>
            <p:cNvPr id="24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933350" y="1830272"/>
              <a:ext cx="3076618" cy="2042876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椭圆 24"/>
            <p:cNvSpPr/>
            <p:nvPr/>
          </p:nvSpPr>
          <p:spPr>
            <a:xfrm>
              <a:off x="836393" y="1777297"/>
              <a:ext cx="158455" cy="158455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 rot="364196">
            <a:off x="3569016" y="1438972"/>
            <a:ext cx="2155471" cy="1429927"/>
            <a:chOff x="862909" y="1789999"/>
            <a:chExt cx="3140140" cy="2083150"/>
          </a:xfrm>
        </p:grpSpPr>
        <p:pic>
          <p:nvPicPr>
            <p:cNvPr id="27" name="Picture 2"/>
            <p:cNvPicPr>
              <a:picLocks noChangeArrowheads="1"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940267" y="1830272"/>
              <a:ext cx="3062782" cy="2042877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椭圆 27"/>
            <p:cNvSpPr/>
            <p:nvPr/>
          </p:nvSpPr>
          <p:spPr>
            <a:xfrm>
              <a:off x="862909" y="1789999"/>
              <a:ext cx="144016" cy="144016"/>
            </a:xfrm>
            <a:prstGeom prst="ellipse">
              <a:avLst/>
            </a:prstGeom>
            <a:solidFill>
              <a:srgbClr val="ECD4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657225" y="3692500"/>
            <a:ext cx="7915275" cy="11887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演示之家正式入驻演界网，我们工作室提供PPT设计、PPT高端商务模板、企事业单位年终总结模板及职场个人实用系列模板，也同样提供PPT视觉化图表。更多职场实用精美PPT模板关注P-HOME演示之家。</a:t>
            </a:r>
          </a:p>
        </p:txBody>
      </p:sp>
      <p:sp>
        <p:nvSpPr>
          <p:cNvPr id="22" name="矩形 21"/>
          <p:cNvSpPr/>
          <p:nvPr/>
        </p:nvSpPr>
        <p:spPr>
          <a:xfrm>
            <a:off x="725035" y="3377133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grpSp>
        <p:nvGrpSpPr>
          <p:cNvPr id="23" name="组合 22"/>
          <p:cNvGrpSpPr/>
          <p:nvPr/>
        </p:nvGrpSpPr>
        <p:grpSpPr>
          <a:xfrm rot="194004">
            <a:off x="19052" y="9523"/>
            <a:ext cx="3260035" cy="595228"/>
            <a:chOff x="2824133" y="3422959"/>
            <a:chExt cx="3260035" cy="595228"/>
          </a:xfrm>
        </p:grpSpPr>
        <p:sp>
          <p:nvSpPr>
            <p:cNvPr id="29" name="任意多边形 28"/>
            <p:cNvSpPr/>
            <p:nvPr/>
          </p:nvSpPr>
          <p:spPr>
            <a:xfrm>
              <a:off x="2824133" y="3422959"/>
              <a:ext cx="3260035" cy="529173"/>
            </a:xfrm>
            <a:custGeom>
              <a:gdLst>
                <a:gd fmla="*/ 0 w 3260035" name="connsiteX0"/>
                <a:gd fmla="*/ 688338 h 803190" name="connsiteY0"/>
                <a:gd fmla="*/ 995362 w 3260035" name="connsiteX1"/>
                <a:gd fmla="*/ 800909 h 803190" name="connsiteY1"/>
                <a:gd fmla="*/ 2519362 w 3260035" name="connsiteX2"/>
                <a:gd fmla="*/ 743759 h 803190" name="connsiteY2"/>
                <a:gd fmla="*/ 3167062 w 3260035" name="connsiteX3"/>
                <a:gd fmla="*/ 515159 h 803190" name="connsiteY3"/>
                <a:gd fmla="*/ 3224212 w 3260035" name="connsiteX4"/>
                <a:gd fmla="*/ 286559 h 803190" name="connsiteY4"/>
                <a:gd fmla="*/ 2862262 w 3260035" name="connsiteX5"/>
                <a:gd fmla="*/ 809 h 803190" name="connsiteY5"/>
                <a:gd fmla="*/ 881062 w 3260035" name="connsiteX6"/>
                <a:gd fmla="*/ 210359 h 803190" name="connsiteY6"/>
                <a:gd fmla="*/ 328612 w 3260035" name="connsiteX7"/>
                <a:gd fmla="*/ 496109 h 803190" name="connsiteY7"/>
                <a:gd fmla="*/ 576262 w 3260035" name="connsiteX8"/>
                <a:gd fmla="*/ 751026 h 80319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803190" w="3260034">
                  <a:moveTo>
                    <a:pt x="0" y="688338"/>
                  </a:moveTo>
                  <a:cubicBezTo>
                    <a:pt x="179387" y="813294"/>
                    <a:pt x="575468" y="791672"/>
                    <a:pt x="995362" y="800909"/>
                  </a:cubicBezTo>
                  <a:cubicBezTo>
                    <a:pt x="1415256" y="810146"/>
                    <a:pt x="2157412" y="791384"/>
                    <a:pt x="2519362" y="743759"/>
                  </a:cubicBezTo>
                  <a:cubicBezTo>
                    <a:pt x="2881312" y="696134"/>
                    <a:pt x="3049587" y="591359"/>
                    <a:pt x="3167062" y="515159"/>
                  </a:cubicBezTo>
                  <a:cubicBezTo>
                    <a:pt x="3284537" y="438959"/>
                    <a:pt x="3275012" y="372284"/>
                    <a:pt x="3224212" y="286559"/>
                  </a:cubicBezTo>
                  <a:cubicBezTo>
                    <a:pt x="3173412" y="200834"/>
                    <a:pt x="3252787" y="13509"/>
                    <a:pt x="2862262" y="809"/>
                  </a:cubicBezTo>
                  <a:cubicBezTo>
                    <a:pt x="2471737" y="-11891"/>
                    <a:pt x="1303337" y="127809"/>
                    <a:pt x="881062" y="210359"/>
                  </a:cubicBezTo>
                  <a:cubicBezTo>
                    <a:pt x="458787" y="292909"/>
                    <a:pt x="398462" y="321207"/>
                    <a:pt x="328612" y="496109"/>
                  </a:cubicBezTo>
                  <a:cubicBezTo>
                    <a:pt x="258762" y="671011"/>
                    <a:pt x="528637" y="703401"/>
                    <a:pt x="576262" y="751026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 rot="21349956">
              <a:off x="3309495" y="3490188"/>
              <a:ext cx="272923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2014主要工作计划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826346" y="3494967"/>
              <a:ext cx="40195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4</a:t>
              </a:r>
            </a:p>
          </p:txBody>
        </p:sp>
      </p:grpSp>
      <p:sp>
        <p:nvSpPr>
          <p:cNvPr id="32" name="矩形 31">
            <a:hlinkClick r:id="rId5"/>
          </p:cNvPr>
          <p:cNvSpPr/>
          <p:nvPr/>
        </p:nvSpPr>
        <p:spPr>
          <a:xfrm>
            <a:off x="0" y="0"/>
            <a:ext cx="9129714" cy="5146675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</p:spTree>
    <p:extLst>
      <p:ext uri="{BB962C8B-B14F-4D97-AF65-F5344CB8AC3E}">
        <p14:creationId val="2123276204"/>
      </p:ext>
    </p:extLst>
  </p:cSld>
  <p:clrMapOvr>
    <a:masterClrMapping/>
  </p:clrMapOvr>
  <p:transition advTm="3000"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400" fill="hold" id="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00" fill="hold" id="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00" fill="hold" id="9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400" id="1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fill="hold" id="12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1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fill="hold" id="17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9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2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fill="hold" id="22" nodeType="afterEffect" presetClass="exit" presetID="2" presetSubtype="1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" id="2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id="2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7" nodeType="afterEffect" presetClass="exit" presetID="2" presetSubtype="1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" id="2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id="2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fill="hold" id="32" nodeType="afterEffect" presetClass="exit" presetID="2" presetSubtype="1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" id="3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id="34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id="37" nodeType="after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3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4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1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400" id="42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00" fill="hold" id="43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45" nodeType="after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0" nodeType="withEffect" presetClass="emph" presetID="26" presetSubtype="0">
                                  <p:stCondLst>
                                    <p:cond delay="6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51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52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fill="hold" id="54" nodeType="afterEffect" presetClass="entr" presetID="23" presetSubtype="36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0" nodeType="withEffect" presetClass="emph" presetID="26" presetSubtype="0">
                                  <p:stCondLst>
                                    <p:cond delay="8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61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62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fill="hold" grpId="0" id="6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6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7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fill="hold" grpId="0" id="6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1"/>
      <p:bldP grpId="0" spid="22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" name="任意多边形 25"/>
          <p:cNvSpPr/>
          <p:nvPr/>
        </p:nvSpPr>
        <p:spPr>
          <a:xfrm>
            <a:off x="3254829" y="50800"/>
            <a:ext cx="1659680" cy="5163457"/>
          </a:xfrm>
          <a:custGeom>
            <a:gdLst>
              <a:gd fmla="*/ 1374776 w 1659680" name="connsiteX0"/>
              <a:gd fmla="*/ 0 h 5163457" name="connsiteY0"/>
              <a:gd fmla="*/ 1632858 w 1659680" name="connsiteX1"/>
              <a:gd fmla="*/ 1616528 h 5163457" name="connsiteY1"/>
              <a:gd fmla="*/ 642258 w 1659680" name="connsiteX2"/>
              <a:gd fmla="*/ 2469243 h 5163457" name="connsiteY2"/>
              <a:gd fmla="*/ 1367972 w 1659680" name="connsiteX3"/>
              <a:gd fmla="*/ 3670300 h 5163457" name="connsiteY3"/>
              <a:gd fmla="*/ 656772 w 1659680" name="connsiteX4"/>
              <a:gd fmla="*/ 4483100 h 5163457" name="connsiteY4"/>
              <a:gd fmla="*/ 644072 w 1659680" name="connsiteX5"/>
              <a:gd fmla="*/ 4902200 h 5163457" name="connsiteY5"/>
              <a:gd fmla="*/ 0 w 1659680" name="connsiteX6"/>
              <a:gd fmla="*/ 5163457 h 5163457" name="connsiteY6"/>
              <a:gd fmla="*/ 0 w 1347746" name="connsiteX7"/>
              <a:gd fmla="*/ 2616200 h 2616200" name="connsiteY7"/>
              <a:gd fmla="*/ 0 w 1349222" name="connsiteX8"/>
              <a:gd fmla="*/ 2616200 h 2616200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5163457" w="1659680">
                <a:moveTo>
                  <a:pt x="1374776" y="0"/>
                </a:moveTo>
                <a:cubicBezTo>
                  <a:pt x="1423459" y="191558"/>
                  <a:pt x="1754944" y="1204988"/>
                  <a:pt x="1632858" y="1616528"/>
                </a:cubicBezTo>
                <a:cubicBezTo>
                  <a:pt x="1510772" y="2028069"/>
                  <a:pt x="686406" y="2126948"/>
                  <a:pt x="642258" y="2469243"/>
                </a:cubicBezTo>
                <a:cubicBezTo>
                  <a:pt x="598110" y="2811538"/>
                  <a:pt x="1365553" y="3334657"/>
                  <a:pt x="1367972" y="3670300"/>
                </a:cubicBezTo>
                <a:cubicBezTo>
                  <a:pt x="1370391" y="4005943"/>
                  <a:pt x="777422" y="4277783"/>
                  <a:pt x="656772" y="4483100"/>
                </a:cubicBezTo>
                <a:cubicBezTo>
                  <a:pt x="536122" y="4688417"/>
                  <a:pt x="753534" y="4788807"/>
                  <a:pt x="644072" y="4902200"/>
                </a:cubicBezTo>
                <a:cubicBezTo>
                  <a:pt x="534610" y="5015593"/>
                  <a:pt x="129646" y="5131707"/>
                  <a:pt x="0" y="5163457"/>
                </a:cubicBezTo>
              </a:path>
            </a:pathLst>
          </a:cu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27" name="椭圆 8"/>
          <p:cNvSpPr/>
          <p:nvPr/>
        </p:nvSpPr>
        <p:spPr>
          <a:xfrm>
            <a:off x="6429694" y="1565857"/>
            <a:ext cx="725042" cy="416373"/>
          </a:xfrm>
          <a:custGeom>
            <a:gdLst>
              <a:gd fmla="*/ 501558 w 1003116" name="connsiteX0"/>
              <a:gd fmla="*/ 0 h 432048" name="connsiteY0"/>
              <a:gd fmla="*/ 1003116 w 1003116" name="connsiteX1"/>
              <a:gd fmla="*/ 216024 h 432048" name="connsiteY1"/>
              <a:gd fmla="*/ 501558 w 1003116" name="connsiteX2"/>
              <a:gd fmla="*/ 432048 h 432048" name="connsiteY2"/>
              <a:gd fmla="*/ 0 w 1003116" name="connsiteX3"/>
              <a:gd fmla="*/ 216024 h 432048" name="connsiteY3"/>
              <a:gd fmla="*/ 592998 w 1003116" name="connsiteX4"/>
              <a:gd fmla="*/ 91440 h 43204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32048" w="1003116">
                <a:moveTo>
                  <a:pt x="501558" y="0"/>
                </a:moveTo>
                <a:cubicBezTo>
                  <a:pt x="778561" y="0"/>
                  <a:pt x="1003116" y="96717"/>
                  <a:pt x="1003116" y="216024"/>
                </a:cubicBezTo>
                <a:cubicBezTo>
                  <a:pt x="1003116" y="335331"/>
                  <a:pt x="778561" y="432048"/>
                  <a:pt x="501558" y="432048"/>
                </a:cubicBezTo>
                <a:cubicBezTo>
                  <a:pt x="224555" y="432048"/>
                  <a:pt x="0" y="335331"/>
                  <a:pt x="0" y="216024"/>
                </a:cubicBezTo>
                <a:cubicBezTo>
                  <a:pt x="0" y="96717"/>
                  <a:pt x="224555" y="0"/>
                  <a:pt x="592998" y="91440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28" name="椭圆 8"/>
          <p:cNvSpPr/>
          <p:nvPr/>
        </p:nvSpPr>
        <p:spPr>
          <a:xfrm>
            <a:off x="1454677" y="1536830"/>
            <a:ext cx="725041" cy="416373"/>
          </a:xfrm>
          <a:custGeom>
            <a:gdLst>
              <a:gd fmla="*/ 501558 w 1003116" name="connsiteX0"/>
              <a:gd fmla="*/ 0 h 432048" name="connsiteY0"/>
              <a:gd fmla="*/ 1003116 w 1003116" name="connsiteX1"/>
              <a:gd fmla="*/ 216024 h 432048" name="connsiteY1"/>
              <a:gd fmla="*/ 501558 w 1003116" name="connsiteX2"/>
              <a:gd fmla="*/ 432048 h 432048" name="connsiteY2"/>
              <a:gd fmla="*/ 0 w 1003116" name="connsiteX3"/>
              <a:gd fmla="*/ 216024 h 432048" name="connsiteY3"/>
              <a:gd fmla="*/ 592998 w 1003116" name="connsiteX4"/>
              <a:gd fmla="*/ 91440 h 43204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32048" w="1003116">
                <a:moveTo>
                  <a:pt x="501558" y="0"/>
                </a:moveTo>
                <a:cubicBezTo>
                  <a:pt x="778561" y="0"/>
                  <a:pt x="1003116" y="96717"/>
                  <a:pt x="1003116" y="216024"/>
                </a:cubicBezTo>
                <a:cubicBezTo>
                  <a:pt x="1003116" y="335331"/>
                  <a:pt x="778561" y="432048"/>
                  <a:pt x="501558" y="432048"/>
                </a:cubicBezTo>
                <a:cubicBezTo>
                  <a:pt x="224555" y="432048"/>
                  <a:pt x="0" y="335331"/>
                  <a:pt x="0" y="216024"/>
                </a:cubicBezTo>
                <a:cubicBezTo>
                  <a:pt x="0" y="96717"/>
                  <a:pt x="224555" y="0"/>
                  <a:pt x="592998" y="91440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07809" y="2316416"/>
            <a:ext cx="3802743" cy="2286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indent="-285750" marL="285750">
              <a:lnSpc>
                <a:spcPct val="150000"/>
              </a:lnSpc>
              <a:buFont charset="2" panose="05000000000000000000" pitchFamily="2" typeface="Wingdings"/>
              <a:buChar char="p"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此处添加你的文字信息</a:t>
            </a:r>
          </a:p>
          <a:p>
            <a:pPr algn="just" indent="-285750" marL="285750">
              <a:lnSpc>
                <a:spcPct val="150000"/>
              </a:lnSpc>
              <a:buFont charset="2" panose="05000000000000000000" pitchFamily="2" typeface="Wingdings"/>
              <a:buChar char="p"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此处添加你的文字信息</a:t>
            </a:r>
          </a:p>
          <a:p>
            <a:pPr algn="just" indent="-285750" marL="285750">
              <a:lnSpc>
                <a:spcPct val="150000"/>
              </a:lnSpc>
              <a:buFont charset="2" panose="05000000000000000000" pitchFamily="2" typeface="Wingdings"/>
              <a:buChar char="p"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此处添加你的文字信息</a:t>
            </a:r>
          </a:p>
          <a:p>
            <a:pPr algn="just" indent="-285750" marL="285750">
              <a:lnSpc>
                <a:spcPct val="150000"/>
              </a:lnSpc>
              <a:buFont charset="2" panose="05000000000000000000" pitchFamily="2" typeface="Wingdings"/>
              <a:buChar char="p"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此处添加你的文字信息</a:t>
            </a:r>
          </a:p>
          <a:p>
            <a:pPr algn="just" indent="-285750" marL="285750">
              <a:lnSpc>
                <a:spcPct val="150000"/>
              </a:lnSpc>
              <a:buFont charset="2" panose="05000000000000000000" pitchFamily="2" typeface="Wingdings"/>
              <a:buChar char="p"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此处添加你的文字信息</a:t>
            </a:r>
          </a:p>
          <a:p>
            <a:pPr algn="just" indent="-285750" marL="285750">
              <a:lnSpc>
                <a:spcPct val="150000"/>
              </a:lnSpc>
              <a:buFont charset="2" panose="05000000000000000000" pitchFamily="2" typeface="Wingdings"/>
              <a:buChar char="p"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此处添加你的文字信息</a:t>
            </a:r>
          </a:p>
        </p:txBody>
      </p:sp>
      <p:sp>
        <p:nvSpPr>
          <p:cNvPr id="19" name="矩形 18"/>
          <p:cNvSpPr/>
          <p:nvPr/>
        </p:nvSpPr>
        <p:spPr>
          <a:xfrm>
            <a:off x="986292" y="2027305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33" name="矩形 32"/>
          <p:cNvSpPr/>
          <p:nvPr/>
        </p:nvSpPr>
        <p:spPr>
          <a:xfrm>
            <a:off x="5848577" y="2012790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34" name="矩形 33"/>
          <p:cNvSpPr/>
          <p:nvPr/>
        </p:nvSpPr>
        <p:spPr>
          <a:xfrm>
            <a:off x="5516776" y="2268869"/>
            <a:ext cx="3802743" cy="2286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indent="-285750" marL="285750">
              <a:lnSpc>
                <a:spcPct val="150000"/>
              </a:lnSpc>
              <a:buFont charset="2" panose="05000000000000000000" pitchFamily="2" typeface="Wingdings"/>
              <a:buChar char="p"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此处添加你的文字信息</a:t>
            </a:r>
          </a:p>
          <a:p>
            <a:pPr algn="just" indent="-285750" marL="285750">
              <a:lnSpc>
                <a:spcPct val="150000"/>
              </a:lnSpc>
              <a:buFont charset="2" panose="05000000000000000000" pitchFamily="2" typeface="Wingdings"/>
              <a:buChar char="p"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此处添加你的文字信息</a:t>
            </a:r>
          </a:p>
          <a:p>
            <a:pPr algn="just" indent="-285750" marL="285750">
              <a:lnSpc>
                <a:spcPct val="150000"/>
              </a:lnSpc>
              <a:buFont charset="2" panose="05000000000000000000" pitchFamily="2" typeface="Wingdings"/>
              <a:buChar char="p"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此处添加你的文字信息</a:t>
            </a:r>
          </a:p>
          <a:p>
            <a:pPr algn="just" indent="-285750" marL="285750">
              <a:lnSpc>
                <a:spcPct val="150000"/>
              </a:lnSpc>
              <a:buFont charset="2" panose="05000000000000000000" pitchFamily="2" typeface="Wingdings"/>
              <a:buChar char="p"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此处添加你的文字信息</a:t>
            </a:r>
          </a:p>
          <a:p>
            <a:pPr algn="just" indent="-285750" marL="285750">
              <a:lnSpc>
                <a:spcPct val="150000"/>
              </a:lnSpc>
              <a:buFont charset="2" panose="05000000000000000000" pitchFamily="2" typeface="Wingdings"/>
              <a:buChar char="p"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此处添加你的文字信息</a:t>
            </a:r>
          </a:p>
          <a:p>
            <a:pPr algn="just" indent="-285750" marL="285750">
              <a:lnSpc>
                <a:spcPct val="150000"/>
              </a:lnSpc>
              <a:buFont charset="2" panose="05000000000000000000" pitchFamily="2" typeface="Wingdings"/>
              <a:buChar char="p"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此处添加你的文字信息</a:t>
            </a:r>
          </a:p>
        </p:txBody>
      </p:sp>
      <p:sp>
        <p:nvSpPr>
          <p:cNvPr id="35" name="矩形 34"/>
          <p:cNvSpPr/>
          <p:nvPr/>
        </p:nvSpPr>
        <p:spPr>
          <a:xfrm>
            <a:off x="1320800" y="1577363"/>
            <a:ext cx="957943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YES</a:t>
            </a:r>
          </a:p>
        </p:txBody>
      </p:sp>
      <p:sp>
        <p:nvSpPr>
          <p:cNvPr id="36" name="矩形 35"/>
          <p:cNvSpPr/>
          <p:nvPr/>
        </p:nvSpPr>
        <p:spPr>
          <a:xfrm>
            <a:off x="6328228" y="1606391"/>
            <a:ext cx="957943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NO</a:t>
            </a:r>
          </a:p>
        </p:txBody>
      </p:sp>
      <p:grpSp>
        <p:nvGrpSpPr>
          <p:cNvPr id="37" name="组合 36"/>
          <p:cNvGrpSpPr/>
          <p:nvPr/>
        </p:nvGrpSpPr>
        <p:grpSpPr>
          <a:xfrm rot="194004">
            <a:off x="19052" y="9523"/>
            <a:ext cx="3260035" cy="595228"/>
            <a:chOff x="2824133" y="3422959"/>
            <a:chExt cx="3260035" cy="595228"/>
          </a:xfrm>
        </p:grpSpPr>
        <p:sp>
          <p:nvSpPr>
            <p:cNvPr id="38" name="任意多边形 37"/>
            <p:cNvSpPr/>
            <p:nvPr/>
          </p:nvSpPr>
          <p:spPr>
            <a:xfrm>
              <a:off x="2824133" y="3422959"/>
              <a:ext cx="3260035" cy="529173"/>
            </a:xfrm>
            <a:custGeom>
              <a:gdLst>
                <a:gd fmla="*/ 0 w 3260035" name="connsiteX0"/>
                <a:gd fmla="*/ 688338 h 803190" name="connsiteY0"/>
                <a:gd fmla="*/ 995362 w 3260035" name="connsiteX1"/>
                <a:gd fmla="*/ 800909 h 803190" name="connsiteY1"/>
                <a:gd fmla="*/ 2519362 w 3260035" name="connsiteX2"/>
                <a:gd fmla="*/ 743759 h 803190" name="connsiteY2"/>
                <a:gd fmla="*/ 3167062 w 3260035" name="connsiteX3"/>
                <a:gd fmla="*/ 515159 h 803190" name="connsiteY3"/>
                <a:gd fmla="*/ 3224212 w 3260035" name="connsiteX4"/>
                <a:gd fmla="*/ 286559 h 803190" name="connsiteY4"/>
                <a:gd fmla="*/ 2862262 w 3260035" name="connsiteX5"/>
                <a:gd fmla="*/ 809 h 803190" name="connsiteY5"/>
                <a:gd fmla="*/ 881062 w 3260035" name="connsiteX6"/>
                <a:gd fmla="*/ 210359 h 803190" name="connsiteY6"/>
                <a:gd fmla="*/ 328612 w 3260035" name="connsiteX7"/>
                <a:gd fmla="*/ 496109 h 803190" name="connsiteY7"/>
                <a:gd fmla="*/ 576262 w 3260035" name="connsiteX8"/>
                <a:gd fmla="*/ 751026 h 80319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803190" w="3260034">
                  <a:moveTo>
                    <a:pt x="0" y="688338"/>
                  </a:moveTo>
                  <a:cubicBezTo>
                    <a:pt x="179387" y="813294"/>
                    <a:pt x="575468" y="791672"/>
                    <a:pt x="995362" y="800909"/>
                  </a:cubicBezTo>
                  <a:cubicBezTo>
                    <a:pt x="1415256" y="810146"/>
                    <a:pt x="2157412" y="791384"/>
                    <a:pt x="2519362" y="743759"/>
                  </a:cubicBezTo>
                  <a:cubicBezTo>
                    <a:pt x="2881312" y="696134"/>
                    <a:pt x="3049587" y="591359"/>
                    <a:pt x="3167062" y="515159"/>
                  </a:cubicBezTo>
                  <a:cubicBezTo>
                    <a:pt x="3284537" y="438959"/>
                    <a:pt x="3275012" y="372284"/>
                    <a:pt x="3224212" y="286559"/>
                  </a:cubicBezTo>
                  <a:cubicBezTo>
                    <a:pt x="3173412" y="200834"/>
                    <a:pt x="3252787" y="13509"/>
                    <a:pt x="2862262" y="809"/>
                  </a:cubicBezTo>
                  <a:cubicBezTo>
                    <a:pt x="2471737" y="-11891"/>
                    <a:pt x="1303337" y="127809"/>
                    <a:pt x="881062" y="210359"/>
                  </a:cubicBezTo>
                  <a:cubicBezTo>
                    <a:pt x="458787" y="292909"/>
                    <a:pt x="398462" y="321207"/>
                    <a:pt x="328612" y="496109"/>
                  </a:cubicBezTo>
                  <a:cubicBezTo>
                    <a:pt x="258762" y="671011"/>
                    <a:pt x="528637" y="703401"/>
                    <a:pt x="576262" y="751026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 rot="21349956">
              <a:off x="3309495" y="3490188"/>
              <a:ext cx="272923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2014主要工作计划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826346" y="3494967"/>
              <a:ext cx="40195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4</a:t>
              </a:r>
            </a:p>
          </p:txBody>
        </p:sp>
      </p:grpSp>
      <p:sp>
        <p:nvSpPr>
          <p:cNvPr id="15" name="矩形 14">
            <a:hlinkClick r:id="rId2"/>
          </p:cNvPr>
          <p:cNvSpPr/>
          <p:nvPr/>
        </p:nvSpPr>
        <p:spPr>
          <a:xfrm>
            <a:off x="0" y="0"/>
            <a:ext cx="9129714" cy="5146675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</p:spTree>
    <p:extLst>
      <p:ext uri="{BB962C8B-B14F-4D97-AF65-F5344CB8AC3E}">
        <p14:creationId val="2720924224"/>
      </p:ext>
    </p:extLst>
  </p:cSld>
  <p:clrMapOvr>
    <a:masterClrMapping/>
  </p:clrMapOvr>
  <p:transition advTm="3000"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"/>
      <p:bldP grpId="0" spid="34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任意多边形 8"/>
          <p:cNvSpPr/>
          <p:nvPr/>
        </p:nvSpPr>
        <p:spPr>
          <a:xfrm>
            <a:off x="243764" y="3033486"/>
            <a:ext cx="4328236" cy="45719"/>
          </a:xfrm>
          <a:custGeom>
            <a:gdLst>
              <a:gd fmla="*/ 0 w 3657601" name="connsiteX0"/>
              <a:gd fmla="*/ 43543 h 43543" name="connsiteY0"/>
              <a:gd fmla="*/ 2046515 w 3657601" name="connsiteX1"/>
              <a:gd fmla="*/ 29029 h 43543" name="connsiteY1"/>
              <a:gd fmla="*/ 3657601 w 3657601" name="connsiteX2"/>
              <a:gd fmla="*/ 0 h 43543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43543" w="3657601">
                <a:moveTo>
                  <a:pt x="0" y="43543"/>
                </a:moveTo>
                <a:lnTo>
                  <a:pt x="2046515" y="29029"/>
                </a:lnTo>
                <a:lnTo>
                  <a:pt x="3657601" y="0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1" name="任意多边形 10"/>
          <p:cNvSpPr/>
          <p:nvPr/>
        </p:nvSpPr>
        <p:spPr>
          <a:xfrm>
            <a:off x="522514" y="1465709"/>
            <a:ext cx="3802743" cy="1393605"/>
          </a:xfrm>
          <a:custGeom>
            <a:gdLst>
              <a:gd fmla="*/ 0 w 3802743" name="connsiteX0"/>
              <a:gd fmla="*/ 1393605 h 1393605" name="connsiteY0"/>
              <a:gd fmla="*/ 174172 w 3802743" name="connsiteX1"/>
              <a:gd fmla="*/ 1059777 h 1393605" name="connsiteY1"/>
              <a:gd fmla="*/ 290286 w 3802743" name="connsiteX2"/>
              <a:gd fmla="*/ 1219434 h 1393605" name="connsiteY2"/>
              <a:gd fmla="*/ 537029 w 3802743" name="connsiteX3"/>
              <a:gd fmla="*/ 667891 h 1393605" name="connsiteY3"/>
              <a:gd fmla="*/ 754743 w 3802743" name="connsiteX4"/>
              <a:gd fmla="*/ 1190405 h 1393605" name="connsiteY4"/>
              <a:gd fmla="*/ 870857 w 3802743" name="connsiteX5"/>
              <a:gd fmla="*/ 827548 h 1393605" name="connsiteY5"/>
              <a:gd fmla="*/ 1059543 w 3802743" name="connsiteX6"/>
              <a:gd fmla="*/ 1146862 h 1393605" name="connsiteY6"/>
              <a:gd fmla="*/ 1277257 w 3802743" name="connsiteX7"/>
              <a:gd fmla="*/ 595320 h 1393605" name="connsiteY7"/>
              <a:gd fmla="*/ 1436915 w 3802743" name="connsiteX8"/>
              <a:gd fmla="*/ 1074291 h 1393605" name="connsiteY8"/>
              <a:gd fmla="*/ 1669143 w 3802743" name="connsiteX9"/>
              <a:gd fmla="*/ 174405 h 1393605" name="connsiteY9"/>
              <a:gd fmla="*/ 1886857 w 3802743" name="connsiteX10"/>
              <a:gd fmla="*/ 1074291 h 1393605" name="connsiteY10"/>
              <a:gd fmla="*/ 2104572 w 3802743" name="connsiteX11"/>
              <a:gd fmla="*/ 638862 h 1393605" name="connsiteY11"/>
              <a:gd fmla="*/ 2220686 w 3802743" name="connsiteX12"/>
              <a:gd fmla="*/ 363091 h 1393605" name="connsiteY12"/>
              <a:gd fmla="*/ 2351315 w 3802743" name="connsiteX13"/>
              <a:gd fmla="*/ 1030748 h 1393605" name="connsiteY13"/>
              <a:gd fmla="*/ 2510972 w 3802743" name="connsiteX14"/>
              <a:gd fmla="*/ 145377 h 1393605" name="connsiteY14"/>
              <a:gd fmla="*/ 2612572 w 3802743" name="connsiteX15"/>
              <a:gd fmla="*/ 566291 h 1393605" name="connsiteY15"/>
              <a:gd fmla="*/ 2714172 w 3802743" name="connsiteX16"/>
              <a:gd fmla="*/ 377605 h 1393605" name="connsiteY16"/>
              <a:gd fmla="*/ 2801257 w 3802743" name="connsiteX17"/>
              <a:gd fmla="*/ 551777 h 1393605" name="connsiteY17"/>
              <a:gd fmla="*/ 2960915 w 3802743" name="connsiteX18"/>
              <a:gd fmla="*/ 276005 h 1393605" name="connsiteY18"/>
              <a:gd fmla="*/ 3149600 w 3802743" name="connsiteX19"/>
              <a:gd fmla="*/ 696920 h 1393605" name="connsiteY19"/>
              <a:gd fmla="*/ 3222172 w 3802743" name="connsiteX20"/>
              <a:gd fmla="*/ 234 h 1393605" name="connsiteY20"/>
              <a:gd fmla="*/ 3410857 w 3802743" name="connsiteX21"/>
              <a:gd fmla="*/ 784005 h 1393605" name="connsiteY21"/>
              <a:gd fmla="*/ 3526972 w 3802743" name="connsiteX22"/>
              <a:gd fmla="*/ 595320 h 1393605" name="connsiteY22"/>
              <a:gd fmla="*/ 3802743 w 3802743" name="connsiteX23"/>
              <a:gd fmla="*/ 1175891 h 1393605" name="connsiteY2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b="b" l="l" r="r" t="t"/>
            <a:pathLst>
              <a:path h="1393605" w="3802743">
                <a:moveTo>
                  <a:pt x="0" y="1393605"/>
                </a:moveTo>
                <a:cubicBezTo>
                  <a:pt x="62895" y="1241205"/>
                  <a:pt x="125791" y="1088805"/>
                  <a:pt x="174172" y="1059777"/>
                </a:cubicBezTo>
                <a:cubicBezTo>
                  <a:pt x="222553" y="1030749"/>
                  <a:pt x="229810" y="1284748"/>
                  <a:pt x="290286" y="1219434"/>
                </a:cubicBezTo>
                <a:cubicBezTo>
                  <a:pt x="350762" y="1154120"/>
                  <a:pt x="459620" y="672729"/>
                  <a:pt x="537029" y="667891"/>
                </a:cubicBezTo>
                <a:cubicBezTo>
                  <a:pt x="614438" y="663053"/>
                  <a:pt x="699105" y="1163796"/>
                  <a:pt x="754743" y="1190405"/>
                </a:cubicBezTo>
                <a:cubicBezTo>
                  <a:pt x="810381" y="1217014"/>
                  <a:pt x="820057" y="834805"/>
                  <a:pt x="870857" y="827548"/>
                </a:cubicBezTo>
                <a:cubicBezTo>
                  <a:pt x="921657" y="820291"/>
                  <a:pt x="991810" y="1185567"/>
                  <a:pt x="1059543" y="1146862"/>
                </a:cubicBezTo>
                <a:cubicBezTo>
                  <a:pt x="1127276" y="1108157"/>
                  <a:pt x="1214362" y="607415"/>
                  <a:pt x="1277257" y="595320"/>
                </a:cubicBezTo>
                <a:cubicBezTo>
                  <a:pt x="1340152" y="583225"/>
                  <a:pt x="1371601" y="1144443"/>
                  <a:pt x="1436915" y="1074291"/>
                </a:cubicBezTo>
                <a:cubicBezTo>
                  <a:pt x="1502229" y="1004138"/>
                  <a:pt x="1594153" y="174405"/>
                  <a:pt x="1669143" y="174405"/>
                </a:cubicBezTo>
                <a:cubicBezTo>
                  <a:pt x="1744133" y="174405"/>
                  <a:pt x="1814286" y="996882"/>
                  <a:pt x="1886857" y="1074291"/>
                </a:cubicBezTo>
                <a:cubicBezTo>
                  <a:pt x="1959428" y="1151700"/>
                  <a:pt x="2048934" y="757395"/>
                  <a:pt x="2104572" y="638862"/>
                </a:cubicBezTo>
                <a:cubicBezTo>
                  <a:pt x="2160210" y="520329"/>
                  <a:pt x="2179562" y="297777"/>
                  <a:pt x="2220686" y="363091"/>
                </a:cubicBezTo>
                <a:cubicBezTo>
                  <a:pt x="2261810" y="428405"/>
                  <a:pt x="2302934" y="1067034"/>
                  <a:pt x="2351315" y="1030748"/>
                </a:cubicBezTo>
                <a:cubicBezTo>
                  <a:pt x="2399696" y="994462"/>
                  <a:pt x="2467429" y="222787"/>
                  <a:pt x="2510972" y="145377"/>
                </a:cubicBezTo>
                <a:cubicBezTo>
                  <a:pt x="2554515" y="67967"/>
                  <a:pt x="2578705" y="527586"/>
                  <a:pt x="2612572" y="566291"/>
                </a:cubicBezTo>
                <a:cubicBezTo>
                  <a:pt x="2646439" y="604996"/>
                  <a:pt x="2682725" y="380024"/>
                  <a:pt x="2714172" y="377605"/>
                </a:cubicBezTo>
                <a:cubicBezTo>
                  <a:pt x="2745620" y="375186"/>
                  <a:pt x="2760133" y="568710"/>
                  <a:pt x="2801257" y="551777"/>
                </a:cubicBezTo>
                <a:cubicBezTo>
                  <a:pt x="2842381" y="534844"/>
                  <a:pt x="2902858" y="251815"/>
                  <a:pt x="2960915" y="276005"/>
                </a:cubicBezTo>
                <a:cubicBezTo>
                  <a:pt x="3018972" y="300195"/>
                  <a:pt x="3106057" y="742882"/>
                  <a:pt x="3149600" y="696920"/>
                </a:cubicBezTo>
                <a:cubicBezTo>
                  <a:pt x="3193143" y="650958"/>
                  <a:pt x="3178629" y="-14280"/>
                  <a:pt x="3222172" y="234"/>
                </a:cubicBezTo>
                <a:cubicBezTo>
                  <a:pt x="3265715" y="14748"/>
                  <a:pt x="3360057" y="684824"/>
                  <a:pt x="3410857" y="784005"/>
                </a:cubicBezTo>
                <a:cubicBezTo>
                  <a:pt x="3461657" y="883186"/>
                  <a:pt x="3461658" y="530006"/>
                  <a:pt x="3526972" y="595320"/>
                </a:cubicBezTo>
                <a:cubicBezTo>
                  <a:pt x="3592286" y="660634"/>
                  <a:pt x="3697514" y="918262"/>
                  <a:pt x="3802743" y="1175891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2" name="任意多边形 11"/>
          <p:cNvSpPr/>
          <p:nvPr/>
        </p:nvSpPr>
        <p:spPr>
          <a:xfrm>
            <a:off x="1062705" y="2150609"/>
            <a:ext cx="2793" cy="919805"/>
          </a:xfrm>
          <a:custGeom>
            <a:gdLst>
              <a:gd fmla="*/ 0 w 10000" name="connsiteX0"/>
              <a:gd fmla="*/ 0 h 12187" name="connsiteY0"/>
              <a:gd fmla="*/ 0 w 10000" name="connsiteX1"/>
              <a:gd fmla="*/ 12187 h 12187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h="12187" w="10000">
                <a:moveTo>
                  <a:pt x="0" y="0"/>
                </a:moveTo>
                <a:cubicBezTo>
                  <a:pt x="8661" y="4375"/>
                  <a:pt x="17322" y="10937"/>
                  <a:pt x="0" y="12187"/>
                </a:cubicBezTo>
              </a:path>
            </a:pathLst>
          </a:cu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29" name="任意多边形 28"/>
          <p:cNvSpPr/>
          <p:nvPr/>
        </p:nvSpPr>
        <p:spPr>
          <a:xfrm>
            <a:off x="2191417" y="1650548"/>
            <a:ext cx="19757" cy="1419898"/>
          </a:xfrm>
          <a:custGeom>
            <a:gdLst>
              <a:gd fmla="*/ 0 w 70738" name="connsiteX0"/>
              <a:gd fmla="*/ 0 h 18813" name="connsiteY0"/>
              <a:gd fmla="*/ 68206 w 70738" name="connsiteX1"/>
              <a:gd fmla="*/ 18813 h 18813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h="18813" w="70738">
                <a:moveTo>
                  <a:pt x="0" y="0"/>
                </a:moveTo>
                <a:cubicBezTo>
                  <a:pt x="8661" y="4375"/>
                  <a:pt x="85528" y="17563"/>
                  <a:pt x="68206" y="18813"/>
                </a:cubicBezTo>
              </a:path>
            </a:pathLst>
          </a:cu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30" name="任意多边形 29"/>
          <p:cNvSpPr/>
          <p:nvPr/>
        </p:nvSpPr>
        <p:spPr>
          <a:xfrm>
            <a:off x="3753518" y="1485448"/>
            <a:ext cx="25964" cy="1540581"/>
          </a:xfrm>
          <a:custGeom>
            <a:gdLst>
              <a:gd fmla="*/ 0 w 92962" name="connsiteX0"/>
              <a:gd fmla="*/ 0 h 20412" name="connsiteY0"/>
              <a:gd fmla="*/ 90942 w 92962" name="connsiteX1"/>
              <a:gd fmla="*/ 20412 h 20412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h="20412" w="92962">
                <a:moveTo>
                  <a:pt x="0" y="0"/>
                </a:moveTo>
                <a:cubicBezTo>
                  <a:pt x="8661" y="4375"/>
                  <a:pt x="108264" y="19162"/>
                  <a:pt x="90942" y="20412"/>
                </a:cubicBezTo>
              </a:path>
            </a:pathLst>
          </a:cu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1016794" y="2025650"/>
            <a:ext cx="100806" cy="100806"/>
          </a:xfrm>
          <a:prstGeom prst="ellipse">
            <a:avLst/>
          </a:prstGeom>
          <a:blipFill dpi="0" rotWithShape="1">
            <a:blip r:embed="rId2"/>
            <a:stretch>
              <a:fillRect l="-8000" r="0"/>
            </a:stretch>
          </a:blip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2143126" y="1540669"/>
            <a:ext cx="100806" cy="100806"/>
          </a:xfrm>
          <a:prstGeom prst="ellipse">
            <a:avLst/>
          </a:prstGeom>
          <a:blipFill dpi="0" rotWithShape="1">
            <a:blip r:embed="rId2"/>
            <a:stretch>
              <a:fillRect l="-8000" r="0"/>
            </a:stretch>
          </a:blip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3695701" y="1373981"/>
            <a:ext cx="100806" cy="100806"/>
          </a:xfrm>
          <a:prstGeom prst="ellipse">
            <a:avLst/>
          </a:prstGeom>
          <a:blipFill dpi="0" rotWithShape="1">
            <a:blip r:embed="rId2"/>
            <a:stretch>
              <a:fillRect l="-8000" r="0"/>
            </a:stretch>
          </a:blip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614862" y="1737644"/>
            <a:ext cx="4225926" cy="192024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mtClean="0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演示之家正式入驻演界网，我们工作室提供PPT设计、PPT高端商务模板、企事业单位年终总结模板及职场个人实用系列模板，也同样提供PPT视觉化图表。更多职场实用精美PPT模板关注P-HOME演示之家。</a:t>
            </a:r>
          </a:p>
        </p:txBody>
      </p:sp>
      <p:sp>
        <p:nvSpPr>
          <p:cNvPr id="16" name="矩形 15"/>
          <p:cNvSpPr/>
          <p:nvPr/>
        </p:nvSpPr>
        <p:spPr>
          <a:xfrm>
            <a:off x="4614863" y="1359647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17" name="矩形 16"/>
          <p:cNvSpPr/>
          <p:nvPr/>
        </p:nvSpPr>
        <p:spPr>
          <a:xfrm>
            <a:off x="1508805" y="3406168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添加表格标题</a:t>
            </a:r>
          </a:p>
        </p:txBody>
      </p:sp>
      <p:sp>
        <p:nvSpPr>
          <p:cNvPr id="18" name="矩形 17"/>
          <p:cNvSpPr/>
          <p:nvPr/>
        </p:nvSpPr>
        <p:spPr>
          <a:xfrm>
            <a:off x="129947" y="1577369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25%</a:t>
            </a:r>
          </a:p>
        </p:txBody>
      </p:sp>
      <p:sp>
        <p:nvSpPr>
          <p:cNvPr id="19" name="矩形 18"/>
          <p:cNvSpPr/>
          <p:nvPr/>
        </p:nvSpPr>
        <p:spPr>
          <a:xfrm>
            <a:off x="1204004" y="1141940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48%</a:t>
            </a:r>
          </a:p>
        </p:txBody>
      </p:sp>
      <p:sp>
        <p:nvSpPr>
          <p:cNvPr id="20" name="矩形 19"/>
          <p:cNvSpPr/>
          <p:nvPr/>
        </p:nvSpPr>
        <p:spPr>
          <a:xfrm>
            <a:off x="2762737" y="967768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54%</a:t>
            </a:r>
          </a:p>
        </p:txBody>
      </p:sp>
      <p:grpSp>
        <p:nvGrpSpPr>
          <p:cNvPr id="21" name="组合 20"/>
          <p:cNvGrpSpPr/>
          <p:nvPr/>
        </p:nvGrpSpPr>
        <p:grpSpPr>
          <a:xfrm rot="194004">
            <a:off x="19052" y="9523"/>
            <a:ext cx="3260035" cy="595228"/>
            <a:chOff x="2824133" y="3422959"/>
            <a:chExt cx="3260035" cy="595228"/>
          </a:xfrm>
        </p:grpSpPr>
        <p:sp>
          <p:nvSpPr>
            <p:cNvPr id="22" name="任意多边形 21"/>
            <p:cNvSpPr/>
            <p:nvPr/>
          </p:nvSpPr>
          <p:spPr>
            <a:xfrm>
              <a:off x="2824133" y="3422959"/>
              <a:ext cx="3260035" cy="529173"/>
            </a:xfrm>
            <a:custGeom>
              <a:gdLst>
                <a:gd fmla="*/ 0 w 3260035" name="connsiteX0"/>
                <a:gd fmla="*/ 688338 h 803190" name="connsiteY0"/>
                <a:gd fmla="*/ 995362 w 3260035" name="connsiteX1"/>
                <a:gd fmla="*/ 800909 h 803190" name="connsiteY1"/>
                <a:gd fmla="*/ 2519362 w 3260035" name="connsiteX2"/>
                <a:gd fmla="*/ 743759 h 803190" name="connsiteY2"/>
                <a:gd fmla="*/ 3167062 w 3260035" name="connsiteX3"/>
                <a:gd fmla="*/ 515159 h 803190" name="connsiteY3"/>
                <a:gd fmla="*/ 3224212 w 3260035" name="connsiteX4"/>
                <a:gd fmla="*/ 286559 h 803190" name="connsiteY4"/>
                <a:gd fmla="*/ 2862262 w 3260035" name="connsiteX5"/>
                <a:gd fmla="*/ 809 h 803190" name="connsiteY5"/>
                <a:gd fmla="*/ 881062 w 3260035" name="connsiteX6"/>
                <a:gd fmla="*/ 210359 h 803190" name="connsiteY6"/>
                <a:gd fmla="*/ 328612 w 3260035" name="connsiteX7"/>
                <a:gd fmla="*/ 496109 h 803190" name="connsiteY7"/>
                <a:gd fmla="*/ 576262 w 3260035" name="connsiteX8"/>
                <a:gd fmla="*/ 751026 h 80319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803190" w="3260034">
                  <a:moveTo>
                    <a:pt x="0" y="688338"/>
                  </a:moveTo>
                  <a:cubicBezTo>
                    <a:pt x="179387" y="813294"/>
                    <a:pt x="575468" y="791672"/>
                    <a:pt x="995362" y="800909"/>
                  </a:cubicBezTo>
                  <a:cubicBezTo>
                    <a:pt x="1415256" y="810146"/>
                    <a:pt x="2157412" y="791384"/>
                    <a:pt x="2519362" y="743759"/>
                  </a:cubicBezTo>
                  <a:cubicBezTo>
                    <a:pt x="2881312" y="696134"/>
                    <a:pt x="3049587" y="591359"/>
                    <a:pt x="3167062" y="515159"/>
                  </a:cubicBezTo>
                  <a:cubicBezTo>
                    <a:pt x="3284537" y="438959"/>
                    <a:pt x="3275012" y="372284"/>
                    <a:pt x="3224212" y="286559"/>
                  </a:cubicBezTo>
                  <a:cubicBezTo>
                    <a:pt x="3173412" y="200834"/>
                    <a:pt x="3252787" y="13509"/>
                    <a:pt x="2862262" y="809"/>
                  </a:cubicBezTo>
                  <a:cubicBezTo>
                    <a:pt x="2471737" y="-11891"/>
                    <a:pt x="1303337" y="127809"/>
                    <a:pt x="881062" y="210359"/>
                  </a:cubicBezTo>
                  <a:cubicBezTo>
                    <a:pt x="458787" y="292909"/>
                    <a:pt x="398462" y="321207"/>
                    <a:pt x="328612" y="496109"/>
                  </a:cubicBezTo>
                  <a:cubicBezTo>
                    <a:pt x="258762" y="671011"/>
                    <a:pt x="528637" y="703401"/>
                    <a:pt x="576262" y="751026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rot="21349956">
              <a:off x="3309495" y="3490188"/>
              <a:ext cx="272923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2014主要工作计划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826346" y="3494967"/>
              <a:ext cx="40195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4</a:t>
              </a:r>
            </a:p>
          </p:txBody>
        </p:sp>
      </p:grpSp>
      <p:sp>
        <p:nvSpPr>
          <p:cNvPr id="25" name="矩形 24">
            <a:hlinkClick r:id="rId3"/>
          </p:cNvPr>
          <p:cNvSpPr/>
          <p:nvPr/>
        </p:nvSpPr>
        <p:spPr>
          <a:xfrm>
            <a:off x="0" y="0"/>
            <a:ext cx="9129714" cy="5146675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</p:spTree>
    <p:extLst>
      <p:ext uri="{BB962C8B-B14F-4D97-AF65-F5344CB8AC3E}">
        <p14:creationId val="3179772710"/>
      </p:ext>
    </p:extLst>
  </p:cSld>
  <p:clrMapOvr>
    <a:masterClrMapping/>
  </p:clrMapOvr>
  <p:transition advTm="3000"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任意多边形 1"/>
          <p:cNvSpPr/>
          <p:nvPr/>
        </p:nvSpPr>
        <p:spPr>
          <a:xfrm>
            <a:off x="323528" y="339502"/>
            <a:ext cx="1792019" cy="1020015"/>
          </a:xfrm>
          <a:custGeom>
            <a:gdLst>
              <a:gd fmla="*/ 307399 w 1279908" name="connsiteX0"/>
              <a:gd fmla="*/ 232729 h 728522" name="connsiteY0"/>
              <a:gd fmla="*/ 2599 w 1279908" name="connsiteX1"/>
              <a:gd fmla="*/ 289879 h 728522" name="connsiteY1"/>
              <a:gd fmla="*/ 459799 w 1279908" name="connsiteX2"/>
              <a:gd fmla="*/ 728029 h 728522" name="connsiteY2"/>
              <a:gd fmla="*/ 1278949 w 1279908" name="connsiteX3"/>
              <a:gd fmla="*/ 194629 h 728522" name="connsiteY3"/>
              <a:gd fmla="*/ 612199 w 1279908" name="connsiteX4"/>
              <a:gd fmla="*/ 4129 h 728522" name="connsiteY4"/>
              <a:gd fmla="*/ 40699 w 1279908" name="connsiteX5"/>
              <a:gd fmla="*/ 347029 h 72852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728522" w="1279908">
                <a:moveTo>
                  <a:pt x="307399" y="232729"/>
                </a:moveTo>
                <a:cubicBezTo>
                  <a:pt x="142299" y="220029"/>
                  <a:pt x="-22801" y="207329"/>
                  <a:pt x="2599" y="289879"/>
                </a:cubicBezTo>
                <a:cubicBezTo>
                  <a:pt x="27999" y="372429"/>
                  <a:pt x="247074" y="743904"/>
                  <a:pt x="459799" y="728029"/>
                </a:cubicBezTo>
                <a:cubicBezTo>
                  <a:pt x="672524" y="712154"/>
                  <a:pt x="1253549" y="315279"/>
                  <a:pt x="1278949" y="194629"/>
                </a:cubicBezTo>
                <a:cubicBezTo>
                  <a:pt x="1304349" y="73979"/>
                  <a:pt x="818574" y="-21271"/>
                  <a:pt x="612199" y="4129"/>
                </a:cubicBezTo>
                <a:cubicBezTo>
                  <a:pt x="405824" y="29529"/>
                  <a:pt x="223261" y="188279"/>
                  <a:pt x="40699" y="347029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9315" y="587899"/>
            <a:ext cx="1000442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目 录</a:t>
            </a:r>
          </a:p>
        </p:txBody>
      </p:sp>
      <p:sp>
        <p:nvSpPr>
          <p:cNvPr id="5" name="任意多边形 4"/>
          <p:cNvSpPr/>
          <p:nvPr/>
        </p:nvSpPr>
        <p:spPr>
          <a:xfrm>
            <a:off x="2824132" y="1089142"/>
            <a:ext cx="3260035" cy="529173"/>
          </a:xfrm>
          <a:custGeom>
            <a:gdLst>
              <a:gd fmla="*/ 0 w 3260035" name="connsiteX0"/>
              <a:gd fmla="*/ 688338 h 803190" name="connsiteY0"/>
              <a:gd fmla="*/ 995362 w 3260035" name="connsiteX1"/>
              <a:gd fmla="*/ 800909 h 803190" name="connsiteY1"/>
              <a:gd fmla="*/ 2519362 w 3260035" name="connsiteX2"/>
              <a:gd fmla="*/ 743759 h 803190" name="connsiteY2"/>
              <a:gd fmla="*/ 3167062 w 3260035" name="connsiteX3"/>
              <a:gd fmla="*/ 515159 h 803190" name="connsiteY3"/>
              <a:gd fmla="*/ 3224212 w 3260035" name="connsiteX4"/>
              <a:gd fmla="*/ 286559 h 803190" name="connsiteY4"/>
              <a:gd fmla="*/ 2862262 w 3260035" name="connsiteX5"/>
              <a:gd fmla="*/ 809 h 803190" name="connsiteY5"/>
              <a:gd fmla="*/ 881062 w 3260035" name="connsiteX6"/>
              <a:gd fmla="*/ 210359 h 803190" name="connsiteY6"/>
              <a:gd fmla="*/ 328612 w 3260035" name="connsiteX7"/>
              <a:gd fmla="*/ 496109 h 803190" name="connsiteY7"/>
              <a:gd fmla="*/ 576262 w 3260035" name="connsiteX8"/>
              <a:gd fmla="*/ 751026 h 803190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803190" w="3260034">
                <a:moveTo>
                  <a:pt x="0" y="688338"/>
                </a:moveTo>
                <a:cubicBezTo>
                  <a:pt x="179387" y="813294"/>
                  <a:pt x="575468" y="791672"/>
                  <a:pt x="995362" y="800909"/>
                </a:cubicBezTo>
                <a:cubicBezTo>
                  <a:pt x="1415256" y="810146"/>
                  <a:pt x="2157412" y="791384"/>
                  <a:pt x="2519362" y="743759"/>
                </a:cubicBezTo>
                <a:cubicBezTo>
                  <a:pt x="2881312" y="696134"/>
                  <a:pt x="3049587" y="591359"/>
                  <a:pt x="3167062" y="515159"/>
                </a:cubicBezTo>
                <a:cubicBezTo>
                  <a:pt x="3284537" y="438959"/>
                  <a:pt x="3275012" y="372284"/>
                  <a:pt x="3224212" y="286559"/>
                </a:cubicBezTo>
                <a:cubicBezTo>
                  <a:pt x="3173412" y="200834"/>
                  <a:pt x="3252787" y="13509"/>
                  <a:pt x="2862262" y="809"/>
                </a:cubicBezTo>
                <a:cubicBezTo>
                  <a:pt x="2471737" y="-11891"/>
                  <a:pt x="1303337" y="127809"/>
                  <a:pt x="881062" y="210359"/>
                </a:cubicBezTo>
                <a:cubicBezTo>
                  <a:pt x="458787" y="292909"/>
                  <a:pt x="398462" y="321207"/>
                  <a:pt x="328612" y="496109"/>
                </a:cubicBezTo>
                <a:cubicBezTo>
                  <a:pt x="258762" y="671011"/>
                  <a:pt x="528637" y="703401"/>
                  <a:pt x="576262" y="751026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6" name="TextBox 5"/>
          <p:cNvSpPr txBox="1"/>
          <p:nvPr/>
        </p:nvSpPr>
        <p:spPr>
          <a:xfrm rot="21349956">
            <a:off x="3689793" y="1155153"/>
            <a:ext cx="2011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mtClean="0" sz="2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26345" y="1161150"/>
            <a:ext cx="40195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1</a:t>
            </a:r>
          </a:p>
        </p:txBody>
      </p:sp>
      <p:sp>
        <p:nvSpPr>
          <p:cNvPr id="8" name="任意多边形 7"/>
          <p:cNvSpPr/>
          <p:nvPr/>
        </p:nvSpPr>
        <p:spPr>
          <a:xfrm>
            <a:off x="2824132" y="1872424"/>
            <a:ext cx="3260035" cy="529173"/>
          </a:xfrm>
          <a:custGeom>
            <a:gdLst>
              <a:gd fmla="*/ 0 w 3260035" name="connsiteX0"/>
              <a:gd fmla="*/ 688338 h 803190" name="connsiteY0"/>
              <a:gd fmla="*/ 995362 w 3260035" name="connsiteX1"/>
              <a:gd fmla="*/ 800909 h 803190" name="connsiteY1"/>
              <a:gd fmla="*/ 2519362 w 3260035" name="connsiteX2"/>
              <a:gd fmla="*/ 743759 h 803190" name="connsiteY2"/>
              <a:gd fmla="*/ 3167062 w 3260035" name="connsiteX3"/>
              <a:gd fmla="*/ 515159 h 803190" name="connsiteY3"/>
              <a:gd fmla="*/ 3224212 w 3260035" name="connsiteX4"/>
              <a:gd fmla="*/ 286559 h 803190" name="connsiteY4"/>
              <a:gd fmla="*/ 2862262 w 3260035" name="connsiteX5"/>
              <a:gd fmla="*/ 809 h 803190" name="connsiteY5"/>
              <a:gd fmla="*/ 881062 w 3260035" name="connsiteX6"/>
              <a:gd fmla="*/ 210359 h 803190" name="connsiteY6"/>
              <a:gd fmla="*/ 328612 w 3260035" name="connsiteX7"/>
              <a:gd fmla="*/ 496109 h 803190" name="connsiteY7"/>
              <a:gd fmla="*/ 576262 w 3260035" name="connsiteX8"/>
              <a:gd fmla="*/ 751026 h 803190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803190" w="3260034">
                <a:moveTo>
                  <a:pt x="0" y="688338"/>
                </a:moveTo>
                <a:cubicBezTo>
                  <a:pt x="179387" y="813294"/>
                  <a:pt x="575468" y="791672"/>
                  <a:pt x="995362" y="800909"/>
                </a:cubicBezTo>
                <a:cubicBezTo>
                  <a:pt x="1415256" y="810146"/>
                  <a:pt x="2157412" y="791384"/>
                  <a:pt x="2519362" y="743759"/>
                </a:cubicBezTo>
                <a:cubicBezTo>
                  <a:pt x="2881312" y="696134"/>
                  <a:pt x="3049587" y="591359"/>
                  <a:pt x="3167062" y="515159"/>
                </a:cubicBezTo>
                <a:cubicBezTo>
                  <a:pt x="3284537" y="438959"/>
                  <a:pt x="3275012" y="372284"/>
                  <a:pt x="3224212" y="286559"/>
                </a:cubicBezTo>
                <a:cubicBezTo>
                  <a:pt x="3173412" y="200834"/>
                  <a:pt x="3252787" y="13509"/>
                  <a:pt x="2862262" y="809"/>
                </a:cubicBezTo>
                <a:cubicBezTo>
                  <a:pt x="2471737" y="-11891"/>
                  <a:pt x="1303337" y="127809"/>
                  <a:pt x="881062" y="210359"/>
                </a:cubicBezTo>
                <a:cubicBezTo>
                  <a:pt x="458787" y="292909"/>
                  <a:pt x="398462" y="321207"/>
                  <a:pt x="328612" y="496109"/>
                </a:cubicBezTo>
                <a:cubicBezTo>
                  <a:pt x="258762" y="671011"/>
                  <a:pt x="528637" y="703401"/>
                  <a:pt x="576262" y="751026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9" name="TextBox 8"/>
          <p:cNvSpPr txBox="1"/>
          <p:nvPr/>
        </p:nvSpPr>
        <p:spPr>
          <a:xfrm rot="21349956">
            <a:off x="3689793" y="1938435"/>
            <a:ext cx="2011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mtClean="0" sz="2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26345" y="1944432"/>
            <a:ext cx="40195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2</a:t>
            </a:r>
          </a:p>
        </p:txBody>
      </p:sp>
      <p:sp>
        <p:nvSpPr>
          <p:cNvPr id="11" name="任意多边形 10"/>
          <p:cNvSpPr/>
          <p:nvPr/>
        </p:nvSpPr>
        <p:spPr>
          <a:xfrm>
            <a:off x="2824132" y="2586104"/>
            <a:ext cx="3260035" cy="529173"/>
          </a:xfrm>
          <a:custGeom>
            <a:gdLst>
              <a:gd fmla="*/ 0 w 3260035" name="connsiteX0"/>
              <a:gd fmla="*/ 688338 h 803190" name="connsiteY0"/>
              <a:gd fmla="*/ 995362 w 3260035" name="connsiteX1"/>
              <a:gd fmla="*/ 800909 h 803190" name="connsiteY1"/>
              <a:gd fmla="*/ 2519362 w 3260035" name="connsiteX2"/>
              <a:gd fmla="*/ 743759 h 803190" name="connsiteY2"/>
              <a:gd fmla="*/ 3167062 w 3260035" name="connsiteX3"/>
              <a:gd fmla="*/ 515159 h 803190" name="connsiteY3"/>
              <a:gd fmla="*/ 3224212 w 3260035" name="connsiteX4"/>
              <a:gd fmla="*/ 286559 h 803190" name="connsiteY4"/>
              <a:gd fmla="*/ 2862262 w 3260035" name="connsiteX5"/>
              <a:gd fmla="*/ 809 h 803190" name="connsiteY5"/>
              <a:gd fmla="*/ 881062 w 3260035" name="connsiteX6"/>
              <a:gd fmla="*/ 210359 h 803190" name="connsiteY6"/>
              <a:gd fmla="*/ 328612 w 3260035" name="connsiteX7"/>
              <a:gd fmla="*/ 496109 h 803190" name="connsiteY7"/>
              <a:gd fmla="*/ 576262 w 3260035" name="connsiteX8"/>
              <a:gd fmla="*/ 751026 h 803190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803190" w="3260034">
                <a:moveTo>
                  <a:pt x="0" y="688338"/>
                </a:moveTo>
                <a:cubicBezTo>
                  <a:pt x="179387" y="813294"/>
                  <a:pt x="575468" y="791672"/>
                  <a:pt x="995362" y="800909"/>
                </a:cubicBezTo>
                <a:cubicBezTo>
                  <a:pt x="1415256" y="810146"/>
                  <a:pt x="2157412" y="791384"/>
                  <a:pt x="2519362" y="743759"/>
                </a:cubicBezTo>
                <a:cubicBezTo>
                  <a:pt x="2881312" y="696134"/>
                  <a:pt x="3049587" y="591359"/>
                  <a:pt x="3167062" y="515159"/>
                </a:cubicBezTo>
                <a:cubicBezTo>
                  <a:pt x="3284537" y="438959"/>
                  <a:pt x="3275012" y="372284"/>
                  <a:pt x="3224212" y="286559"/>
                </a:cubicBezTo>
                <a:cubicBezTo>
                  <a:pt x="3173412" y="200834"/>
                  <a:pt x="3252787" y="13509"/>
                  <a:pt x="2862262" y="809"/>
                </a:cubicBezTo>
                <a:cubicBezTo>
                  <a:pt x="2471737" y="-11891"/>
                  <a:pt x="1303337" y="127809"/>
                  <a:pt x="881062" y="210359"/>
                </a:cubicBezTo>
                <a:cubicBezTo>
                  <a:pt x="458787" y="292909"/>
                  <a:pt x="398462" y="321207"/>
                  <a:pt x="328612" y="496109"/>
                </a:cubicBezTo>
                <a:cubicBezTo>
                  <a:pt x="258762" y="671011"/>
                  <a:pt x="528637" y="703401"/>
                  <a:pt x="576262" y="751026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2" name="TextBox 11"/>
          <p:cNvSpPr txBox="1"/>
          <p:nvPr/>
        </p:nvSpPr>
        <p:spPr>
          <a:xfrm rot="21349956">
            <a:off x="3689793" y="2652115"/>
            <a:ext cx="2011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mtClean="0" sz="2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26345" y="2658112"/>
            <a:ext cx="40195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3</a:t>
            </a:r>
          </a:p>
        </p:txBody>
      </p:sp>
      <p:sp>
        <p:nvSpPr>
          <p:cNvPr id="14" name="任意多边形 13"/>
          <p:cNvSpPr/>
          <p:nvPr/>
        </p:nvSpPr>
        <p:spPr>
          <a:xfrm>
            <a:off x="2824133" y="3422959"/>
            <a:ext cx="3260035" cy="529173"/>
          </a:xfrm>
          <a:custGeom>
            <a:gdLst>
              <a:gd fmla="*/ 0 w 3260035" name="connsiteX0"/>
              <a:gd fmla="*/ 688338 h 803190" name="connsiteY0"/>
              <a:gd fmla="*/ 995362 w 3260035" name="connsiteX1"/>
              <a:gd fmla="*/ 800909 h 803190" name="connsiteY1"/>
              <a:gd fmla="*/ 2519362 w 3260035" name="connsiteX2"/>
              <a:gd fmla="*/ 743759 h 803190" name="connsiteY2"/>
              <a:gd fmla="*/ 3167062 w 3260035" name="connsiteX3"/>
              <a:gd fmla="*/ 515159 h 803190" name="connsiteY3"/>
              <a:gd fmla="*/ 3224212 w 3260035" name="connsiteX4"/>
              <a:gd fmla="*/ 286559 h 803190" name="connsiteY4"/>
              <a:gd fmla="*/ 2862262 w 3260035" name="connsiteX5"/>
              <a:gd fmla="*/ 809 h 803190" name="connsiteY5"/>
              <a:gd fmla="*/ 881062 w 3260035" name="connsiteX6"/>
              <a:gd fmla="*/ 210359 h 803190" name="connsiteY6"/>
              <a:gd fmla="*/ 328612 w 3260035" name="connsiteX7"/>
              <a:gd fmla="*/ 496109 h 803190" name="connsiteY7"/>
              <a:gd fmla="*/ 576262 w 3260035" name="connsiteX8"/>
              <a:gd fmla="*/ 751026 h 803190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803190" w="3260034">
                <a:moveTo>
                  <a:pt x="0" y="688338"/>
                </a:moveTo>
                <a:cubicBezTo>
                  <a:pt x="179387" y="813294"/>
                  <a:pt x="575468" y="791672"/>
                  <a:pt x="995362" y="800909"/>
                </a:cubicBezTo>
                <a:cubicBezTo>
                  <a:pt x="1415256" y="810146"/>
                  <a:pt x="2157412" y="791384"/>
                  <a:pt x="2519362" y="743759"/>
                </a:cubicBezTo>
                <a:cubicBezTo>
                  <a:pt x="2881312" y="696134"/>
                  <a:pt x="3049587" y="591359"/>
                  <a:pt x="3167062" y="515159"/>
                </a:cubicBezTo>
                <a:cubicBezTo>
                  <a:pt x="3284537" y="438959"/>
                  <a:pt x="3275012" y="372284"/>
                  <a:pt x="3224212" y="286559"/>
                </a:cubicBezTo>
                <a:cubicBezTo>
                  <a:pt x="3173412" y="200834"/>
                  <a:pt x="3252787" y="13509"/>
                  <a:pt x="2862262" y="809"/>
                </a:cubicBezTo>
                <a:cubicBezTo>
                  <a:pt x="2471737" y="-11891"/>
                  <a:pt x="1303337" y="127809"/>
                  <a:pt x="881062" y="210359"/>
                </a:cubicBezTo>
                <a:cubicBezTo>
                  <a:pt x="458787" y="292909"/>
                  <a:pt x="398462" y="321207"/>
                  <a:pt x="328612" y="496109"/>
                </a:cubicBezTo>
                <a:cubicBezTo>
                  <a:pt x="258762" y="671011"/>
                  <a:pt x="528637" y="703401"/>
                  <a:pt x="576262" y="751026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5" name="TextBox 14"/>
          <p:cNvSpPr txBox="1"/>
          <p:nvPr/>
        </p:nvSpPr>
        <p:spPr>
          <a:xfrm rot="21349956">
            <a:off x="3689793" y="3488970"/>
            <a:ext cx="2011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mtClean="0" sz="2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26347" y="3494967"/>
            <a:ext cx="40195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4</a:t>
            </a:r>
          </a:p>
        </p:txBody>
      </p:sp>
      <p:sp>
        <p:nvSpPr>
          <p:cNvPr id="17" name="任意多边形 16"/>
          <p:cNvSpPr/>
          <p:nvPr/>
        </p:nvSpPr>
        <p:spPr>
          <a:xfrm>
            <a:off x="3223863" y="1075837"/>
            <a:ext cx="2751467" cy="524405"/>
          </a:xfrm>
          <a:custGeom>
            <a:gdLst>
              <a:gd fmla="*/ 71787 w 2751467" name="connsiteX0"/>
              <a:gd fmla="*/ 238613 h 524405" name="connsiteY0"/>
              <a:gd fmla="*/ 14637 w 2751467" name="connsiteX1"/>
              <a:gd fmla="*/ 438638 h 524405" name="connsiteY1"/>
              <a:gd fmla="*/ 309912 w 2751467" name="connsiteX2"/>
              <a:gd fmla="*/ 190988 h 524405" name="connsiteY2"/>
              <a:gd fmla="*/ 147987 w 2751467" name="connsiteX3"/>
              <a:gd fmla="*/ 505313 h 524405" name="connsiteY3"/>
              <a:gd fmla="*/ 471837 w 2751467" name="connsiteX4"/>
              <a:gd fmla="*/ 152888 h 524405" name="connsiteY4"/>
              <a:gd fmla="*/ 538512 w 2751467" name="connsiteX5"/>
              <a:gd fmla="*/ 505313 h 524405" name="connsiteY5"/>
              <a:gd fmla="*/ 719487 w 2751467" name="connsiteX6"/>
              <a:gd fmla="*/ 143363 h 524405" name="connsiteY6"/>
              <a:gd fmla="*/ 852837 w 2751467" name="connsiteX7"/>
              <a:gd fmla="*/ 505313 h 524405" name="connsiteY7"/>
              <a:gd fmla="*/ 1014762 w 2751467" name="connsiteX8"/>
              <a:gd fmla="*/ 143363 h 524405" name="connsiteY8"/>
              <a:gd fmla="*/ 1167162 w 2751467" name="connsiteX9"/>
              <a:gd fmla="*/ 476738 h 524405" name="connsiteY9"/>
              <a:gd fmla="*/ 1271937 w 2751467" name="connsiteX10"/>
              <a:gd fmla="*/ 162413 h 524405" name="connsiteY10"/>
              <a:gd fmla="*/ 1367187 w 2751467" name="connsiteX11"/>
              <a:gd fmla="*/ 486263 h 524405" name="connsiteY11"/>
              <a:gd fmla="*/ 1452912 w 2751467" name="connsiteX12"/>
              <a:gd fmla="*/ 124313 h 524405" name="connsiteY12"/>
              <a:gd fmla="*/ 1681512 w 2751467" name="connsiteX13"/>
              <a:gd fmla="*/ 524363 h 524405" name="connsiteY13"/>
              <a:gd fmla="*/ 1748187 w 2751467" name="connsiteX14"/>
              <a:gd fmla="*/ 95738 h 524405" name="connsiteY14"/>
              <a:gd fmla="*/ 2043462 w 2751467" name="connsiteX15"/>
              <a:gd fmla="*/ 467213 h 524405" name="connsiteY15"/>
              <a:gd fmla="*/ 2024412 w 2751467" name="connsiteX16"/>
              <a:gd fmla="*/ 38588 h 524405" name="connsiteY16"/>
              <a:gd fmla="*/ 2291112 w 2751467" name="connsiteX17"/>
              <a:gd fmla="*/ 467213 h 524405" name="connsiteY17"/>
              <a:gd fmla="*/ 2272062 w 2751467" name="connsiteX18"/>
              <a:gd fmla="*/ 488 h 524405" name="connsiteY18"/>
              <a:gd fmla="*/ 2538762 w 2751467" name="connsiteX19"/>
              <a:gd fmla="*/ 371963 h 524405" name="connsiteY19"/>
              <a:gd fmla="*/ 2529237 w 2751467" name="connsiteX20"/>
              <a:gd fmla="*/ 67163 h 524405" name="connsiteY20"/>
              <a:gd fmla="*/ 2738787 w 2751467" name="connsiteX21"/>
              <a:gd fmla="*/ 400538 h 524405" name="connsiteY21"/>
              <a:gd fmla="*/ 2710212 w 2751467" name="connsiteX22"/>
              <a:gd fmla="*/ 29063 h 524405" name="connsiteY2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b="b" l="l" r="r" t="t"/>
            <a:pathLst>
              <a:path h="524405" w="2751467">
                <a:moveTo>
                  <a:pt x="71787" y="238613"/>
                </a:moveTo>
                <a:cubicBezTo>
                  <a:pt x="23368" y="342594"/>
                  <a:pt x="-25050" y="446575"/>
                  <a:pt x="14637" y="438638"/>
                </a:cubicBezTo>
                <a:cubicBezTo>
                  <a:pt x="54324" y="430701"/>
                  <a:pt x="287687" y="179876"/>
                  <a:pt x="309912" y="190988"/>
                </a:cubicBezTo>
                <a:cubicBezTo>
                  <a:pt x="332137" y="202100"/>
                  <a:pt x="121000" y="511663"/>
                  <a:pt x="147987" y="505313"/>
                </a:cubicBezTo>
                <a:cubicBezTo>
                  <a:pt x="174974" y="498963"/>
                  <a:pt x="406750" y="152888"/>
                  <a:pt x="471837" y="152888"/>
                </a:cubicBezTo>
                <a:cubicBezTo>
                  <a:pt x="536924" y="152888"/>
                  <a:pt x="497237" y="506900"/>
                  <a:pt x="538512" y="505313"/>
                </a:cubicBezTo>
                <a:cubicBezTo>
                  <a:pt x="579787" y="503726"/>
                  <a:pt x="667100" y="143363"/>
                  <a:pt x="719487" y="143363"/>
                </a:cubicBezTo>
                <a:cubicBezTo>
                  <a:pt x="771874" y="143363"/>
                  <a:pt x="803625" y="505313"/>
                  <a:pt x="852837" y="505313"/>
                </a:cubicBezTo>
                <a:cubicBezTo>
                  <a:pt x="902049" y="505313"/>
                  <a:pt x="962375" y="148125"/>
                  <a:pt x="1014762" y="143363"/>
                </a:cubicBezTo>
                <a:cubicBezTo>
                  <a:pt x="1067149" y="138601"/>
                  <a:pt x="1124300" y="473563"/>
                  <a:pt x="1167162" y="476738"/>
                </a:cubicBezTo>
                <a:cubicBezTo>
                  <a:pt x="1210024" y="479913"/>
                  <a:pt x="1238600" y="160826"/>
                  <a:pt x="1271937" y="162413"/>
                </a:cubicBezTo>
                <a:cubicBezTo>
                  <a:pt x="1305274" y="164000"/>
                  <a:pt x="1337025" y="492613"/>
                  <a:pt x="1367187" y="486263"/>
                </a:cubicBezTo>
                <a:cubicBezTo>
                  <a:pt x="1397349" y="479913"/>
                  <a:pt x="1400525" y="117963"/>
                  <a:pt x="1452912" y="124313"/>
                </a:cubicBezTo>
                <a:cubicBezTo>
                  <a:pt x="1505299" y="130663"/>
                  <a:pt x="1632300" y="529126"/>
                  <a:pt x="1681512" y="524363"/>
                </a:cubicBezTo>
                <a:cubicBezTo>
                  <a:pt x="1730725" y="519601"/>
                  <a:pt x="1687862" y="105263"/>
                  <a:pt x="1748187" y="95738"/>
                </a:cubicBezTo>
                <a:cubicBezTo>
                  <a:pt x="1808512" y="86213"/>
                  <a:pt x="1997425" y="476738"/>
                  <a:pt x="2043462" y="467213"/>
                </a:cubicBezTo>
                <a:cubicBezTo>
                  <a:pt x="2089500" y="457688"/>
                  <a:pt x="1983137" y="38588"/>
                  <a:pt x="2024412" y="38588"/>
                </a:cubicBezTo>
                <a:cubicBezTo>
                  <a:pt x="2065687" y="38588"/>
                  <a:pt x="2249837" y="473563"/>
                  <a:pt x="2291112" y="467213"/>
                </a:cubicBezTo>
                <a:cubicBezTo>
                  <a:pt x="2332387" y="460863"/>
                  <a:pt x="2230787" y="16363"/>
                  <a:pt x="2272062" y="488"/>
                </a:cubicBezTo>
                <a:cubicBezTo>
                  <a:pt x="2313337" y="-15387"/>
                  <a:pt x="2495900" y="360851"/>
                  <a:pt x="2538762" y="371963"/>
                </a:cubicBezTo>
                <a:cubicBezTo>
                  <a:pt x="2581624" y="383075"/>
                  <a:pt x="2495900" y="62401"/>
                  <a:pt x="2529237" y="67163"/>
                </a:cubicBezTo>
                <a:cubicBezTo>
                  <a:pt x="2562574" y="71925"/>
                  <a:pt x="2708625" y="406888"/>
                  <a:pt x="2738787" y="400538"/>
                </a:cubicBezTo>
                <a:cubicBezTo>
                  <a:pt x="2768949" y="394188"/>
                  <a:pt x="2739580" y="211625"/>
                  <a:pt x="2710212" y="29063"/>
                </a:cubicBezTo>
              </a:path>
            </a:pathLst>
          </a:cu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</p:spTree>
    <p:extLst>
      <p:ext uri="{BB962C8B-B14F-4D97-AF65-F5344CB8AC3E}">
        <p14:creationId val="3832717559"/>
      </p:ext>
    </p:extLst>
  </p:cSld>
  <p:clrMapOvr>
    <a:masterClrMapping/>
  </p:clrMapOvr>
  <p:transition advTm="3000"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" name="组合 5"/>
          <p:cNvGrpSpPr/>
          <p:nvPr/>
        </p:nvGrpSpPr>
        <p:grpSpPr>
          <a:xfrm>
            <a:off x="2463800" y="2253085"/>
            <a:ext cx="1232867" cy="134515"/>
            <a:chOff x="2463800" y="2253085"/>
            <a:chExt cx="1232867" cy="134515"/>
          </a:xfrm>
        </p:grpSpPr>
        <p:sp>
          <p:nvSpPr>
            <p:cNvPr id="8" name="任意多边形 7"/>
            <p:cNvSpPr/>
            <p:nvPr/>
          </p:nvSpPr>
          <p:spPr>
            <a:xfrm>
              <a:off x="2463800" y="2324100"/>
              <a:ext cx="1181100" cy="63500"/>
            </a:xfrm>
            <a:custGeom>
              <a:gdLst>
                <a:gd fmla="*/ 0 w 1181100" name="connsiteX0"/>
                <a:gd fmla="*/ 63500 h 63500" name="connsiteY0"/>
                <a:gd fmla="*/ 787400 w 1181100" name="connsiteX1"/>
                <a:gd fmla="*/ 25400 h 63500" name="connsiteY1"/>
                <a:gd fmla="*/ 1181100 w 1181100" name="connsiteX2"/>
                <a:gd fmla="*/ 0 h 6350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63500" w="1181100">
                  <a:moveTo>
                    <a:pt x="0" y="63500"/>
                  </a:moveTo>
                  <a:lnTo>
                    <a:pt x="787400" y="25400"/>
                  </a:lnTo>
                  <a:cubicBezTo>
                    <a:pt x="984250" y="14817"/>
                    <a:pt x="1082675" y="7408"/>
                    <a:pt x="1181100" y="0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7" name="任意多边形 26"/>
            <p:cNvSpPr/>
            <p:nvPr/>
          </p:nvSpPr>
          <p:spPr>
            <a:xfrm flipH="1" rot="18940462">
              <a:off x="3551524" y="2253085"/>
              <a:ext cx="145143" cy="133053"/>
            </a:xfrm>
            <a:custGeom>
              <a:gdLst>
                <a:gd fmla="*/ 87086 w 145143" name="connsiteX0"/>
                <a:gd fmla="*/ 0 h 188686" name="connsiteY0"/>
                <a:gd fmla="*/ 0 w 145143" name="connsiteX1"/>
                <a:gd fmla="*/ 188686 h 188686" name="connsiteY1"/>
                <a:gd fmla="*/ 145143 w 145143" name="connsiteX2"/>
                <a:gd fmla="*/ 159657 h 188686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88686" w="145143">
                  <a:moveTo>
                    <a:pt x="87086" y="0"/>
                  </a:moveTo>
                  <a:lnTo>
                    <a:pt x="0" y="188686"/>
                  </a:lnTo>
                  <a:lnTo>
                    <a:pt x="145143" y="159657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425699" y="1293442"/>
            <a:ext cx="1199532" cy="929058"/>
            <a:chOff x="2425699" y="1293442"/>
            <a:chExt cx="1199532" cy="929058"/>
          </a:xfrm>
        </p:grpSpPr>
        <p:sp>
          <p:nvSpPr>
            <p:cNvPr id="3" name="任意多边形 2"/>
            <p:cNvSpPr/>
            <p:nvPr/>
          </p:nvSpPr>
          <p:spPr>
            <a:xfrm>
              <a:off x="2425699" y="1370012"/>
              <a:ext cx="1150143" cy="852488"/>
            </a:xfrm>
            <a:custGeom>
              <a:gdLst>
                <a:gd fmla="*/ 0 w 1150143" name="connsiteX0"/>
                <a:gd fmla="*/ 852488 h 852488" name="connsiteY0"/>
                <a:gd fmla="*/ 342900 w 1150143" name="connsiteX1"/>
                <a:gd fmla="*/ 636588 h 852488" name="connsiteY1"/>
                <a:gd fmla="*/ 939800 w 1150143" name="connsiteX2"/>
                <a:gd fmla="*/ 90488 h 852488" name="connsiteY2"/>
                <a:gd fmla="*/ 1150143 w 1150143" name="connsiteX3"/>
                <a:gd fmla="*/ 0 h 852488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852488" w="1150143">
                  <a:moveTo>
                    <a:pt x="0" y="852488"/>
                  </a:moveTo>
                  <a:cubicBezTo>
                    <a:pt x="93133" y="808038"/>
                    <a:pt x="186267" y="763588"/>
                    <a:pt x="342900" y="636588"/>
                  </a:cubicBezTo>
                  <a:cubicBezTo>
                    <a:pt x="499533" y="509588"/>
                    <a:pt x="805260" y="196586"/>
                    <a:pt x="939800" y="90488"/>
                  </a:cubicBezTo>
                  <a:cubicBezTo>
                    <a:pt x="1074340" y="-15610"/>
                    <a:pt x="1071562" y="7673"/>
                    <a:pt x="1150143" y="0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8" name="任意多边形 27"/>
            <p:cNvSpPr/>
            <p:nvPr/>
          </p:nvSpPr>
          <p:spPr>
            <a:xfrm flipH="1" rot="19703228">
              <a:off x="3480088" y="1293442"/>
              <a:ext cx="145143" cy="133053"/>
            </a:xfrm>
            <a:custGeom>
              <a:gdLst>
                <a:gd fmla="*/ 87086 w 145143" name="connsiteX0"/>
                <a:gd fmla="*/ 0 h 188686" name="connsiteY0"/>
                <a:gd fmla="*/ 0 w 145143" name="connsiteX1"/>
                <a:gd fmla="*/ 188686 h 188686" name="connsiteY1"/>
                <a:gd fmla="*/ 145143 w 145143" name="connsiteX2"/>
                <a:gd fmla="*/ 159657 h 188686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88686" w="145143">
                  <a:moveTo>
                    <a:pt x="87086" y="0"/>
                  </a:moveTo>
                  <a:lnTo>
                    <a:pt x="0" y="188686"/>
                  </a:lnTo>
                  <a:lnTo>
                    <a:pt x="145143" y="159657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2438400" y="2540000"/>
            <a:ext cx="1267792" cy="593850"/>
            <a:chOff x="2438400" y="2540000"/>
            <a:chExt cx="1267792" cy="593850"/>
          </a:xfrm>
        </p:grpSpPr>
        <p:sp>
          <p:nvSpPr>
            <p:cNvPr id="10" name="任意多边形 9"/>
            <p:cNvSpPr/>
            <p:nvPr/>
          </p:nvSpPr>
          <p:spPr>
            <a:xfrm>
              <a:off x="2438400" y="2540000"/>
              <a:ext cx="1219200" cy="558800"/>
            </a:xfrm>
            <a:custGeom>
              <a:gdLst>
                <a:gd fmla="*/ 0 w 1219200" name="connsiteX0"/>
                <a:gd fmla="*/ 0 h 558800" name="connsiteY0"/>
                <a:gd fmla="*/ 342900 w 1219200" name="connsiteX1"/>
                <a:gd fmla="*/ 114300 h 558800" name="connsiteY1"/>
                <a:gd fmla="*/ 1219200 w 1219200" name="connsiteX2"/>
                <a:gd fmla="*/ 558800 h 55880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558800" w="1219200">
                  <a:moveTo>
                    <a:pt x="0" y="0"/>
                  </a:moveTo>
                  <a:cubicBezTo>
                    <a:pt x="69850" y="10583"/>
                    <a:pt x="139700" y="21167"/>
                    <a:pt x="342900" y="114300"/>
                  </a:cubicBezTo>
                  <a:cubicBezTo>
                    <a:pt x="546100" y="207433"/>
                    <a:pt x="1219200" y="558800"/>
                    <a:pt x="1219200" y="558800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3" name="任意多边形 32"/>
            <p:cNvSpPr/>
            <p:nvPr/>
          </p:nvSpPr>
          <p:spPr>
            <a:xfrm flipH="1">
              <a:off x="3561049" y="3000797"/>
              <a:ext cx="145143" cy="133053"/>
            </a:xfrm>
            <a:custGeom>
              <a:gdLst>
                <a:gd fmla="*/ 87086 w 145143" name="connsiteX0"/>
                <a:gd fmla="*/ 0 h 188686" name="connsiteY0"/>
                <a:gd fmla="*/ 0 w 145143" name="connsiteX1"/>
                <a:gd fmla="*/ 188686 h 188686" name="connsiteY1"/>
                <a:gd fmla="*/ 145143 w 145143" name="connsiteX2"/>
                <a:gd fmla="*/ 159657 h 188686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88686" w="145143">
                  <a:moveTo>
                    <a:pt x="87086" y="0"/>
                  </a:moveTo>
                  <a:lnTo>
                    <a:pt x="0" y="188686"/>
                  </a:lnTo>
                  <a:lnTo>
                    <a:pt x="145143" y="159657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2324100" y="2730500"/>
            <a:ext cx="1401142" cy="1303463"/>
            <a:chOff x="2324100" y="2730500"/>
            <a:chExt cx="1401142" cy="1303463"/>
          </a:xfrm>
        </p:grpSpPr>
        <p:sp>
          <p:nvSpPr>
            <p:cNvPr id="18" name="任意多边形 17"/>
            <p:cNvSpPr/>
            <p:nvPr/>
          </p:nvSpPr>
          <p:spPr>
            <a:xfrm>
              <a:off x="2324100" y="2730500"/>
              <a:ext cx="1333500" cy="1257300"/>
            </a:xfrm>
            <a:custGeom>
              <a:gdLst>
                <a:gd fmla="*/ 0 w 1333500" name="connsiteX0"/>
                <a:gd fmla="*/ 0 h 1257300" name="connsiteY0"/>
                <a:gd fmla="*/ 609600 w 1333500" name="connsiteX1"/>
                <a:gd fmla="*/ 546100 h 1257300" name="connsiteY1"/>
                <a:gd fmla="*/ 1333500 w 1333500" name="connsiteX2"/>
                <a:gd fmla="*/ 1257300 h 125730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257300" w="1333500">
                  <a:moveTo>
                    <a:pt x="0" y="0"/>
                  </a:moveTo>
                  <a:cubicBezTo>
                    <a:pt x="193675" y="168275"/>
                    <a:pt x="387350" y="336550"/>
                    <a:pt x="609600" y="546100"/>
                  </a:cubicBezTo>
                  <a:cubicBezTo>
                    <a:pt x="831850" y="755650"/>
                    <a:pt x="1082675" y="1006475"/>
                    <a:pt x="1333500" y="1257300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4" name="任意多边形 33"/>
            <p:cNvSpPr/>
            <p:nvPr/>
          </p:nvSpPr>
          <p:spPr>
            <a:xfrm flipH="1" rot="827472">
              <a:off x="3580099" y="3900910"/>
              <a:ext cx="145143" cy="133053"/>
            </a:xfrm>
            <a:custGeom>
              <a:gdLst>
                <a:gd fmla="*/ 87086 w 145143" name="connsiteX0"/>
                <a:gd fmla="*/ 0 h 188686" name="connsiteY0"/>
                <a:gd fmla="*/ 0 w 145143" name="connsiteX1"/>
                <a:gd fmla="*/ 188686 h 188686" name="connsiteY1"/>
                <a:gd fmla="*/ 145143 w 145143" name="connsiteX2"/>
                <a:gd fmla="*/ 159657 h 188686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88686" w="145143">
                  <a:moveTo>
                    <a:pt x="87086" y="0"/>
                  </a:moveTo>
                  <a:lnTo>
                    <a:pt x="0" y="188686"/>
                  </a:lnTo>
                  <a:lnTo>
                    <a:pt x="145143" y="159657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pic>
        <p:nvPicPr>
          <p:cNvPr descr="M:\1.[PPT]大合集\×2013-PPT强大素材库\PPT图片包\PNG图片包\12.3\ultimate_free_icon_set_128px\228.png" id="35" name="Picture 3"/>
          <p:cNvPicPr>
            <a:picLocks noChangeArrowheads="1"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184672" y="3143002"/>
            <a:ext cx="438398" cy="438398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矩形 22"/>
          <p:cNvSpPr/>
          <p:nvPr/>
        </p:nvSpPr>
        <p:spPr>
          <a:xfrm>
            <a:off x="4222978" y="968389"/>
            <a:ext cx="4225926" cy="8229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此处添加你的文字信息，此处添加你的文字信息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739548" y="1930732"/>
            <a:ext cx="1852126" cy="1139162"/>
            <a:chOff x="739548" y="1930732"/>
            <a:chExt cx="1852126" cy="1139162"/>
          </a:xfrm>
        </p:grpSpPr>
        <p:sp>
          <p:nvSpPr>
            <p:cNvPr id="2" name="椭圆形标注 1"/>
            <p:cNvSpPr/>
            <p:nvPr/>
          </p:nvSpPr>
          <p:spPr>
            <a:xfrm>
              <a:off x="1034044" y="1930732"/>
              <a:ext cx="1393231" cy="1139162"/>
            </a:xfrm>
            <a:custGeom>
              <a:gdLst>
                <a:gd fmla="*/ 495404 w 1698635" name="connsiteX0"/>
                <a:gd fmla="*/ 1280014 h 1388873" name="connsiteY0"/>
                <a:gd fmla="*/ 431917 w 1698635" name="connsiteX1"/>
                <a:gd fmla="*/ 1064358 h 1388873" name="connsiteY1"/>
                <a:gd fmla="*/ 237611 w 1698635" name="connsiteX2"/>
                <a:gd fmla="*/ 174271 h 1388873" name="connsiteY2"/>
                <a:gd fmla="*/ 1108311 w 1698635" name="connsiteX3"/>
                <a:gd fmla="*/ 27156 h 1388873" name="connsiteY3"/>
                <a:gd fmla="*/ 1610637 w 1698635" name="connsiteX4"/>
                <a:gd fmla="*/ 820611 h 1388873" name="connsiteY4"/>
                <a:gd fmla="*/ 739316 w 1698635" name="connsiteX5"/>
                <a:gd fmla="*/ 1133010 h 1388873" name="connsiteY5"/>
                <a:gd fmla="*/ 453296 w 1698635" name="connsiteX6"/>
                <a:gd fmla="*/ 1388873 h 1388873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388873" w="1698635">
                  <a:moveTo>
                    <a:pt x="495404" y="1280014"/>
                  </a:moveTo>
                  <a:lnTo>
                    <a:pt x="431917" y="1064358"/>
                  </a:lnTo>
                  <a:cubicBezTo>
                    <a:pt x="-51580" y="881567"/>
                    <a:pt x="-147498" y="442181"/>
                    <a:pt x="237611" y="174271"/>
                  </a:cubicBezTo>
                  <a:cubicBezTo>
                    <a:pt x="462233" y="18008"/>
                    <a:pt x="799952" y="-39054"/>
                    <a:pt x="1108311" y="27156"/>
                  </a:cubicBezTo>
                  <a:cubicBezTo>
                    <a:pt x="1602426" y="133251"/>
                    <a:pt x="1840213" y="508849"/>
                    <a:pt x="1610637" y="820611"/>
                  </a:cubicBezTo>
                  <a:cubicBezTo>
                    <a:pt x="1449875" y="1038925"/>
                    <a:pt x="1099603" y="1164510"/>
                    <a:pt x="739316" y="1133010"/>
                  </a:cubicBezTo>
                  <a:cubicBezTo>
                    <a:pt x="658012" y="1182011"/>
                    <a:pt x="453296" y="1388873"/>
                    <a:pt x="453296" y="138887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739548" y="2214048"/>
              <a:ext cx="1852126" cy="36576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添加标题</a:t>
              </a:r>
            </a:p>
          </p:txBody>
        </p:sp>
      </p:grpSp>
      <p:sp>
        <p:nvSpPr>
          <p:cNvPr id="26" name="矩形 25"/>
          <p:cNvSpPr/>
          <p:nvPr/>
        </p:nvSpPr>
        <p:spPr>
          <a:xfrm>
            <a:off x="4208464" y="1926332"/>
            <a:ext cx="4225926" cy="8229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此处添加你的文字信息，此处添加你的文字信息</a:t>
            </a:r>
          </a:p>
        </p:txBody>
      </p:sp>
      <p:sp>
        <p:nvSpPr>
          <p:cNvPr id="29" name="矩形 28"/>
          <p:cNvSpPr/>
          <p:nvPr/>
        </p:nvSpPr>
        <p:spPr>
          <a:xfrm>
            <a:off x="4179435" y="2855246"/>
            <a:ext cx="4225926" cy="8229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此处添加你的文字信息，此处添加你的文字信息</a:t>
            </a:r>
          </a:p>
        </p:txBody>
      </p:sp>
      <p:sp>
        <p:nvSpPr>
          <p:cNvPr id="30" name="矩形 29"/>
          <p:cNvSpPr/>
          <p:nvPr/>
        </p:nvSpPr>
        <p:spPr>
          <a:xfrm>
            <a:off x="4135892" y="3813189"/>
            <a:ext cx="4225926" cy="8229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此处添加你的文字信息，此处添加你的文字信息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3715656" y="1154507"/>
            <a:ext cx="370989" cy="369332"/>
            <a:chOff x="3715656" y="1154507"/>
            <a:chExt cx="370989" cy="369332"/>
          </a:xfrm>
        </p:grpSpPr>
        <p:sp>
          <p:nvSpPr>
            <p:cNvPr id="19" name="椭圆 7"/>
            <p:cNvSpPr/>
            <p:nvPr/>
          </p:nvSpPr>
          <p:spPr>
            <a:xfrm rot="3929279">
              <a:off x="3727000" y="1159316"/>
              <a:ext cx="352348" cy="352348"/>
            </a:xfrm>
            <a:custGeom>
              <a:gdLst>
                <a:gd fmla="*/ 254136 w 508272" name="connsiteX0"/>
                <a:gd fmla="*/ 0 h 508272" name="connsiteY0"/>
                <a:gd fmla="*/ 508272 w 508272" name="connsiteX1"/>
                <a:gd fmla="*/ 254136 h 508272" name="connsiteY1"/>
                <a:gd fmla="*/ 254136 w 508272" name="connsiteX2"/>
                <a:gd fmla="*/ 508272 h 508272" name="connsiteY2"/>
                <a:gd fmla="*/ 0 w 508272" name="connsiteX3"/>
                <a:gd fmla="*/ 254136 h 508272" name="connsiteY3"/>
                <a:gd fmla="*/ 345576 w 508272" name="connsiteX4"/>
                <a:gd fmla="*/ 91440 h 508272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508272" w="508272">
                  <a:moveTo>
                    <a:pt x="254136" y="0"/>
                  </a:moveTo>
                  <a:cubicBezTo>
                    <a:pt x="394491" y="0"/>
                    <a:pt x="508272" y="113781"/>
                    <a:pt x="508272" y="254136"/>
                  </a:cubicBezTo>
                  <a:cubicBezTo>
                    <a:pt x="508272" y="394491"/>
                    <a:pt x="394491" y="508272"/>
                    <a:pt x="254136" y="508272"/>
                  </a:cubicBezTo>
                  <a:cubicBezTo>
                    <a:pt x="113781" y="508272"/>
                    <a:pt x="0" y="394491"/>
                    <a:pt x="0" y="254136"/>
                  </a:cubicBezTo>
                  <a:cubicBezTo>
                    <a:pt x="0" y="113781"/>
                    <a:pt x="113781" y="0"/>
                    <a:pt x="345576" y="91440"/>
                  </a:cubicBezTo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rgbClr val="2D2D2D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3715657" y="1154507"/>
              <a:ext cx="370989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zh-CN" b="1" lang="en-US" smtClean="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rPr>
                <a:t>1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3744684" y="2087439"/>
            <a:ext cx="370989" cy="369332"/>
            <a:chOff x="3744684" y="2087439"/>
            <a:chExt cx="370989" cy="369332"/>
          </a:xfrm>
        </p:grpSpPr>
        <p:sp>
          <p:nvSpPr>
            <p:cNvPr id="20" name="椭圆 7"/>
            <p:cNvSpPr/>
            <p:nvPr/>
          </p:nvSpPr>
          <p:spPr>
            <a:xfrm rot="3929279">
              <a:off x="3752399" y="2090752"/>
              <a:ext cx="352348" cy="352348"/>
            </a:xfrm>
            <a:custGeom>
              <a:gdLst>
                <a:gd fmla="*/ 254136 w 508272" name="connsiteX0"/>
                <a:gd fmla="*/ 0 h 508272" name="connsiteY0"/>
                <a:gd fmla="*/ 508272 w 508272" name="connsiteX1"/>
                <a:gd fmla="*/ 254136 h 508272" name="connsiteY1"/>
                <a:gd fmla="*/ 254136 w 508272" name="connsiteX2"/>
                <a:gd fmla="*/ 508272 h 508272" name="connsiteY2"/>
                <a:gd fmla="*/ 0 w 508272" name="connsiteX3"/>
                <a:gd fmla="*/ 254136 h 508272" name="connsiteY3"/>
                <a:gd fmla="*/ 345576 w 508272" name="connsiteX4"/>
                <a:gd fmla="*/ 91440 h 508272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508272" w="508272">
                  <a:moveTo>
                    <a:pt x="254136" y="0"/>
                  </a:moveTo>
                  <a:cubicBezTo>
                    <a:pt x="394491" y="0"/>
                    <a:pt x="508272" y="113781"/>
                    <a:pt x="508272" y="254136"/>
                  </a:cubicBezTo>
                  <a:cubicBezTo>
                    <a:pt x="508272" y="394491"/>
                    <a:pt x="394491" y="508272"/>
                    <a:pt x="254136" y="508272"/>
                  </a:cubicBezTo>
                  <a:cubicBezTo>
                    <a:pt x="113781" y="508272"/>
                    <a:pt x="0" y="394491"/>
                    <a:pt x="0" y="254136"/>
                  </a:cubicBezTo>
                  <a:cubicBezTo>
                    <a:pt x="0" y="113781"/>
                    <a:pt x="113781" y="0"/>
                    <a:pt x="345576" y="91440"/>
                  </a:cubicBezTo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rgbClr val="2D2D2D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3744684" y="2087439"/>
              <a:ext cx="370989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zh-CN" b="1" lang="en-US" smtClean="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rPr>
                <a:t>2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730170" y="3001839"/>
            <a:ext cx="374576" cy="369332"/>
            <a:chOff x="3730170" y="3001839"/>
            <a:chExt cx="374576" cy="369332"/>
          </a:xfrm>
        </p:grpSpPr>
        <p:sp>
          <p:nvSpPr>
            <p:cNvPr id="21" name="椭圆 7"/>
            <p:cNvSpPr/>
            <p:nvPr/>
          </p:nvSpPr>
          <p:spPr>
            <a:xfrm rot="3929279">
              <a:off x="3752398" y="3005151"/>
              <a:ext cx="352348" cy="352348"/>
            </a:xfrm>
            <a:custGeom>
              <a:gdLst>
                <a:gd fmla="*/ 254136 w 508272" name="connsiteX0"/>
                <a:gd fmla="*/ 0 h 508272" name="connsiteY0"/>
                <a:gd fmla="*/ 508272 w 508272" name="connsiteX1"/>
                <a:gd fmla="*/ 254136 h 508272" name="connsiteY1"/>
                <a:gd fmla="*/ 254136 w 508272" name="connsiteX2"/>
                <a:gd fmla="*/ 508272 h 508272" name="connsiteY2"/>
                <a:gd fmla="*/ 0 w 508272" name="connsiteX3"/>
                <a:gd fmla="*/ 254136 h 508272" name="connsiteY3"/>
                <a:gd fmla="*/ 345576 w 508272" name="connsiteX4"/>
                <a:gd fmla="*/ 91440 h 508272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508272" w="508272">
                  <a:moveTo>
                    <a:pt x="254136" y="0"/>
                  </a:moveTo>
                  <a:cubicBezTo>
                    <a:pt x="394491" y="0"/>
                    <a:pt x="508272" y="113781"/>
                    <a:pt x="508272" y="254136"/>
                  </a:cubicBezTo>
                  <a:cubicBezTo>
                    <a:pt x="508272" y="394491"/>
                    <a:pt x="394491" y="508272"/>
                    <a:pt x="254136" y="508272"/>
                  </a:cubicBezTo>
                  <a:cubicBezTo>
                    <a:pt x="113781" y="508272"/>
                    <a:pt x="0" y="394491"/>
                    <a:pt x="0" y="254136"/>
                  </a:cubicBezTo>
                  <a:cubicBezTo>
                    <a:pt x="0" y="113781"/>
                    <a:pt x="113781" y="0"/>
                    <a:pt x="345576" y="91440"/>
                  </a:cubicBezTo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rgbClr val="2D2D2D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3730170" y="3001839"/>
              <a:ext cx="370989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zh-CN" b="1" lang="en-US" smtClean="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rPr>
                <a:t>3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3730170" y="3959781"/>
            <a:ext cx="387275" cy="369332"/>
            <a:chOff x="3730170" y="3959781"/>
            <a:chExt cx="387275" cy="369332"/>
          </a:xfrm>
        </p:grpSpPr>
        <p:sp>
          <p:nvSpPr>
            <p:cNvPr id="22" name="椭圆 7"/>
            <p:cNvSpPr/>
            <p:nvPr/>
          </p:nvSpPr>
          <p:spPr>
            <a:xfrm rot="3929279">
              <a:off x="3765097" y="3970351"/>
              <a:ext cx="352348" cy="352348"/>
            </a:xfrm>
            <a:custGeom>
              <a:gdLst>
                <a:gd fmla="*/ 254136 w 508272" name="connsiteX0"/>
                <a:gd fmla="*/ 0 h 508272" name="connsiteY0"/>
                <a:gd fmla="*/ 508272 w 508272" name="connsiteX1"/>
                <a:gd fmla="*/ 254136 h 508272" name="connsiteY1"/>
                <a:gd fmla="*/ 254136 w 508272" name="connsiteX2"/>
                <a:gd fmla="*/ 508272 h 508272" name="connsiteY2"/>
                <a:gd fmla="*/ 0 w 508272" name="connsiteX3"/>
                <a:gd fmla="*/ 254136 h 508272" name="connsiteY3"/>
                <a:gd fmla="*/ 345576 w 508272" name="connsiteX4"/>
                <a:gd fmla="*/ 91440 h 508272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508272" w="508272">
                  <a:moveTo>
                    <a:pt x="254136" y="0"/>
                  </a:moveTo>
                  <a:cubicBezTo>
                    <a:pt x="394491" y="0"/>
                    <a:pt x="508272" y="113781"/>
                    <a:pt x="508272" y="254136"/>
                  </a:cubicBezTo>
                  <a:cubicBezTo>
                    <a:pt x="508272" y="394491"/>
                    <a:pt x="394491" y="508272"/>
                    <a:pt x="254136" y="508272"/>
                  </a:cubicBezTo>
                  <a:cubicBezTo>
                    <a:pt x="113781" y="508272"/>
                    <a:pt x="0" y="394491"/>
                    <a:pt x="0" y="254136"/>
                  </a:cubicBezTo>
                  <a:cubicBezTo>
                    <a:pt x="0" y="113781"/>
                    <a:pt x="113781" y="0"/>
                    <a:pt x="345576" y="91440"/>
                  </a:cubicBezTo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rgbClr val="2D2D2D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3730170" y="3959782"/>
              <a:ext cx="370989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zh-CN" b="1" lang="en-US" smtClean="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rPr>
                <a:t>4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 rot="194004">
            <a:off x="19052" y="9523"/>
            <a:ext cx="3260035" cy="595228"/>
            <a:chOff x="2824133" y="3422959"/>
            <a:chExt cx="3260035" cy="595228"/>
          </a:xfrm>
        </p:grpSpPr>
        <p:sp>
          <p:nvSpPr>
            <p:cNvPr id="43" name="任意多边形 42"/>
            <p:cNvSpPr/>
            <p:nvPr/>
          </p:nvSpPr>
          <p:spPr>
            <a:xfrm>
              <a:off x="2824133" y="3422959"/>
              <a:ext cx="3260035" cy="529173"/>
            </a:xfrm>
            <a:custGeom>
              <a:gdLst>
                <a:gd fmla="*/ 0 w 3260035" name="connsiteX0"/>
                <a:gd fmla="*/ 688338 h 803190" name="connsiteY0"/>
                <a:gd fmla="*/ 995362 w 3260035" name="connsiteX1"/>
                <a:gd fmla="*/ 800909 h 803190" name="connsiteY1"/>
                <a:gd fmla="*/ 2519362 w 3260035" name="connsiteX2"/>
                <a:gd fmla="*/ 743759 h 803190" name="connsiteY2"/>
                <a:gd fmla="*/ 3167062 w 3260035" name="connsiteX3"/>
                <a:gd fmla="*/ 515159 h 803190" name="connsiteY3"/>
                <a:gd fmla="*/ 3224212 w 3260035" name="connsiteX4"/>
                <a:gd fmla="*/ 286559 h 803190" name="connsiteY4"/>
                <a:gd fmla="*/ 2862262 w 3260035" name="connsiteX5"/>
                <a:gd fmla="*/ 809 h 803190" name="connsiteY5"/>
                <a:gd fmla="*/ 881062 w 3260035" name="connsiteX6"/>
                <a:gd fmla="*/ 210359 h 803190" name="connsiteY6"/>
                <a:gd fmla="*/ 328612 w 3260035" name="connsiteX7"/>
                <a:gd fmla="*/ 496109 h 803190" name="connsiteY7"/>
                <a:gd fmla="*/ 576262 w 3260035" name="connsiteX8"/>
                <a:gd fmla="*/ 751026 h 80319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803190" w="3260034">
                  <a:moveTo>
                    <a:pt x="0" y="688338"/>
                  </a:moveTo>
                  <a:cubicBezTo>
                    <a:pt x="179387" y="813294"/>
                    <a:pt x="575468" y="791672"/>
                    <a:pt x="995362" y="800909"/>
                  </a:cubicBezTo>
                  <a:cubicBezTo>
                    <a:pt x="1415256" y="810146"/>
                    <a:pt x="2157412" y="791384"/>
                    <a:pt x="2519362" y="743759"/>
                  </a:cubicBezTo>
                  <a:cubicBezTo>
                    <a:pt x="2881312" y="696134"/>
                    <a:pt x="3049587" y="591359"/>
                    <a:pt x="3167062" y="515159"/>
                  </a:cubicBezTo>
                  <a:cubicBezTo>
                    <a:pt x="3284537" y="438959"/>
                    <a:pt x="3275012" y="372284"/>
                    <a:pt x="3224212" y="286559"/>
                  </a:cubicBezTo>
                  <a:cubicBezTo>
                    <a:pt x="3173412" y="200834"/>
                    <a:pt x="3252787" y="13509"/>
                    <a:pt x="2862262" y="809"/>
                  </a:cubicBezTo>
                  <a:cubicBezTo>
                    <a:pt x="2471737" y="-11891"/>
                    <a:pt x="1303337" y="127809"/>
                    <a:pt x="881062" y="210359"/>
                  </a:cubicBezTo>
                  <a:cubicBezTo>
                    <a:pt x="458787" y="292909"/>
                    <a:pt x="398462" y="321207"/>
                    <a:pt x="328612" y="496109"/>
                  </a:cubicBezTo>
                  <a:cubicBezTo>
                    <a:pt x="258762" y="671011"/>
                    <a:pt x="528637" y="703401"/>
                    <a:pt x="576262" y="751026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 rot="21349956">
              <a:off x="3309495" y="3490188"/>
              <a:ext cx="272923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2014主要工作计划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826346" y="3494967"/>
              <a:ext cx="40195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4</a:t>
              </a:r>
            </a:p>
          </p:txBody>
        </p:sp>
      </p:grpSp>
    </p:spTree>
    <p:extLst>
      <p:ext uri="{BB962C8B-B14F-4D97-AF65-F5344CB8AC3E}">
        <p14:creationId val="1689734454"/>
      </p:ext>
    </p:extLst>
  </p:cSld>
  <p:clrMapOvr>
    <a:masterClrMapping/>
  </p:clrMapOvr>
  <p:transition advTm="3000"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4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3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3"/>
      <p:bldP grpId="0" spid="26"/>
      <p:bldP grpId="0" spid="29"/>
      <p:bldP grpId="0" spid="30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" name="任意多边形 16"/>
          <p:cNvSpPr/>
          <p:nvPr/>
        </p:nvSpPr>
        <p:spPr>
          <a:xfrm>
            <a:off x="2924175" y="2745334"/>
            <a:ext cx="3295650" cy="96067"/>
          </a:xfrm>
          <a:custGeom>
            <a:gdLst>
              <a:gd fmla="*/ 0 w 3295650" name="connsiteX0"/>
              <a:gd fmla="*/ 38100 h 96067" name="connsiteY0"/>
              <a:gd fmla="*/ 400050 w 3295650" name="connsiteX1"/>
              <a:gd fmla="*/ 95250 h 96067" name="connsiteY1"/>
              <a:gd fmla="*/ 1276350 w 3295650" name="connsiteX2"/>
              <a:gd fmla="*/ 0 h 96067" name="connsiteY2"/>
              <a:gd fmla="*/ 2419350 w 3295650" name="connsiteX3"/>
              <a:gd fmla="*/ 95250 h 96067" name="connsiteY3"/>
              <a:gd fmla="*/ 3295650 w 3295650" name="connsiteX4"/>
              <a:gd fmla="*/ 19050 h 96067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96067" w="3295650">
                <a:moveTo>
                  <a:pt x="0" y="38100"/>
                </a:moveTo>
                <a:cubicBezTo>
                  <a:pt x="93662" y="69850"/>
                  <a:pt x="187325" y="101600"/>
                  <a:pt x="400050" y="95250"/>
                </a:cubicBezTo>
                <a:cubicBezTo>
                  <a:pt x="612775" y="88900"/>
                  <a:pt x="939800" y="0"/>
                  <a:pt x="1276350" y="0"/>
                </a:cubicBezTo>
                <a:cubicBezTo>
                  <a:pt x="1612900" y="0"/>
                  <a:pt x="2082800" y="92075"/>
                  <a:pt x="2419350" y="95250"/>
                </a:cubicBezTo>
                <a:cubicBezTo>
                  <a:pt x="2755900" y="98425"/>
                  <a:pt x="3025775" y="58737"/>
                  <a:pt x="3295650" y="19050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807921" y="1531640"/>
            <a:ext cx="1735379" cy="1236590"/>
            <a:chOff x="1862030" y="1491630"/>
            <a:chExt cx="1809869" cy="1289670"/>
          </a:xfrm>
        </p:grpSpPr>
        <p:sp>
          <p:nvSpPr>
            <p:cNvPr id="13" name="椭圆 7"/>
            <p:cNvSpPr/>
            <p:nvPr/>
          </p:nvSpPr>
          <p:spPr>
            <a:xfrm>
              <a:off x="1862030" y="1491630"/>
              <a:ext cx="1809869" cy="1148700"/>
            </a:xfrm>
            <a:custGeom>
              <a:gdLst>
                <a:gd fmla="*/ 909769 w 1809869" name="connsiteX0"/>
                <a:gd fmla="*/ 1080120 h 1148700" name="connsiteY0"/>
                <a:gd fmla="*/ 462069 w 1809869" name="connsiteX1"/>
                <a:gd fmla="*/ 1003920 h 1148700" name="connsiteY1"/>
                <a:gd fmla="*/ 9669 w 1809869" name="connsiteX2"/>
                <a:gd fmla="*/ 540060 h 1148700" name="connsiteY2"/>
                <a:gd fmla="*/ 909769 w 1809869" name="connsiteX3"/>
                <a:gd fmla="*/ 0 h 1148700" name="connsiteY3"/>
                <a:gd fmla="*/ 1809869 w 1809869" name="connsiteX4"/>
                <a:gd fmla="*/ 540060 h 1148700" name="connsiteY4"/>
                <a:gd fmla="*/ 1001209 w 1809869" name="connsiteX5"/>
                <a:gd fmla="*/ 1148700 h 114870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148700" w="1809868">
                  <a:moveTo>
                    <a:pt x="909769" y="1080120"/>
                  </a:moveTo>
                  <a:cubicBezTo>
                    <a:pt x="835152" y="1067420"/>
                    <a:pt x="612086" y="1093930"/>
                    <a:pt x="462069" y="1003920"/>
                  </a:cubicBezTo>
                  <a:cubicBezTo>
                    <a:pt x="312052" y="913910"/>
                    <a:pt x="-64948" y="707380"/>
                    <a:pt x="9669" y="540060"/>
                  </a:cubicBezTo>
                  <a:cubicBezTo>
                    <a:pt x="84286" y="372740"/>
                    <a:pt x="412657" y="0"/>
                    <a:pt x="909769" y="0"/>
                  </a:cubicBezTo>
                  <a:cubicBezTo>
                    <a:pt x="1406881" y="0"/>
                    <a:pt x="1809869" y="241793"/>
                    <a:pt x="1809869" y="540060"/>
                  </a:cubicBezTo>
                  <a:cubicBezTo>
                    <a:pt x="1809869" y="838327"/>
                    <a:pt x="1406881" y="1057260"/>
                    <a:pt x="1001209" y="1148700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6" name="任意多边形 15"/>
            <p:cNvSpPr/>
            <p:nvPr/>
          </p:nvSpPr>
          <p:spPr>
            <a:xfrm>
              <a:off x="2655094" y="2564130"/>
              <a:ext cx="228123" cy="217170"/>
            </a:xfrm>
            <a:custGeom>
              <a:gdLst>
                <a:gd fmla="*/ 0 w 228123" name="connsiteX0"/>
                <a:gd fmla="*/ 0 h 217170" name="connsiteY0"/>
                <a:gd fmla="*/ 149066 w 228123" name="connsiteX1"/>
                <a:gd fmla="*/ 217170 h 217170" name="connsiteY1"/>
                <a:gd fmla="*/ 228123 w 228123" name="connsiteX2"/>
                <a:gd fmla="*/ 62865 h 21717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217170" w="228123">
                  <a:moveTo>
                    <a:pt x="0" y="0"/>
                  </a:moveTo>
                  <a:lnTo>
                    <a:pt x="149066" y="217170"/>
                  </a:lnTo>
                  <a:lnTo>
                    <a:pt x="228123" y="62865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847850" y="1809750"/>
            <a:ext cx="161925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谢  谢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486150" y="2238703"/>
            <a:ext cx="24765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汇报完毕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121535" y="3050923"/>
            <a:ext cx="490093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欢迎关注新浪@PPT 演示之家</a:t>
            </a:r>
          </a:p>
        </p:txBody>
      </p:sp>
      <p:sp>
        <p:nvSpPr>
          <p:cNvPr id="9" name="矩形 8">
            <a:hlinkClick r:id="rId2"/>
          </p:cNvPr>
          <p:cNvSpPr/>
          <p:nvPr/>
        </p:nvSpPr>
        <p:spPr>
          <a:xfrm>
            <a:off x="0" y="0"/>
            <a:ext cx="9129714" cy="5146675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</p:spTree>
    <p:extLst>
      <p:ext uri="{BB962C8B-B14F-4D97-AF65-F5344CB8AC3E}">
        <p14:creationId val="2885283259"/>
      </p:ext>
    </p:extLst>
  </p:cSld>
  <p:clrMapOvr>
    <a:masterClrMapping/>
  </p:clrMapOvr>
  <p:transition advTm="3000"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3"/>
      <p:bldP grpId="0" spid="20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 rot="224269">
            <a:off x="39886" y="73141"/>
            <a:ext cx="3260035" cy="595228"/>
            <a:chOff x="2824132" y="1089142"/>
            <a:chExt cx="3260035" cy="595228"/>
          </a:xfrm>
        </p:grpSpPr>
        <p:sp>
          <p:nvSpPr>
            <p:cNvPr id="5" name="任意多边形 4"/>
            <p:cNvSpPr/>
            <p:nvPr/>
          </p:nvSpPr>
          <p:spPr>
            <a:xfrm>
              <a:off x="2824132" y="1089142"/>
              <a:ext cx="3260035" cy="529173"/>
            </a:xfrm>
            <a:custGeom>
              <a:gdLst>
                <a:gd fmla="*/ 0 w 3260035" name="connsiteX0"/>
                <a:gd fmla="*/ 688338 h 803190" name="connsiteY0"/>
                <a:gd fmla="*/ 995362 w 3260035" name="connsiteX1"/>
                <a:gd fmla="*/ 800909 h 803190" name="connsiteY1"/>
                <a:gd fmla="*/ 2519362 w 3260035" name="connsiteX2"/>
                <a:gd fmla="*/ 743759 h 803190" name="connsiteY2"/>
                <a:gd fmla="*/ 3167062 w 3260035" name="connsiteX3"/>
                <a:gd fmla="*/ 515159 h 803190" name="connsiteY3"/>
                <a:gd fmla="*/ 3224212 w 3260035" name="connsiteX4"/>
                <a:gd fmla="*/ 286559 h 803190" name="connsiteY4"/>
                <a:gd fmla="*/ 2862262 w 3260035" name="connsiteX5"/>
                <a:gd fmla="*/ 809 h 803190" name="connsiteY5"/>
                <a:gd fmla="*/ 881062 w 3260035" name="connsiteX6"/>
                <a:gd fmla="*/ 210359 h 803190" name="connsiteY6"/>
                <a:gd fmla="*/ 328612 w 3260035" name="connsiteX7"/>
                <a:gd fmla="*/ 496109 h 803190" name="connsiteY7"/>
                <a:gd fmla="*/ 576262 w 3260035" name="connsiteX8"/>
                <a:gd fmla="*/ 751026 h 80319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803190" w="3260034">
                  <a:moveTo>
                    <a:pt x="0" y="688338"/>
                  </a:moveTo>
                  <a:cubicBezTo>
                    <a:pt x="179387" y="813294"/>
                    <a:pt x="575468" y="791672"/>
                    <a:pt x="995362" y="800909"/>
                  </a:cubicBezTo>
                  <a:cubicBezTo>
                    <a:pt x="1415256" y="810146"/>
                    <a:pt x="2157412" y="791384"/>
                    <a:pt x="2519362" y="743759"/>
                  </a:cubicBezTo>
                  <a:cubicBezTo>
                    <a:pt x="2881312" y="696134"/>
                    <a:pt x="3049587" y="591359"/>
                    <a:pt x="3167062" y="515159"/>
                  </a:cubicBezTo>
                  <a:cubicBezTo>
                    <a:pt x="3284537" y="438959"/>
                    <a:pt x="3275012" y="372284"/>
                    <a:pt x="3224212" y="286559"/>
                  </a:cubicBezTo>
                  <a:cubicBezTo>
                    <a:pt x="3173412" y="200834"/>
                    <a:pt x="3252787" y="13509"/>
                    <a:pt x="2862262" y="809"/>
                  </a:cubicBezTo>
                  <a:cubicBezTo>
                    <a:pt x="2471737" y="-11891"/>
                    <a:pt x="1303337" y="127809"/>
                    <a:pt x="881062" y="210359"/>
                  </a:cubicBezTo>
                  <a:cubicBezTo>
                    <a:pt x="458787" y="292909"/>
                    <a:pt x="398462" y="321207"/>
                    <a:pt x="328612" y="496109"/>
                  </a:cubicBezTo>
                  <a:cubicBezTo>
                    <a:pt x="258762" y="671011"/>
                    <a:pt x="528637" y="703401"/>
                    <a:pt x="576262" y="751026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 rot="21349956">
              <a:off x="3483419" y="1155153"/>
              <a:ext cx="242443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2013年工作总结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26345" y="1161150"/>
              <a:ext cx="40195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1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2118028" y="225986"/>
            <a:ext cx="4907945" cy="4243853"/>
            <a:chOff x="1812411" y="613842"/>
            <a:chExt cx="4767263" cy="4122207"/>
          </a:xfrm>
          <a:solidFill>
            <a:schemeClr val="bg1"/>
          </a:solidFill>
        </p:grpSpPr>
        <p:grpSp>
          <p:nvGrpSpPr>
            <p:cNvPr id="24" name="Group 12"/>
            <p:cNvGrpSpPr/>
            <p:nvPr/>
          </p:nvGrpSpPr>
          <p:grpSpPr>
            <a:xfrm>
              <a:off x="1812411" y="613842"/>
              <a:ext cx="4767263" cy="4122207"/>
              <a:chOff x="1060" y="527"/>
              <a:chExt cx="4183" cy="3617"/>
            </a:xfrm>
            <a:grpFill/>
          </p:grpSpPr>
          <p:grpSp>
            <p:nvGrpSpPr>
              <p:cNvPr id="26" name="Group 85"/>
              <p:cNvGrpSpPr/>
              <p:nvPr/>
            </p:nvGrpSpPr>
            <p:grpSpPr>
              <a:xfrm>
                <a:off x="4691" y="3312"/>
                <a:ext cx="134" cy="324"/>
                <a:chOff x="4325" y="3222"/>
                <a:chExt cx="147" cy="330"/>
              </a:xfrm>
              <a:grpFill/>
            </p:grpSpPr>
            <p:sp>
              <p:nvSpPr>
                <p:cNvPr id="98" name="Freeform 83"/>
                <p:cNvSpPr/>
                <p:nvPr/>
              </p:nvSpPr>
              <p:spPr bwMode="auto">
                <a:xfrm>
                  <a:off x="4325" y="3222"/>
                  <a:ext cx="147" cy="330"/>
                </a:xfrm>
                <a:custGeom>
                  <a:gdLst>
                    <a:gd fmla="*/ 111 w 147" name="T0"/>
                    <a:gd fmla="*/ 0 h 330" name="T1"/>
                    <a:gd fmla="*/ 99 w 147" name="T2"/>
                    <a:gd fmla="*/ 12 h 330" name="T3"/>
                    <a:gd fmla="*/ 86 w 147" name="T4"/>
                    <a:gd fmla="*/ 24 h 330" name="T5"/>
                    <a:gd fmla="*/ 74 w 147" name="T6"/>
                    <a:gd fmla="*/ 35 h 330" name="T7"/>
                    <a:gd fmla="*/ 62 w 147" name="T8"/>
                    <a:gd fmla="*/ 35 h 330" name="T9"/>
                    <a:gd fmla="*/ 49 w 147" name="T10"/>
                    <a:gd fmla="*/ 47 h 330" name="T11"/>
                    <a:gd fmla="*/ 49 w 147" name="T12"/>
                    <a:gd fmla="*/ 59 h 330" name="T13"/>
                    <a:gd fmla="*/ 49 w 147" name="T14"/>
                    <a:gd fmla="*/ 71 h 330" name="T15"/>
                    <a:gd fmla="*/ 37 w 147" name="T16"/>
                    <a:gd fmla="*/ 83 h 330" name="T17"/>
                    <a:gd fmla="*/ 37 w 147" name="T18"/>
                    <a:gd fmla="*/ 95 h 330" name="T19"/>
                    <a:gd fmla="*/ 37 w 147" name="T20"/>
                    <a:gd fmla="*/ 107 h 330" name="T21"/>
                    <a:gd fmla="*/ 37 w 147" name="T22"/>
                    <a:gd fmla="*/ 118 h 330" name="T23"/>
                    <a:gd fmla="*/ 26 w 147" name="T24"/>
                    <a:gd fmla="*/ 130 h 330" name="T25"/>
                    <a:gd fmla="*/ 12 w 147" name="T26"/>
                    <a:gd fmla="*/ 142 h 330" name="T27"/>
                    <a:gd fmla="*/ 12 w 147" name="T28"/>
                    <a:gd fmla="*/ 154 h 330" name="T29"/>
                    <a:gd fmla="*/ 12 w 147" name="T30"/>
                    <a:gd fmla="*/ 166 h 330" name="T31"/>
                    <a:gd fmla="*/ 0 w 147" name="T32"/>
                    <a:gd fmla="*/ 177 h 330" name="T33"/>
                    <a:gd fmla="*/ 0 w 147" name="T34"/>
                    <a:gd fmla="*/ 189 h 330" name="T35"/>
                    <a:gd fmla="*/ 0 w 147" name="T36"/>
                    <a:gd fmla="*/ 212 h 330" name="T37"/>
                    <a:gd fmla="*/ 12 w 147" name="T38"/>
                    <a:gd fmla="*/ 224 h 330" name="T39"/>
                    <a:gd fmla="*/ 12 w 147" name="T40"/>
                    <a:gd fmla="*/ 236 h 330" name="T41"/>
                    <a:gd fmla="*/ 26 w 147" name="T42"/>
                    <a:gd fmla="*/ 247 h 330" name="T43"/>
                    <a:gd fmla="*/ 26 w 147" name="T44"/>
                    <a:gd fmla="*/ 260 h 330" name="T45"/>
                    <a:gd fmla="*/ 26 w 147" name="T46"/>
                    <a:gd fmla="*/ 272 h 330" name="T47"/>
                    <a:gd fmla="*/ 37 w 147" name="T48"/>
                    <a:gd fmla="*/ 283 h 330" name="T49"/>
                    <a:gd fmla="*/ 49 w 147" name="T50"/>
                    <a:gd fmla="*/ 283 h 330" name="T51"/>
                    <a:gd fmla="*/ 49 w 147" name="T52"/>
                    <a:gd fmla="*/ 295 h 330" name="T53"/>
                    <a:gd fmla="*/ 62 w 147" name="T54"/>
                    <a:gd fmla="*/ 306 h 330" name="T55"/>
                    <a:gd fmla="*/ 74 w 147" name="T56"/>
                    <a:gd fmla="*/ 319 h 330" name="T57"/>
                    <a:gd fmla="*/ 86 w 147" name="T58"/>
                    <a:gd fmla="*/ 319 h 330" name="T59"/>
                    <a:gd fmla="*/ 99 w 147" name="T60"/>
                    <a:gd fmla="*/ 330 h 330" name="T61"/>
                    <a:gd fmla="*/ 111 w 147" name="T62"/>
                    <a:gd fmla="*/ 330 h 330" name="T63"/>
                    <a:gd fmla="*/ 111 w 147" name="T64"/>
                    <a:gd fmla="*/ 319 h 330" name="T65"/>
                    <a:gd fmla="*/ 122 w 147" name="T66"/>
                    <a:gd fmla="*/ 306 h 330" name="T67"/>
                    <a:gd fmla="*/ 111 w 147" name="T68"/>
                    <a:gd fmla="*/ 295 h 330" name="T69"/>
                    <a:gd fmla="*/ 111 w 147" name="T70"/>
                    <a:gd fmla="*/ 272 h 330" name="T71"/>
                    <a:gd fmla="*/ 111 w 147" name="T72"/>
                    <a:gd fmla="*/ 260 h 330" name="T73"/>
                    <a:gd fmla="*/ 111 w 147" name="T74"/>
                    <a:gd fmla="*/ 247 h 330" name="T75"/>
                    <a:gd fmla="*/ 111 w 147" name="T76"/>
                    <a:gd fmla="*/ 236 h 330" name="T77"/>
                    <a:gd fmla="*/ 122 w 147" name="T78"/>
                    <a:gd fmla="*/ 212 h 330" name="T79"/>
                    <a:gd fmla="*/ 122 w 147" name="T80"/>
                    <a:gd fmla="*/ 200 h 330" name="T81"/>
                    <a:gd fmla="*/ 135 w 147" name="T82"/>
                    <a:gd fmla="*/ 177 h 330" name="T83"/>
                    <a:gd fmla="*/ 135 w 147" name="T84"/>
                    <a:gd fmla="*/ 166 h 330" name="T85"/>
                    <a:gd fmla="*/ 135 w 147" name="T86"/>
                    <a:gd fmla="*/ 142 h 330" name="T87"/>
                    <a:gd fmla="*/ 135 w 147" name="T88"/>
                    <a:gd fmla="*/ 130 h 330" name="T89"/>
                    <a:gd fmla="*/ 135 w 147" name="T90"/>
                    <a:gd fmla="*/ 118 h 330" name="T91"/>
                    <a:gd fmla="*/ 135 w 147" name="T92"/>
                    <a:gd fmla="*/ 107 h 330" name="T93"/>
                    <a:gd fmla="*/ 147 w 147" name="T94"/>
                    <a:gd fmla="*/ 83 h 330" name="T95"/>
                    <a:gd fmla="*/ 147 w 147" name="T96"/>
                    <a:gd fmla="*/ 71 h 330" name="T97"/>
                    <a:gd fmla="*/ 147 w 147" name="T98"/>
                    <a:gd fmla="*/ 47 h 330" name="T99"/>
                    <a:gd fmla="*/ 135 w 147" name="T100"/>
                    <a:gd fmla="*/ 47 h 330" name="T101"/>
                    <a:gd fmla="*/ 135 w 147" name="T102"/>
                    <a:gd fmla="*/ 35 h 330" name="T103"/>
                    <a:gd fmla="*/ 135 w 147" name="T104"/>
                    <a:gd fmla="*/ 24 h 330" name="T105"/>
                    <a:gd fmla="*/ 135 w 147" name="T106"/>
                    <a:gd fmla="*/ 0 h 330" name="T107"/>
                    <a:gd fmla="*/ 122 w 147" name="T108"/>
                    <a:gd fmla="*/ 0 h 330" name="T109"/>
                    <a:gd fmla="*/ 111 w 147" name="T110"/>
                    <a:gd fmla="*/ 0 h 330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60000 65536" name="T156"/>
                    <a:gd fmla="*/ 0 60000 65536" name="T157"/>
                    <a:gd fmla="*/ 0 60000 65536" name="T158"/>
                    <a:gd fmla="*/ 0 60000 65536" name="T159"/>
                    <a:gd fmla="*/ 0 60000 65536" name="T160"/>
                    <a:gd fmla="*/ 0 60000 65536" name="T161"/>
                    <a:gd fmla="*/ 0 60000 65536" name="T162"/>
                    <a:gd fmla="*/ 0 60000 65536" name="T163"/>
                    <a:gd fmla="*/ 0 60000 65536" name="T164"/>
                    <a:gd fmla="*/ 0 60000 65536" name="T165"/>
                    <a:gd fmla="*/ 0 60000 65536" name="T166"/>
                    <a:gd fmla="*/ 0 60000 65536" name="T167"/>
                    <a:gd fmla="*/ 0 w 147" name="T168"/>
                    <a:gd fmla="*/ 0 h 330" name="T169"/>
                    <a:gd fmla="*/ 147 w 147" name="T170"/>
                    <a:gd fmla="*/ 330 h 330" name="T171"/>
                  </a:gdLst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b="T171" l="T168" r="T170" t="T169"/>
                  <a:pathLst>
                    <a:path h="330" w="147">
                      <a:moveTo>
                        <a:pt x="111" y="0"/>
                      </a:moveTo>
                      <a:lnTo>
                        <a:pt x="99" y="12"/>
                      </a:lnTo>
                      <a:lnTo>
                        <a:pt x="86" y="24"/>
                      </a:lnTo>
                      <a:lnTo>
                        <a:pt x="74" y="35"/>
                      </a:lnTo>
                      <a:lnTo>
                        <a:pt x="62" y="35"/>
                      </a:lnTo>
                      <a:lnTo>
                        <a:pt x="49" y="47"/>
                      </a:lnTo>
                      <a:lnTo>
                        <a:pt x="49" y="59"/>
                      </a:lnTo>
                      <a:lnTo>
                        <a:pt x="49" y="71"/>
                      </a:lnTo>
                      <a:lnTo>
                        <a:pt x="37" y="83"/>
                      </a:lnTo>
                      <a:lnTo>
                        <a:pt x="37" y="95"/>
                      </a:lnTo>
                      <a:lnTo>
                        <a:pt x="37" y="107"/>
                      </a:lnTo>
                      <a:lnTo>
                        <a:pt x="37" y="118"/>
                      </a:lnTo>
                      <a:lnTo>
                        <a:pt x="26" y="130"/>
                      </a:lnTo>
                      <a:lnTo>
                        <a:pt x="12" y="142"/>
                      </a:lnTo>
                      <a:lnTo>
                        <a:pt x="12" y="154"/>
                      </a:lnTo>
                      <a:lnTo>
                        <a:pt x="12" y="166"/>
                      </a:lnTo>
                      <a:lnTo>
                        <a:pt x="0" y="177"/>
                      </a:lnTo>
                      <a:lnTo>
                        <a:pt x="0" y="189"/>
                      </a:lnTo>
                      <a:lnTo>
                        <a:pt x="0" y="212"/>
                      </a:lnTo>
                      <a:lnTo>
                        <a:pt x="12" y="224"/>
                      </a:lnTo>
                      <a:lnTo>
                        <a:pt x="12" y="236"/>
                      </a:lnTo>
                      <a:lnTo>
                        <a:pt x="26" y="247"/>
                      </a:lnTo>
                      <a:lnTo>
                        <a:pt x="26" y="260"/>
                      </a:lnTo>
                      <a:lnTo>
                        <a:pt x="26" y="272"/>
                      </a:lnTo>
                      <a:lnTo>
                        <a:pt x="37" y="283"/>
                      </a:lnTo>
                      <a:lnTo>
                        <a:pt x="49" y="283"/>
                      </a:lnTo>
                      <a:lnTo>
                        <a:pt x="49" y="295"/>
                      </a:lnTo>
                      <a:lnTo>
                        <a:pt x="62" y="306"/>
                      </a:lnTo>
                      <a:lnTo>
                        <a:pt x="74" y="319"/>
                      </a:lnTo>
                      <a:lnTo>
                        <a:pt x="86" y="319"/>
                      </a:lnTo>
                      <a:lnTo>
                        <a:pt x="99" y="330"/>
                      </a:lnTo>
                      <a:lnTo>
                        <a:pt x="111" y="330"/>
                      </a:lnTo>
                      <a:lnTo>
                        <a:pt x="111" y="319"/>
                      </a:lnTo>
                      <a:lnTo>
                        <a:pt x="122" y="306"/>
                      </a:lnTo>
                      <a:lnTo>
                        <a:pt x="111" y="295"/>
                      </a:lnTo>
                      <a:lnTo>
                        <a:pt x="111" y="272"/>
                      </a:lnTo>
                      <a:lnTo>
                        <a:pt x="111" y="260"/>
                      </a:lnTo>
                      <a:lnTo>
                        <a:pt x="111" y="247"/>
                      </a:lnTo>
                      <a:lnTo>
                        <a:pt x="111" y="236"/>
                      </a:lnTo>
                      <a:lnTo>
                        <a:pt x="122" y="212"/>
                      </a:lnTo>
                      <a:lnTo>
                        <a:pt x="122" y="200"/>
                      </a:lnTo>
                      <a:lnTo>
                        <a:pt x="135" y="177"/>
                      </a:lnTo>
                      <a:lnTo>
                        <a:pt x="135" y="166"/>
                      </a:lnTo>
                      <a:lnTo>
                        <a:pt x="135" y="142"/>
                      </a:lnTo>
                      <a:lnTo>
                        <a:pt x="135" y="130"/>
                      </a:lnTo>
                      <a:lnTo>
                        <a:pt x="135" y="118"/>
                      </a:lnTo>
                      <a:lnTo>
                        <a:pt x="135" y="107"/>
                      </a:lnTo>
                      <a:lnTo>
                        <a:pt x="147" y="83"/>
                      </a:lnTo>
                      <a:lnTo>
                        <a:pt x="147" y="71"/>
                      </a:lnTo>
                      <a:lnTo>
                        <a:pt x="147" y="47"/>
                      </a:lnTo>
                      <a:lnTo>
                        <a:pt x="135" y="47"/>
                      </a:lnTo>
                      <a:lnTo>
                        <a:pt x="135" y="35"/>
                      </a:lnTo>
                      <a:lnTo>
                        <a:pt x="135" y="24"/>
                      </a:lnTo>
                      <a:lnTo>
                        <a:pt x="135" y="0"/>
                      </a:lnTo>
                      <a:lnTo>
                        <a:pt x="122" y="0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85000"/>
                    </a:schemeClr>
                  </a:solidFill>
                  <a:round/>
                </a:ln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  <p:sp>
              <p:nvSpPr>
                <p:cNvPr id="99" name="Freeform 84"/>
                <p:cNvSpPr/>
                <p:nvPr/>
              </p:nvSpPr>
              <p:spPr bwMode="auto">
                <a:xfrm>
                  <a:off x="4325" y="3222"/>
                  <a:ext cx="147" cy="330"/>
                </a:xfrm>
                <a:custGeom>
                  <a:gdLst>
                    <a:gd fmla="*/ 111 w 147" name="T0"/>
                    <a:gd fmla="*/ 0 h 330" name="T1"/>
                    <a:gd fmla="*/ 99 w 147" name="T2"/>
                    <a:gd fmla="*/ 12 h 330" name="T3"/>
                    <a:gd fmla="*/ 86 w 147" name="T4"/>
                    <a:gd fmla="*/ 24 h 330" name="T5"/>
                    <a:gd fmla="*/ 74 w 147" name="T6"/>
                    <a:gd fmla="*/ 35 h 330" name="T7"/>
                    <a:gd fmla="*/ 62 w 147" name="T8"/>
                    <a:gd fmla="*/ 35 h 330" name="T9"/>
                    <a:gd fmla="*/ 49 w 147" name="T10"/>
                    <a:gd fmla="*/ 47 h 330" name="T11"/>
                    <a:gd fmla="*/ 49 w 147" name="T12"/>
                    <a:gd fmla="*/ 59 h 330" name="T13"/>
                    <a:gd fmla="*/ 49 w 147" name="T14"/>
                    <a:gd fmla="*/ 71 h 330" name="T15"/>
                    <a:gd fmla="*/ 37 w 147" name="T16"/>
                    <a:gd fmla="*/ 83 h 330" name="T17"/>
                    <a:gd fmla="*/ 37 w 147" name="T18"/>
                    <a:gd fmla="*/ 95 h 330" name="T19"/>
                    <a:gd fmla="*/ 37 w 147" name="T20"/>
                    <a:gd fmla="*/ 107 h 330" name="T21"/>
                    <a:gd fmla="*/ 37 w 147" name="T22"/>
                    <a:gd fmla="*/ 118 h 330" name="T23"/>
                    <a:gd fmla="*/ 26 w 147" name="T24"/>
                    <a:gd fmla="*/ 130 h 330" name="T25"/>
                    <a:gd fmla="*/ 12 w 147" name="T26"/>
                    <a:gd fmla="*/ 142 h 330" name="T27"/>
                    <a:gd fmla="*/ 12 w 147" name="T28"/>
                    <a:gd fmla="*/ 154 h 330" name="T29"/>
                    <a:gd fmla="*/ 12 w 147" name="T30"/>
                    <a:gd fmla="*/ 166 h 330" name="T31"/>
                    <a:gd fmla="*/ 0 w 147" name="T32"/>
                    <a:gd fmla="*/ 177 h 330" name="T33"/>
                    <a:gd fmla="*/ 0 w 147" name="T34"/>
                    <a:gd fmla="*/ 189 h 330" name="T35"/>
                    <a:gd fmla="*/ 0 w 147" name="T36"/>
                    <a:gd fmla="*/ 212 h 330" name="T37"/>
                    <a:gd fmla="*/ 12 w 147" name="T38"/>
                    <a:gd fmla="*/ 224 h 330" name="T39"/>
                    <a:gd fmla="*/ 12 w 147" name="T40"/>
                    <a:gd fmla="*/ 236 h 330" name="T41"/>
                    <a:gd fmla="*/ 26 w 147" name="T42"/>
                    <a:gd fmla="*/ 247 h 330" name="T43"/>
                    <a:gd fmla="*/ 26 w 147" name="T44"/>
                    <a:gd fmla="*/ 260 h 330" name="T45"/>
                    <a:gd fmla="*/ 26 w 147" name="T46"/>
                    <a:gd fmla="*/ 272 h 330" name="T47"/>
                    <a:gd fmla="*/ 37 w 147" name="T48"/>
                    <a:gd fmla="*/ 283 h 330" name="T49"/>
                    <a:gd fmla="*/ 49 w 147" name="T50"/>
                    <a:gd fmla="*/ 283 h 330" name="T51"/>
                    <a:gd fmla="*/ 49 w 147" name="T52"/>
                    <a:gd fmla="*/ 295 h 330" name="T53"/>
                    <a:gd fmla="*/ 62 w 147" name="T54"/>
                    <a:gd fmla="*/ 306 h 330" name="T55"/>
                    <a:gd fmla="*/ 74 w 147" name="T56"/>
                    <a:gd fmla="*/ 319 h 330" name="T57"/>
                    <a:gd fmla="*/ 86 w 147" name="T58"/>
                    <a:gd fmla="*/ 319 h 330" name="T59"/>
                    <a:gd fmla="*/ 99 w 147" name="T60"/>
                    <a:gd fmla="*/ 330 h 330" name="T61"/>
                    <a:gd fmla="*/ 111 w 147" name="T62"/>
                    <a:gd fmla="*/ 330 h 330" name="T63"/>
                    <a:gd fmla="*/ 111 w 147" name="T64"/>
                    <a:gd fmla="*/ 319 h 330" name="T65"/>
                    <a:gd fmla="*/ 122 w 147" name="T66"/>
                    <a:gd fmla="*/ 306 h 330" name="T67"/>
                    <a:gd fmla="*/ 111 w 147" name="T68"/>
                    <a:gd fmla="*/ 295 h 330" name="T69"/>
                    <a:gd fmla="*/ 111 w 147" name="T70"/>
                    <a:gd fmla="*/ 272 h 330" name="T71"/>
                    <a:gd fmla="*/ 111 w 147" name="T72"/>
                    <a:gd fmla="*/ 260 h 330" name="T73"/>
                    <a:gd fmla="*/ 111 w 147" name="T74"/>
                    <a:gd fmla="*/ 247 h 330" name="T75"/>
                    <a:gd fmla="*/ 111 w 147" name="T76"/>
                    <a:gd fmla="*/ 236 h 330" name="T77"/>
                    <a:gd fmla="*/ 122 w 147" name="T78"/>
                    <a:gd fmla="*/ 212 h 330" name="T79"/>
                    <a:gd fmla="*/ 122 w 147" name="T80"/>
                    <a:gd fmla="*/ 200 h 330" name="T81"/>
                    <a:gd fmla="*/ 135 w 147" name="T82"/>
                    <a:gd fmla="*/ 177 h 330" name="T83"/>
                    <a:gd fmla="*/ 135 w 147" name="T84"/>
                    <a:gd fmla="*/ 166 h 330" name="T85"/>
                    <a:gd fmla="*/ 135 w 147" name="T86"/>
                    <a:gd fmla="*/ 142 h 330" name="T87"/>
                    <a:gd fmla="*/ 135 w 147" name="T88"/>
                    <a:gd fmla="*/ 130 h 330" name="T89"/>
                    <a:gd fmla="*/ 135 w 147" name="T90"/>
                    <a:gd fmla="*/ 118 h 330" name="T91"/>
                    <a:gd fmla="*/ 135 w 147" name="T92"/>
                    <a:gd fmla="*/ 107 h 330" name="T93"/>
                    <a:gd fmla="*/ 147 w 147" name="T94"/>
                    <a:gd fmla="*/ 83 h 330" name="T95"/>
                    <a:gd fmla="*/ 147 w 147" name="T96"/>
                    <a:gd fmla="*/ 71 h 330" name="T97"/>
                    <a:gd fmla="*/ 147 w 147" name="T98"/>
                    <a:gd fmla="*/ 47 h 330" name="T99"/>
                    <a:gd fmla="*/ 135 w 147" name="T100"/>
                    <a:gd fmla="*/ 47 h 330" name="T101"/>
                    <a:gd fmla="*/ 135 w 147" name="T102"/>
                    <a:gd fmla="*/ 35 h 330" name="T103"/>
                    <a:gd fmla="*/ 135 w 147" name="T104"/>
                    <a:gd fmla="*/ 24 h 330" name="T105"/>
                    <a:gd fmla="*/ 135 w 147" name="T106"/>
                    <a:gd fmla="*/ 0 h 330" name="T107"/>
                    <a:gd fmla="*/ 122 w 147" name="T108"/>
                    <a:gd fmla="*/ 0 h 330" name="T109"/>
                    <a:gd fmla="*/ 111 w 147" name="T110"/>
                    <a:gd fmla="*/ 0 h 330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60000 65536" name="T156"/>
                    <a:gd fmla="*/ 0 60000 65536" name="T157"/>
                    <a:gd fmla="*/ 0 60000 65536" name="T158"/>
                    <a:gd fmla="*/ 0 60000 65536" name="T159"/>
                    <a:gd fmla="*/ 0 60000 65536" name="T160"/>
                    <a:gd fmla="*/ 0 60000 65536" name="T161"/>
                    <a:gd fmla="*/ 0 60000 65536" name="T162"/>
                    <a:gd fmla="*/ 0 60000 65536" name="T163"/>
                    <a:gd fmla="*/ 0 60000 65536" name="T164"/>
                    <a:gd fmla="*/ 0 60000 65536" name="T165"/>
                    <a:gd fmla="*/ 0 60000 65536" name="T166"/>
                    <a:gd fmla="*/ 0 60000 65536" name="T167"/>
                    <a:gd fmla="*/ 0 w 147" name="T168"/>
                    <a:gd fmla="*/ 0 h 330" name="T169"/>
                    <a:gd fmla="*/ 147 w 147" name="T170"/>
                    <a:gd fmla="*/ 330 h 330" name="T171"/>
                  </a:gdLst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b="T171" l="T168" r="T170" t="T169"/>
                  <a:pathLst>
                    <a:path h="330" w="147">
                      <a:moveTo>
                        <a:pt x="111" y="0"/>
                      </a:moveTo>
                      <a:lnTo>
                        <a:pt x="99" y="12"/>
                      </a:lnTo>
                      <a:lnTo>
                        <a:pt x="86" y="24"/>
                      </a:lnTo>
                      <a:lnTo>
                        <a:pt x="74" y="35"/>
                      </a:lnTo>
                      <a:lnTo>
                        <a:pt x="62" y="35"/>
                      </a:lnTo>
                      <a:lnTo>
                        <a:pt x="49" y="47"/>
                      </a:lnTo>
                      <a:lnTo>
                        <a:pt x="49" y="59"/>
                      </a:lnTo>
                      <a:lnTo>
                        <a:pt x="49" y="71"/>
                      </a:lnTo>
                      <a:lnTo>
                        <a:pt x="37" y="83"/>
                      </a:lnTo>
                      <a:lnTo>
                        <a:pt x="37" y="95"/>
                      </a:lnTo>
                      <a:lnTo>
                        <a:pt x="37" y="107"/>
                      </a:lnTo>
                      <a:lnTo>
                        <a:pt x="37" y="118"/>
                      </a:lnTo>
                      <a:lnTo>
                        <a:pt x="26" y="130"/>
                      </a:lnTo>
                      <a:lnTo>
                        <a:pt x="12" y="142"/>
                      </a:lnTo>
                      <a:lnTo>
                        <a:pt x="12" y="154"/>
                      </a:lnTo>
                      <a:lnTo>
                        <a:pt x="12" y="166"/>
                      </a:lnTo>
                      <a:lnTo>
                        <a:pt x="0" y="177"/>
                      </a:lnTo>
                      <a:lnTo>
                        <a:pt x="0" y="189"/>
                      </a:lnTo>
                      <a:lnTo>
                        <a:pt x="0" y="212"/>
                      </a:lnTo>
                      <a:lnTo>
                        <a:pt x="12" y="224"/>
                      </a:lnTo>
                      <a:lnTo>
                        <a:pt x="12" y="236"/>
                      </a:lnTo>
                      <a:lnTo>
                        <a:pt x="26" y="247"/>
                      </a:lnTo>
                      <a:lnTo>
                        <a:pt x="26" y="260"/>
                      </a:lnTo>
                      <a:lnTo>
                        <a:pt x="26" y="272"/>
                      </a:lnTo>
                      <a:lnTo>
                        <a:pt x="37" y="283"/>
                      </a:lnTo>
                      <a:lnTo>
                        <a:pt x="49" y="283"/>
                      </a:lnTo>
                      <a:lnTo>
                        <a:pt x="49" y="295"/>
                      </a:lnTo>
                      <a:lnTo>
                        <a:pt x="62" y="306"/>
                      </a:lnTo>
                      <a:lnTo>
                        <a:pt x="74" y="319"/>
                      </a:lnTo>
                      <a:lnTo>
                        <a:pt x="86" y="319"/>
                      </a:lnTo>
                      <a:lnTo>
                        <a:pt x="99" y="330"/>
                      </a:lnTo>
                      <a:lnTo>
                        <a:pt x="111" y="330"/>
                      </a:lnTo>
                      <a:lnTo>
                        <a:pt x="111" y="319"/>
                      </a:lnTo>
                      <a:lnTo>
                        <a:pt x="122" y="306"/>
                      </a:lnTo>
                      <a:lnTo>
                        <a:pt x="111" y="295"/>
                      </a:lnTo>
                      <a:lnTo>
                        <a:pt x="111" y="272"/>
                      </a:lnTo>
                      <a:lnTo>
                        <a:pt x="111" y="260"/>
                      </a:lnTo>
                      <a:lnTo>
                        <a:pt x="111" y="247"/>
                      </a:lnTo>
                      <a:lnTo>
                        <a:pt x="111" y="236"/>
                      </a:lnTo>
                      <a:lnTo>
                        <a:pt x="122" y="212"/>
                      </a:lnTo>
                      <a:lnTo>
                        <a:pt x="122" y="200"/>
                      </a:lnTo>
                      <a:lnTo>
                        <a:pt x="135" y="177"/>
                      </a:lnTo>
                      <a:lnTo>
                        <a:pt x="135" y="166"/>
                      </a:lnTo>
                      <a:lnTo>
                        <a:pt x="135" y="142"/>
                      </a:lnTo>
                      <a:lnTo>
                        <a:pt x="135" y="130"/>
                      </a:lnTo>
                      <a:lnTo>
                        <a:pt x="135" y="118"/>
                      </a:lnTo>
                      <a:lnTo>
                        <a:pt x="135" y="107"/>
                      </a:lnTo>
                      <a:lnTo>
                        <a:pt x="147" y="83"/>
                      </a:lnTo>
                      <a:lnTo>
                        <a:pt x="147" y="71"/>
                      </a:lnTo>
                      <a:lnTo>
                        <a:pt x="147" y="47"/>
                      </a:lnTo>
                      <a:lnTo>
                        <a:pt x="135" y="47"/>
                      </a:lnTo>
                      <a:lnTo>
                        <a:pt x="135" y="35"/>
                      </a:lnTo>
                      <a:lnTo>
                        <a:pt x="135" y="24"/>
                      </a:lnTo>
                      <a:lnTo>
                        <a:pt x="135" y="0"/>
                      </a:lnTo>
                      <a:lnTo>
                        <a:pt x="122" y="0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grpFill/>
                <a:ln cap="rnd" w="19">
                  <a:solidFill>
                    <a:schemeClr val="bg1">
                      <a:lumMod val="85000"/>
                    </a:schemeClr>
                  </a:solidFill>
                  <a:round/>
                </a:ln>
                <a:extLst/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</p:grpSp>
          <p:sp>
            <p:nvSpPr>
              <p:cNvPr id="29" name="Freeform 16"/>
              <p:cNvSpPr/>
              <p:nvPr/>
            </p:nvSpPr>
            <p:spPr bwMode="auto">
              <a:xfrm>
                <a:off x="3707" y="3931"/>
                <a:ext cx="223" cy="213"/>
              </a:xfrm>
              <a:custGeom>
                <a:gdLst>
                  <a:gd fmla="*/ 1946702656 w 246" name="T0"/>
                  <a:gd fmla="*/ 2147483646 h 213" name="T1"/>
                  <a:gd fmla="*/ 1946702656 w 246" name="T2"/>
                  <a:gd fmla="*/ 2147483646 h 213" name="T3"/>
                  <a:gd fmla="*/ 1946702656 w 246" name="T4"/>
                  <a:gd fmla="*/ 0 h 213" name="T5"/>
                  <a:gd fmla="*/ 1946702656 w 246" name="T6"/>
                  <a:gd fmla="*/ 0 h 213" name="T7"/>
                  <a:gd fmla="*/ 1946702656 w 246" name="T8"/>
                  <a:gd fmla="*/ 2147483646 h 213" name="T9"/>
                  <a:gd fmla="*/ 1946702656 w 246" name="T10"/>
                  <a:gd fmla="*/ 2147483646 h 213" name="T11"/>
                  <a:gd fmla="*/ 1946702656 w 246" name="T12"/>
                  <a:gd fmla="*/ 2147483646 h 213" name="T13"/>
                  <a:gd fmla="*/ 1946702656 w 246" name="T14"/>
                  <a:gd fmla="*/ 2147483646 h 213" name="T15"/>
                  <a:gd fmla="*/ 1946702656 w 246" name="T16"/>
                  <a:gd fmla="*/ 2147483646 h 213" name="T17"/>
                  <a:gd fmla="*/ 1946702656 w 246" name="T18"/>
                  <a:gd fmla="*/ 2147483646 h 213" name="T19"/>
                  <a:gd fmla="*/ 1946702656 w 246" name="T20"/>
                  <a:gd fmla="*/ 2147483646 h 213" name="T21"/>
                  <a:gd fmla="*/ 1946702656 w 246" name="T22"/>
                  <a:gd fmla="*/ 2147483646 h 213" name="T23"/>
                  <a:gd fmla="*/ 1946702656 w 246" name="T24"/>
                  <a:gd fmla="*/ 2147483646 h 213" name="T25"/>
                  <a:gd fmla="*/ 1946702656 w 246" name="T26"/>
                  <a:gd fmla="*/ 2147483646 h 213" name="T27"/>
                  <a:gd fmla="*/ 1946702656 w 246" name="T28"/>
                  <a:gd fmla="*/ 2147483646 h 213" name="T29"/>
                  <a:gd fmla="*/ 1946702656 w 246" name="T30"/>
                  <a:gd fmla="*/ 2147483646 h 213" name="T31"/>
                  <a:gd fmla="*/ 1946702656 w 246" name="T32"/>
                  <a:gd fmla="*/ 2147483646 h 213" name="T33"/>
                  <a:gd fmla="*/ 1946702656 w 246" name="T34"/>
                  <a:gd fmla="*/ 2147483646 h 213" name="T35"/>
                  <a:gd fmla="*/ 1946702656 w 246" name="T36"/>
                  <a:gd fmla="*/ 2147483646 h 213" name="T37"/>
                  <a:gd fmla="*/ 1946702656 w 246" name="T38"/>
                  <a:gd fmla="*/ 2147483646 h 213" name="T39"/>
                  <a:gd fmla="*/ 1946702656 w 246" name="T40"/>
                  <a:gd fmla="*/ 2147483646 h 213" name="T41"/>
                  <a:gd fmla="*/ 1946702656 w 246" name="T42"/>
                  <a:gd fmla="*/ 2147483646 h 213" name="T43"/>
                  <a:gd fmla="*/ 1946702656 w 246" name="T44"/>
                  <a:gd fmla="*/ 2147483646 h 213" name="T45"/>
                  <a:gd fmla="*/ 1946702656 w 246" name="T46"/>
                  <a:gd fmla="*/ 2147483646 h 213" name="T47"/>
                  <a:gd fmla="*/ 1946702656 w 246" name="T48"/>
                  <a:gd fmla="*/ 2147483646 h 213" name="T49"/>
                  <a:gd fmla="*/ 1946702656 w 246" name="T50"/>
                  <a:gd fmla="*/ 2147483646 h 213" name="T51"/>
                  <a:gd fmla="*/ 1946702656 w 246" name="T52"/>
                  <a:gd fmla="*/ 2147483646 h 213" name="T53"/>
                  <a:gd fmla="*/ 1946702656 w 246" name="T54"/>
                  <a:gd fmla="*/ 2147483646 h 213" name="T55"/>
                  <a:gd fmla="*/ 1946702656 w 246" name="T56"/>
                  <a:gd fmla="*/ 2147483646 h 213" name="T57"/>
                  <a:gd fmla="*/ 1946702656 w 246" name="T58"/>
                  <a:gd fmla="*/ 2147483646 h 213" name="T59"/>
                  <a:gd fmla="*/ 1946702656 w 246" name="T60"/>
                  <a:gd fmla="*/ 2147483646 h 213" name="T61"/>
                  <a:gd fmla="*/ 0 w 246" name="T62"/>
                  <a:gd fmla="*/ 2147483646 h 213" name="T63"/>
                  <a:gd fmla="*/ 0 w 246" name="T64"/>
                  <a:gd fmla="*/ 2147483646 h 213" name="T65"/>
                  <a:gd fmla="*/ 0 w 246" name="T66"/>
                  <a:gd fmla="*/ 2147483646 h 213" name="T67"/>
                  <a:gd fmla="*/ 1946702656 w 246" name="T68"/>
                  <a:gd fmla="*/ 2147483646 h 213" name="T69"/>
                  <a:gd fmla="*/ 0 w 246" name="T70"/>
                  <a:gd fmla="*/ 2147483646 h 213" name="T71"/>
                  <a:gd fmla="*/ 0 w 246" name="T72"/>
                  <a:gd fmla="*/ 2147483646 h 213" name="T73"/>
                  <a:gd fmla="*/ 0 w 246" name="T74"/>
                  <a:gd fmla="*/ 2147483646 h 213" name="T75"/>
                  <a:gd fmla="*/ 1946702656 w 246" name="T76"/>
                  <a:gd fmla="*/ 2147483646 h 213" name="T77"/>
                  <a:gd fmla="*/ 1946702656 w 246" name="T78"/>
                  <a:gd fmla="*/ 2147483646 h 213" name="T79"/>
                  <a:gd fmla="*/ 1946702656 w 246" name="T80"/>
                  <a:gd fmla="*/ 2147483646 h 213" name="T81"/>
                  <a:gd fmla="*/ 1946702656 w 246" name="T82"/>
                  <a:gd fmla="*/ 2147483646 h 213" name="T83"/>
                  <a:gd fmla="*/ 1946702656 w 246" name="T84"/>
                  <a:gd fmla="*/ 2147483646 h 213" name="T85"/>
                  <a:gd fmla="*/ 1946702656 w 246" name="T86"/>
                  <a:gd fmla="*/ 2147483646 h 213" name="T87"/>
                  <a:gd fmla="*/ 1946702656 w 246" name="T88"/>
                  <a:gd fmla="*/ 2147483646 h 213" name="T89"/>
                  <a:gd fmla="*/ 1946702656 w 246" name="T90"/>
                  <a:gd fmla="*/ 2147483646 h 213" name="T91"/>
                  <a:gd fmla="*/ 1946702656 w 246" name="T92"/>
                  <a:gd fmla="*/ 2147483646 h 213" name="T93"/>
                  <a:gd fmla="*/ 1946702656 w 246" name="T94"/>
                  <a:gd fmla="*/ 2147483646 h 213" name="T95"/>
                  <a:gd fmla="*/ 1946702656 w 246" name="T96"/>
                  <a:gd fmla="*/ 2147483646 h 213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w 246" name="T147"/>
                  <a:gd fmla="*/ 0 h 213" name="T148"/>
                  <a:gd fmla="*/ 246 w 246" name="T149"/>
                  <a:gd fmla="*/ 213 h 213" name="T150"/>
                </a:gdLst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b="T150" l="T147" r="T149" t="T148"/>
                <a:pathLst>
                  <a:path h="213" w="246">
                    <a:moveTo>
                      <a:pt x="155" y="12"/>
                    </a:moveTo>
                    <a:lnTo>
                      <a:pt x="169" y="12"/>
                    </a:lnTo>
                    <a:lnTo>
                      <a:pt x="194" y="0"/>
                    </a:lnTo>
                    <a:lnTo>
                      <a:pt x="207" y="0"/>
                    </a:lnTo>
                    <a:lnTo>
                      <a:pt x="219" y="12"/>
                    </a:lnTo>
                    <a:lnTo>
                      <a:pt x="233" y="12"/>
                    </a:lnTo>
                    <a:lnTo>
                      <a:pt x="233" y="26"/>
                    </a:lnTo>
                    <a:lnTo>
                      <a:pt x="246" y="26"/>
                    </a:lnTo>
                    <a:lnTo>
                      <a:pt x="233" y="37"/>
                    </a:lnTo>
                    <a:lnTo>
                      <a:pt x="233" y="51"/>
                    </a:lnTo>
                    <a:lnTo>
                      <a:pt x="219" y="63"/>
                    </a:lnTo>
                    <a:lnTo>
                      <a:pt x="219" y="75"/>
                    </a:lnTo>
                    <a:lnTo>
                      <a:pt x="207" y="88"/>
                    </a:lnTo>
                    <a:lnTo>
                      <a:pt x="207" y="101"/>
                    </a:lnTo>
                    <a:lnTo>
                      <a:pt x="207" y="113"/>
                    </a:lnTo>
                    <a:lnTo>
                      <a:pt x="194" y="139"/>
                    </a:lnTo>
                    <a:lnTo>
                      <a:pt x="181" y="151"/>
                    </a:lnTo>
                    <a:lnTo>
                      <a:pt x="169" y="163"/>
                    </a:lnTo>
                    <a:lnTo>
                      <a:pt x="155" y="176"/>
                    </a:lnTo>
                    <a:lnTo>
                      <a:pt x="143" y="187"/>
                    </a:lnTo>
                    <a:lnTo>
                      <a:pt x="129" y="201"/>
                    </a:lnTo>
                    <a:lnTo>
                      <a:pt x="117" y="213"/>
                    </a:lnTo>
                    <a:lnTo>
                      <a:pt x="104" y="213"/>
                    </a:lnTo>
                    <a:lnTo>
                      <a:pt x="91" y="213"/>
                    </a:lnTo>
                    <a:lnTo>
                      <a:pt x="91" y="201"/>
                    </a:lnTo>
                    <a:lnTo>
                      <a:pt x="78" y="201"/>
                    </a:lnTo>
                    <a:lnTo>
                      <a:pt x="65" y="187"/>
                    </a:lnTo>
                    <a:lnTo>
                      <a:pt x="52" y="187"/>
                    </a:lnTo>
                    <a:lnTo>
                      <a:pt x="38" y="187"/>
                    </a:lnTo>
                    <a:lnTo>
                      <a:pt x="26" y="187"/>
                    </a:lnTo>
                    <a:lnTo>
                      <a:pt x="13" y="176"/>
                    </a:lnTo>
                    <a:lnTo>
                      <a:pt x="0" y="163"/>
                    </a:lnTo>
                    <a:lnTo>
                      <a:pt x="0" y="151"/>
                    </a:lnTo>
                    <a:lnTo>
                      <a:pt x="0" y="139"/>
                    </a:lnTo>
                    <a:lnTo>
                      <a:pt x="13" y="125"/>
                    </a:lnTo>
                    <a:lnTo>
                      <a:pt x="0" y="113"/>
                    </a:lnTo>
                    <a:lnTo>
                      <a:pt x="0" y="88"/>
                    </a:lnTo>
                    <a:lnTo>
                      <a:pt x="0" y="75"/>
                    </a:lnTo>
                    <a:lnTo>
                      <a:pt x="13" y="63"/>
                    </a:lnTo>
                    <a:lnTo>
                      <a:pt x="26" y="63"/>
                    </a:lnTo>
                    <a:lnTo>
                      <a:pt x="38" y="51"/>
                    </a:lnTo>
                    <a:lnTo>
                      <a:pt x="38" y="37"/>
                    </a:lnTo>
                    <a:lnTo>
                      <a:pt x="52" y="26"/>
                    </a:lnTo>
                    <a:lnTo>
                      <a:pt x="65" y="26"/>
                    </a:lnTo>
                    <a:lnTo>
                      <a:pt x="78" y="26"/>
                    </a:lnTo>
                    <a:lnTo>
                      <a:pt x="104" y="26"/>
                    </a:lnTo>
                    <a:lnTo>
                      <a:pt x="129" y="12"/>
                    </a:lnTo>
                    <a:lnTo>
                      <a:pt x="143" y="12"/>
                    </a:lnTo>
                    <a:lnTo>
                      <a:pt x="155" y="12"/>
                    </a:lnTo>
                    <a:close/>
                  </a:path>
                </a:pathLst>
              </a:custGeom>
              <a:grpFill/>
              <a:ln cap="rnd" w="21">
                <a:solidFill>
                  <a:schemeClr val="bg1">
                    <a:lumMod val="85000"/>
                  </a:schemeClr>
                </a:solidFill>
                <a:round/>
              </a:ln>
              <a:extLst/>
            </p:spPr>
            <p:txBody>
              <a:bodyPr/>
              <a:lstStyle/>
              <a:p>
                <a:endParaRPr altLang="en-US" lang="zh-CN" sz="120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grpSp>
            <p:nvGrpSpPr>
              <p:cNvPr id="30" name="Group 15"/>
              <p:cNvGrpSpPr/>
              <p:nvPr/>
            </p:nvGrpSpPr>
            <p:grpSpPr>
              <a:xfrm>
                <a:off x="4180" y="2388"/>
                <a:ext cx="487" cy="431"/>
                <a:chOff x="3763" y="2279"/>
                <a:chExt cx="536" cy="440"/>
              </a:xfrm>
              <a:grpFill/>
            </p:grpSpPr>
            <p:sp>
              <p:nvSpPr>
                <p:cNvPr id="96" name="Freeform 13"/>
                <p:cNvSpPr/>
                <p:nvPr/>
              </p:nvSpPr>
              <p:spPr bwMode="auto">
                <a:xfrm>
                  <a:off x="3763" y="2279"/>
                  <a:ext cx="536" cy="440"/>
                </a:xfrm>
                <a:custGeom>
                  <a:gdLst>
                    <a:gd fmla="*/ 0 w 3442" name="T0"/>
                    <a:gd fmla="*/ 0 h 2608" name="T1"/>
                    <a:gd fmla="*/ 0 w 3442" name="T2"/>
                    <a:gd fmla="*/ 0 h 2608" name="T3"/>
                    <a:gd fmla="*/ 0 w 3442" name="T4"/>
                    <a:gd fmla="*/ 0 h 2608" name="T5"/>
                    <a:gd fmla="*/ 0 w 3442" name="T6"/>
                    <a:gd fmla="*/ 0 h 2608" name="T7"/>
                    <a:gd fmla="*/ 0 w 3442" name="T8"/>
                    <a:gd fmla="*/ 0 h 2608" name="T9"/>
                    <a:gd fmla="*/ 0 w 3442" name="T10"/>
                    <a:gd fmla="*/ 0 h 2608" name="T11"/>
                    <a:gd fmla="*/ 0 w 3442" name="T12"/>
                    <a:gd fmla="*/ 0 h 2608" name="T13"/>
                    <a:gd fmla="*/ 0 w 3442" name="T14"/>
                    <a:gd fmla="*/ 0 h 2608" name="T15"/>
                    <a:gd fmla="*/ 0 w 3442" name="T16"/>
                    <a:gd fmla="*/ 0 h 2608" name="T17"/>
                    <a:gd fmla="*/ 0 w 3442" name="T18"/>
                    <a:gd fmla="*/ 0 h 2608" name="T19"/>
                    <a:gd fmla="*/ 0 w 3442" name="T20"/>
                    <a:gd fmla="*/ 0 h 2608" name="T21"/>
                    <a:gd fmla="*/ 0 w 3442" name="T22"/>
                    <a:gd fmla="*/ 0 h 2608" name="T23"/>
                    <a:gd fmla="*/ 0 w 3442" name="T24"/>
                    <a:gd fmla="*/ 0 h 2608" name="T25"/>
                    <a:gd fmla="*/ 0 w 3442" name="T26"/>
                    <a:gd fmla="*/ 0 h 2608" name="T27"/>
                    <a:gd fmla="*/ 0 w 3442" name="T28"/>
                    <a:gd fmla="*/ 0 h 2608" name="T29"/>
                    <a:gd fmla="*/ 0 w 3442" name="T30"/>
                    <a:gd fmla="*/ 0 h 2608" name="T31"/>
                    <a:gd fmla="*/ 0 w 3442" name="T32"/>
                    <a:gd fmla="*/ 0 h 2608" name="T33"/>
                    <a:gd fmla="*/ 0 w 3442" name="T34"/>
                    <a:gd fmla="*/ 0 h 2608" name="T35"/>
                    <a:gd fmla="*/ 0 w 3442" name="T36"/>
                    <a:gd fmla="*/ 0 h 2608" name="T37"/>
                    <a:gd fmla="*/ 0 60000 65536" name="T38"/>
                    <a:gd fmla="*/ 0 60000 65536" name="T39"/>
                    <a:gd fmla="*/ 0 60000 65536" name="T40"/>
                    <a:gd fmla="*/ 0 60000 65536" name="T41"/>
                    <a:gd fmla="*/ 0 60000 65536" name="T42"/>
                    <a:gd fmla="*/ 0 60000 65536" name="T43"/>
                    <a:gd fmla="*/ 0 60000 65536" name="T44"/>
                    <a:gd fmla="*/ 0 60000 65536" name="T45"/>
                    <a:gd fmla="*/ 0 60000 65536" name="T46"/>
                    <a:gd fmla="*/ 0 60000 65536" name="T47"/>
                    <a:gd fmla="*/ 0 60000 65536" name="T48"/>
                    <a:gd fmla="*/ 0 60000 65536" name="T49"/>
                    <a:gd fmla="*/ 0 60000 65536" name="T50"/>
                    <a:gd fmla="*/ 0 60000 65536" name="T51"/>
                    <a:gd fmla="*/ 0 60000 65536" name="T52"/>
                    <a:gd fmla="*/ 0 60000 65536" name="T53"/>
                    <a:gd fmla="*/ 0 60000 65536" name="T54"/>
                    <a:gd fmla="*/ 0 60000 65536" name="T55"/>
                    <a:gd fmla="*/ 0 60000 65536" name="T56"/>
                    <a:gd fmla="*/ 0 w 3442" name="T57"/>
                    <a:gd fmla="*/ 0 h 2608" name="T58"/>
                    <a:gd fmla="*/ 3442 w 3442" name="T59"/>
                    <a:gd fmla="*/ 2608 h 2608" name="T60"/>
                  </a:gdLst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b="T60" l="T57" r="T59" t="T58"/>
                  <a:pathLst>
                    <a:path h="2608" w="3442">
                      <a:moveTo>
                        <a:pt x="1842" y="75"/>
                      </a:moveTo>
                      <a:cubicBezTo>
                        <a:pt x="1284" y="100"/>
                        <a:pt x="725" y="58"/>
                        <a:pt x="175" y="141"/>
                      </a:cubicBezTo>
                      <a:cubicBezTo>
                        <a:pt x="0" y="166"/>
                        <a:pt x="42" y="558"/>
                        <a:pt x="175" y="675"/>
                      </a:cubicBezTo>
                      <a:cubicBezTo>
                        <a:pt x="275" y="766"/>
                        <a:pt x="442" y="716"/>
                        <a:pt x="575" y="741"/>
                      </a:cubicBezTo>
                      <a:cubicBezTo>
                        <a:pt x="642" y="783"/>
                        <a:pt x="700" y="850"/>
                        <a:pt x="775" y="875"/>
                      </a:cubicBezTo>
                      <a:cubicBezTo>
                        <a:pt x="884" y="916"/>
                        <a:pt x="1017" y="875"/>
                        <a:pt x="1109" y="941"/>
                      </a:cubicBezTo>
                      <a:cubicBezTo>
                        <a:pt x="1167" y="983"/>
                        <a:pt x="1117" y="1100"/>
                        <a:pt x="1175" y="1141"/>
                      </a:cubicBezTo>
                      <a:cubicBezTo>
                        <a:pt x="1250" y="1200"/>
                        <a:pt x="1350" y="1183"/>
                        <a:pt x="1442" y="1208"/>
                      </a:cubicBezTo>
                      <a:cubicBezTo>
                        <a:pt x="1467" y="1316"/>
                        <a:pt x="1442" y="1450"/>
                        <a:pt x="1509" y="1541"/>
                      </a:cubicBezTo>
                      <a:cubicBezTo>
                        <a:pt x="1609" y="1666"/>
                        <a:pt x="1909" y="1808"/>
                        <a:pt x="1909" y="1808"/>
                      </a:cubicBezTo>
                      <a:cubicBezTo>
                        <a:pt x="1934" y="2008"/>
                        <a:pt x="1817" y="2283"/>
                        <a:pt x="1975" y="2408"/>
                      </a:cubicBezTo>
                      <a:cubicBezTo>
                        <a:pt x="2184" y="2575"/>
                        <a:pt x="2509" y="2433"/>
                        <a:pt x="2775" y="2475"/>
                      </a:cubicBezTo>
                      <a:cubicBezTo>
                        <a:pt x="2917" y="2500"/>
                        <a:pt x="3175" y="2608"/>
                        <a:pt x="3175" y="2608"/>
                      </a:cubicBezTo>
                      <a:cubicBezTo>
                        <a:pt x="3250" y="2391"/>
                        <a:pt x="3367" y="2225"/>
                        <a:pt x="3442" y="2008"/>
                      </a:cubicBezTo>
                      <a:cubicBezTo>
                        <a:pt x="3384" y="1475"/>
                        <a:pt x="3350" y="1166"/>
                        <a:pt x="2909" y="875"/>
                      </a:cubicBezTo>
                      <a:cubicBezTo>
                        <a:pt x="2867" y="808"/>
                        <a:pt x="2834" y="725"/>
                        <a:pt x="2775" y="675"/>
                      </a:cubicBezTo>
                      <a:cubicBezTo>
                        <a:pt x="2659" y="566"/>
                        <a:pt x="2375" y="408"/>
                        <a:pt x="2375" y="408"/>
                      </a:cubicBezTo>
                      <a:cubicBezTo>
                        <a:pt x="2334" y="341"/>
                        <a:pt x="2317" y="241"/>
                        <a:pt x="2242" y="208"/>
                      </a:cubicBezTo>
                      <a:cubicBezTo>
                        <a:pt x="1817" y="0"/>
                        <a:pt x="1842" y="300"/>
                        <a:pt x="1842" y="75"/>
                      </a:cubicBezTo>
                    </a:path>
                  </a:pathLst>
                </a:custGeom>
                <a:grpFill/>
                <a:ln w="0">
                  <a:solidFill>
                    <a:schemeClr val="bg1">
                      <a:lumMod val="85000"/>
                    </a:schemeClr>
                  </a:solidFill>
                  <a:round/>
                </a:ln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  <p:sp>
              <p:nvSpPr>
                <p:cNvPr id="97" name="Freeform 14"/>
                <p:cNvSpPr/>
                <p:nvPr/>
              </p:nvSpPr>
              <p:spPr bwMode="auto">
                <a:xfrm>
                  <a:off x="3763" y="2279"/>
                  <a:ext cx="536" cy="440"/>
                </a:xfrm>
                <a:custGeom>
                  <a:gdLst>
                    <a:gd fmla="*/ 287 w 536" name="T0"/>
                    <a:gd fmla="*/ 13 h 440" name="T1"/>
                    <a:gd fmla="*/ 27 w 536" name="T2"/>
                    <a:gd fmla="*/ 24 h 440" name="T3"/>
                    <a:gd fmla="*/ 27 w 536" name="T4"/>
                    <a:gd fmla="*/ 114 h 440" name="T5"/>
                    <a:gd fmla="*/ 89 w 536" name="T6"/>
                    <a:gd fmla="*/ 125 h 440" name="T7"/>
                    <a:gd fmla="*/ 121 w 536" name="T8"/>
                    <a:gd fmla="*/ 148 h 440" name="T9"/>
                    <a:gd fmla="*/ 173 w 536" name="T10"/>
                    <a:gd fmla="*/ 159 h 440" name="T11"/>
                    <a:gd fmla="*/ 183 w 536" name="T12"/>
                    <a:gd fmla="*/ 193 h 440" name="T13"/>
                    <a:gd fmla="*/ 224 w 536" name="T14"/>
                    <a:gd fmla="*/ 204 h 440" name="T15"/>
                    <a:gd fmla="*/ 235 w 536" name="T16"/>
                    <a:gd fmla="*/ 260 h 440" name="T17"/>
                    <a:gd fmla="*/ 297 w 536" name="T18"/>
                    <a:gd fmla="*/ 305 h 440" name="T19"/>
                    <a:gd fmla="*/ 307 w 536" name="T20"/>
                    <a:gd fmla="*/ 406 h 440" name="T21"/>
                    <a:gd fmla="*/ 432 w 536" name="T22"/>
                    <a:gd fmla="*/ 418 h 440" name="T23"/>
                    <a:gd fmla="*/ 494 w 536" name="T24"/>
                    <a:gd fmla="*/ 440 h 440" name="T25"/>
                    <a:gd fmla="*/ 536 w 536" name="T26"/>
                    <a:gd fmla="*/ 339 h 440" name="T27"/>
                    <a:gd fmla="*/ 453 w 536" name="T28"/>
                    <a:gd fmla="*/ 148 h 440" name="T29"/>
                    <a:gd fmla="*/ 432 w 536" name="T30"/>
                    <a:gd fmla="*/ 114 h 440" name="T31"/>
                    <a:gd fmla="*/ 370 w 536" name="T32"/>
                    <a:gd fmla="*/ 69 h 440" name="T33"/>
                    <a:gd fmla="*/ 349 w 536" name="T34"/>
                    <a:gd fmla="*/ 35 h 440" name="T35"/>
                    <a:gd fmla="*/ 287 w 536" name="T36"/>
                    <a:gd fmla="*/ 13 h 440" name="T37"/>
                    <a:gd fmla="*/ 0 60000 65536" name="T38"/>
                    <a:gd fmla="*/ 0 60000 65536" name="T39"/>
                    <a:gd fmla="*/ 0 60000 65536" name="T40"/>
                    <a:gd fmla="*/ 0 60000 65536" name="T41"/>
                    <a:gd fmla="*/ 0 60000 65536" name="T42"/>
                    <a:gd fmla="*/ 0 60000 65536" name="T43"/>
                    <a:gd fmla="*/ 0 60000 65536" name="T44"/>
                    <a:gd fmla="*/ 0 60000 65536" name="T45"/>
                    <a:gd fmla="*/ 0 60000 65536" name="T46"/>
                    <a:gd fmla="*/ 0 60000 65536" name="T47"/>
                    <a:gd fmla="*/ 0 60000 65536" name="T48"/>
                    <a:gd fmla="*/ 0 60000 65536" name="T49"/>
                    <a:gd fmla="*/ 0 60000 65536" name="T50"/>
                    <a:gd fmla="*/ 0 60000 65536" name="T51"/>
                    <a:gd fmla="*/ 0 60000 65536" name="T52"/>
                    <a:gd fmla="*/ 0 60000 65536" name="T53"/>
                    <a:gd fmla="*/ 0 60000 65536" name="T54"/>
                    <a:gd fmla="*/ 0 60000 65536" name="T55"/>
                    <a:gd fmla="*/ 0 60000 65536" name="T56"/>
                    <a:gd fmla="*/ 0 w 536" name="T57"/>
                    <a:gd fmla="*/ 0 h 440" name="T58"/>
                    <a:gd fmla="*/ 536 w 536" name="T59"/>
                    <a:gd fmla="*/ 440 h 440" name="T60"/>
                  </a:gdLst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b="T60" l="T57" r="T59" t="T58"/>
                  <a:pathLst>
                    <a:path h="440" w="536">
                      <a:moveTo>
                        <a:pt x="287" y="13"/>
                      </a:moveTo>
                      <a:cubicBezTo>
                        <a:pt x="200" y="17"/>
                        <a:pt x="113" y="10"/>
                        <a:pt x="27" y="24"/>
                      </a:cubicBezTo>
                      <a:cubicBezTo>
                        <a:pt x="0" y="28"/>
                        <a:pt x="6" y="94"/>
                        <a:pt x="27" y="114"/>
                      </a:cubicBezTo>
                      <a:cubicBezTo>
                        <a:pt x="43" y="129"/>
                        <a:pt x="69" y="121"/>
                        <a:pt x="89" y="125"/>
                      </a:cubicBezTo>
                      <a:cubicBezTo>
                        <a:pt x="100" y="132"/>
                        <a:pt x="109" y="143"/>
                        <a:pt x="121" y="148"/>
                      </a:cubicBezTo>
                      <a:cubicBezTo>
                        <a:pt x="138" y="155"/>
                        <a:pt x="158" y="148"/>
                        <a:pt x="173" y="159"/>
                      </a:cubicBezTo>
                      <a:cubicBezTo>
                        <a:pt x="182" y="166"/>
                        <a:pt x="174" y="186"/>
                        <a:pt x="183" y="193"/>
                      </a:cubicBezTo>
                      <a:cubicBezTo>
                        <a:pt x="195" y="203"/>
                        <a:pt x="210" y="200"/>
                        <a:pt x="224" y="204"/>
                      </a:cubicBezTo>
                      <a:cubicBezTo>
                        <a:pt x="228" y="222"/>
                        <a:pt x="224" y="245"/>
                        <a:pt x="235" y="260"/>
                      </a:cubicBezTo>
                      <a:cubicBezTo>
                        <a:pt x="250" y="281"/>
                        <a:pt x="297" y="305"/>
                        <a:pt x="297" y="305"/>
                      </a:cubicBezTo>
                      <a:cubicBezTo>
                        <a:pt x="301" y="339"/>
                        <a:pt x="283" y="385"/>
                        <a:pt x="307" y="406"/>
                      </a:cubicBezTo>
                      <a:cubicBezTo>
                        <a:pt x="340" y="435"/>
                        <a:pt x="391" y="411"/>
                        <a:pt x="432" y="418"/>
                      </a:cubicBezTo>
                      <a:cubicBezTo>
                        <a:pt x="454" y="422"/>
                        <a:pt x="494" y="440"/>
                        <a:pt x="494" y="440"/>
                      </a:cubicBezTo>
                      <a:cubicBezTo>
                        <a:pt x="506" y="403"/>
                        <a:pt x="524" y="375"/>
                        <a:pt x="536" y="339"/>
                      </a:cubicBezTo>
                      <a:cubicBezTo>
                        <a:pt x="527" y="249"/>
                        <a:pt x="522" y="197"/>
                        <a:pt x="453" y="148"/>
                      </a:cubicBezTo>
                      <a:cubicBezTo>
                        <a:pt x="446" y="136"/>
                        <a:pt x="441" y="122"/>
                        <a:pt x="432" y="114"/>
                      </a:cubicBezTo>
                      <a:cubicBezTo>
                        <a:pt x="414" y="96"/>
                        <a:pt x="370" y="69"/>
                        <a:pt x="370" y="69"/>
                      </a:cubicBezTo>
                      <a:cubicBezTo>
                        <a:pt x="363" y="58"/>
                        <a:pt x="361" y="41"/>
                        <a:pt x="349" y="35"/>
                      </a:cubicBezTo>
                      <a:cubicBezTo>
                        <a:pt x="283" y="0"/>
                        <a:pt x="287" y="51"/>
                        <a:pt x="287" y="13"/>
                      </a:cubicBezTo>
                    </a:path>
                  </a:pathLst>
                </a:custGeom>
                <a:grpFill/>
                <a:ln cap="rnd" w="8">
                  <a:solidFill>
                    <a:schemeClr val="bg1">
                      <a:lumMod val="85000"/>
                    </a:schemeClr>
                  </a:solidFill>
                  <a:round/>
                </a:ln>
                <a:extLst/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</p:grpSp>
          <p:grpSp>
            <p:nvGrpSpPr>
              <p:cNvPr id="31" name="Group 19"/>
              <p:cNvGrpSpPr/>
              <p:nvPr/>
            </p:nvGrpSpPr>
            <p:grpSpPr>
              <a:xfrm>
                <a:off x="3257" y="3336"/>
                <a:ext cx="739" cy="497"/>
                <a:chOff x="2749" y="3246"/>
                <a:chExt cx="812" cy="507"/>
              </a:xfrm>
              <a:grpFill/>
            </p:grpSpPr>
            <p:sp>
              <p:nvSpPr>
                <p:cNvPr id="94" name="Freeform 17"/>
                <p:cNvSpPr/>
                <p:nvPr/>
              </p:nvSpPr>
              <p:spPr bwMode="auto">
                <a:xfrm>
                  <a:off x="2749" y="3246"/>
                  <a:ext cx="812" cy="507"/>
                </a:xfrm>
                <a:custGeom>
                  <a:gdLst>
                    <a:gd fmla="*/ 185 w 812" name="T0"/>
                    <a:gd fmla="*/ 354 h 507" name="T1"/>
                    <a:gd fmla="*/ 185 w 812" name="T2"/>
                    <a:gd fmla="*/ 354 h 507" name="T3"/>
                    <a:gd fmla="*/ 197 w 812" name="T4"/>
                    <a:gd fmla="*/ 354 h 507" name="T5"/>
                    <a:gd fmla="*/ 197 w 812" name="T6"/>
                    <a:gd fmla="*/ 367 h 507" name="T7"/>
                    <a:gd fmla="*/ 209 w 812" name="T8"/>
                    <a:gd fmla="*/ 378 h 507" name="T9"/>
                    <a:gd fmla="*/ 221 w 812" name="T10"/>
                    <a:gd fmla="*/ 378 h 507" name="T11"/>
                    <a:gd fmla="*/ 233 w 812" name="T12"/>
                    <a:gd fmla="*/ 378 h 507" name="T13"/>
                    <a:gd fmla="*/ 246 w 812" name="T14"/>
                    <a:gd fmla="*/ 378 h 507" name="T15"/>
                    <a:gd fmla="*/ 258 w 812" name="T16"/>
                    <a:gd fmla="*/ 390 h 507" name="T17"/>
                    <a:gd fmla="*/ 271 w 812" name="T18"/>
                    <a:gd fmla="*/ 390 h 507" name="T19"/>
                    <a:gd fmla="*/ 282 w 812" name="T20"/>
                    <a:gd fmla="*/ 390 h 507" name="T21"/>
                    <a:gd fmla="*/ 282 w 812" name="T22"/>
                    <a:gd fmla="*/ 402 h 507" name="T23"/>
                    <a:gd fmla="*/ 295 w 812" name="T24"/>
                    <a:gd fmla="*/ 402 h 507" name="T25"/>
                    <a:gd fmla="*/ 282 w 812" name="T26"/>
                    <a:gd fmla="*/ 413 h 507" name="T27"/>
                    <a:gd fmla="*/ 282 w 812" name="T28"/>
                    <a:gd fmla="*/ 425 h 507" name="T29"/>
                    <a:gd fmla="*/ 282 w 812" name="T30"/>
                    <a:gd fmla="*/ 437 h 507" name="T31"/>
                    <a:gd fmla="*/ 282 w 812" name="T32"/>
                    <a:gd fmla="*/ 449 h 507" name="T33"/>
                    <a:gd fmla="*/ 282 w 812" name="T34"/>
                    <a:gd fmla="*/ 460 h 507" name="T35"/>
                    <a:gd fmla="*/ 295 w 812" name="T36"/>
                    <a:gd fmla="*/ 460 h 507" name="T37"/>
                    <a:gd fmla="*/ 307 w 812" name="T38"/>
                    <a:gd fmla="*/ 472 h 507" name="T39"/>
                    <a:gd fmla="*/ 320 w 812" name="T40"/>
                    <a:gd fmla="*/ 472 h 507" name="T41"/>
                    <a:gd fmla="*/ 320 w 812" name="T42"/>
                    <a:gd fmla="*/ 483 h 507" name="T43"/>
                    <a:gd fmla="*/ 332 w 812" name="T44"/>
                    <a:gd fmla="*/ 483 h 507" name="T45"/>
                    <a:gd fmla="*/ 332 w 812" name="T46"/>
                    <a:gd fmla="*/ 496 h 507" name="T47"/>
                    <a:gd fmla="*/ 344 w 812" name="T48"/>
                    <a:gd fmla="*/ 496 h 507" name="T49"/>
                    <a:gd fmla="*/ 357 w 812" name="T50"/>
                    <a:gd fmla="*/ 507 h 507" name="T51"/>
                    <a:gd fmla="*/ 369 w 812" name="T52"/>
                    <a:gd fmla="*/ 507 h 507" name="T53"/>
                    <a:gd fmla="*/ 382 w 812" name="T54"/>
                    <a:gd fmla="*/ 507 h 507" name="T55"/>
                    <a:gd fmla="*/ 394 w 812" name="T56"/>
                    <a:gd fmla="*/ 507 h 507" name="T57"/>
                    <a:gd fmla="*/ 407 w 812" name="T58"/>
                    <a:gd fmla="*/ 507 h 507" name="T59"/>
                    <a:gd fmla="*/ 418 w 812" name="T60"/>
                    <a:gd fmla="*/ 507 h 507" name="T61"/>
                    <a:gd fmla="*/ 430 w 812" name="T62"/>
                    <a:gd fmla="*/ 507 h 507" name="T63"/>
                    <a:gd fmla="*/ 443 w 812" name="T64"/>
                    <a:gd fmla="*/ 507 h 507" name="T65"/>
                    <a:gd fmla="*/ 455 w 812" name="T66"/>
                    <a:gd fmla="*/ 507 h 507" name="T67"/>
                    <a:gd fmla="*/ 468 w 812" name="T68"/>
                    <a:gd fmla="*/ 496 h 507" name="T69"/>
                    <a:gd fmla="*/ 479 w 812" name="T70"/>
                    <a:gd fmla="*/ 483 h 507" name="T71"/>
                    <a:gd fmla="*/ 492 w 812" name="T72"/>
                    <a:gd fmla="*/ 483 h 507" name="T73"/>
                    <a:gd fmla="*/ 504 w 812" name="T74"/>
                    <a:gd fmla="*/ 483 h 507" name="T75"/>
                    <a:gd fmla="*/ 504 w 812" name="T76"/>
                    <a:gd fmla="*/ 496 h 507" name="T77"/>
                    <a:gd fmla="*/ 517 w 812" name="T78"/>
                    <a:gd fmla="*/ 496 h 507" name="T79"/>
                    <a:gd fmla="*/ 529 w 812" name="T80"/>
                    <a:gd fmla="*/ 496 h 507" name="T81"/>
                    <a:gd fmla="*/ 541 w 812" name="T82"/>
                    <a:gd fmla="*/ 496 h 507" name="T83"/>
                    <a:gd fmla="*/ 554 w 812" name="T84"/>
                    <a:gd fmla="*/ 507 h 507" name="T85"/>
                    <a:gd fmla="*/ 566 w 812" name="T86"/>
                    <a:gd fmla="*/ 507 h 507" name="T87"/>
                    <a:gd fmla="*/ 579 w 812" name="T88"/>
                    <a:gd fmla="*/ 507 h 507" name="T89"/>
                    <a:gd fmla="*/ 591 w 812" name="T90"/>
                    <a:gd fmla="*/ 507 h 507" name="T91"/>
                    <a:gd fmla="*/ 603 w 812" name="T92"/>
                    <a:gd fmla="*/ 507 h 507" name="T93"/>
                    <a:gd fmla="*/ 628 w 812" name="T94"/>
                    <a:gd fmla="*/ 496 h 507" name="T95"/>
                    <a:gd fmla="*/ 714 w 812" name="T96"/>
                    <a:gd fmla="*/ 402 h 507" name="T97"/>
                    <a:gd fmla="*/ 812 w 812" name="T98"/>
                    <a:gd fmla="*/ 306 h 507" name="T99"/>
                    <a:gd fmla="*/ 800 w 812" name="T100"/>
                    <a:gd fmla="*/ 200 h 507" name="T101"/>
                    <a:gd fmla="*/ 800 w 812" name="T102"/>
                    <a:gd fmla="*/ 95 h 507" name="T103"/>
                    <a:gd fmla="*/ 775 w 812" name="T104"/>
                    <a:gd fmla="*/ 47 h 507" name="T105"/>
                    <a:gd fmla="*/ 750 w 812" name="T106"/>
                    <a:gd fmla="*/ 0 h 507" name="T107"/>
                    <a:gd fmla="*/ 615 w 812" name="T108"/>
                    <a:gd fmla="*/ 0 h 507" name="T109"/>
                    <a:gd fmla="*/ 492 w 812" name="T110"/>
                    <a:gd fmla="*/ 0 h 507" name="T111"/>
                    <a:gd fmla="*/ 357 w 812" name="T112"/>
                    <a:gd fmla="*/ 59 h 507" name="T113"/>
                    <a:gd fmla="*/ 233 w 812" name="T114"/>
                    <a:gd fmla="*/ 106 h 507" name="T115"/>
                    <a:gd fmla="*/ 110 w 812" name="T116"/>
                    <a:gd fmla="*/ 154 h 507" name="T117"/>
                    <a:gd fmla="*/ 0 w 812" name="T118"/>
                    <a:gd fmla="*/ 200 h 507" name="T119"/>
                    <a:gd fmla="*/ 86 w 812" name="T120"/>
                    <a:gd fmla="*/ 283 h 507" name="T121"/>
                    <a:gd fmla="*/ 185 w 812" name="T122"/>
                    <a:gd fmla="*/ 354 h 507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60000 65536" name="T156"/>
                    <a:gd fmla="*/ 0 60000 65536" name="T157"/>
                    <a:gd fmla="*/ 0 60000 65536" name="T158"/>
                    <a:gd fmla="*/ 0 60000 65536" name="T159"/>
                    <a:gd fmla="*/ 0 60000 65536" name="T160"/>
                    <a:gd fmla="*/ 0 60000 65536" name="T161"/>
                    <a:gd fmla="*/ 0 60000 65536" name="T162"/>
                    <a:gd fmla="*/ 0 60000 65536" name="T163"/>
                    <a:gd fmla="*/ 0 60000 65536" name="T164"/>
                    <a:gd fmla="*/ 0 60000 65536" name="T165"/>
                    <a:gd fmla="*/ 0 60000 65536" name="T166"/>
                    <a:gd fmla="*/ 0 60000 65536" name="T167"/>
                    <a:gd fmla="*/ 0 60000 65536" name="T168"/>
                    <a:gd fmla="*/ 0 60000 65536" name="T169"/>
                    <a:gd fmla="*/ 0 60000 65536" name="T170"/>
                    <a:gd fmla="*/ 0 60000 65536" name="T171"/>
                    <a:gd fmla="*/ 0 60000 65536" name="T172"/>
                    <a:gd fmla="*/ 0 60000 65536" name="T173"/>
                    <a:gd fmla="*/ 0 60000 65536" name="T174"/>
                    <a:gd fmla="*/ 0 60000 65536" name="T175"/>
                    <a:gd fmla="*/ 0 60000 65536" name="T176"/>
                    <a:gd fmla="*/ 0 60000 65536" name="T177"/>
                    <a:gd fmla="*/ 0 60000 65536" name="T178"/>
                    <a:gd fmla="*/ 0 60000 65536" name="T179"/>
                    <a:gd fmla="*/ 0 60000 65536" name="T180"/>
                    <a:gd fmla="*/ 0 60000 65536" name="T181"/>
                    <a:gd fmla="*/ 0 60000 65536" name="T182"/>
                    <a:gd fmla="*/ 0 60000 65536" name="T183"/>
                    <a:gd fmla="*/ 0 60000 65536" name="T184"/>
                    <a:gd fmla="*/ 0 60000 65536" name="T185"/>
                    <a:gd fmla="*/ 0 w 812" name="T186"/>
                    <a:gd fmla="*/ 0 h 507" name="T187"/>
                    <a:gd fmla="*/ 812 w 812" name="T188"/>
                    <a:gd fmla="*/ 507 h 507" name="T189"/>
                  </a:gdLst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b="T189" l="T186" r="T188" t="T187"/>
                  <a:pathLst>
                    <a:path h="507" w="812">
                      <a:moveTo>
                        <a:pt x="185" y="354"/>
                      </a:moveTo>
                      <a:lnTo>
                        <a:pt x="185" y="354"/>
                      </a:lnTo>
                      <a:lnTo>
                        <a:pt x="197" y="354"/>
                      </a:lnTo>
                      <a:lnTo>
                        <a:pt x="197" y="367"/>
                      </a:lnTo>
                      <a:lnTo>
                        <a:pt x="209" y="378"/>
                      </a:lnTo>
                      <a:lnTo>
                        <a:pt x="221" y="378"/>
                      </a:lnTo>
                      <a:lnTo>
                        <a:pt x="233" y="378"/>
                      </a:lnTo>
                      <a:lnTo>
                        <a:pt x="246" y="378"/>
                      </a:lnTo>
                      <a:lnTo>
                        <a:pt x="258" y="390"/>
                      </a:lnTo>
                      <a:lnTo>
                        <a:pt x="271" y="390"/>
                      </a:lnTo>
                      <a:lnTo>
                        <a:pt x="282" y="390"/>
                      </a:lnTo>
                      <a:lnTo>
                        <a:pt x="282" y="402"/>
                      </a:lnTo>
                      <a:lnTo>
                        <a:pt x="295" y="402"/>
                      </a:lnTo>
                      <a:lnTo>
                        <a:pt x="282" y="413"/>
                      </a:lnTo>
                      <a:lnTo>
                        <a:pt x="282" y="425"/>
                      </a:lnTo>
                      <a:lnTo>
                        <a:pt x="282" y="437"/>
                      </a:lnTo>
                      <a:lnTo>
                        <a:pt x="282" y="449"/>
                      </a:lnTo>
                      <a:lnTo>
                        <a:pt x="282" y="460"/>
                      </a:lnTo>
                      <a:lnTo>
                        <a:pt x="295" y="460"/>
                      </a:lnTo>
                      <a:lnTo>
                        <a:pt x="307" y="472"/>
                      </a:lnTo>
                      <a:lnTo>
                        <a:pt x="320" y="472"/>
                      </a:lnTo>
                      <a:lnTo>
                        <a:pt x="320" y="483"/>
                      </a:lnTo>
                      <a:lnTo>
                        <a:pt x="332" y="483"/>
                      </a:lnTo>
                      <a:lnTo>
                        <a:pt x="332" y="496"/>
                      </a:lnTo>
                      <a:lnTo>
                        <a:pt x="344" y="496"/>
                      </a:lnTo>
                      <a:lnTo>
                        <a:pt x="357" y="507"/>
                      </a:lnTo>
                      <a:lnTo>
                        <a:pt x="369" y="507"/>
                      </a:lnTo>
                      <a:lnTo>
                        <a:pt x="382" y="507"/>
                      </a:lnTo>
                      <a:lnTo>
                        <a:pt x="394" y="507"/>
                      </a:lnTo>
                      <a:lnTo>
                        <a:pt x="407" y="507"/>
                      </a:lnTo>
                      <a:lnTo>
                        <a:pt x="418" y="507"/>
                      </a:lnTo>
                      <a:lnTo>
                        <a:pt x="430" y="507"/>
                      </a:lnTo>
                      <a:lnTo>
                        <a:pt x="443" y="507"/>
                      </a:lnTo>
                      <a:lnTo>
                        <a:pt x="455" y="507"/>
                      </a:lnTo>
                      <a:lnTo>
                        <a:pt x="468" y="496"/>
                      </a:lnTo>
                      <a:lnTo>
                        <a:pt x="479" y="483"/>
                      </a:lnTo>
                      <a:lnTo>
                        <a:pt x="492" y="483"/>
                      </a:lnTo>
                      <a:lnTo>
                        <a:pt x="504" y="483"/>
                      </a:lnTo>
                      <a:lnTo>
                        <a:pt x="504" y="496"/>
                      </a:lnTo>
                      <a:lnTo>
                        <a:pt x="517" y="496"/>
                      </a:lnTo>
                      <a:lnTo>
                        <a:pt x="529" y="496"/>
                      </a:lnTo>
                      <a:lnTo>
                        <a:pt x="541" y="496"/>
                      </a:lnTo>
                      <a:lnTo>
                        <a:pt x="554" y="507"/>
                      </a:lnTo>
                      <a:lnTo>
                        <a:pt x="566" y="507"/>
                      </a:lnTo>
                      <a:lnTo>
                        <a:pt x="579" y="507"/>
                      </a:lnTo>
                      <a:lnTo>
                        <a:pt x="591" y="507"/>
                      </a:lnTo>
                      <a:lnTo>
                        <a:pt x="603" y="507"/>
                      </a:lnTo>
                      <a:lnTo>
                        <a:pt x="628" y="496"/>
                      </a:lnTo>
                      <a:lnTo>
                        <a:pt x="714" y="402"/>
                      </a:lnTo>
                      <a:lnTo>
                        <a:pt x="812" y="306"/>
                      </a:lnTo>
                      <a:lnTo>
                        <a:pt x="800" y="200"/>
                      </a:lnTo>
                      <a:lnTo>
                        <a:pt x="800" y="95"/>
                      </a:lnTo>
                      <a:lnTo>
                        <a:pt x="775" y="47"/>
                      </a:lnTo>
                      <a:lnTo>
                        <a:pt x="750" y="0"/>
                      </a:lnTo>
                      <a:lnTo>
                        <a:pt x="615" y="0"/>
                      </a:lnTo>
                      <a:lnTo>
                        <a:pt x="492" y="0"/>
                      </a:lnTo>
                      <a:lnTo>
                        <a:pt x="357" y="59"/>
                      </a:lnTo>
                      <a:lnTo>
                        <a:pt x="233" y="106"/>
                      </a:lnTo>
                      <a:lnTo>
                        <a:pt x="110" y="154"/>
                      </a:lnTo>
                      <a:lnTo>
                        <a:pt x="0" y="200"/>
                      </a:lnTo>
                      <a:lnTo>
                        <a:pt x="86" y="283"/>
                      </a:lnTo>
                      <a:lnTo>
                        <a:pt x="185" y="35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85000"/>
                    </a:schemeClr>
                  </a:solidFill>
                  <a:round/>
                </a:ln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  <p:sp>
              <p:nvSpPr>
                <p:cNvPr id="95" name="Freeform 18"/>
                <p:cNvSpPr/>
                <p:nvPr/>
              </p:nvSpPr>
              <p:spPr bwMode="auto">
                <a:xfrm>
                  <a:off x="2749" y="3246"/>
                  <a:ext cx="812" cy="507"/>
                </a:xfrm>
                <a:custGeom>
                  <a:gdLst>
                    <a:gd fmla="*/ 185 w 812" name="T0"/>
                    <a:gd fmla="*/ 354 h 507" name="T1"/>
                    <a:gd fmla="*/ 185 w 812" name="T2"/>
                    <a:gd fmla="*/ 354 h 507" name="T3"/>
                    <a:gd fmla="*/ 197 w 812" name="T4"/>
                    <a:gd fmla="*/ 354 h 507" name="T5"/>
                    <a:gd fmla="*/ 197 w 812" name="T6"/>
                    <a:gd fmla="*/ 367 h 507" name="T7"/>
                    <a:gd fmla="*/ 209 w 812" name="T8"/>
                    <a:gd fmla="*/ 378 h 507" name="T9"/>
                    <a:gd fmla="*/ 221 w 812" name="T10"/>
                    <a:gd fmla="*/ 378 h 507" name="T11"/>
                    <a:gd fmla="*/ 233 w 812" name="T12"/>
                    <a:gd fmla="*/ 378 h 507" name="T13"/>
                    <a:gd fmla="*/ 246 w 812" name="T14"/>
                    <a:gd fmla="*/ 378 h 507" name="T15"/>
                    <a:gd fmla="*/ 258 w 812" name="T16"/>
                    <a:gd fmla="*/ 390 h 507" name="T17"/>
                    <a:gd fmla="*/ 271 w 812" name="T18"/>
                    <a:gd fmla="*/ 390 h 507" name="T19"/>
                    <a:gd fmla="*/ 282 w 812" name="T20"/>
                    <a:gd fmla="*/ 390 h 507" name="T21"/>
                    <a:gd fmla="*/ 282 w 812" name="T22"/>
                    <a:gd fmla="*/ 402 h 507" name="T23"/>
                    <a:gd fmla="*/ 295 w 812" name="T24"/>
                    <a:gd fmla="*/ 402 h 507" name="T25"/>
                    <a:gd fmla="*/ 282 w 812" name="T26"/>
                    <a:gd fmla="*/ 413 h 507" name="T27"/>
                    <a:gd fmla="*/ 282 w 812" name="T28"/>
                    <a:gd fmla="*/ 425 h 507" name="T29"/>
                    <a:gd fmla="*/ 282 w 812" name="T30"/>
                    <a:gd fmla="*/ 437 h 507" name="T31"/>
                    <a:gd fmla="*/ 282 w 812" name="T32"/>
                    <a:gd fmla="*/ 449 h 507" name="T33"/>
                    <a:gd fmla="*/ 282 w 812" name="T34"/>
                    <a:gd fmla="*/ 460 h 507" name="T35"/>
                    <a:gd fmla="*/ 295 w 812" name="T36"/>
                    <a:gd fmla="*/ 460 h 507" name="T37"/>
                    <a:gd fmla="*/ 307 w 812" name="T38"/>
                    <a:gd fmla="*/ 472 h 507" name="T39"/>
                    <a:gd fmla="*/ 320 w 812" name="T40"/>
                    <a:gd fmla="*/ 472 h 507" name="T41"/>
                    <a:gd fmla="*/ 320 w 812" name="T42"/>
                    <a:gd fmla="*/ 483 h 507" name="T43"/>
                    <a:gd fmla="*/ 332 w 812" name="T44"/>
                    <a:gd fmla="*/ 483 h 507" name="T45"/>
                    <a:gd fmla="*/ 332 w 812" name="T46"/>
                    <a:gd fmla="*/ 496 h 507" name="T47"/>
                    <a:gd fmla="*/ 344 w 812" name="T48"/>
                    <a:gd fmla="*/ 496 h 507" name="T49"/>
                    <a:gd fmla="*/ 357 w 812" name="T50"/>
                    <a:gd fmla="*/ 507 h 507" name="T51"/>
                    <a:gd fmla="*/ 369 w 812" name="T52"/>
                    <a:gd fmla="*/ 507 h 507" name="T53"/>
                    <a:gd fmla="*/ 382 w 812" name="T54"/>
                    <a:gd fmla="*/ 507 h 507" name="T55"/>
                    <a:gd fmla="*/ 394 w 812" name="T56"/>
                    <a:gd fmla="*/ 507 h 507" name="T57"/>
                    <a:gd fmla="*/ 407 w 812" name="T58"/>
                    <a:gd fmla="*/ 507 h 507" name="T59"/>
                    <a:gd fmla="*/ 418 w 812" name="T60"/>
                    <a:gd fmla="*/ 507 h 507" name="T61"/>
                    <a:gd fmla="*/ 430 w 812" name="T62"/>
                    <a:gd fmla="*/ 507 h 507" name="T63"/>
                    <a:gd fmla="*/ 443 w 812" name="T64"/>
                    <a:gd fmla="*/ 507 h 507" name="T65"/>
                    <a:gd fmla="*/ 455 w 812" name="T66"/>
                    <a:gd fmla="*/ 507 h 507" name="T67"/>
                    <a:gd fmla="*/ 468 w 812" name="T68"/>
                    <a:gd fmla="*/ 496 h 507" name="T69"/>
                    <a:gd fmla="*/ 479 w 812" name="T70"/>
                    <a:gd fmla="*/ 483 h 507" name="T71"/>
                    <a:gd fmla="*/ 492 w 812" name="T72"/>
                    <a:gd fmla="*/ 483 h 507" name="T73"/>
                    <a:gd fmla="*/ 504 w 812" name="T74"/>
                    <a:gd fmla="*/ 483 h 507" name="T75"/>
                    <a:gd fmla="*/ 504 w 812" name="T76"/>
                    <a:gd fmla="*/ 496 h 507" name="T77"/>
                    <a:gd fmla="*/ 517 w 812" name="T78"/>
                    <a:gd fmla="*/ 496 h 507" name="T79"/>
                    <a:gd fmla="*/ 529 w 812" name="T80"/>
                    <a:gd fmla="*/ 496 h 507" name="T81"/>
                    <a:gd fmla="*/ 541 w 812" name="T82"/>
                    <a:gd fmla="*/ 496 h 507" name="T83"/>
                    <a:gd fmla="*/ 554 w 812" name="T84"/>
                    <a:gd fmla="*/ 507 h 507" name="T85"/>
                    <a:gd fmla="*/ 566 w 812" name="T86"/>
                    <a:gd fmla="*/ 507 h 507" name="T87"/>
                    <a:gd fmla="*/ 579 w 812" name="T88"/>
                    <a:gd fmla="*/ 507 h 507" name="T89"/>
                    <a:gd fmla="*/ 591 w 812" name="T90"/>
                    <a:gd fmla="*/ 507 h 507" name="T91"/>
                    <a:gd fmla="*/ 603 w 812" name="T92"/>
                    <a:gd fmla="*/ 507 h 507" name="T93"/>
                    <a:gd fmla="*/ 628 w 812" name="T94"/>
                    <a:gd fmla="*/ 496 h 507" name="T95"/>
                    <a:gd fmla="*/ 714 w 812" name="T96"/>
                    <a:gd fmla="*/ 402 h 507" name="T97"/>
                    <a:gd fmla="*/ 812 w 812" name="T98"/>
                    <a:gd fmla="*/ 306 h 507" name="T99"/>
                    <a:gd fmla="*/ 800 w 812" name="T100"/>
                    <a:gd fmla="*/ 200 h 507" name="T101"/>
                    <a:gd fmla="*/ 800 w 812" name="T102"/>
                    <a:gd fmla="*/ 95 h 507" name="T103"/>
                    <a:gd fmla="*/ 775 w 812" name="T104"/>
                    <a:gd fmla="*/ 47 h 507" name="T105"/>
                    <a:gd fmla="*/ 750 w 812" name="T106"/>
                    <a:gd fmla="*/ 0 h 507" name="T107"/>
                    <a:gd fmla="*/ 615 w 812" name="T108"/>
                    <a:gd fmla="*/ 0 h 507" name="T109"/>
                    <a:gd fmla="*/ 492 w 812" name="T110"/>
                    <a:gd fmla="*/ 0 h 507" name="T111"/>
                    <a:gd fmla="*/ 357 w 812" name="T112"/>
                    <a:gd fmla="*/ 59 h 507" name="T113"/>
                    <a:gd fmla="*/ 233 w 812" name="T114"/>
                    <a:gd fmla="*/ 106 h 507" name="T115"/>
                    <a:gd fmla="*/ 110 w 812" name="T116"/>
                    <a:gd fmla="*/ 154 h 507" name="T117"/>
                    <a:gd fmla="*/ 0 w 812" name="T118"/>
                    <a:gd fmla="*/ 200 h 507" name="T119"/>
                    <a:gd fmla="*/ 86 w 812" name="T120"/>
                    <a:gd fmla="*/ 283 h 507" name="T121"/>
                    <a:gd fmla="*/ 185 w 812" name="T122"/>
                    <a:gd fmla="*/ 354 h 507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60000 65536" name="T156"/>
                    <a:gd fmla="*/ 0 60000 65536" name="T157"/>
                    <a:gd fmla="*/ 0 60000 65536" name="T158"/>
                    <a:gd fmla="*/ 0 60000 65536" name="T159"/>
                    <a:gd fmla="*/ 0 60000 65536" name="T160"/>
                    <a:gd fmla="*/ 0 60000 65536" name="T161"/>
                    <a:gd fmla="*/ 0 60000 65536" name="T162"/>
                    <a:gd fmla="*/ 0 60000 65536" name="T163"/>
                    <a:gd fmla="*/ 0 60000 65536" name="T164"/>
                    <a:gd fmla="*/ 0 60000 65536" name="T165"/>
                    <a:gd fmla="*/ 0 60000 65536" name="T166"/>
                    <a:gd fmla="*/ 0 60000 65536" name="T167"/>
                    <a:gd fmla="*/ 0 60000 65536" name="T168"/>
                    <a:gd fmla="*/ 0 60000 65536" name="T169"/>
                    <a:gd fmla="*/ 0 60000 65536" name="T170"/>
                    <a:gd fmla="*/ 0 60000 65536" name="T171"/>
                    <a:gd fmla="*/ 0 60000 65536" name="T172"/>
                    <a:gd fmla="*/ 0 60000 65536" name="T173"/>
                    <a:gd fmla="*/ 0 60000 65536" name="T174"/>
                    <a:gd fmla="*/ 0 60000 65536" name="T175"/>
                    <a:gd fmla="*/ 0 60000 65536" name="T176"/>
                    <a:gd fmla="*/ 0 60000 65536" name="T177"/>
                    <a:gd fmla="*/ 0 60000 65536" name="T178"/>
                    <a:gd fmla="*/ 0 60000 65536" name="T179"/>
                    <a:gd fmla="*/ 0 60000 65536" name="T180"/>
                    <a:gd fmla="*/ 0 60000 65536" name="T181"/>
                    <a:gd fmla="*/ 0 60000 65536" name="T182"/>
                    <a:gd fmla="*/ 0 60000 65536" name="T183"/>
                    <a:gd fmla="*/ 0 60000 65536" name="T184"/>
                    <a:gd fmla="*/ 0 60000 65536" name="T185"/>
                    <a:gd fmla="*/ 0 w 812" name="T186"/>
                    <a:gd fmla="*/ 0 h 507" name="T187"/>
                    <a:gd fmla="*/ 812 w 812" name="T188"/>
                    <a:gd fmla="*/ 507 h 507" name="T189"/>
                  </a:gdLst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b="T189" l="T186" r="T188" t="T187"/>
                  <a:pathLst>
                    <a:path h="507" w="812">
                      <a:moveTo>
                        <a:pt x="185" y="354"/>
                      </a:moveTo>
                      <a:lnTo>
                        <a:pt x="185" y="354"/>
                      </a:lnTo>
                      <a:lnTo>
                        <a:pt x="197" y="354"/>
                      </a:lnTo>
                      <a:lnTo>
                        <a:pt x="197" y="367"/>
                      </a:lnTo>
                      <a:lnTo>
                        <a:pt x="209" y="378"/>
                      </a:lnTo>
                      <a:lnTo>
                        <a:pt x="221" y="378"/>
                      </a:lnTo>
                      <a:lnTo>
                        <a:pt x="233" y="378"/>
                      </a:lnTo>
                      <a:lnTo>
                        <a:pt x="246" y="378"/>
                      </a:lnTo>
                      <a:lnTo>
                        <a:pt x="258" y="390"/>
                      </a:lnTo>
                      <a:lnTo>
                        <a:pt x="271" y="390"/>
                      </a:lnTo>
                      <a:lnTo>
                        <a:pt x="282" y="390"/>
                      </a:lnTo>
                      <a:lnTo>
                        <a:pt x="282" y="402"/>
                      </a:lnTo>
                      <a:lnTo>
                        <a:pt x="295" y="402"/>
                      </a:lnTo>
                      <a:lnTo>
                        <a:pt x="282" y="413"/>
                      </a:lnTo>
                      <a:lnTo>
                        <a:pt x="282" y="425"/>
                      </a:lnTo>
                      <a:lnTo>
                        <a:pt x="282" y="437"/>
                      </a:lnTo>
                      <a:lnTo>
                        <a:pt x="282" y="449"/>
                      </a:lnTo>
                      <a:lnTo>
                        <a:pt x="282" y="460"/>
                      </a:lnTo>
                      <a:lnTo>
                        <a:pt x="295" y="460"/>
                      </a:lnTo>
                      <a:lnTo>
                        <a:pt x="307" y="472"/>
                      </a:lnTo>
                      <a:lnTo>
                        <a:pt x="320" y="472"/>
                      </a:lnTo>
                      <a:lnTo>
                        <a:pt x="320" y="483"/>
                      </a:lnTo>
                      <a:lnTo>
                        <a:pt x="332" y="483"/>
                      </a:lnTo>
                      <a:lnTo>
                        <a:pt x="332" y="496"/>
                      </a:lnTo>
                      <a:lnTo>
                        <a:pt x="344" y="496"/>
                      </a:lnTo>
                      <a:lnTo>
                        <a:pt x="357" y="507"/>
                      </a:lnTo>
                      <a:lnTo>
                        <a:pt x="369" y="507"/>
                      </a:lnTo>
                      <a:lnTo>
                        <a:pt x="382" y="507"/>
                      </a:lnTo>
                      <a:lnTo>
                        <a:pt x="394" y="507"/>
                      </a:lnTo>
                      <a:lnTo>
                        <a:pt x="407" y="507"/>
                      </a:lnTo>
                      <a:lnTo>
                        <a:pt x="418" y="507"/>
                      </a:lnTo>
                      <a:lnTo>
                        <a:pt x="430" y="507"/>
                      </a:lnTo>
                      <a:lnTo>
                        <a:pt x="443" y="507"/>
                      </a:lnTo>
                      <a:lnTo>
                        <a:pt x="455" y="507"/>
                      </a:lnTo>
                      <a:lnTo>
                        <a:pt x="468" y="496"/>
                      </a:lnTo>
                      <a:lnTo>
                        <a:pt x="479" y="483"/>
                      </a:lnTo>
                      <a:lnTo>
                        <a:pt x="492" y="483"/>
                      </a:lnTo>
                      <a:lnTo>
                        <a:pt x="504" y="483"/>
                      </a:lnTo>
                      <a:lnTo>
                        <a:pt x="504" y="496"/>
                      </a:lnTo>
                      <a:lnTo>
                        <a:pt x="517" y="496"/>
                      </a:lnTo>
                      <a:lnTo>
                        <a:pt x="529" y="496"/>
                      </a:lnTo>
                      <a:lnTo>
                        <a:pt x="541" y="496"/>
                      </a:lnTo>
                      <a:lnTo>
                        <a:pt x="554" y="507"/>
                      </a:lnTo>
                      <a:lnTo>
                        <a:pt x="566" y="507"/>
                      </a:lnTo>
                      <a:lnTo>
                        <a:pt x="579" y="507"/>
                      </a:lnTo>
                      <a:lnTo>
                        <a:pt x="591" y="507"/>
                      </a:lnTo>
                      <a:lnTo>
                        <a:pt x="603" y="507"/>
                      </a:lnTo>
                      <a:lnTo>
                        <a:pt x="628" y="496"/>
                      </a:lnTo>
                      <a:lnTo>
                        <a:pt x="714" y="402"/>
                      </a:lnTo>
                      <a:lnTo>
                        <a:pt x="812" y="306"/>
                      </a:lnTo>
                      <a:lnTo>
                        <a:pt x="800" y="200"/>
                      </a:lnTo>
                      <a:lnTo>
                        <a:pt x="800" y="95"/>
                      </a:lnTo>
                      <a:lnTo>
                        <a:pt x="775" y="47"/>
                      </a:lnTo>
                      <a:lnTo>
                        <a:pt x="750" y="0"/>
                      </a:lnTo>
                      <a:lnTo>
                        <a:pt x="615" y="0"/>
                      </a:lnTo>
                      <a:lnTo>
                        <a:pt x="492" y="0"/>
                      </a:lnTo>
                      <a:lnTo>
                        <a:pt x="357" y="59"/>
                      </a:lnTo>
                      <a:lnTo>
                        <a:pt x="233" y="106"/>
                      </a:lnTo>
                      <a:lnTo>
                        <a:pt x="110" y="154"/>
                      </a:lnTo>
                      <a:lnTo>
                        <a:pt x="0" y="200"/>
                      </a:lnTo>
                      <a:lnTo>
                        <a:pt x="86" y="283"/>
                      </a:lnTo>
                      <a:lnTo>
                        <a:pt x="185" y="354"/>
                      </a:lnTo>
                      <a:close/>
                    </a:path>
                  </a:pathLst>
                </a:custGeom>
                <a:grpFill/>
                <a:ln cap="rnd" w="10">
                  <a:solidFill>
                    <a:schemeClr val="bg1">
                      <a:lumMod val="85000"/>
                    </a:schemeClr>
                  </a:solidFill>
                  <a:round/>
                </a:ln>
                <a:extLst/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</p:grpSp>
          <p:grpSp>
            <p:nvGrpSpPr>
              <p:cNvPr id="32" name="Group 22"/>
              <p:cNvGrpSpPr/>
              <p:nvPr/>
            </p:nvGrpSpPr>
            <p:grpSpPr>
              <a:xfrm>
                <a:off x="2719" y="3057"/>
                <a:ext cx="785" cy="833"/>
                <a:chOff x="2157" y="2962"/>
                <a:chExt cx="863" cy="850"/>
              </a:xfrm>
              <a:grpFill/>
            </p:grpSpPr>
            <p:sp>
              <p:nvSpPr>
                <p:cNvPr id="92" name="Freeform 20"/>
                <p:cNvSpPr/>
                <p:nvPr/>
              </p:nvSpPr>
              <p:spPr bwMode="auto">
                <a:xfrm>
                  <a:off x="2157" y="2962"/>
                  <a:ext cx="863" cy="850"/>
                </a:xfrm>
                <a:custGeom>
                  <a:gdLst>
                    <a:gd fmla="*/ 678 w 863" name="T0"/>
                    <a:gd fmla="*/ 495 h 850" name="T1"/>
                    <a:gd fmla="*/ 690 w 863" name="T2"/>
                    <a:gd fmla="*/ 519 h 850" name="T3"/>
                    <a:gd fmla="*/ 726 w 863" name="T4"/>
                    <a:gd fmla="*/ 531 h 850" name="T5"/>
                    <a:gd fmla="*/ 752 w 863" name="T6"/>
                    <a:gd fmla="*/ 542 h 850" name="T7"/>
                    <a:gd fmla="*/ 789 w 863" name="T8"/>
                    <a:gd fmla="*/ 555 h 850" name="T9"/>
                    <a:gd fmla="*/ 826 w 863" name="T10"/>
                    <a:gd fmla="*/ 555 h 850" name="T11"/>
                    <a:gd fmla="*/ 826 w 863" name="T12"/>
                    <a:gd fmla="*/ 590 h 850" name="T13"/>
                    <a:gd fmla="*/ 789 w 863" name="T14"/>
                    <a:gd fmla="*/ 627 h 850" name="T15"/>
                    <a:gd fmla="*/ 764 w 863" name="T16"/>
                    <a:gd fmla="*/ 627 h 850" name="T17"/>
                    <a:gd fmla="*/ 726 w 863" name="T18"/>
                    <a:gd fmla="*/ 638 h 850" name="T19"/>
                    <a:gd fmla="*/ 702 w 863" name="T20"/>
                    <a:gd fmla="*/ 662 h 850" name="T21"/>
                    <a:gd fmla="*/ 665 w 863" name="T22"/>
                    <a:gd fmla="*/ 686 h 850" name="T23"/>
                    <a:gd fmla="*/ 640 w 863" name="T24"/>
                    <a:gd fmla="*/ 697 h 850" name="T25"/>
                    <a:gd fmla="*/ 604 w 863" name="T26"/>
                    <a:gd fmla="*/ 697 h 850" name="T27"/>
                    <a:gd fmla="*/ 579 w 863" name="T28"/>
                    <a:gd fmla="*/ 697 h 850" name="T29"/>
                    <a:gd fmla="*/ 555 w 863" name="T30"/>
                    <a:gd fmla="*/ 697 h 850" name="T31"/>
                    <a:gd fmla="*/ 530 w 863" name="T32"/>
                    <a:gd fmla="*/ 709 h 850" name="T33"/>
                    <a:gd fmla="*/ 505 w 863" name="T34"/>
                    <a:gd fmla="*/ 697 h 850" name="T35"/>
                    <a:gd fmla="*/ 468 w 863" name="T36"/>
                    <a:gd fmla="*/ 709 h 850" name="T37"/>
                    <a:gd fmla="*/ 420 w 863" name="T38"/>
                    <a:gd fmla="*/ 709 h 850" name="T39"/>
                    <a:gd fmla="*/ 394 w 863" name="T40"/>
                    <a:gd fmla="*/ 744 h 850" name="T41"/>
                    <a:gd fmla="*/ 407 w 863" name="T42"/>
                    <a:gd fmla="*/ 780 h 850" name="T43"/>
                    <a:gd fmla="*/ 407 w 863" name="T44"/>
                    <a:gd fmla="*/ 815 h 850" name="T45"/>
                    <a:gd fmla="*/ 407 w 863" name="T46"/>
                    <a:gd fmla="*/ 850 h 850" name="T47"/>
                    <a:gd fmla="*/ 370 w 863" name="T48"/>
                    <a:gd fmla="*/ 850 h 850" name="T49"/>
                    <a:gd fmla="*/ 346 w 863" name="T50"/>
                    <a:gd fmla="*/ 815 h 850" name="T51"/>
                    <a:gd fmla="*/ 333 w 863" name="T52"/>
                    <a:gd fmla="*/ 791 h 850" name="T53"/>
                    <a:gd fmla="*/ 295 w 863" name="T54"/>
                    <a:gd fmla="*/ 815 h 850" name="T55"/>
                    <a:gd fmla="*/ 246 w 863" name="T56"/>
                    <a:gd fmla="*/ 815 h 850" name="T57"/>
                    <a:gd fmla="*/ 222 w 863" name="T58"/>
                    <a:gd fmla="*/ 780 h 850" name="T59"/>
                    <a:gd fmla="*/ 210 w 863" name="T60"/>
                    <a:gd fmla="*/ 756 h 850" name="T61"/>
                    <a:gd fmla="*/ 173 w 863" name="T62"/>
                    <a:gd fmla="*/ 756 h 850" name="T63"/>
                    <a:gd fmla="*/ 161 w 863" name="T64"/>
                    <a:gd fmla="*/ 732 h 850" name="T65"/>
                    <a:gd fmla="*/ 173 w 863" name="T66"/>
                    <a:gd fmla="*/ 697 h 850" name="T67"/>
                    <a:gd fmla="*/ 185 w 863" name="T68"/>
                    <a:gd fmla="*/ 662 h 850" name="T69"/>
                    <a:gd fmla="*/ 161 w 863" name="T70"/>
                    <a:gd fmla="*/ 650 h 850" name="T71"/>
                    <a:gd fmla="*/ 136 w 863" name="T72"/>
                    <a:gd fmla="*/ 638 h 850" name="T73"/>
                    <a:gd fmla="*/ 124 w 863" name="T74"/>
                    <a:gd fmla="*/ 613 h 850" name="T75"/>
                    <a:gd fmla="*/ 124 w 863" name="T76"/>
                    <a:gd fmla="*/ 577 h 850" name="T77"/>
                    <a:gd fmla="*/ 111 w 863" name="T78"/>
                    <a:gd fmla="*/ 555 h 850" name="T79"/>
                    <a:gd fmla="*/ 61 w 863" name="T80"/>
                    <a:gd fmla="*/ 566 h 850" name="T81"/>
                    <a:gd fmla="*/ 25 w 863" name="T82"/>
                    <a:gd fmla="*/ 566 h 850" name="T83"/>
                    <a:gd fmla="*/ 25 w 863" name="T84"/>
                    <a:gd fmla="*/ 542 h 850" name="T85"/>
                    <a:gd fmla="*/ 12 w 863" name="T86"/>
                    <a:gd fmla="*/ 519 h 850" name="T87"/>
                    <a:gd fmla="*/ 0 w 863" name="T88"/>
                    <a:gd fmla="*/ 495 h 850" name="T89"/>
                    <a:gd fmla="*/ 25 w 863" name="T90"/>
                    <a:gd fmla="*/ 459 h 850" name="T91"/>
                    <a:gd fmla="*/ 37 w 863" name="T92"/>
                    <a:gd fmla="*/ 425 h 850" name="T93"/>
                    <a:gd fmla="*/ 74 w 863" name="T94"/>
                    <a:gd fmla="*/ 389 h 850" name="T95"/>
                    <a:gd fmla="*/ 111 w 863" name="T96"/>
                    <a:gd fmla="*/ 366 h 850" name="T97"/>
                    <a:gd fmla="*/ 124 w 863" name="T98"/>
                    <a:gd fmla="*/ 354 h 850" name="T99"/>
                    <a:gd fmla="*/ 124 w 863" name="T100"/>
                    <a:gd fmla="*/ 319 h 850" name="T101"/>
                    <a:gd fmla="*/ 124 w 863" name="T102"/>
                    <a:gd fmla="*/ 283 h 850" name="T103"/>
                    <a:gd fmla="*/ 124 w 863" name="T104"/>
                    <a:gd fmla="*/ 248 h 850" name="T105"/>
                    <a:gd fmla="*/ 124 w 863" name="T106"/>
                    <a:gd fmla="*/ 213 h 850" name="T107"/>
                    <a:gd fmla="*/ 111 w 863" name="T108"/>
                    <a:gd fmla="*/ 190 h 850" name="T109"/>
                    <a:gd fmla="*/ 74 w 863" name="T110"/>
                    <a:gd fmla="*/ 177 h 850" name="T111"/>
                    <a:gd fmla="*/ 74 w 863" name="T112"/>
                    <a:gd fmla="*/ 142 h 850" name="T113"/>
                    <a:gd fmla="*/ 99 w 863" name="T114"/>
                    <a:gd fmla="*/ 48 h 850" name="T115"/>
                    <a:gd fmla="*/ 493 w 863" name="T116"/>
                    <a:gd fmla="*/ 25 h 850" name="T117"/>
                    <a:gd fmla="*/ 863 w 863" name="T118"/>
                    <a:gd fmla="*/ 283 h 850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60000 65536" name="T156"/>
                    <a:gd fmla="*/ 0 60000 65536" name="T157"/>
                    <a:gd fmla="*/ 0 60000 65536" name="T158"/>
                    <a:gd fmla="*/ 0 60000 65536" name="T159"/>
                    <a:gd fmla="*/ 0 60000 65536" name="T160"/>
                    <a:gd fmla="*/ 0 60000 65536" name="T161"/>
                    <a:gd fmla="*/ 0 60000 65536" name="T162"/>
                    <a:gd fmla="*/ 0 60000 65536" name="T163"/>
                    <a:gd fmla="*/ 0 60000 65536" name="T164"/>
                    <a:gd fmla="*/ 0 60000 65536" name="T165"/>
                    <a:gd fmla="*/ 0 60000 65536" name="T166"/>
                    <a:gd fmla="*/ 0 60000 65536" name="T167"/>
                    <a:gd fmla="*/ 0 60000 65536" name="T168"/>
                    <a:gd fmla="*/ 0 60000 65536" name="T169"/>
                    <a:gd fmla="*/ 0 60000 65536" name="T170"/>
                    <a:gd fmla="*/ 0 60000 65536" name="T171"/>
                    <a:gd fmla="*/ 0 60000 65536" name="T172"/>
                    <a:gd fmla="*/ 0 60000 65536" name="T173"/>
                    <a:gd fmla="*/ 0 60000 65536" name="T174"/>
                    <a:gd fmla="*/ 0 60000 65536" name="T175"/>
                    <a:gd fmla="*/ 0 60000 65536" name="T176"/>
                    <a:gd fmla="*/ 0 60000 65536" name="T177"/>
                    <a:gd fmla="*/ 0 60000 65536" name="T178"/>
                    <a:gd fmla="*/ 0 60000 65536" name="T179"/>
                    <a:gd fmla="*/ 0 w 863" name="T180"/>
                    <a:gd fmla="*/ 0 h 850" name="T181"/>
                    <a:gd fmla="*/ 863 w 863" name="T182"/>
                    <a:gd fmla="*/ 850 h 850" name="T183"/>
                  </a:gdLst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b="T183" l="T180" r="T182" t="T181"/>
                  <a:pathLst>
                    <a:path h="850" w="863">
                      <a:moveTo>
                        <a:pt x="665" y="472"/>
                      </a:moveTo>
                      <a:lnTo>
                        <a:pt x="665" y="483"/>
                      </a:lnTo>
                      <a:lnTo>
                        <a:pt x="678" y="495"/>
                      </a:lnTo>
                      <a:lnTo>
                        <a:pt x="678" y="507"/>
                      </a:lnTo>
                      <a:lnTo>
                        <a:pt x="678" y="519"/>
                      </a:lnTo>
                      <a:lnTo>
                        <a:pt x="690" y="519"/>
                      </a:lnTo>
                      <a:lnTo>
                        <a:pt x="702" y="519"/>
                      </a:lnTo>
                      <a:lnTo>
                        <a:pt x="714" y="519"/>
                      </a:lnTo>
                      <a:lnTo>
                        <a:pt x="726" y="531"/>
                      </a:lnTo>
                      <a:lnTo>
                        <a:pt x="740" y="531"/>
                      </a:lnTo>
                      <a:lnTo>
                        <a:pt x="740" y="542"/>
                      </a:lnTo>
                      <a:lnTo>
                        <a:pt x="752" y="542"/>
                      </a:lnTo>
                      <a:lnTo>
                        <a:pt x="764" y="542"/>
                      </a:lnTo>
                      <a:lnTo>
                        <a:pt x="776" y="555"/>
                      </a:lnTo>
                      <a:lnTo>
                        <a:pt x="789" y="555"/>
                      </a:lnTo>
                      <a:lnTo>
                        <a:pt x="802" y="555"/>
                      </a:lnTo>
                      <a:lnTo>
                        <a:pt x="813" y="555"/>
                      </a:lnTo>
                      <a:lnTo>
                        <a:pt x="826" y="555"/>
                      </a:lnTo>
                      <a:lnTo>
                        <a:pt x="826" y="566"/>
                      </a:lnTo>
                      <a:lnTo>
                        <a:pt x="826" y="577"/>
                      </a:lnTo>
                      <a:lnTo>
                        <a:pt x="826" y="590"/>
                      </a:lnTo>
                      <a:lnTo>
                        <a:pt x="813" y="601"/>
                      </a:lnTo>
                      <a:lnTo>
                        <a:pt x="802" y="613"/>
                      </a:lnTo>
                      <a:lnTo>
                        <a:pt x="789" y="627"/>
                      </a:lnTo>
                      <a:lnTo>
                        <a:pt x="776" y="638"/>
                      </a:lnTo>
                      <a:lnTo>
                        <a:pt x="764" y="638"/>
                      </a:lnTo>
                      <a:lnTo>
                        <a:pt x="764" y="627"/>
                      </a:lnTo>
                      <a:lnTo>
                        <a:pt x="752" y="627"/>
                      </a:lnTo>
                      <a:lnTo>
                        <a:pt x="740" y="627"/>
                      </a:lnTo>
                      <a:lnTo>
                        <a:pt x="726" y="638"/>
                      </a:lnTo>
                      <a:lnTo>
                        <a:pt x="714" y="650"/>
                      </a:lnTo>
                      <a:lnTo>
                        <a:pt x="714" y="662"/>
                      </a:lnTo>
                      <a:lnTo>
                        <a:pt x="702" y="662"/>
                      </a:lnTo>
                      <a:lnTo>
                        <a:pt x="690" y="674"/>
                      </a:lnTo>
                      <a:lnTo>
                        <a:pt x="678" y="686"/>
                      </a:lnTo>
                      <a:lnTo>
                        <a:pt x="665" y="686"/>
                      </a:lnTo>
                      <a:lnTo>
                        <a:pt x="653" y="674"/>
                      </a:lnTo>
                      <a:lnTo>
                        <a:pt x="640" y="686"/>
                      </a:lnTo>
                      <a:lnTo>
                        <a:pt x="640" y="697"/>
                      </a:lnTo>
                      <a:lnTo>
                        <a:pt x="629" y="697"/>
                      </a:lnTo>
                      <a:lnTo>
                        <a:pt x="616" y="697"/>
                      </a:lnTo>
                      <a:lnTo>
                        <a:pt x="604" y="697"/>
                      </a:lnTo>
                      <a:lnTo>
                        <a:pt x="592" y="697"/>
                      </a:lnTo>
                      <a:lnTo>
                        <a:pt x="592" y="686"/>
                      </a:lnTo>
                      <a:lnTo>
                        <a:pt x="579" y="697"/>
                      </a:lnTo>
                      <a:lnTo>
                        <a:pt x="579" y="709"/>
                      </a:lnTo>
                      <a:lnTo>
                        <a:pt x="567" y="709"/>
                      </a:lnTo>
                      <a:lnTo>
                        <a:pt x="555" y="697"/>
                      </a:lnTo>
                      <a:lnTo>
                        <a:pt x="555" y="709"/>
                      </a:lnTo>
                      <a:lnTo>
                        <a:pt x="543" y="709"/>
                      </a:lnTo>
                      <a:lnTo>
                        <a:pt x="530" y="709"/>
                      </a:lnTo>
                      <a:lnTo>
                        <a:pt x="517" y="709"/>
                      </a:lnTo>
                      <a:lnTo>
                        <a:pt x="517" y="697"/>
                      </a:lnTo>
                      <a:lnTo>
                        <a:pt x="505" y="697"/>
                      </a:lnTo>
                      <a:lnTo>
                        <a:pt x="493" y="697"/>
                      </a:lnTo>
                      <a:lnTo>
                        <a:pt x="481" y="697"/>
                      </a:lnTo>
                      <a:lnTo>
                        <a:pt x="468" y="709"/>
                      </a:lnTo>
                      <a:lnTo>
                        <a:pt x="456" y="720"/>
                      </a:lnTo>
                      <a:lnTo>
                        <a:pt x="432" y="720"/>
                      </a:lnTo>
                      <a:lnTo>
                        <a:pt x="420" y="709"/>
                      </a:lnTo>
                      <a:lnTo>
                        <a:pt x="407" y="720"/>
                      </a:lnTo>
                      <a:lnTo>
                        <a:pt x="394" y="732"/>
                      </a:lnTo>
                      <a:lnTo>
                        <a:pt x="394" y="744"/>
                      </a:lnTo>
                      <a:lnTo>
                        <a:pt x="394" y="756"/>
                      </a:lnTo>
                      <a:lnTo>
                        <a:pt x="407" y="767"/>
                      </a:lnTo>
                      <a:lnTo>
                        <a:pt x="407" y="780"/>
                      </a:lnTo>
                      <a:lnTo>
                        <a:pt x="407" y="791"/>
                      </a:lnTo>
                      <a:lnTo>
                        <a:pt x="407" y="803"/>
                      </a:lnTo>
                      <a:lnTo>
                        <a:pt x="407" y="815"/>
                      </a:lnTo>
                      <a:lnTo>
                        <a:pt x="407" y="826"/>
                      </a:lnTo>
                      <a:lnTo>
                        <a:pt x="407" y="839"/>
                      </a:lnTo>
                      <a:lnTo>
                        <a:pt x="407" y="850"/>
                      </a:lnTo>
                      <a:lnTo>
                        <a:pt x="394" y="850"/>
                      </a:lnTo>
                      <a:lnTo>
                        <a:pt x="382" y="850"/>
                      </a:lnTo>
                      <a:lnTo>
                        <a:pt x="370" y="850"/>
                      </a:lnTo>
                      <a:lnTo>
                        <a:pt x="358" y="839"/>
                      </a:lnTo>
                      <a:lnTo>
                        <a:pt x="346" y="826"/>
                      </a:lnTo>
                      <a:lnTo>
                        <a:pt x="346" y="815"/>
                      </a:lnTo>
                      <a:lnTo>
                        <a:pt x="358" y="803"/>
                      </a:lnTo>
                      <a:lnTo>
                        <a:pt x="346" y="803"/>
                      </a:lnTo>
                      <a:lnTo>
                        <a:pt x="333" y="791"/>
                      </a:lnTo>
                      <a:lnTo>
                        <a:pt x="320" y="791"/>
                      </a:lnTo>
                      <a:lnTo>
                        <a:pt x="308" y="803"/>
                      </a:lnTo>
                      <a:lnTo>
                        <a:pt x="295" y="815"/>
                      </a:lnTo>
                      <a:lnTo>
                        <a:pt x="284" y="815"/>
                      </a:lnTo>
                      <a:lnTo>
                        <a:pt x="271" y="815"/>
                      </a:lnTo>
                      <a:lnTo>
                        <a:pt x="246" y="815"/>
                      </a:lnTo>
                      <a:lnTo>
                        <a:pt x="234" y="803"/>
                      </a:lnTo>
                      <a:lnTo>
                        <a:pt x="234" y="791"/>
                      </a:lnTo>
                      <a:lnTo>
                        <a:pt x="222" y="780"/>
                      </a:lnTo>
                      <a:lnTo>
                        <a:pt x="222" y="767"/>
                      </a:lnTo>
                      <a:lnTo>
                        <a:pt x="210" y="767"/>
                      </a:lnTo>
                      <a:lnTo>
                        <a:pt x="210" y="756"/>
                      </a:lnTo>
                      <a:lnTo>
                        <a:pt x="198" y="756"/>
                      </a:lnTo>
                      <a:lnTo>
                        <a:pt x="185" y="756"/>
                      </a:lnTo>
                      <a:lnTo>
                        <a:pt x="173" y="756"/>
                      </a:lnTo>
                      <a:lnTo>
                        <a:pt x="173" y="744"/>
                      </a:lnTo>
                      <a:lnTo>
                        <a:pt x="161" y="744"/>
                      </a:lnTo>
                      <a:lnTo>
                        <a:pt x="161" y="732"/>
                      </a:lnTo>
                      <a:lnTo>
                        <a:pt x="161" y="720"/>
                      </a:lnTo>
                      <a:lnTo>
                        <a:pt x="173" y="709"/>
                      </a:lnTo>
                      <a:lnTo>
                        <a:pt x="173" y="697"/>
                      </a:lnTo>
                      <a:lnTo>
                        <a:pt x="173" y="686"/>
                      </a:lnTo>
                      <a:lnTo>
                        <a:pt x="173" y="674"/>
                      </a:lnTo>
                      <a:lnTo>
                        <a:pt x="185" y="662"/>
                      </a:lnTo>
                      <a:lnTo>
                        <a:pt x="185" y="650"/>
                      </a:lnTo>
                      <a:lnTo>
                        <a:pt x="173" y="650"/>
                      </a:lnTo>
                      <a:lnTo>
                        <a:pt x="161" y="650"/>
                      </a:lnTo>
                      <a:lnTo>
                        <a:pt x="148" y="650"/>
                      </a:lnTo>
                      <a:lnTo>
                        <a:pt x="148" y="638"/>
                      </a:lnTo>
                      <a:lnTo>
                        <a:pt x="136" y="638"/>
                      </a:lnTo>
                      <a:lnTo>
                        <a:pt x="136" y="627"/>
                      </a:lnTo>
                      <a:lnTo>
                        <a:pt x="136" y="613"/>
                      </a:lnTo>
                      <a:lnTo>
                        <a:pt x="124" y="613"/>
                      </a:lnTo>
                      <a:lnTo>
                        <a:pt x="124" y="601"/>
                      </a:lnTo>
                      <a:lnTo>
                        <a:pt x="124" y="590"/>
                      </a:lnTo>
                      <a:lnTo>
                        <a:pt x="124" y="577"/>
                      </a:lnTo>
                      <a:lnTo>
                        <a:pt x="124" y="566"/>
                      </a:lnTo>
                      <a:lnTo>
                        <a:pt x="124" y="555"/>
                      </a:lnTo>
                      <a:lnTo>
                        <a:pt x="111" y="555"/>
                      </a:lnTo>
                      <a:lnTo>
                        <a:pt x="99" y="555"/>
                      </a:lnTo>
                      <a:lnTo>
                        <a:pt x="86" y="555"/>
                      </a:lnTo>
                      <a:lnTo>
                        <a:pt x="61" y="566"/>
                      </a:lnTo>
                      <a:lnTo>
                        <a:pt x="49" y="566"/>
                      </a:lnTo>
                      <a:lnTo>
                        <a:pt x="37" y="566"/>
                      </a:lnTo>
                      <a:lnTo>
                        <a:pt x="25" y="566"/>
                      </a:lnTo>
                      <a:lnTo>
                        <a:pt x="12" y="566"/>
                      </a:lnTo>
                      <a:lnTo>
                        <a:pt x="12" y="555"/>
                      </a:lnTo>
                      <a:lnTo>
                        <a:pt x="25" y="542"/>
                      </a:lnTo>
                      <a:lnTo>
                        <a:pt x="25" y="531"/>
                      </a:lnTo>
                      <a:lnTo>
                        <a:pt x="25" y="519"/>
                      </a:lnTo>
                      <a:lnTo>
                        <a:pt x="12" y="519"/>
                      </a:lnTo>
                      <a:lnTo>
                        <a:pt x="12" y="507"/>
                      </a:lnTo>
                      <a:lnTo>
                        <a:pt x="0" y="507"/>
                      </a:lnTo>
                      <a:lnTo>
                        <a:pt x="0" y="495"/>
                      </a:lnTo>
                      <a:lnTo>
                        <a:pt x="0" y="483"/>
                      </a:lnTo>
                      <a:lnTo>
                        <a:pt x="12" y="472"/>
                      </a:lnTo>
                      <a:lnTo>
                        <a:pt x="25" y="459"/>
                      </a:lnTo>
                      <a:lnTo>
                        <a:pt x="25" y="449"/>
                      </a:lnTo>
                      <a:lnTo>
                        <a:pt x="37" y="437"/>
                      </a:lnTo>
                      <a:lnTo>
                        <a:pt x="37" y="425"/>
                      </a:lnTo>
                      <a:lnTo>
                        <a:pt x="49" y="413"/>
                      </a:lnTo>
                      <a:lnTo>
                        <a:pt x="61" y="401"/>
                      </a:lnTo>
                      <a:lnTo>
                        <a:pt x="74" y="389"/>
                      </a:lnTo>
                      <a:lnTo>
                        <a:pt x="86" y="389"/>
                      </a:lnTo>
                      <a:lnTo>
                        <a:pt x="99" y="378"/>
                      </a:lnTo>
                      <a:lnTo>
                        <a:pt x="111" y="366"/>
                      </a:lnTo>
                      <a:lnTo>
                        <a:pt x="124" y="366"/>
                      </a:lnTo>
                      <a:lnTo>
                        <a:pt x="136" y="366"/>
                      </a:lnTo>
                      <a:lnTo>
                        <a:pt x="124" y="354"/>
                      </a:lnTo>
                      <a:lnTo>
                        <a:pt x="124" y="342"/>
                      </a:lnTo>
                      <a:lnTo>
                        <a:pt x="124" y="330"/>
                      </a:lnTo>
                      <a:lnTo>
                        <a:pt x="124" y="319"/>
                      </a:lnTo>
                      <a:lnTo>
                        <a:pt x="124" y="306"/>
                      </a:lnTo>
                      <a:lnTo>
                        <a:pt x="124" y="295"/>
                      </a:lnTo>
                      <a:lnTo>
                        <a:pt x="124" y="283"/>
                      </a:lnTo>
                      <a:lnTo>
                        <a:pt x="124" y="272"/>
                      </a:lnTo>
                      <a:lnTo>
                        <a:pt x="124" y="260"/>
                      </a:lnTo>
                      <a:lnTo>
                        <a:pt x="124" y="248"/>
                      </a:lnTo>
                      <a:lnTo>
                        <a:pt x="124" y="236"/>
                      </a:lnTo>
                      <a:lnTo>
                        <a:pt x="124" y="224"/>
                      </a:lnTo>
                      <a:lnTo>
                        <a:pt x="124" y="213"/>
                      </a:lnTo>
                      <a:lnTo>
                        <a:pt x="124" y="201"/>
                      </a:lnTo>
                      <a:lnTo>
                        <a:pt x="111" y="201"/>
                      </a:lnTo>
                      <a:lnTo>
                        <a:pt x="111" y="190"/>
                      </a:lnTo>
                      <a:lnTo>
                        <a:pt x="99" y="190"/>
                      </a:lnTo>
                      <a:lnTo>
                        <a:pt x="86" y="190"/>
                      </a:lnTo>
                      <a:lnTo>
                        <a:pt x="74" y="177"/>
                      </a:lnTo>
                      <a:lnTo>
                        <a:pt x="74" y="165"/>
                      </a:lnTo>
                      <a:lnTo>
                        <a:pt x="74" y="153"/>
                      </a:lnTo>
                      <a:lnTo>
                        <a:pt x="74" y="142"/>
                      </a:lnTo>
                      <a:lnTo>
                        <a:pt x="86" y="130"/>
                      </a:lnTo>
                      <a:lnTo>
                        <a:pt x="86" y="94"/>
                      </a:lnTo>
                      <a:lnTo>
                        <a:pt x="99" y="48"/>
                      </a:lnTo>
                      <a:lnTo>
                        <a:pt x="185" y="25"/>
                      </a:lnTo>
                      <a:lnTo>
                        <a:pt x="271" y="0"/>
                      </a:lnTo>
                      <a:lnTo>
                        <a:pt x="493" y="25"/>
                      </a:lnTo>
                      <a:lnTo>
                        <a:pt x="714" y="48"/>
                      </a:lnTo>
                      <a:lnTo>
                        <a:pt x="789" y="165"/>
                      </a:lnTo>
                      <a:lnTo>
                        <a:pt x="863" y="283"/>
                      </a:lnTo>
                      <a:lnTo>
                        <a:pt x="764" y="378"/>
                      </a:lnTo>
                      <a:lnTo>
                        <a:pt x="665" y="472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85000"/>
                    </a:schemeClr>
                  </a:solidFill>
                  <a:round/>
                </a:ln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  <p:sp>
              <p:nvSpPr>
                <p:cNvPr id="93" name="Freeform 21"/>
                <p:cNvSpPr/>
                <p:nvPr/>
              </p:nvSpPr>
              <p:spPr bwMode="auto">
                <a:xfrm>
                  <a:off x="2157" y="2962"/>
                  <a:ext cx="863" cy="850"/>
                </a:xfrm>
                <a:custGeom>
                  <a:gdLst>
                    <a:gd fmla="*/ 678 w 863" name="T0"/>
                    <a:gd fmla="*/ 495 h 850" name="T1"/>
                    <a:gd fmla="*/ 690 w 863" name="T2"/>
                    <a:gd fmla="*/ 519 h 850" name="T3"/>
                    <a:gd fmla="*/ 726 w 863" name="T4"/>
                    <a:gd fmla="*/ 531 h 850" name="T5"/>
                    <a:gd fmla="*/ 752 w 863" name="T6"/>
                    <a:gd fmla="*/ 542 h 850" name="T7"/>
                    <a:gd fmla="*/ 789 w 863" name="T8"/>
                    <a:gd fmla="*/ 555 h 850" name="T9"/>
                    <a:gd fmla="*/ 826 w 863" name="T10"/>
                    <a:gd fmla="*/ 555 h 850" name="T11"/>
                    <a:gd fmla="*/ 826 w 863" name="T12"/>
                    <a:gd fmla="*/ 590 h 850" name="T13"/>
                    <a:gd fmla="*/ 789 w 863" name="T14"/>
                    <a:gd fmla="*/ 627 h 850" name="T15"/>
                    <a:gd fmla="*/ 764 w 863" name="T16"/>
                    <a:gd fmla="*/ 627 h 850" name="T17"/>
                    <a:gd fmla="*/ 726 w 863" name="T18"/>
                    <a:gd fmla="*/ 638 h 850" name="T19"/>
                    <a:gd fmla="*/ 702 w 863" name="T20"/>
                    <a:gd fmla="*/ 662 h 850" name="T21"/>
                    <a:gd fmla="*/ 665 w 863" name="T22"/>
                    <a:gd fmla="*/ 686 h 850" name="T23"/>
                    <a:gd fmla="*/ 640 w 863" name="T24"/>
                    <a:gd fmla="*/ 697 h 850" name="T25"/>
                    <a:gd fmla="*/ 604 w 863" name="T26"/>
                    <a:gd fmla="*/ 697 h 850" name="T27"/>
                    <a:gd fmla="*/ 579 w 863" name="T28"/>
                    <a:gd fmla="*/ 697 h 850" name="T29"/>
                    <a:gd fmla="*/ 555 w 863" name="T30"/>
                    <a:gd fmla="*/ 697 h 850" name="T31"/>
                    <a:gd fmla="*/ 530 w 863" name="T32"/>
                    <a:gd fmla="*/ 709 h 850" name="T33"/>
                    <a:gd fmla="*/ 505 w 863" name="T34"/>
                    <a:gd fmla="*/ 697 h 850" name="T35"/>
                    <a:gd fmla="*/ 468 w 863" name="T36"/>
                    <a:gd fmla="*/ 709 h 850" name="T37"/>
                    <a:gd fmla="*/ 420 w 863" name="T38"/>
                    <a:gd fmla="*/ 709 h 850" name="T39"/>
                    <a:gd fmla="*/ 394 w 863" name="T40"/>
                    <a:gd fmla="*/ 744 h 850" name="T41"/>
                    <a:gd fmla="*/ 407 w 863" name="T42"/>
                    <a:gd fmla="*/ 780 h 850" name="T43"/>
                    <a:gd fmla="*/ 407 w 863" name="T44"/>
                    <a:gd fmla="*/ 815 h 850" name="T45"/>
                    <a:gd fmla="*/ 407 w 863" name="T46"/>
                    <a:gd fmla="*/ 850 h 850" name="T47"/>
                    <a:gd fmla="*/ 370 w 863" name="T48"/>
                    <a:gd fmla="*/ 850 h 850" name="T49"/>
                    <a:gd fmla="*/ 346 w 863" name="T50"/>
                    <a:gd fmla="*/ 815 h 850" name="T51"/>
                    <a:gd fmla="*/ 333 w 863" name="T52"/>
                    <a:gd fmla="*/ 791 h 850" name="T53"/>
                    <a:gd fmla="*/ 295 w 863" name="T54"/>
                    <a:gd fmla="*/ 815 h 850" name="T55"/>
                    <a:gd fmla="*/ 246 w 863" name="T56"/>
                    <a:gd fmla="*/ 815 h 850" name="T57"/>
                    <a:gd fmla="*/ 222 w 863" name="T58"/>
                    <a:gd fmla="*/ 780 h 850" name="T59"/>
                    <a:gd fmla="*/ 210 w 863" name="T60"/>
                    <a:gd fmla="*/ 756 h 850" name="T61"/>
                    <a:gd fmla="*/ 173 w 863" name="T62"/>
                    <a:gd fmla="*/ 756 h 850" name="T63"/>
                    <a:gd fmla="*/ 161 w 863" name="T64"/>
                    <a:gd fmla="*/ 732 h 850" name="T65"/>
                    <a:gd fmla="*/ 173 w 863" name="T66"/>
                    <a:gd fmla="*/ 697 h 850" name="T67"/>
                    <a:gd fmla="*/ 185 w 863" name="T68"/>
                    <a:gd fmla="*/ 662 h 850" name="T69"/>
                    <a:gd fmla="*/ 161 w 863" name="T70"/>
                    <a:gd fmla="*/ 650 h 850" name="T71"/>
                    <a:gd fmla="*/ 136 w 863" name="T72"/>
                    <a:gd fmla="*/ 638 h 850" name="T73"/>
                    <a:gd fmla="*/ 124 w 863" name="T74"/>
                    <a:gd fmla="*/ 613 h 850" name="T75"/>
                    <a:gd fmla="*/ 124 w 863" name="T76"/>
                    <a:gd fmla="*/ 577 h 850" name="T77"/>
                    <a:gd fmla="*/ 111 w 863" name="T78"/>
                    <a:gd fmla="*/ 555 h 850" name="T79"/>
                    <a:gd fmla="*/ 61 w 863" name="T80"/>
                    <a:gd fmla="*/ 566 h 850" name="T81"/>
                    <a:gd fmla="*/ 25 w 863" name="T82"/>
                    <a:gd fmla="*/ 566 h 850" name="T83"/>
                    <a:gd fmla="*/ 25 w 863" name="T84"/>
                    <a:gd fmla="*/ 542 h 850" name="T85"/>
                    <a:gd fmla="*/ 12 w 863" name="T86"/>
                    <a:gd fmla="*/ 519 h 850" name="T87"/>
                    <a:gd fmla="*/ 0 w 863" name="T88"/>
                    <a:gd fmla="*/ 495 h 850" name="T89"/>
                    <a:gd fmla="*/ 25 w 863" name="T90"/>
                    <a:gd fmla="*/ 459 h 850" name="T91"/>
                    <a:gd fmla="*/ 37 w 863" name="T92"/>
                    <a:gd fmla="*/ 425 h 850" name="T93"/>
                    <a:gd fmla="*/ 74 w 863" name="T94"/>
                    <a:gd fmla="*/ 389 h 850" name="T95"/>
                    <a:gd fmla="*/ 111 w 863" name="T96"/>
                    <a:gd fmla="*/ 366 h 850" name="T97"/>
                    <a:gd fmla="*/ 124 w 863" name="T98"/>
                    <a:gd fmla="*/ 354 h 850" name="T99"/>
                    <a:gd fmla="*/ 124 w 863" name="T100"/>
                    <a:gd fmla="*/ 319 h 850" name="T101"/>
                    <a:gd fmla="*/ 124 w 863" name="T102"/>
                    <a:gd fmla="*/ 283 h 850" name="T103"/>
                    <a:gd fmla="*/ 124 w 863" name="T104"/>
                    <a:gd fmla="*/ 248 h 850" name="T105"/>
                    <a:gd fmla="*/ 124 w 863" name="T106"/>
                    <a:gd fmla="*/ 213 h 850" name="T107"/>
                    <a:gd fmla="*/ 111 w 863" name="T108"/>
                    <a:gd fmla="*/ 190 h 850" name="T109"/>
                    <a:gd fmla="*/ 74 w 863" name="T110"/>
                    <a:gd fmla="*/ 177 h 850" name="T111"/>
                    <a:gd fmla="*/ 74 w 863" name="T112"/>
                    <a:gd fmla="*/ 142 h 850" name="T113"/>
                    <a:gd fmla="*/ 99 w 863" name="T114"/>
                    <a:gd fmla="*/ 48 h 850" name="T115"/>
                    <a:gd fmla="*/ 493 w 863" name="T116"/>
                    <a:gd fmla="*/ 25 h 850" name="T117"/>
                    <a:gd fmla="*/ 863 w 863" name="T118"/>
                    <a:gd fmla="*/ 283 h 850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60000 65536" name="T156"/>
                    <a:gd fmla="*/ 0 60000 65536" name="T157"/>
                    <a:gd fmla="*/ 0 60000 65536" name="T158"/>
                    <a:gd fmla="*/ 0 60000 65536" name="T159"/>
                    <a:gd fmla="*/ 0 60000 65536" name="T160"/>
                    <a:gd fmla="*/ 0 60000 65536" name="T161"/>
                    <a:gd fmla="*/ 0 60000 65536" name="T162"/>
                    <a:gd fmla="*/ 0 60000 65536" name="T163"/>
                    <a:gd fmla="*/ 0 60000 65536" name="T164"/>
                    <a:gd fmla="*/ 0 60000 65536" name="T165"/>
                    <a:gd fmla="*/ 0 60000 65536" name="T166"/>
                    <a:gd fmla="*/ 0 60000 65536" name="T167"/>
                    <a:gd fmla="*/ 0 60000 65536" name="T168"/>
                    <a:gd fmla="*/ 0 60000 65536" name="T169"/>
                    <a:gd fmla="*/ 0 60000 65536" name="T170"/>
                    <a:gd fmla="*/ 0 60000 65536" name="T171"/>
                    <a:gd fmla="*/ 0 60000 65536" name="T172"/>
                    <a:gd fmla="*/ 0 60000 65536" name="T173"/>
                    <a:gd fmla="*/ 0 60000 65536" name="T174"/>
                    <a:gd fmla="*/ 0 60000 65536" name="T175"/>
                    <a:gd fmla="*/ 0 60000 65536" name="T176"/>
                    <a:gd fmla="*/ 0 60000 65536" name="T177"/>
                    <a:gd fmla="*/ 0 60000 65536" name="T178"/>
                    <a:gd fmla="*/ 0 60000 65536" name="T179"/>
                    <a:gd fmla="*/ 0 w 863" name="T180"/>
                    <a:gd fmla="*/ 0 h 850" name="T181"/>
                    <a:gd fmla="*/ 863 w 863" name="T182"/>
                    <a:gd fmla="*/ 850 h 850" name="T183"/>
                  </a:gdLst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b="T183" l="T180" r="T182" t="T181"/>
                  <a:pathLst>
                    <a:path h="850" w="863">
                      <a:moveTo>
                        <a:pt x="665" y="472"/>
                      </a:moveTo>
                      <a:lnTo>
                        <a:pt x="665" y="483"/>
                      </a:lnTo>
                      <a:lnTo>
                        <a:pt x="678" y="495"/>
                      </a:lnTo>
                      <a:lnTo>
                        <a:pt x="678" y="507"/>
                      </a:lnTo>
                      <a:lnTo>
                        <a:pt x="678" y="519"/>
                      </a:lnTo>
                      <a:lnTo>
                        <a:pt x="690" y="519"/>
                      </a:lnTo>
                      <a:lnTo>
                        <a:pt x="702" y="519"/>
                      </a:lnTo>
                      <a:lnTo>
                        <a:pt x="714" y="519"/>
                      </a:lnTo>
                      <a:lnTo>
                        <a:pt x="726" y="531"/>
                      </a:lnTo>
                      <a:lnTo>
                        <a:pt x="740" y="531"/>
                      </a:lnTo>
                      <a:lnTo>
                        <a:pt x="740" y="542"/>
                      </a:lnTo>
                      <a:lnTo>
                        <a:pt x="752" y="542"/>
                      </a:lnTo>
                      <a:lnTo>
                        <a:pt x="764" y="542"/>
                      </a:lnTo>
                      <a:lnTo>
                        <a:pt x="776" y="555"/>
                      </a:lnTo>
                      <a:lnTo>
                        <a:pt x="789" y="555"/>
                      </a:lnTo>
                      <a:lnTo>
                        <a:pt x="802" y="555"/>
                      </a:lnTo>
                      <a:lnTo>
                        <a:pt x="813" y="555"/>
                      </a:lnTo>
                      <a:lnTo>
                        <a:pt x="826" y="555"/>
                      </a:lnTo>
                      <a:lnTo>
                        <a:pt x="826" y="566"/>
                      </a:lnTo>
                      <a:lnTo>
                        <a:pt x="826" y="577"/>
                      </a:lnTo>
                      <a:lnTo>
                        <a:pt x="826" y="590"/>
                      </a:lnTo>
                      <a:lnTo>
                        <a:pt x="813" y="601"/>
                      </a:lnTo>
                      <a:lnTo>
                        <a:pt x="802" y="613"/>
                      </a:lnTo>
                      <a:lnTo>
                        <a:pt x="789" y="627"/>
                      </a:lnTo>
                      <a:lnTo>
                        <a:pt x="776" y="638"/>
                      </a:lnTo>
                      <a:lnTo>
                        <a:pt x="764" y="638"/>
                      </a:lnTo>
                      <a:lnTo>
                        <a:pt x="764" y="627"/>
                      </a:lnTo>
                      <a:lnTo>
                        <a:pt x="752" y="627"/>
                      </a:lnTo>
                      <a:lnTo>
                        <a:pt x="740" y="627"/>
                      </a:lnTo>
                      <a:lnTo>
                        <a:pt x="726" y="638"/>
                      </a:lnTo>
                      <a:lnTo>
                        <a:pt x="714" y="650"/>
                      </a:lnTo>
                      <a:lnTo>
                        <a:pt x="714" y="662"/>
                      </a:lnTo>
                      <a:lnTo>
                        <a:pt x="702" y="662"/>
                      </a:lnTo>
                      <a:lnTo>
                        <a:pt x="690" y="674"/>
                      </a:lnTo>
                      <a:lnTo>
                        <a:pt x="678" y="686"/>
                      </a:lnTo>
                      <a:lnTo>
                        <a:pt x="665" y="686"/>
                      </a:lnTo>
                      <a:lnTo>
                        <a:pt x="653" y="674"/>
                      </a:lnTo>
                      <a:lnTo>
                        <a:pt x="640" y="686"/>
                      </a:lnTo>
                      <a:lnTo>
                        <a:pt x="640" y="697"/>
                      </a:lnTo>
                      <a:lnTo>
                        <a:pt x="629" y="697"/>
                      </a:lnTo>
                      <a:lnTo>
                        <a:pt x="616" y="697"/>
                      </a:lnTo>
                      <a:lnTo>
                        <a:pt x="604" y="697"/>
                      </a:lnTo>
                      <a:lnTo>
                        <a:pt x="592" y="697"/>
                      </a:lnTo>
                      <a:lnTo>
                        <a:pt x="592" y="686"/>
                      </a:lnTo>
                      <a:lnTo>
                        <a:pt x="579" y="697"/>
                      </a:lnTo>
                      <a:lnTo>
                        <a:pt x="579" y="709"/>
                      </a:lnTo>
                      <a:lnTo>
                        <a:pt x="567" y="709"/>
                      </a:lnTo>
                      <a:lnTo>
                        <a:pt x="555" y="697"/>
                      </a:lnTo>
                      <a:lnTo>
                        <a:pt x="555" y="709"/>
                      </a:lnTo>
                      <a:lnTo>
                        <a:pt x="543" y="709"/>
                      </a:lnTo>
                      <a:lnTo>
                        <a:pt x="530" y="709"/>
                      </a:lnTo>
                      <a:lnTo>
                        <a:pt x="517" y="709"/>
                      </a:lnTo>
                      <a:lnTo>
                        <a:pt x="517" y="697"/>
                      </a:lnTo>
                      <a:lnTo>
                        <a:pt x="505" y="697"/>
                      </a:lnTo>
                      <a:lnTo>
                        <a:pt x="493" y="697"/>
                      </a:lnTo>
                      <a:lnTo>
                        <a:pt x="481" y="697"/>
                      </a:lnTo>
                      <a:lnTo>
                        <a:pt x="468" y="709"/>
                      </a:lnTo>
                      <a:lnTo>
                        <a:pt x="456" y="720"/>
                      </a:lnTo>
                      <a:lnTo>
                        <a:pt x="432" y="720"/>
                      </a:lnTo>
                      <a:lnTo>
                        <a:pt x="420" y="709"/>
                      </a:lnTo>
                      <a:lnTo>
                        <a:pt x="407" y="720"/>
                      </a:lnTo>
                      <a:lnTo>
                        <a:pt x="394" y="732"/>
                      </a:lnTo>
                      <a:lnTo>
                        <a:pt x="394" y="744"/>
                      </a:lnTo>
                      <a:lnTo>
                        <a:pt x="394" y="756"/>
                      </a:lnTo>
                      <a:lnTo>
                        <a:pt x="407" y="767"/>
                      </a:lnTo>
                      <a:lnTo>
                        <a:pt x="407" y="780"/>
                      </a:lnTo>
                      <a:lnTo>
                        <a:pt x="407" y="791"/>
                      </a:lnTo>
                      <a:lnTo>
                        <a:pt x="407" y="803"/>
                      </a:lnTo>
                      <a:lnTo>
                        <a:pt x="407" y="815"/>
                      </a:lnTo>
                      <a:lnTo>
                        <a:pt x="407" y="826"/>
                      </a:lnTo>
                      <a:lnTo>
                        <a:pt x="407" y="839"/>
                      </a:lnTo>
                      <a:lnTo>
                        <a:pt x="407" y="850"/>
                      </a:lnTo>
                      <a:lnTo>
                        <a:pt x="394" y="850"/>
                      </a:lnTo>
                      <a:lnTo>
                        <a:pt x="382" y="850"/>
                      </a:lnTo>
                      <a:lnTo>
                        <a:pt x="370" y="850"/>
                      </a:lnTo>
                      <a:lnTo>
                        <a:pt x="358" y="839"/>
                      </a:lnTo>
                      <a:lnTo>
                        <a:pt x="346" y="826"/>
                      </a:lnTo>
                      <a:lnTo>
                        <a:pt x="346" y="815"/>
                      </a:lnTo>
                      <a:lnTo>
                        <a:pt x="358" y="803"/>
                      </a:lnTo>
                      <a:lnTo>
                        <a:pt x="346" y="803"/>
                      </a:lnTo>
                      <a:lnTo>
                        <a:pt x="333" y="791"/>
                      </a:lnTo>
                      <a:lnTo>
                        <a:pt x="320" y="791"/>
                      </a:lnTo>
                      <a:lnTo>
                        <a:pt x="308" y="803"/>
                      </a:lnTo>
                      <a:lnTo>
                        <a:pt x="295" y="815"/>
                      </a:lnTo>
                      <a:lnTo>
                        <a:pt x="284" y="815"/>
                      </a:lnTo>
                      <a:lnTo>
                        <a:pt x="271" y="815"/>
                      </a:lnTo>
                      <a:lnTo>
                        <a:pt x="246" y="815"/>
                      </a:lnTo>
                      <a:lnTo>
                        <a:pt x="234" y="803"/>
                      </a:lnTo>
                      <a:lnTo>
                        <a:pt x="234" y="791"/>
                      </a:lnTo>
                      <a:lnTo>
                        <a:pt x="222" y="780"/>
                      </a:lnTo>
                      <a:lnTo>
                        <a:pt x="222" y="767"/>
                      </a:lnTo>
                      <a:lnTo>
                        <a:pt x="210" y="767"/>
                      </a:lnTo>
                      <a:lnTo>
                        <a:pt x="210" y="756"/>
                      </a:lnTo>
                      <a:lnTo>
                        <a:pt x="198" y="756"/>
                      </a:lnTo>
                      <a:lnTo>
                        <a:pt x="185" y="756"/>
                      </a:lnTo>
                      <a:lnTo>
                        <a:pt x="173" y="756"/>
                      </a:lnTo>
                      <a:lnTo>
                        <a:pt x="173" y="744"/>
                      </a:lnTo>
                      <a:lnTo>
                        <a:pt x="161" y="744"/>
                      </a:lnTo>
                      <a:lnTo>
                        <a:pt x="161" y="732"/>
                      </a:lnTo>
                      <a:lnTo>
                        <a:pt x="161" y="720"/>
                      </a:lnTo>
                      <a:lnTo>
                        <a:pt x="173" y="709"/>
                      </a:lnTo>
                      <a:lnTo>
                        <a:pt x="173" y="697"/>
                      </a:lnTo>
                      <a:lnTo>
                        <a:pt x="173" y="686"/>
                      </a:lnTo>
                      <a:lnTo>
                        <a:pt x="173" y="674"/>
                      </a:lnTo>
                      <a:lnTo>
                        <a:pt x="185" y="662"/>
                      </a:lnTo>
                      <a:lnTo>
                        <a:pt x="185" y="650"/>
                      </a:lnTo>
                      <a:lnTo>
                        <a:pt x="173" y="650"/>
                      </a:lnTo>
                      <a:lnTo>
                        <a:pt x="161" y="650"/>
                      </a:lnTo>
                      <a:lnTo>
                        <a:pt x="148" y="650"/>
                      </a:lnTo>
                      <a:lnTo>
                        <a:pt x="148" y="638"/>
                      </a:lnTo>
                      <a:lnTo>
                        <a:pt x="136" y="638"/>
                      </a:lnTo>
                      <a:lnTo>
                        <a:pt x="136" y="627"/>
                      </a:lnTo>
                      <a:lnTo>
                        <a:pt x="136" y="613"/>
                      </a:lnTo>
                      <a:lnTo>
                        <a:pt x="124" y="613"/>
                      </a:lnTo>
                      <a:lnTo>
                        <a:pt x="124" y="601"/>
                      </a:lnTo>
                      <a:lnTo>
                        <a:pt x="124" y="590"/>
                      </a:lnTo>
                      <a:lnTo>
                        <a:pt x="124" y="577"/>
                      </a:lnTo>
                      <a:lnTo>
                        <a:pt x="124" y="566"/>
                      </a:lnTo>
                      <a:lnTo>
                        <a:pt x="124" y="555"/>
                      </a:lnTo>
                      <a:lnTo>
                        <a:pt x="111" y="555"/>
                      </a:lnTo>
                      <a:lnTo>
                        <a:pt x="99" y="555"/>
                      </a:lnTo>
                      <a:lnTo>
                        <a:pt x="86" y="555"/>
                      </a:lnTo>
                      <a:lnTo>
                        <a:pt x="61" y="566"/>
                      </a:lnTo>
                      <a:lnTo>
                        <a:pt x="49" y="566"/>
                      </a:lnTo>
                      <a:lnTo>
                        <a:pt x="37" y="566"/>
                      </a:lnTo>
                      <a:lnTo>
                        <a:pt x="25" y="566"/>
                      </a:lnTo>
                      <a:lnTo>
                        <a:pt x="12" y="566"/>
                      </a:lnTo>
                      <a:lnTo>
                        <a:pt x="12" y="555"/>
                      </a:lnTo>
                      <a:lnTo>
                        <a:pt x="25" y="542"/>
                      </a:lnTo>
                      <a:lnTo>
                        <a:pt x="25" y="531"/>
                      </a:lnTo>
                      <a:lnTo>
                        <a:pt x="25" y="519"/>
                      </a:lnTo>
                      <a:lnTo>
                        <a:pt x="12" y="519"/>
                      </a:lnTo>
                      <a:lnTo>
                        <a:pt x="12" y="507"/>
                      </a:lnTo>
                      <a:lnTo>
                        <a:pt x="0" y="507"/>
                      </a:lnTo>
                      <a:lnTo>
                        <a:pt x="0" y="495"/>
                      </a:lnTo>
                      <a:lnTo>
                        <a:pt x="0" y="483"/>
                      </a:lnTo>
                      <a:lnTo>
                        <a:pt x="12" y="472"/>
                      </a:lnTo>
                      <a:lnTo>
                        <a:pt x="25" y="459"/>
                      </a:lnTo>
                      <a:lnTo>
                        <a:pt x="25" y="449"/>
                      </a:lnTo>
                      <a:lnTo>
                        <a:pt x="37" y="437"/>
                      </a:lnTo>
                      <a:lnTo>
                        <a:pt x="37" y="425"/>
                      </a:lnTo>
                      <a:lnTo>
                        <a:pt x="49" y="413"/>
                      </a:lnTo>
                      <a:lnTo>
                        <a:pt x="61" y="401"/>
                      </a:lnTo>
                      <a:lnTo>
                        <a:pt x="74" y="389"/>
                      </a:lnTo>
                      <a:lnTo>
                        <a:pt x="86" y="389"/>
                      </a:lnTo>
                      <a:lnTo>
                        <a:pt x="99" y="378"/>
                      </a:lnTo>
                      <a:lnTo>
                        <a:pt x="111" y="366"/>
                      </a:lnTo>
                      <a:lnTo>
                        <a:pt x="124" y="366"/>
                      </a:lnTo>
                      <a:lnTo>
                        <a:pt x="136" y="366"/>
                      </a:lnTo>
                      <a:lnTo>
                        <a:pt x="124" y="354"/>
                      </a:lnTo>
                      <a:lnTo>
                        <a:pt x="124" y="342"/>
                      </a:lnTo>
                      <a:lnTo>
                        <a:pt x="124" y="330"/>
                      </a:lnTo>
                      <a:lnTo>
                        <a:pt x="124" y="319"/>
                      </a:lnTo>
                      <a:lnTo>
                        <a:pt x="124" y="306"/>
                      </a:lnTo>
                      <a:lnTo>
                        <a:pt x="124" y="295"/>
                      </a:lnTo>
                      <a:lnTo>
                        <a:pt x="124" y="283"/>
                      </a:lnTo>
                      <a:lnTo>
                        <a:pt x="124" y="272"/>
                      </a:lnTo>
                      <a:lnTo>
                        <a:pt x="124" y="260"/>
                      </a:lnTo>
                      <a:lnTo>
                        <a:pt x="124" y="248"/>
                      </a:lnTo>
                      <a:lnTo>
                        <a:pt x="124" y="236"/>
                      </a:lnTo>
                      <a:lnTo>
                        <a:pt x="124" y="224"/>
                      </a:lnTo>
                      <a:lnTo>
                        <a:pt x="124" y="213"/>
                      </a:lnTo>
                      <a:lnTo>
                        <a:pt x="124" y="201"/>
                      </a:lnTo>
                      <a:lnTo>
                        <a:pt x="111" y="201"/>
                      </a:lnTo>
                      <a:lnTo>
                        <a:pt x="111" y="190"/>
                      </a:lnTo>
                      <a:lnTo>
                        <a:pt x="99" y="190"/>
                      </a:lnTo>
                      <a:lnTo>
                        <a:pt x="86" y="190"/>
                      </a:lnTo>
                      <a:lnTo>
                        <a:pt x="74" y="177"/>
                      </a:lnTo>
                      <a:lnTo>
                        <a:pt x="74" y="165"/>
                      </a:lnTo>
                      <a:lnTo>
                        <a:pt x="74" y="153"/>
                      </a:lnTo>
                      <a:lnTo>
                        <a:pt x="74" y="142"/>
                      </a:lnTo>
                      <a:lnTo>
                        <a:pt x="86" y="130"/>
                      </a:lnTo>
                      <a:lnTo>
                        <a:pt x="86" y="94"/>
                      </a:lnTo>
                      <a:lnTo>
                        <a:pt x="99" y="48"/>
                      </a:lnTo>
                      <a:lnTo>
                        <a:pt x="185" y="25"/>
                      </a:lnTo>
                      <a:lnTo>
                        <a:pt x="271" y="0"/>
                      </a:lnTo>
                      <a:lnTo>
                        <a:pt x="493" y="25"/>
                      </a:lnTo>
                      <a:lnTo>
                        <a:pt x="714" y="48"/>
                      </a:lnTo>
                      <a:lnTo>
                        <a:pt x="789" y="165"/>
                      </a:lnTo>
                      <a:lnTo>
                        <a:pt x="863" y="283"/>
                      </a:lnTo>
                      <a:lnTo>
                        <a:pt x="764" y="378"/>
                      </a:lnTo>
                      <a:lnTo>
                        <a:pt x="665" y="472"/>
                      </a:lnTo>
                      <a:close/>
                    </a:path>
                  </a:pathLst>
                </a:custGeom>
                <a:grpFill/>
                <a:ln cap="rnd" w="10">
                  <a:solidFill>
                    <a:schemeClr val="bg1">
                      <a:lumMod val="85000"/>
                    </a:schemeClr>
                  </a:solidFill>
                  <a:round/>
                </a:ln>
                <a:extLst/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</p:grpSp>
          <p:grpSp>
            <p:nvGrpSpPr>
              <p:cNvPr id="35" name="Group 25"/>
              <p:cNvGrpSpPr/>
              <p:nvPr/>
            </p:nvGrpSpPr>
            <p:grpSpPr>
              <a:xfrm>
                <a:off x="3245" y="3025"/>
                <a:ext cx="528" cy="508"/>
                <a:chOff x="2736" y="2929"/>
                <a:chExt cx="580" cy="518"/>
              </a:xfrm>
              <a:grpFill/>
            </p:grpSpPr>
            <p:sp>
              <p:nvSpPr>
                <p:cNvPr id="90" name="Freeform 23"/>
                <p:cNvSpPr/>
                <p:nvPr/>
              </p:nvSpPr>
              <p:spPr bwMode="auto">
                <a:xfrm>
                  <a:off x="2736" y="2929"/>
                  <a:ext cx="580" cy="518"/>
                </a:xfrm>
                <a:custGeom>
                  <a:gdLst>
                    <a:gd fmla="*/ 542 w 580" name="T0"/>
                    <a:gd fmla="*/ 376 h 518" name="T1"/>
                    <a:gd fmla="*/ 530 w 580" name="T2"/>
                    <a:gd fmla="*/ 389 h 518" name="T3"/>
                    <a:gd fmla="*/ 517 w 580" name="T4"/>
                    <a:gd fmla="*/ 412 h 518" name="T5"/>
                    <a:gd fmla="*/ 481 w 580" name="T6"/>
                    <a:gd fmla="*/ 424 h 518" name="T7"/>
                    <a:gd fmla="*/ 468 w 580" name="T8"/>
                    <a:gd fmla="*/ 435 h 518" name="T9"/>
                    <a:gd fmla="*/ 444 w 580" name="T10"/>
                    <a:gd fmla="*/ 435 h 518" name="T11"/>
                    <a:gd fmla="*/ 432 w 580" name="T12"/>
                    <a:gd fmla="*/ 459 h 518" name="T13"/>
                    <a:gd fmla="*/ 382 w 580" name="T14"/>
                    <a:gd fmla="*/ 447 h 518" name="T15"/>
                    <a:gd fmla="*/ 357 w 580" name="T16"/>
                    <a:gd fmla="*/ 447 h 518" name="T17"/>
                    <a:gd fmla="*/ 345 w 580" name="T18"/>
                    <a:gd fmla="*/ 435 h 518" name="T19"/>
                    <a:gd fmla="*/ 333 w 580" name="T20"/>
                    <a:gd fmla="*/ 435 h 518" name="T21"/>
                    <a:gd fmla="*/ 308 w 580" name="T22"/>
                    <a:gd fmla="*/ 447 h 518" name="T23"/>
                    <a:gd fmla="*/ 283 w 580" name="T24"/>
                    <a:gd fmla="*/ 471 h 518" name="T25"/>
                    <a:gd fmla="*/ 259 w 580" name="T26"/>
                    <a:gd fmla="*/ 483 h 518" name="T27"/>
                    <a:gd fmla="*/ 247 w 580" name="T28"/>
                    <a:gd fmla="*/ 506 h 518" name="T29"/>
                    <a:gd fmla="*/ 234 w 580" name="T30"/>
                    <a:gd fmla="*/ 518 h 518" name="T31"/>
                    <a:gd fmla="*/ 209 w 580" name="T32"/>
                    <a:gd fmla="*/ 518 h 518" name="T33"/>
                    <a:gd fmla="*/ 198 w 580" name="T34"/>
                    <a:gd fmla="*/ 506 h 518" name="T35"/>
                    <a:gd fmla="*/ 185 w 580" name="T36"/>
                    <a:gd fmla="*/ 494 h 518" name="T37"/>
                    <a:gd fmla="*/ 161 w 580" name="T38"/>
                    <a:gd fmla="*/ 494 h 518" name="T39"/>
                    <a:gd fmla="*/ 135 w 580" name="T40"/>
                    <a:gd fmla="*/ 506 h 518" name="T41"/>
                    <a:gd fmla="*/ 98 w 580" name="T42"/>
                    <a:gd fmla="*/ 518 h 518" name="T43"/>
                    <a:gd fmla="*/ 86 w 580" name="T44"/>
                    <a:gd fmla="*/ 494 h 518" name="T45"/>
                    <a:gd fmla="*/ 98 w 580" name="T46"/>
                    <a:gd fmla="*/ 471 h 518" name="T47"/>
                    <a:gd fmla="*/ 98 w 580" name="T48"/>
                    <a:gd fmla="*/ 447 h 518" name="T49"/>
                    <a:gd fmla="*/ 74 w 580" name="T50"/>
                    <a:gd fmla="*/ 435 h 518" name="T51"/>
                    <a:gd fmla="*/ 74 w 580" name="T52"/>
                    <a:gd fmla="*/ 412 h 518" name="T53"/>
                    <a:gd fmla="*/ 74 w 580" name="T54"/>
                    <a:gd fmla="*/ 389 h 518" name="T55"/>
                    <a:gd fmla="*/ 86 w 580" name="T56"/>
                    <a:gd fmla="*/ 364 h 518" name="T57"/>
                    <a:gd fmla="*/ 86 w 580" name="T58"/>
                    <a:gd fmla="*/ 329 h 518" name="T59"/>
                    <a:gd fmla="*/ 74 w 580" name="T60"/>
                    <a:gd fmla="*/ 318 h 518" name="T61"/>
                    <a:gd fmla="*/ 49 w 580" name="T62"/>
                    <a:gd fmla="*/ 329 h 518" name="T63"/>
                    <a:gd fmla="*/ 25 w 580" name="T64"/>
                    <a:gd fmla="*/ 329 h 518" name="T65"/>
                    <a:gd fmla="*/ 12 w 580" name="T66"/>
                    <a:gd fmla="*/ 318 h 518" name="T67"/>
                    <a:gd fmla="*/ 12 w 580" name="T68"/>
                    <a:gd fmla="*/ 294 h 518" name="T69"/>
                    <a:gd fmla="*/ 0 w 580" name="T70"/>
                    <a:gd fmla="*/ 282 h 518" name="T71"/>
                    <a:gd fmla="*/ 12 w 580" name="T72"/>
                    <a:gd fmla="*/ 259 h 518" name="T73"/>
                    <a:gd fmla="*/ 36 w 580" name="T74"/>
                    <a:gd fmla="*/ 247 h 518" name="T75"/>
                    <a:gd fmla="*/ 61 w 580" name="T76"/>
                    <a:gd fmla="*/ 247 h 518" name="T77"/>
                    <a:gd fmla="*/ 86 w 580" name="T78"/>
                    <a:gd fmla="*/ 247 h 518" name="T79"/>
                    <a:gd fmla="*/ 110 w 580" name="T80"/>
                    <a:gd fmla="*/ 259 h 518" name="T81"/>
                    <a:gd fmla="*/ 135 w 580" name="T82"/>
                    <a:gd fmla="*/ 259 h 518" name="T83"/>
                    <a:gd fmla="*/ 148 w 580" name="T84"/>
                    <a:gd fmla="*/ 236 h 518" name="T85"/>
                    <a:gd fmla="*/ 161 w 580" name="T86"/>
                    <a:gd fmla="*/ 212 h 518" name="T87"/>
                    <a:gd fmla="*/ 148 w 580" name="T88"/>
                    <a:gd fmla="*/ 71 h 518" name="T89"/>
                    <a:gd fmla="*/ 419 w 580" name="T90"/>
                    <a:gd fmla="*/ 0 h 518" name="T91"/>
                    <a:gd fmla="*/ 580 w 580" name="T92"/>
                    <a:gd fmla="*/ 176 h 518" name="T93"/>
                    <a:gd fmla="*/ 554 w 580" name="T94"/>
                    <a:gd fmla="*/ 364 h 518" name="T95"/>
                    <a:gd fmla="*/ 0 60000 65536" name="T96"/>
                    <a:gd fmla="*/ 0 60000 65536" name="T97"/>
                    <a:gd fmla="*/ 0 60000 65536" name="T98"/>
                    <a:gd fmla="*/ 0 60000 65536" name="T99"/>
                    <a:gd fmla="*/ 0 60000 65536" name="T100"/>
                    <a:gd fmla="*/ 0 60000 65536" name="T101"/>
                    <a:gd fmla="*/ 0 60000 65536" name="T102"/>
                    <a:gd fmla="*/ 0 60000 65536" name="T103"/>
                    <a:gd fmla="*/ 0 60000 65536" name="T104"/>
                    <a:gd fmla="*/ 0 60000 65536" name="T105"/>
                    <a:gd fmla="*/ 0 60000 65536" name="T106"/>
                    <a:gd fmla="*/ 0 60000 65536" name="T107"/>
                    <a:gd fmla="*/ 0 60000 65536" name="T108"/>
                    <a:gd fmla="*/ 0 60000 65536" name="T109"/>
                    <a:gd fmla="*/ 0 60000 65536" name="T110"/>
                    <a:gd fmla="*/ 0 60000 65536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w 580" name="T144"/>
                    <a:gd fmla="*/ 0 h 518" name="T145"/>
                    <a:gd fmla="*/ 580 w 580" name="T146"/>
                    <a:gd fmla="*/ 518 h 518" name="T147"/>
                  </a:gdLst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b="T147" l="T144" r="T146" t="T145"/>
                  <a:pathLst>
                    <a:path h="518" w="580">
                      <a:moveTo>
                        <a:pt x="554" y="364"/>
                      </a:moveTo>
                      <a:lnTo>
                        <a:pt x="542" y="376"/>
                      </a:lnTo>
                      <a:lnTo>
                        <a:pt x="542" y="389"/>
                      </a:lnTo>
                      <a:lnTo>
                        <a:pt x="530" y="389"/>
                      </a:lnTo>
                      <a:lnTo>
                        <a:pt x="517" y="401"/>
                      </a:lnTo>
                      <a:lnTo>
                        <a:pt x="517" y="412"/>
                      </a:lnTo>
                      <a:lnTo>
                        <a:pt x="493" y="424"/>
                      </a:lnTo>
                      <a:lnTo>
                        <a:pt x="481" y="424"/>
                      </a:lnTo>
                      <a:lnTo>
                        <a:pt x="481" y="435"/>
                      </a:lnTo>
                      <a:lnTo>
                        <a:pt x="468" y="435"/>
                      </a:lnTo>
                      <a:lnTo>
                        <a:pt x="456" y="435"/>
                      </a:lnTo>
                      <a:lnTo>
                        <a:pt x="444" y="435"/>
                      </a:lnTo>
                      <a:lnTo>
                        <a:pt x="432" y="447"/>
                      </a:lnTo>
                      <a:lnTo>
                        <a:pt x="432" y="459"/>
                      </a:lnTo>
                      <a:lnTo>
                        <a:pt x="407" y="459"/>
                      </a:lnTo>
                      <a:lnTo>
                        <a:pt x="382" y="447"/>
                      </a:lnTo>
                      <a:lnTo>
                        <a:pt x="370" y="447"/>
                      </a:lnTo>
                      <a:lnTo>
                        <a:pt x="357" y="447"/>
                      </a:lnTo>
                      <a:lnTo>
                        <a:pt x="357" y="435"/>
                      </a:lnTo>
                      <a:lnTo>
                        <a:pt x="345" y="435"/>
                      </a:lnTo>
                      <a:lnTo>
                        <a:pt x="345" y="424"/>
                      </a:lnTo>
                      <a:lnTo>
                        <a:pt x="333" y="435"/>
                      </a:lnTo>
                      <a:lnTo>
                        <a:pt x="320" y="447"/>
                      </a:lnTo>
                      <a:lnTo>
                        <a:pt x="308" y="447"/>
                      </a:lnTo>
                      <a:lnTo>
                        <a:pt x="295" y="459"/>
                      </a:lnTo>
                      <a:lnTo>
                        <a:pt x="283" y="471"/>
                      </a:lnTo>
                      <a:lnTo>
                        <a:pt x="271" y="471"/>
                      </a:lnTo>
                      <a:lnTo>
                        <a:pt x="259" y="483"/>
                      </a:lnTo>
                      <a:lnTo>
                        <a:pt x="247" y="494"/>
                      </a:lnTo>
                      <a:lnTo>
                        <a:pt x="247" y="506"/>
                      </a:lnTo>
                      <a:lnTo>
                        <a:pt x="247" y="518"/>
                      </a:lnTo>
                      <a:lnTo>
                        <a:pt x="234" y="518"/>
                      </a:lnTo>
                      <a:lnTo>
                        <a:pt x="222" y="518"/>
                      </a:lnTo>
                      <a:lnTo>
                        <a:pt x="209" y="518"/>
                      </a:lnTo>
                      <a:lnTo>
                        <a:pt x="198" y="518"/>
                      </a:lnTo>
                      <a:lnTo>
                        <a:pt x="198" y="506"/>
                      </a:lnTo>
                      <a:lnTo>
                        <a:pt x="185" y="506"/>
                      </a:lnTo>
                      <a:lnTo>
                        <a:pt x="185" y="494"/>
                      </a:lnTo>
                      <a:lnTo>
                        <a:pt x="173" y="494"/>
                      </a:lnTo>
                      <a:lnTo>
                        <a:pt x="161" y="494"/>
                      </a:lnTo>
                      <a:lnTo>
                        <a:pt x="148" y="494"/>
                      </a:lnTo>
                      <a:lnTo>
                        <a:pt x="135" y="506"/>
                      </a:lnTo>
                      <a:lnTo>
                        <a:pt x="122" y="518"/>
                      </a:lnTo>
                      <a:lnTo>
                        <a:pt x="98" y="518"/>
                      </a:lnTo>
                      <a:lnTo>
                        <a:pt x="86" y="506"/>
                      </a:lnTo>
                      <a:lnTo>
                        <a:pt x="86" y="494"/>
                      </a:lnTo>
                      <a:lnTo>
                        <a:pt x="98" y="483"/>
                      </a:lnTo>
                      <a:lnTo>
                        <a:pt x="98" y="471"/>
                      </a:lnTo>
                      <a:lnTo>
                        <a:pt x="98" y="459"/>
                      </a:lnTo>
                      <a:lnTo>
                        <a:pt x="98" y="447"/>
                      </a:lnTo>
                      <a:lnTo>
                        <a:pt x="86" y="447"/>
                      </a:lnTo>
                      <a:lnTo>
                        <a:pt x="74" y="435"/>
                      </a:lnTo>
                      <a:lnTo>
                        <a:pt x="74" y="424"/>
                      </a:lnTo>
                      <a:lnTo>
                        <a:pt x="74" y="412"/>
                      </a:lnTo>
                      <a:lnTo>
                        <a:pt x="74" y="401"/>
                      </a:lnTo>
                      <a:lnTo>
                        <a:pt x="74" y="389"/>
                      </a:lnTo>
                      <a:lnTo>
                        <a:pt x="86" y="376"/>
                      </a:lnTo>
                      <a:lnTo>
                        <a:pt x="86" y="364"/>
                      </a:lnTo>
                      <a:lnTo>
                        <a:pt x="86" y="353"/>
                      </a:lnTo>
                      <a:lnTo>
                        <a:pt x="86" y="329"/>
                      </a:lnTo>
                      <a:lnTo>
                        <a:pt x="86" y="318"/>
                      </a:lnTo>
                      <a:lnTo>
                        <a:pt x="74" y="318"/>
                      </a:lnTo>
                      <a:lnTo>
                        <a:pt x="61" y="329"/>
                      </a:lnTo>
                      <a:lnTo>
                        <a:pt x="49" y="329"/>
                      </a:lnTo>
                      <a:lnTo>
                        <a:pt x="36" y="329"/>
                      </a:lnTo>
                      <a:lnTo>
                        <a:pt x="25" y="329"/>
                      </a:lnTo>
                      <a:lnTo>
                        <a:pt x="12" y="329"/>
                      </a:lnTo>
                      <a:lnTo>
                        <a:pt x="12" y="318"/>
                      </a:lnTo>
                      <a:lnTo>
                        <a:pt x="12" y="306"/>
                      </a:lnTo>
                      <a:lnTo>
                        <a:pt x="12" y="294"/>
                      </a:lnTo>
                      <a:lnTo>
                        <a:pt x="0" y="294"/>
                      </a:lnTo>
                      <a:lnTo>
                        <a:pt x="0" y="282"/>
                      </a:lnTo>
                      <a:lnTo>
                        <a:pt x="12" y="271"/>
                      </a:lnTo>
                      <a:lnTo>
                        <a:pt x="12" y="259"/>
                      </a:lnTo>
                      <a:lnTo>
                        <a:pt x="25" y="259"/>
                      </a:lnTo>
                      <a:lnTo>
                        <a:pt x="36" y="247"/>
                      </a:lnTo>
                      <a:lnTo>
                        <a:pt x="49" y="247"/>
                      </a:lnTo>
                      <a:lnTo>
                        <a:pt x="61" y="247"/>
                      </a:lnTo>
                      <a:lnTo>
                        <a:pt x="74" y="247"/>
                      </a:lnTo>
                      <a:lnTo>
                        <a:pt x="86" y="247"/>
                      </a:lnTo>
                      <a:lnTo>
                        <a:pt x="98" y="259"/>
                      </a:lnTo>
                      <a:lnTo>
                        <a:pt x="110" y="259"/>
                      </a:lnTo>
                      <a:lnTo>
                        <a:pt x="122" y="259"/>
                      </a:lnTo>
                      <a:lnTo>
                        <a:pt x="135" y="259"/>
                      </a:lnTo>
                      <a:lnTo>
                        <a:pt x="148" y="247"/>
                      </a:lnTo>
                      <a:lnTo>
                        <a:pt x="148" y="236"/>
                      </a:lnTo>
                      <a:lnTo>
                        <a:pt x="148" y="224"/>
                      </a:lnTo>
                      <a:lnTo>
                        <a:pt x="161" y="212"/>
                      </a:lnTo>
                      <a:lnTo>
                        <a:pt x="148" y="141"/>
                      </a:lnTo>
                      <a:lnTo>
                        <a:pt x="148" y="71"/>
                      </a:lnTo>
                      <a:lnTo>
                        <a:pt x="283" y="34"/>
                      </a:lnTo>
                      <a:lnTo>
                        <a:pt x="419" y="0"/>
                      </a:lnTo>
                      <a:lnTo>
                        <a:pt x="493" y="94"/>
                      </a:lnTo>
                      <a:lnTo>
                        <a:pt x="580" y="176"/>
                      </a:lnTo>
                      <a:lnTo>
                        <a:pt x="567" y="271"/>
                      </a:lnTo>
                      <a:lnTo>
                        <a:pt x="554" y="36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85000"/>
                    </a:schemeClr>
                  </a:solidFill>
                  <a:round/>
                </a:ln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  <p:sp>
              <p:nvSpPr>
                <p:cNvPr id="91" name="Freeform 24"/>
                <p:cNvSpPr/>
                <p:nvPr/>
              </p:nvSpPr>
              <p:spPr bwMode="auto">
                <a:xfrm>
                  <a:off x="2736" y="2929"/>
                  <a:ext cx="580" cy="518"/>
                </a:xfrm>
                <a:custGeom>
                  <a:gdLst>
                    <a:gd fmla="*/ 542 w 580" name="T0"/>
                    <a:gd fmla="*/ 376 h 518" name="T1"/>
                    <a:gd fmla="*/ 530 w 580" name="T2"/>
                    <a:gd fmla="*/ 389 h 518" name="T3"/>
                    <a:gd fmla="*/ 517 w 580" name="T4"/>
                    <a:gd fmla="*/ 412 h 518" name="T5"/>
                    <a:gd fmla="*/ 481 w 580" name="T6"/>
                    <a:gd fmla="*/ 424 h 518" name="T7"/>
                    <a:gd fmla="*/ 468 w 580" name="T8"/>
                    <a:gd fmla="*/ 435 h 518" name="T9"/>
                    <a:gd fmla="*/ 444 w 580" name="T10"/>
                    <a:gd fmla="*/ 435 h 518" name="T11"/>
                    <a:gd fmla="*/ 432 w 580" name="T12"/>
                    <a:gd fmla="*/ 459 h 518" name="T13"/>
                    <a:gd fmla="*/ 382 w 580" name="T14"/>
                    <a:gd fmla="*/ 447 h 518" name="T15"/>
                    <a:gd fmla="*/ 357 w 580" name="T16"/>
                    <a:gd fmla="*/ 447 h 518" name="T17"/>
                    <a:gd fmla="*/ 345 w 580" name="T18"/>
                    <a:gd fmla="*/ 435 h 518" name="T19"/>
                    <a:gd fmla="*/ 333 w 580" name="T20"/>
                    <a:gd fmla="*/ 435 h 518" name="T21"/>
                    <a:gd fmla="*/ 308 w 580" name="T22"/>
                    <a:gd fmla="*/ 447 h 518" name="T23"/>
                    <a:gd fmla="*/ 283 w 580" name="T24"/>
                    <a:gd fmla="*/ 471 h 518" name="T25"/>
                    <a:gd fmla="*/ 259 w 580" name="T26"/>
                    <a:gd fmla="*/ 483 h 518" name="T27"/>
                    <a:gd fmla="*/ 247 w 580" name="T28"/>
                    <a:gd fmla="*/ 506 h 518" name="T29"/>
                    <a:gd fmla="*/ 234 w 580" name="T30"/>
                    <a:gd fmla="*/ 518 h 518" name="T31"/>
                    <a:gd fmla="*/ 209 w 580" name="T32"/>
                    <a:gd fmla="*/ 518 h 518" name="T33"/>
                    <a:gd fmla="*/ 198 w 580" name="T34"/>
                    <a:gd fmla="*/ 506 h 518" name="T35"/>
                    <a:gd fmla="*/ 185 w 580" name="T36"/>
                    <a:gd fmla="*/ 494 h 518" name="T37"/>
                    <a:gd fmla="*/ 161 w 580" name="T38"/>
                    <a:gd fmla="*/ 494 h 518" name="T39"/>
                    <a:gd fmla="*/ 135 w 580" name="T40"/>
                    <a:gd fmla="*/ 506 h 518" name="T41"/>
                    <a:gd fmla="*/ 98 w 580" name="T42"/>
                    <a:gd fmla="*/ 518 h 518" name="T43"/>
                    <a:gd fmla="*/ 86 w 580" name="T44"/>
                    <a:gd fmla="*/ 494 h 518" name="T45"/>
                    <a:gd fmla="*/ 98 w 580" name="T46"/>
                    <a:gd fmla="*/ 471 h 518" name="T47"/>
                    <a:gd fmla="*/ 98 w 580" name="T48"/>
                    <a:gd fmla="*/ 447 h 518" name="T49"/>
                    <a:gd fmla="*/ 74 w 580" name="T50"/>
                    <a:gd fmla="*/ 435 h 518" name="T51"/>
                    <a:gd fmla="*/ 74 w 580" name="T52"/>
                    <a:gd fmla="*/ 412 h 518" name="T53"/>
                    <a:gd fmla="*/ 74 w 580" name="T54"/>
                    <a:gd fmla="*/ 389 h 518" name="T55"/>
                    <a:gd fmla="*/ 86 w 580" name="T56"/>
                    <a:gd fmla="*/ 364 h 518" name="T57"/>
                    <a:gd fmla="*/ 86 w 580" name="T58"/>
                    <a:gd fmla="*/ 329 h 518" name="T59"/>
                    <a:gd fmla="*/ 74 w 580" name="T60"/>
                    <a:gd fmla="*/ 318 h 518" name="T61"/>
                    <a:gd fmla="*/ 49 w 580" name="T62"/>
                    <a:gd fmla="*/ 329 h 518" name="T63"/>
                    <a:gd fmla="*/ 25 w 580" name="T64"/>
                    <a:gd fmla="*/ 329 h 518" name="T65"/>
                    <a:gd fmla="*/ 12 w 580" name="T66"/>
                    <a:gd fmla="*/ 318 h 518" name="T67"/>
                    <a:gd fmla="*/ 12 w 580" name="T68"/>
                    <a:gd fmla="*/ 294 h 518" name="T69"/>
                    <a:gd fmla="*/ 0 w 580" name="T70"/>
                    <a:gd fmla="*/ 282 h 518" name="T71"/>
                    <a:gd fmla="*/ 12 w 580" name="T72"/>
                    <a:gd fmla="*/ 259 h 518" name="T73"/>
                    <a:gd fmla="*/ 36 w 580" name="T74"/>
                    <a:gd fmla="*/ 247 h 518" name="T75"/>
                    <a:gd fmla="*/ 61 w 580" name="T76"/>
                    <a:gd fmla="*/ 247 h 518" name="T77"/>
                    <a:gd fmla="*/ 86 w 580" name="T78"/>
                    <a:gd fmla="*/ 247 h 518" name="T79"/>
                    <a:gd fmla="*/ 110 w 580" name="T80"/>
                    <a:gd fmla="*/ 259 h 518" name="T81"/>
                    <a:gd fmla="*/ 135 w 580" name="T82"/>
                    <a:gd fmla="*/ 259 h 518" name="T83"/>
                    <a:gd fmla="*/ 148 w 580" name="T84"/>
                    <a:gd fmla="*/ 236 h 518" name="T85"/>
                    <a:gd fmla="*/ 161 w 580" name="T86"/>
                    <a:gd fmla="*/ 212 h 518" name="T87"/>
                    <a:gd fmla="*/ 148 w 580" name="T88"/>
                    <a:gd fmla="*/ 71 h 518" name="T89"/>
                    <a:gd fmla="*/ 419 w 580" name="T90"/>
                    <a:gd fmla="*/ 0 h 518" name="T91"/>
                    <a:gd fmla="*/ 580 w 580" name="T92"/>
                    <a:gd fmla="*/ 176 h 518" name="T93"/>
                    <a:gd fmla="*/ 554 w 580" name="T94"/>
                    <a:gd fmla="*/ 364 h 518" name="T95"/>
                    <a:gd fmla="*/ 0 60000 65536" name="T96"/>
                    <a:gd fmla="*/ 0 60000 65536" name="T97"/>
                    <a:gd fmla="*/ 0 60000 65536" name="T98"/>
                    <a:gd fmla="*/ 0 60000 65536" name="T99"/>
                    <a:gd fmla="*/ 0 60000 65536" name="T100"/>
                    <a:gd fmla="*/ 0 60000 65536" name="T101"/>
                    <a:gd fmla="*/ 0 60000 65536" name="T102"/>
                    <a:gd fmla="*/ 0 60000 65536" name="T103"/>
                    <a:gd fmla="*/ 0 60000 65536" name="T104"/>
                    <a:gd fmla="*/ 0 60000 65536" name="T105"/>
                    <a:gd fmla="*/ 0 60000 65536" name="T106"/>
                    <a:gd fmla="*/ 0 60000 65536" name="T107"/>
                    <a:gd fmla="*/ 0 60000 65536" name="T108"/>
                    <a:gd fmla="*/ 0 60000 65536" name="T109"/>
                    <a:gd fmla="*/ 0 60000 65536" name="T110"/>
                    <a:gd fmla="*/ 0 60000 65536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w 580" name="T144"/>
                    <a:gd fmla="*/ 0 h 518" name="T145"/>
                    <a:gd fmla="*/ 580 w 580" name="T146"/>
                    <a:gd fmla="*/ 518 h 518" name="T147"/>
                  </a:gdLst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b="T147" l="T144" r="T146" t="T145"/>
                  <a:pathLst>
                    <a:path h="518" w="580">
                      <a:moveTo>
                        <a:pt x="554" y="364"/>
                      </a:moveTo>
                      <a:lnTo>
                        <a:pt x="542" y="376"/>
                      </a:lnTo>
                      <a:lnTo>
                        <a:pt x="542" y="389"/>
                      </a:lnTo>
                      <a:lnTo>
                        <a:pt x="530" y="389"/>
                      </a:lnTo>
                      <a:lnTo>
                        <a:pt x="517" y="401"/>
                      </a:lnTo>
                      <a:lnTo>
                        <a:pt x="517" y="412"/>
                      </a:lnTo>
                      <a:lnTo>
                        <a:pt x="493" y="424"/>
                      </a:lnTo>
                      <a:lnTo>
                        <a:pt x="481" y="424"/>
                      </a:lnTo>
                      <a:lnTo>
                        <a:pt x="481" y="435"/>
                      </a:lnTo>
                      <a:lnTo>
                        <a:pt x="468" y="435"/>
                      </a:lnTo>
                      <a:lnTo>
                        <a:pt x="456" y="435"/>
                      </a:lnTo>
                      <a:lnTo>
                        <a:pt x="444" y="435"/>
                      </a:lnTo>
                      <a:lnTo>
                        <a:pt x="432" y="447"/>
                      </a:lnTo>
                      <a:lnTo>
                        <a:pt x="432" y="459"/>
                      </a:lnTo>
                      <a:lnTo>
                        <a:pt x="407" y="459"/>
                      </a:lnTo>
                      <a:lnTo>
                        <a:pt x="382" y="447"/>
                      </a:lnTo>
                      <a:lnTo>
                        <a:pt x="370" y="447"/>
                      </a:lnTo>
                      <a:lnTo>
                        <a:pt x="357" y="447"/>
                      </a:lnTo>
                      <a:lnTo>
                        <a:pt x="357" y="435"/>
                      </a:lnTo>
                      <a:lnTo>
                        <a:pt x="345" y="435"/>
                      </a:lnTo>
                      <a:lnTo>
                        <a:pt x="345" y="424"/>
                      </a:lnTo>
                      <a:lnTo>
                        <a:pt x="333" y="435"/>
                      </a:lnTo>
                      <a:lnTo>
                        <a:pt x="320" y="447"/>
                      </a:lnTo>
                      <a:lnTo>
                        <a:pt x="308" y="447"/>
                      </a:lnTo>
                      <a:lnTo>
                        <a:pt x="295" y="459"/>
                      </a:lnTo>
                      <a:lnTo>
                        <a:pt x="283" y="471"/>
                      </a:lnTo>
                      <a:lnTo>
                        <a:pt x="271" y="471"/>
                      </a:lnTo>
                      <a:lnTo>
                        <a:pt x="259" y="483"/>
                      </a:lnTo>
                      <a:lnTo>
                        <a:pt x="247" y="494"/>
                      </a:lnTo>
                      <a:lnTo>
                        <a:pt x="247" y="506"/>
                      </a:lnTo>
                      <a:lnTo>
                        <a:pt x="247" y="518"/>
                      </a:lnTo>
                      <a:lnTo>
                        <a:pt x="234" y="518"/>
                      </a:lnTo>
                      <a:lnTo>
                        <a:pt x="222" y="518"/>
                      </a:lnTo>
                      <a:lnTo>
                        <a:pt x="209" y="518"/>
                      </a:lnTo>
                      <a:lnTo>
                        <a:pt x="198" y="518"/>
                      </a:lnTo>
                      <a:lnTo>
                        <a:pt x="198" y="506"/>
                      </a:lnTo>
                      <a:lnTo>
                        <a:pt x="185" y="506"/>
                      </a:lnTo>
                      <a:lnTo>
                        <a:pt x="185" y="494"/>
                      </a:lnTo>
                      <a:lnTo>
                        <a:pt x="173" y="494"/>
                      </a:lnTo>
                      <a:lnTo>
                        <a:pt x="161" y="494"/>
                      </a:lnTo>
                      <a:lnTo>
                        <a:pt x="148" y="494"/>
                      </a:lnTo>
                      <a:lnTo>
                        <a:pt x="135" y="506"/>
                      </a:lnTo>
                      <a:lnTo>
                        <a:pt x="122" y="518"/>
                      </a:lnTo>
                      <a:lnTo>
                        <a:pt x="98" y="518"/>
                      </a:lnTo>
                      <a:lnTo>
                        <a:pt x="86" y="506"/>
                      </a:lnTo>
                      <a:lnTo>
                        <a:pt x="86" y="494"/>
                      </a:lnTo>
                      <a:lnTo>
                        <a:pt x="98" y="483"/>
                      </a:lnTo>
                      <a:lnTo>
                        <a:pt x="98" y="471"/>
                      </a:lnTo>
                      <a:lnTo>
                        <a:pt x="98" y="459"/>
                      </a:lnTo>
                      <a:lnTo>
                        <a:pt x="98" y="447"/>
                      </a:lnTo>
                      <a:lnTo>
                        <a:pt x="86" y="447"/>
                      </a:lnTo>
                      <a:lnTo>
                        <a:pt x="74" y="435"/>
                      </a:lnTo>
                      <a:lnTo>
                        <a:pt x="74" y="424"/>
                      </a:lnTo>
                      <a:lnTo>
                        <a:pt x="74" y="412"/>
                      </a:lnTo>
                      <a:lnTo>
                        <a:pt x="74" y="401"/>
                      </a:lnTo>
                      <a:lnTo>
                        <a:pt x="74" y="389"/>
                      </a:lnTo>
                      <a:lnTo>
                        <a:pt x="86" y="376"/>
                      </a:lnTo>
                      <a:lnTo>
                        <a:pt x="86" y="364"/>
                      </a:lnTo>
                      <a:lnTo>
                        <a:pt x="86" y="353"/>
                      </a:lnTo>
                      <a:lnTo>
                        <a:pt x="86" y="329"/>
                      </a:lnTo>
                      <a:lnTo>
                        <a:pt x="86" y="318"/>
                      </a:lnTo>
                      <a:lnTo>
                        <a:pt x="74" y="318"/>
                      </a:lnTo>
                      <a:lnTo>
                        <a:pt x="61" y="329"/>
                      </a:lnTo>
                      <a:lnTo>
                        <a:pt x="49" y="329"/>
                      </a:lnTo>
                      <a:lnTo>
                        <a:pt x="36" y="329"/>
                      </a:lnTo>
                      <a:lnTo>
                        <a:pt x="25" y="329"/>
                      </a:lnTo>
                      <a:lnTo>
                        <a:pt x="12" y="329"/>
                      </a:lnTo>
                      <a:lnTo>
                        <a:pt x="12" y="318"/>
                      </a:lnTo>
                      <a:lnTo>
                        <a:pt x="12" y="306"/>
                      </a:lnTo>
                      <a:lnTo>
                        <a:pt x="12" y="294"/>
                      </a:lnTo>
                      <a:lnTo>
                        <a:pt x="0" y="294"/>
                      </a:lnTo>
                      <a:lnTo>
                        <a:pt x="0" y="282"/>
                      </a:lnTo>
                      <a:lnTo>
                        <a:pt x="12" y="271"/>
                      </a:lnTo>
                      <a:lnTo>
                        <a:pt x="12" y="259"/>
                      </a:lnTo>
                      <a:lnTo>
                        <a:pt x="25" y="259"/>
                      </a:lnTo>
                      <a:lnTo>
                        <a:pt x="36" y="247"/>
                      </a:lnTo>
                      <a:lnTo>
                        <a:pt x="49" y="247"/>
                      </a:lnTo>
                      <a:lnTo>
                        <a:pt x="61" y="247"/>
                      </a:lnTo>
                      <a:lnTo>
                        <a:pt x="74" y="247"/>
                      </a:lnTo>
                      <a:lnTo>
                        <a:pt x="86" y="247"/>
                      </a:lnTo>
                      <a:lnTo>
                        <a:pt x="98" y="259"/>
                      </a:lnTo>
                      <a:lnTo>
                        <a:pt x="110" y="259"/>
                      </a:lnTo>
                      <a:lnTo>
                        <a:pt x="122" y="259"/>
                      </a:lnTo>
                      <a:lnTo>
                        <a:pt x="135" y="259"/>
                      </a:lnTo>
                      <a:lnTo>
                        <a:pt x="148" y="247"/>
                      </a:lnTo>
                      <a:lnTo>
                        <a:pt x="148" y="236"/>
                      </a:lnTo>
                      <a:lnTo>
                        <a:pt x="148" y="224"/>
                      </a:lnTo>
                      <a:lnTo>
                        <a:pt x="161" y="212"/>
                      </a:lnTo>
                      <a:lnTo>
                        <a:pt x="148" y="141"/>
                      </a:lnTo>
                      <a:lnTo>
                        <a:pt x="148" y="71"/>
                      </a:lnTo>
                      <a:lnTo>
                        <a:pt x="283" y="34"/>
                      </a:lnTo>
                      <a:lnTo>
                        <a:pt x="419" y="0"/>
                      </a:lnTo>
                      <a:lnTo>
                        <a:pt x="493" y="94"/>
                      </a:lnTo>
                      <a:lnTo>
                        <a:pt x="580" y="176"/>
                      </a:lnTo>
                      <a:lnTo>
                        <a:pt x="567" y="271"/>
                      </a:lnTo>
                      <a:lnTo>
                        <a:pt x="554" y="364"/>
                      </a:lnTo>
                      <a:close/>
                    </a:path>
                  </a:pathLst>
                </a:custGeom>
                <a:grpFill/>
                <a:ln cap="rnd" w="10">
                  <a:solidFill>
                    <a:schemeClr val="bg1">
                      <a:lumMod val="85000"/>
                    </a:schemeClr>
                  </a:solidFill>
                  <a:round/>
                </a:ln>
                <a:extLst/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</p:grpSp>
          <p:sp>
            <p:nvSpPr>
              <p:cNvPr id="36" name="Freeform 26"/>
              <p:cNvSpPr/>
              <p:nvPr/>
            </p:nvSpPr>
            <p:spPr bwMode="auto">
              <a:xfrm>
                <a:off x="4624" y="2711"/>
                <a:ext cx="89" cy="82"/>
              </a:xfrm>
              <a:custGeom>
                <a:gdLst>
                  <a:gd fmla="*/ 1950265761 w 98" name="T0"/>
                  <a:gd fmla="*/ 2096353084 h 84" name="T1"/>
                  <a:gd fmla="*/ 1950265761 w 98" name="T2"/>
                  <a:gd fmla="*/ 2096353084 h 84" name="T3"/>
                  <a:gd fmla="*/ 1950265761 w 98" name="T4"/>
                  <a:gd fmla="*/ 2096353084 h 84" name="T5"/>
                  <a:gd fmla="*/ 1950265761 w 98" name="T6"/>
                  <a:gd fmla="*/ 2096353084 h 84" name="T7"/>
                  <a:gd fmla="*/ 1950265761 w 98" name="T8"/>
                  <a:gd fmla="*/ 2096353084 h 84" name="T9"/>
                  <a:gd fmla="*/ 1950265761 w 98" name="T10"/>
                  <a:gd fmla="*/ 2096353084 h 84" name="T11"/>
                  <a:gd fmla="*/ 1950265761 w 98" name="T12"/>
                  <a:gd fmla="*/ 2096353084 h 84" name="T13"/>
                  <a:gd fmla="*/ 1950265761 w 98" name="T14"/>
                  <a:gd fmla="*/ 2096353084 h 84" name="T15"/>
                  <a:gd fmla="*/ 1950265761 w 98" name="T16"/>
                  <a:gd fmla="*/ 2096353084 h 84" name="T17"/>
                  <a:gd fmla="*/ 1950265761 w 98" name="T18"/>
                  <a:gd fmla="*/ 2096353084 h 84" name="T19"/>
                  <a:gd fmla="*/ 1950265761 w 98" name="T20"/>
                  <a:gd fmla="*/ 2096353084 h 84" name="T21"/>
                  <a:gd fmla="*/ 1950265761 w 98" name="T22"/>
                  <a:gd fmla="*/ 2096353084 h 84" name="T23"/>
                  <a:gd fmla="*/ 1950265761 w 98" name="T24"/>
                  <a:gd fmla="*/ 2096353084 h 84" name="T25"/>
                  <a:gd fmla="*/ 1950265761 w 98" name="T26"/>
                  <a:gd fmla="*/ 2096353084 h 84" name="T27"/>
                  <a:gd fmla="*/ 1950265761 w 98" name="T28"/>
                  <a:gd fmla="*/ 2096353084 h 84" name="T29"/>
                  <a:gd fmla="*/ 1950265761 w 98" name="T30"/>
                  <a:gd fmla="*/ 2096353084 h 84" name="T31"/>
                  <a:gd fmla="*/ 1950265761 w 98" name="T32"/>
                  <a:gd fmla="*/ 0 h 84" name="T33"/>
                  <a:gd fmla="*/ 1950265761 w 98" name="T34"/>
                  <a:gd fmla="*/ 0 h 84" name="T35"/>
                  <a:gd fmla="*/ 1950265761 w 98" name="T36"/>
                  <a:gd fmla="*/ 0 h 84" name="T37"/>
                  <a:gd fmla="*/ 1950265761 w 98" name="T38"/>
                  <a:gd fmla="*/ 0 h 84" name="T39"/>
                  <a:gd fmla="*/ 1950265761 w 98" name="T40"/>
                  <a:gd fmla="*/ 2096353084 h 84" name="T41"/>
                  <a:gd fmla="*/ 0 w 98" name="T42"/>
                  <a:gd fmla="*/ 2096353084 h 84" name="T43"/>
                  <a:gd fmla="*/ 0 w 98" name="T44"/>
                  <a:gd fmla="*/ 2096353084 h 84" name="T45"/>
                  <a:gd fmla="*/ 1950265761 w 98" name="T46"/>
                  <a:gd fmla="*/ 2096353084 h 84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w 98" name="T72"/>
                  <a:gd fmla="*/ 0 h 84" name="T73"/>
                  <a:gd fmla="*/ 98 w 98" name="T74"/>
                  <a:gd fmla="*/ 84 h 84" name="T75"/>
                </a:gdLst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b="T75" l="T72" r="T74" t="T73"/>
                <a:pathLst>
                  <a:path h="84" w="98">
                    <a:moveTo>
                      <a:pt x="12" y="60"/>
                    </a:moveTo>
                    <a:lnTo>
                      <a:pt x="12" y="72"/>
                    </a:lnTo>
                    <a:lnTo>
                      <a:pt x="25" y="72"/>
                    </a:lnTo>
                    <a:lnTo>
                      <a:pt x="36" y="72"/>
                    </a:lnTo>
                    <a:lnTo>
                      <a:pt x="36" y="84"/>
                    </a:lnTo>
                    <a:lnTo>
                      <a:pt x="49" y="84"/>
                    </a:lnTo>
                    <a:lnTo>
                      <a:pt x="61" y="84"/>
                    </a:lnTo>
                    <a:lnTo>
                      <a:pt x="73" y="72"/>
                    </a:lnTo>
                    <a:lnTo>
                      <a:pt x="85" y="72"/>
                    </a:lnTo>
                    <a:lnTo>
                      <a:pt x="85" y="60"/>
                    </a:lnTo>
                    <a:lnTo>
                      <a:pt x="98" y="48"/>
                    </a:lnTo>
                    <a:lnTo>
                      <a:pt x="85" y="48"/>
                    </a:lnTo>
                    <a:lnTo>
                      <a:pt x="85" y="36"/>
                    </a:lnTo>
                    <a:lnTo>
                      <a:pt x="85" y="25"/>
                    </a:lnTo>
                    <a:lnTo>
                      <a:pt x="85" y="12"/>
                    </a:lnTo>
                    <a:lnTo>
                      <a:pt x="73" y="12"/>
                    </a:lnTo>
                    <a:lnTo>
                      <a:pt x="73" y="0"/>
                    </a:lnTo>
                    <a:lnTo>
                      <a:pt x="61" y="0"/>
                    </a:lnTo>
                    <a:lnTo>
                      <a:pt x="49" y="0"/>
                    </a:lnTo>
                    <a:lnTo>
                      <a:pt x="36" y="0"/>
                    </a:lnTo>
                    <a:lnTo>
                      <a:pt x="12" y="12"/>
                    </a:lnTo>
                    <a:lnTo>
                      <a:pt x="0" y="25"/>
                    </a:lnTo>
                    <a:lnTo>
                      <a:pt x="0" y="48"/>
                    </a:lnTo>
                    <a:lnTo>
                      <a:pt x="12" y="60"/>
                    </a:lnTo>
                    <a:close/>
                  </a:path>
                </a:pathLst>
              </a:custGeom>
              <a:grpFill/>
              <a:ln cap="rnd" w="10">
                <a:solidFill>
                  <a:schemeClr val="bg1">
                    <a:lumMod val="85000"/>
                  </a:schemeClr>
                </a:solidFill>
                <a:round/>
              </a:ln>
              <a:extLst/>
            </p:spPr>
            <p:txBody>
              <a:bodyPr/>
              <a:lstStyle/>
              <a:p>
                <a:endParaRPr altLang="en-US" lang="zh-CN" sz="120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grpSp>
            <p:nvGrpSpPr>
              <p:cNvPr id="37" name="Group 29"/>
              <p:cNvGrpSpPr/>
              <p:nvPr/>
            </p:nvGrpSpPr>
            <p:grpSpPr>
              <a:xfrm>
                <a:off x="2699" y="2572"/>
                <a:ext cx="1131" cy="819"/>
                <a:chOff x="2134" y="2467"/>
                <a:chExt cx="1244" cy="836"/>
              </a:xfrm>
              <a:grpFill/>
            </p:grpSpPr>
            <p:sp>
              <p:nvSpPr>
                <p:cNvPr id="88" name="Freeform 27"/>
                <p:cNvSpPr/>
                <p:nvPr/>
              </p:nvSpPr>
              <p:spPr bwMode="auto">
                <a:xfrm>
                  <a:off x="2134" y="2467"/>
                  <a:ext cx="1244" cy="836"/>
                </a:xfrm>
                <a:custGeom>
                  <a:gdLst>
                    <a:gd fmla="*/ 1096 w 1244" name="T0"/>
                    <a:gd fmla="*/ 601 h 836" name="T1"/>
                    <a:gd fmla="*/ 1072 w 1244" name="T2"/>
                    <a:gd fmla="*/ 601 h 836" name="T3"/>
                    <a:gd fmla="*/ 1059 w 1244" name="T4"/>
                    <a:gd fmla="*/ 577 h 836" name="T5"/>
                    <a:gd fmla="*/ 1034 w 1244" name="T6"/>
                    <a:gd fmla="*/ 554 h 836" name="T7"/>
                    <a:gd fmla="*/ 1022 w 1244" name="T8"/>
                    <a:gd fmla="*/ 531 h 836" name="T9"/>
                    <a:gd fmla="*/ 985 w 1244" name="T10"/>
                    <a:gd fmla="*/ 531 h 836" name="T11"/>
                    <a:gd fmla="*/ 960 w 1244" name="T12"/>
                    <a:gd fmla="*/ 519 h 836" name="T13"/>
                    <a:gd fmla="*/ 948 w 1244" name="T14"/>
                    <a:gd fmla="*/ 543 h 836" name="T15"/>
                    <a:gd fmla="*/ 911 w 1244" name="T16"/>
                    <a:gd fmla="*/ 554 h 836" name="T17"/>
                    <a:gd fmla="*/ 887 w 1244" name="T18"/>
                    <a:gd fmla="*/ 577 h 836" name="T19"/>
                    <a:gd fmla="*/ 838 w 1244" name="T20"/>
                    <a:gd fmla="*/ 577 h 836" name="T21"/>
                    <a:gd fmla="*/ 813 w 1244" name="T22"/>
                    <a:gd fmla="*/ 577 h 836" name="T23"/>
                    <a:gd fmla="*/ 800 w 1244" name="T24"/>
                    <a:gd fmla="*/ 613 h 836" name="T25"/>
                    <a:gd fmla="*/ 838 w 1244" name="T26"/>
                    <a:gd fmla="*/ 625 h 836" name="T27"/>
                    <a:gd fmla="*/ 850 w 1244" name="T28"/>
                    <a:gd fmla="*/ 660 h 836" name="T29"/>
                    <a:gd fmla="*/ 813 w 1244" name="T30"/>
                    <a:gd fmla="*/ 672 h 836" name="T31"/>
                    <a:gd fmla="*/ 788 w 1244" name="T32"/>
                    <a:gd fmla="*/ 684 h 836" name="T33"/>
                    <a:gd fmla="*/ 751 w 1244" name="T34"/>
                    <a:gd fmla="*/ 672 h 836" name="T35"/>
                    <a:gd fmla="*/ 739 w 1244" name="T36"/>
                    <a:gd fmla="*/ 648 h 836" name="T37"/>
                    <a:gd fmla="*/ 713 w 1244" name="T38"/>
                    <a:gd fmla="*/ 660 h 836" name="T39"/>
                    <a:gd fmla="*/ 677 w 1244" name="T40"/>
                    <a:gd fmla="*/ 660 h 836" name="T41"/>
                    <a:gd fmla="*/ 677 w 1244" name="T42"/>
                    <a:gd fmla="*/ 625 h 836" name="T43"/>
                    <a:gd fmla="*/ 665 w 1244" name="T44"/>
                    <a:gd fmla="*/ 601 h 836" name="T45"/>
                    <a:gd fmla="*/ 640 w 1244" name="T46"/>
                    <a:gd fmla="*/ 577 h 836" name="T47"/>
                    <a:gd fmla="*/ 627 w 1244" name="T48"/>
                    <a:gd fmla="*/ 613 h 836" name="T49"/>
                    <a:gd fmla="*/ 591 w 1244" name="T50"/>
                    <a:gd fmla="*/ 625 h 836" name="T51"/>
                    <a:gd fmla="*/ 591 w 1244" name="T52"/>
                    <a:gd fmla="*/ 648 h 836" name="T53"/>
                    <a:gd fmla="*/ 566 w 1244" name="T54"/>
                    <a:gd fmla="*/ 684 h 836" name="T55"/>
                    <a:gd fmla="*/ 541 w 1244" name="T56"/>
                    <a:gd fmla="*/ 720 h 836" name="T57"/>
                    <a:gd fmla="*/ 541 w 1244" name="T58"/>
                    <a:gd fmla="*/ 754 h 836" name="T59"/>
                    <a:gd fmla="*/ 541 w 1244" name="T60"/>
                    <a:gd fmla="*/ 789 h 836" name="T61"/>
                    <a:gd fmla="*/ 529 w 1244" name="T62"/>
                    <a:gd fmla="*/ 812 h 836" name="T63"/>
                    <a:gd fmla="*/ 492 w 1244" name="T64"/>
                    <a:gd fmla="*/ 825 h 836" name="T65"/>
                    <a:gd fmla="*/ 480 w 1244" name="T66"/>
                    <a:gd fmla="*/ 836 h 836" name="T67"/>
                    <a:gd fmla="*/ 443 w 1244" name="T68"/>
                    <a:gd fmla="*/ 836 h 836" name="T69"/>
                    <a:gd fmla="*/ 419 w 1244" name="T70"/>
                    <a:gd fmla="*/ 825 h 836" name="T71"/>
                    <a:gd fmla="*/ 406 w 1244" name="T72"/>
                    <a:gd fmla="*/ 789 h 836" name="T73"/>
                    <a:gd fmla="*/ 394 w 1244" name="T74"/>
                    <a:gd fmla="*/ 766 h 836" name="T75"/>
                    <a:gd fmla="*/ 370 w 1244" name="T76"/>
                    <a:gd fmla="*/ 731 h 836" name="T77"/>
                    <a:gd fmla="*/ 358 w 1244" name="T78"/>
                    <a:gd fmla="*/ 707 h 836" name="T79"/>
                    <a:gd fmla="*/ 345 w 1244" name="T80"/>
                    <a:gd fmla="*/ 684 h 836" name="T81"/>
                    <a:gd fmla="*/ 332 w 1244" name="T82"/>
                    <a:gd fmla="*/ 660 h 836" name="T83"/>
                    <a:gd fmla="*/ 295 w 1244" name="T84"/>
                    <a:gd fmla="*/ 648 h 836" name="T85"/>
                    <a:gd fmla="*/ 283 w 1244" name="T86"/>
                    <a:gd fmla="*/ 625 h 836" name="T87"/>
                    <a:gd fmla="*/ 271 w 1244" name="T88"/>
                    <a:gd fmla="*/ 601 h 836" name="T89"/>
                    <a:gd fmla="*/ 246 w 1244" name="T90"/>
                    <a:gd fmla="*/ 613 h 836" name="T91"/>
                    <a:gd fmla="*/ 209 w 1244" name="T92"/>
                    <a:gd fmla="*/ 625 h 836" name="T93"/>
                    <a:gd fmla="*/ 209 w 1244" name="T94"/>
                    <a:gd fmla="*/ 589 h 836" name="T95"/>
                    <a:gd fmla="*/ 197 w 1244" name="T96"/>
                    <a:gd fmla="*/ 567 h 836" name="T97"/>
                    <a:gd fmla="*/ 197 w 1244" name="T98"/>
                    <a:gd fmla="*/ 543 h 836" name="T99"/>
                    <a:gd fmla="*/ 98 w 1244" name="T100"/>
                    <a:gd fmla="*/ 83 h 836" name="T101"/>
                    <a:gd fmla="*/ 1232 w 1244" name="T102"/>
                    <a:gd fmla="*/ 72 h 836" name="T103"/>
                    <a:gd fmla="*/ 1183 w 1244" name="T104"/>
                    <a:gd fmla="*/ 507 h 836" name="T105"/>
                    <a:gd fmla="*/ 0 60000 65536" name="T106"/>
                    <a:gd fmla="*/ 0 60000 65536" name="T107"/>
                    <a:gd fmla="*/ 0 60000 65536" name="T108"/>
                    <a:gd fmla="*/ 0 60000 65536" name="T109"/>
                    <a:gd fmla="*/ 0 60000 65536" name="T110"/>
                    <a:gd fmla="*/ 0 60000 65536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60000 65536" name="T156"/>
                    <a:gd fmla="*/ 0 60000 65536" name="T157"/>
                    <a:gd fmla="*/ 0 60000 65536" name="T158"/>
                    <a:gd fmla="*/ 0 w 1244" name="T159"/>
                    <a:gd fmla="*/ 0 h 836" name="T160"/>
                    <a:gd fmla="*/ 1244 w 1244" name="T161"/>
                    <a:gd fmla="*/ 836 h 836" name="T162"/>
                  </a:gdLst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b="T162" l="T159" r="T161" t="T160"/>
                  <a:pathLst>
                    <a:path h="836" w="1244">
                      <a:moveTo>
                        <a:pt x="1121" y="589"/>
                      </a:moveTo>
                      <a:lnTo>
                        <a:pt x="1108" y="601"/>
                      </a:lnTo>
                      <a:lnTo>
                        <a:pt x="1096" y="601"/>
                      </a:lnTo>
                      <a:lnTo>
                        <a:pt x="1083" y="613"/>
                      </a:lnTo>
                      <a:lnTo>
                        <a:pt x="1072" y="613"/>
                      </a:lnTo>
                      <a:lnTo>
                        <a:pt x="1072" y="601"/>
                      </a:lnTo>
                      <a:lnTo>
                        <a:pt x="1072" y="589"/>
                      </a:lnTo>
                      <a:lnTo>
                        <a:pt x="1059" y="589"/>
                      </a:lnTo>
                      <a:lnTo>
                        <a:pt x="1059" y="577"/>
                      </a:lnTo>
                      <a:lnTo>
                        <a:pt x="1059" y="567"/>
                      </a:lnTo>
                      <a:lnTo>
                        <a:pt x="1047" y="567"/>
                      </a:lnTo>
                      <a:lnTo>
                        <a:pt x="1034" y="554"/>
                      </a:lnTo>
                      <a:lnTo>
                        <a:pt x="1034" y="543"/>
                      </a:lnTo>
                      <a:lnTo>
                        <a:pt x="1034" y="531"/>
                      </a:lnTo>
                      <a:lnTo>
                        <a:pt x="1022" y="531"/>
                      </a:lnTo>
                      <a:lnTo>
                        <a:pt x="1011" y="531"/>
                      </a:lnTo>
                      <a:lnTo>
                        <a:pt x="998" y="531"/>
                      </a:lnTo>
                      <a:lnTo>
                        <a:pt x="985" y="531"/>
                      </a:lnTo>
                      <a:lnTo>
                        <a:pt x="985" y="519"/>
                      </a:lnTo>
                      <a:lnTo>
                        <a:pt x="973" y="519"/>
                      </a:lnTo>
                      <a:lnTo>
                        <a:pt x="960" y="519"/>
                      </a:lnTo>
                      <a:lnTo>
                        <a:pt x="948" y="519"/>
                      </a:lnTo>
                      <a:lnTo>
                        <a:pt x="948" y="531"/>
                      </a:lnTo>
                      <a:lnTo>
                        <a:pt x="948" y="543"/>
                      </a:lnTo>
                      <a:lnTo>
                        <a:pt x="935" y="554"/>
                      </a:lnTo>
                      <a:lnTo>
                        <a:pt x="924" y="554"/>
                      </a:lnTo>
                      <a:lnTo>
                        <a:pt x="911" y="554"/>
                      </a:lnTo>
                      <a:lnTo>
                        <a:pt x="899" y="554"/>
                      </a:lnTo>
                      <a:lnTo>
                        <a:pt x="899" y="567"/>
                      </a:lnTo>
                      <a:lnTo>
                        <a:pt x="887" y="577"/>
                      </a:lnTo>
                      <a:lnTo>
                        <a:pt x="874" y="577"/>
                      </a:lnTo>
                      <a:lnTo>
                        <a:pt x="862" y="577"/>
                      </a:lnTo>
                      <a:lnTo>
                        <a:pt x="838" y="577"/>
                      </a:lnTo>
                      <a:lnTo>
                        <a:pt x="825" y="577"/>
                      </a:lnTo>
                      <a:lnTo>
                        <a:pt x="825" y="567"/>
                      </a:lnTo>
                      <a:lnTo>
                        <a:pt x="813" y="577"/>
                      </a:lnTo>
                      <a:lnTo>
                        <a:pt x="800" y="589"/>
                      </a:lnTo>
                      <a:lnTo>
                        <a:pt x="800" y="601"/>
                      </a:lnTo>
                      <a:lnTo>
                        <a:pt x="800" y="613"/>
                      </a:lnTo>
                      <a:lnTo>
                        <a:pt x="813" y="613"/>
                      </a:lnTo>
                      <a:lnTo>
                        <a:pt x="825" y="625"/>
                      </a:lnTo>
                      <a:lnTo>
                        <a:pt x="838" y="625"/>
                      </a:lnTo>
                      <a:lnTo>
                        <a:pt x="838" y="637"/>
                      </a:lnTo>
                      <a:lnTo>
                        <a:pt x="850" y="648"/>
                      </a:lnTo>
                      <a:lnTo>
                        <a:pt x="850" y="660"/>
                      </a:lnTo>
                      <a:lnTo>
                        <a:pt x="838" y="660"/>
                      </a:lnTo>
                      <a:lnTo>
                        <a:pt x="825" y="672"/>
                      </a:lnTo>
                      <a:lnTo>
                        <a:pt x="813" y="672"/>
                      </a:lnTo>
                      <a:lnTo>
                        <a:pt x="800" y="672"/>
                      </a:lnTo>
                      <a:lnTo>
                        <a:pt x="800" y="684"/>
                      </a:lnTo>
                      <a:lnTo>
                        <a:pt x="788" y="684"/>
                      </a:lnTo>
                      <a:lnTo>
                        <a:pt x="776" y="672"/>
                      </a:lnTo>
                      <a:lnTo>
                        <a:pt x="764" y="672"/>
                      </a:lnTo>
                      <a:lnTo>
                        <a:pt x="751" y="672"/>
                      </a:lnTo>
                      <a:lnTo>
                        <a:pt x="751" y="660"/>
                      </a:lnTo>
                      <a:lnTo>
                        <a:pt x="751" y="648"/>
                      </a:lnTo>
                      <a:lnTo>
                        <a:pt x="739" y="648"/>
                      </a:lnTo>
                      <a:lnTo>
                        <a:pt x="726" y="637"/>
                      </a:lnTo>
                      <a:lnTo>
                        <a:pt x="726" y="648"/>
                      </a:lnTo>
                      <a:lnTo>
                        <a:pt x="713" y="660"/>
                      </a:lnTo>
                      <a:lnTo>
                        <a:pt x="701" y="660"/>
                      </a:lnTo>
                      <a:lnTo>
                        <a:pt x="689" y="660"/>
                      </a:lnTo>
                      <a:lnTo>
                        <a:pt x="677" y="660"/>
                      </a:lnTo>
                      <a:lnTo>
                        <a:pt x="677" y="648"/>
                      </a:lnTo>
                      <a:lnTo>
                        <a:pt x="677" y="637"/>
                      </a:lnTo>
                      <a:lnTo>
                        <a:pt x="677" y="625"/>
                      </a:lnTo>
                      <a:lnTo>
                        <a:pt x="677" y="613"/>
                      </a:lnTo>
                      <a:lnTo>
                        <a:pt x="677" y="601"/>
                      </a:lnTo>
                      <a:lnTo>
                        <a:pt x="665" y="601"/>
                      </a:lnTo>
                      <a:lnTo>
                        <a:pt x="665" y="589"/>
                      </a:lnTo>
                      <a:lnTo>
                        <a:pt x="652" y="589"/>
                      </a:lnTo>
                      <a:lnTo>
                        <a:pt x="640" y="577"/>
                      </a:lnTo>
                      <a:lnTo>
                        <a:pt x="627" y="589"/>
                      </a:lnTo>
                      <a:lnTo>
                        <a:pt x="627" y="601"/>
                      </a:lnTo>
                      <a:lnTo>
                        <a:pt x="627" y="613"/>
                      </a:lnTo>
                      <a:lnTo>
                        <a:pt x="616" y="625"/>
                      </a:lnTo>
                      <a:lnTo>
                        <a:pt x="603" y="625"/>
                      </a:lnTo>
                      <a:lnTo>
                        <a:pt x="591" y="625"/>
                      </a:lnTo>
                      <a:lnTo>
                        <a:pt x="579" y="637"/>
                      </a:lnTo>
                      <a:lnTo>
                        <a:pt x="579" y="648"/>
                      </a:lnTo>
                      <a:lnTo>
                        <a:pt x="591" y="648"/>
                      </a:lnTo>
                      <a:lnTo>
                        <a:pt x="591" y="660"/>
                      </a:lnTo>
                      <a:lnTo>
                        <a:pt x="579" y="672"/>
                      </a:lnTo>
                      <a:lnTo>
                        <a:pt x="566" y="684"/>
                      </a:lnTo>
                      <a:lnTo>
                        <a:pt x="555" y="696"/>
                      </a:lnTo>
                      <a:lnTo>
                        <a:pt x="541" y="707"/>
                      </a:lnTo>
                      <a:lnTo>
                        <a:pt x="541" y="720"/>
                      </a:lnTo>
                      <a:lnTo>
                        <a:pt x="541" y="731"/>
                      </a:lnTo>
                      <a:lnTo>
                        <a:pt x="541" y="743"/>
                      </a:lnTo>
                      <a:lnTo>
                        <a:pt x="541" y="754"/>
                      </a:lnTo>
                      <a:lnTo>
                        <a:pt x="541" y="766"/>
                      </a:lnTo>
                      <a:lnTo>
                        <a:pt x="541" y="778"/>
                      </a:lnTo>
                      <a:lnTo>
                        <a:pt x="541" y="789"/>
                      </a:lnTo>
                      <a:lnTo>
                        <a:pt x="555" y="789"/>
                      </a:lnTo>
                      <a:lnTo>
                        <a:pt x="541" y="801"/>
                      </a:lnTo>
                      <a:lnTo>
                        <a:pt x="529" y="812"/>
                      </a:lnTo>
                      <a:lnTo>
                        <a:pt x="517" y="825"/>
                      </a:lnTo>
                      <a:lnTo>
                        <a:pt x="505" y="825"/>
                      </a:lnTo>
                      <a:lnTo>
                        <a:pt x="492" y="825"/>
                      </a:lnTo>
                      <a:lnTo>
                        <a:pt x="492" y="812"/>
                      </a:lnTo>
                      <a:lnTo>
                        <a:pt x="492" y="825"/>
                      </a:lnTo>
                      <a:lnTo>
                        <a:pt x="480" y="836"/>
                      </a:lnTo>
                      <a:lnTo>
                        <a:pt x="468" y="836"/>
                      </a:lnTo>
                      <a:lnTo>
                        <a:pt x="455" y="836"/>
                      </a:lnTo>
                      <a:lnTo>
                        <a:pt x="443" y="836"/>
                      </a:lnTo>
                      <a:lnTo>
                        <a:pt x="431" y="836"/>
                      </a:lnTo>
                      <a:lnTo>
                        <a:pt x="431" y="825"/>
                      </a:lnTo>
                      <a:lnTo>
                        <a:pt x="419" y="825"/>
                      </a:lnTo>
                      <a:lnTo>
                        <a:pt x="419" y="812"/>
                      </a:lnTo>
                      <a:lnTo>
                        <a:pt x="406" y="801"/>
                      </a:lnTo>
                      <a:lnTo>
                        <a:pt x="406" y="789"/>
                      </a:lnTo>
                      <a:lnTo>
                        <a:pt x="406" y="778"/>
                      </a:lnTo>
                      <a:lnTo>
                        <a:pt x="394" y="778"/>
                      </a:lnTo>
                      <a:lnTo>
                        <a:pt x="394" y="766"/>
                      </a:lnTo>
                      <a:lnTo>
                        <a:pt x="394" y="754"/>
                      </a:lnTo>
                      <a:lnTo>
                        <a:pt x="382" y="743"/>
                      </a:lnTo>
                      <a:lnTo>
                        <a:pt x="370" y="731"/>
                      </a:lnTo>
                      <a:lnTo>
                        <a:pt x="370" y="720"/>
                      </a:lnTo>
                      <a:lnTo>
                        <a:pt x="358" y="720"/>
                      </a:lnTo>
                      <a:lnTo>
                        <a:pt x="358" y="707"/>
                      </a:lnTo>
                      <a:lnTo>
                        <a:pt x="358" y="696"/>
                      </a:lnTo>
                      <a:lnTo>
                        <a:pt x="345" y="696"/>
                      </a:lnTo>
                      <a:lnTo>
                        <a:pt x="345" y="684"/>
                      </a:lnTo>
                      <a:lnTo>
                        <a:pt x="332" y="684"/>
                      </a:lnTo>
                      <a:lnTo>
                        <a:pt x="332" y="672"/>
                      </a:lnTo>
                      <a:lnTo>
                        <a:pt x="332" y="660"/>
                      </a:lnTo>
                      <a:lnTo>
                        <a:pt x="319" y="660"/>
                      </a:lnTo>
                      <a:lnTo>
                        <a:pt x="307" y="660"/>
                      </a:lnTo>
                      <a:lnTo>
                        <a:pt x="295" y="648"/>
                      </a:lnTo>
                      <a:lnTo>
                        <a:pt x="283" y="648"/>
                      </a:lnTo>
                      <a:lnTo>
                        <a:pt x="283" y="637"/>
                      </a:lnTo>
                      <a:lnTo>
                        <a:pt x="283" y="625"/>
                      </a:lnTo>
                      <a:lnTo>
                        <a:pt x="283" y="613"/>
                      </a:lnTo>
                      <a:lnTo>
                        <a:pt x="283" y="601"/>
                      </a:lnTo>
                      <a:lnTo>
                        <a:pt x="271" y="601"/>
                      </a:lnTo>
                      <a:lnTo>
                        <a:pt x="271" y="589"/>
                      </a:lnTo>
                      <a:lnTo>
                        <a:pt x="258" y="601"/>
                      </a:lnTo>
                      <a:lnTo>
                        <a:pt x="246" y="613"/>
                      </a:lnTo>
                      <a:lnTo>
                        <a:pt x="233" y="625"/>
                      </a:lnTo>
                      <a:lnTo>
                        <a:pt x="222" y="625"/>
                      </a:lnTo>
                      <a:lnTo>
                        <a:pt x="209" y="625"/>
                      </a:lnTo>
                      <a:lnTo>
                        <a:pt x="209" y="613"/>
                      </a:lnTo>
                      <a:lnTo>
                        <a:pt x="209" y="601"/>
                      </a:lnTo>
                      <a:lnTo>
                        <a:pt x="209" y="589"/>
                      </a:lnTo>
                      <a:lnTo>
                        <a:pt x="197" y="589"/>
                      </a:lnTo>
                      <a:lnTo>
                        <a:pt x="197" y="577"/>
                      </a:lnTo>
                      <a:lnTo>
                        <a:pt x="197" y="567"/>
                      </a:lnTo>
                      <a:lnTo>
                        <a:pt x="209" y="554"/>
                      </a:lnTo>
                      <a:lnTo>
                        <a:pt x="197" y="554"/>
                      </a:lnTo>
                      <a:lnTo>
                        <a:pt x="197" y="543"/>
                      </a:lnTo>
                      <a:lnTo>
                        <a:pt x="98" y="353"/>
                      </a:lnTo>
                      <a:lnTo>
                        <a:pt x="0" y="165"/>
                      </a:lnTo>
                      <a:lnTo>
                        <a:pt x="98" y="83"/>
                      </a:lnTo>
                      <a:lnTo>
                        <a:pt x="209" y="0"/>
                      </a:lnTo>
                      <a:lnTo>
                        <a:pt x="713" y="36"/>
                      </a:lnTo>
                      <a:lnTo>
                        <a:pt x="1232" y="72"/>
                      </a:lnTo>
                      <a:lnTo>
                        <a:pt x="1232" y="248"/>
                      </a:lnTo>
                      <a:lnTo>
                        <a:pt x="1244" y="413"/>
                      </a:lnTo>
                      <a:lnTo>
                        <a:pt x="1183" y="507"/>
                      </a:lnTo>
                      <a:lnTo>
                        <a:pt x="1121" y="58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85000"/>
                    </a:schemeClr>
                  </a:solidFill>
                  <a:round/>
                </a:ln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  <p:sp>
              <p:nvSpPr>
                <p:cNvPr id="89" name="Freeform 28"/>
                <p:cNvSpPr/>
                <p:nvPr/>
              </p:nvSpPr>
              <p:spPr bwMode="auto">
                <a:xfrm>
                  <a:off x="2134" y="2467"/>
                  <a:ext cx="1244" cy="836"/>
                </a:xfrm>
                <a:custGeom>
                  <a:gdLst>
                    <a:gd fmla="*/ 1096 w 1244" name="T0"/>
                    <a:gd fmla="*/ 601 h 836" name="T1"/>
                    <a:gd fmla="*/ 1072 w 1244" name="T2"/>
                    <a:gd fmla="*/ 601 h 836" name="T3"/>
                    <a:gd fmla="*/ 1059 w 1244" name="T4"/>
                    <a:gd fmla="*/ 577 h 836" name="T5"/>
                    <a:gd fmla="*/ 1034 w 1244" name="T6"/>
                    <a:gd fmla="*/ 554 h 836" name="T7"/>
                    <a:gd fmla="*/ 1022 w 1244" name="T8"/>
                    <a:gd fmla="*/ 531 h 836" name="T9"/>
                    <a:gd fmla="*/ 985 w 1244" name="T10"/>
                    <a:gd fmla="*/ 531 h 836" name="T11"/>
                    <a:gd fmla="*/ 960 w 1244" name="T12"/>
                    <a:gd fmla="*/ 519 h 836" name="T13"/>
                    <a:gd fmla="*/ 948 w 1244" name="T14"/>
                    <a:gd fmla="*/ 543 h 836" name="T15"/>
                    <a:gd fmla="*/ 911 w 1244" name="T16"/>
                    <a:gd fmla="*/ 554 h 836" name="T17"/>
                    <a:gd fmla="*/ 887 w 1244" name="T18"/>
                    <a:gd fmla="*/ 577 h 836" name="T19"/>
                    <a:gd fmla="*/ 838 w 1244" name="T20"/>
                    <a:gd fmla="*/ 577 h 836" name="T21"/>
                    <a:gd fmla="*/ 813 w 1244" name="T22"/>
                    <a:gd fmla="*/ 577 h 836" name="T23"/>
                    <a:gd fmla="*/ 800 w 1244" name="T24"/>
                    <a:gd fmla="*/ 613 h 836" name="T25"/>
                    <a:gd fmla="*/ 838 w 1244" name="T26"/>
                    <a:gd fmla="*/ 625 h 836" name="T27"/>
                    <a:gd fmla="*/ 850 w 1244" name="T28"/>
                    <a:gd fmla="*/ 660 h 836" name="T29"/>
                    <a:gd fmla="*/ 813 w 1244" name="T30"/>
                    <a:gd fmla="*/ 672 h 836" name="T31"/>
                    <a:gd fmla="*/ 788 w 1244" name="T32"/>
                    <a:gd fmla="*/ 684 h 836" name="T33"/>
                    <a:gd fmla="*/ 751 w 1244" name="T34"/>
                    <a:gd fmla="*/ 672 h 836" name="T35"/>
                    <a:gd fmla="*/ 739 w 1244" name="T36"/>
                    <a:gd fmla="*/ 648 h 836" name="T37"/>
                    <a:gd fmla="*/ 713 w 1244" name="T38"/>
                    <a:gd fmla="*/ 660 h 836" name="T39"/>
                    <a:gd fmla="*/ 677 w 1244" name="T40"/>
                    <a:gd fmla="*/ 660 h 836" name="T41"/>
                    <a:gd fmla="*/ 677 w 1244" name="T42"/>
                    <a:gd fmla="*/ 625 h 836" name="T43"/>
                    <a:gd fmla="*/ 665 w 1244" name="T44"/>
                    <a:gd fmla="*/ 601 h 836" name="T45"/>
                    <a:gd fmla="*/ 640 w 1244" name="T46"/>
                    <a:gd fmla="*/ 577 h 836" name="T47"/>
                    <a:gd fmla="*/ 627 w 1244" name="T48"/>
                    <a:gd fmla="*/ 613 h 836" name="T49"/>
                    <a:gd fmla="*/ 591 w 1244" name="T50"/>
                    <a:gd fmla="*/ 625 h 836" name="T51"/>
                    <a:gd fmla="*/ 591 w 1244" name="T52"/>
                    <a:gd fmla="*/ 648 h 836" name="T53"/>
                    <a:gd fmla="*/ 566 w 1244" name="T54"/>
                    <a:gd fmla="*/ 684 h 836" name="T55"/>
                    <a:gd fmla="*/ 541 w 1244" name="T56"/>
                    <a:gd fmla="*/ 720 h 836" name="T57"/>
                    <a:gd fmla="*/ 541 w 1244" name="T58"/>
                    <a:gd fmla="*/ 754 h 836" name="T59"/>
                    <a:gd fmla="*/ 541 w 1244" name="T60"/>
                    <a:gd fmla="*/ 789 h 836" name="T61"/>
                    <a:gd fmla="*/ 529 w 1244" name="T62"/>
                    <a:gd fmla="*/ 812 h 836" name="T63"/>
                    <a:gd fmla="*/ 492 w 1244" name="T64"/>
                    <a:gd fmla="*/ 825 h 836" name="T65"/>
                    <a:gd fmla="*/ 480 w 1244" name="T66"/>
                    <a:gd fmla="*/ 836 h 836" name="T67"/>
                    <a:gd fmla="*/ 443 w 1244" name="T68"/>
                    <a:gd fmla="*/ 836 h 836" name="T69"/>
                    <a:gd fmla="*/ 419 w 1244" name="T70"/>
                    <a:gd fmla="*/ 825 h 836" name="T71"/>
                    <a:gd fmla="*/ 406 w 1244" name="T72"/>
                    <a:gd fmla="*/ 789 h 836" name="T73"/>
                    <a:gd fmla="*/ 394 w 1244" name="T74"/>
                    <a:gd fmla="*/ 766 h 836" name="T75"/>
                    <a:gd fmla="*/ 370 w 1244" name="T76"/>
                    <a:gd fmla="*/ 731 h 836" name="T77"/>
                    <a:gd fmla="*/ 358 w 1244" name="T78"/>
                    <a:gd fmla="*/ 707 h 836" name="T79"/>
                    <a:gd fmla="*/ 345 w 1244" name="T80"/>
                    <a:gd fmla="*/ 684 h 836" name="T81"/>
                    <a:gd fmla="*/ 332 w 1244" name="T82"/>
                    <a:gd fmla="*/ 660 h 836" name="T83"/>
                    <a:gd fmla="*/ 295 w 1244" name="T84"/>
                    <a:gd fmla="*/ 648 h 836" name="T85"/>
                    <a:gd fmla="*/ 283 w 1244" name="T86"/>
                    <a:gd fmla="*/ 625 h 836" name="T87"/>
                    <a:gd fmla="*/ 271 w 1244" name="T88"/>
                    <a:gd fmla="*/ 601 h 836" name="T89"/>
                    <a:gd fmla="*/ 246 w 1244" name="T90"/>
                    <a:gd fmla="*/ 613 h 836" name="T91"/>
                    <a:gd fmla="*/ 209 w 1244" name="T92"/>
                    <a:gd fmla="*/ 625 h 836" name="T93"/>
                    <a:gd fmla="*/ 209 w 1244" name="T94"/>
                    <a:gd fmla="*/ 589 h 836" name="T95"/>
                    <a:gd fmla="*/ 197 w 1244" name="T96"/>
                    <a:gd fmla="*/ 567 h 836" name="T97"/>
                    <a:gd fmla="*/ 197 w 1244" name="T98"/>
                    <a:gd fmla="*/ 543 h 836" name="T99"/>
                    <a:gd fmla="*/ 98 w 1244" name="T100"/>
                    <a:gd fmla="*/ 83 h 836" name="T101"/>
                    <a:gd fmla="*/ 1232 w 1244" name="T102"/>
                    <a:gd fmla="*/ 72 h 836" name="T103"/>
                    <a:gd fmla="*/ 1183 w 1244" name="T104"/>
                    <a:gd fmla="*/ 507 h 836" name="T105"/>
                    <a:gd fmla="*/ 0 60000 65536" name="T106"/>
                    <a:gd fmla="*/ 0 60000 65536" name="T107"/>
                    <a:gd fmla="*/ 0 60000 65536" name="T108"/>
                    <a:gd fmla="*/ 0 60000 65536" name="T109"/>
                    <a:gd fmla="*/ 0 60000 65536" name="T110"/>
                    <a:gd fmla="*/ 0 60000 65536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60000 65536" name="T156"/>
                    <a:gd fmla="*/ 0 60000 65536" name="T157"/>
                    <a:gd fmla="*/ 0 60000 65536" name="T158"/>
                    <a:gd fmla="*/ 0 w 1244" name="T159"/>
                    <a:gd fmla="*/ 0 h 836" name="T160"/>
                    <a:gd fmla="*/ 1244 w 1244" name="T161"/>
                    <a:gd fmla="*/ 836 h 836" name="T162"/>
                  </a:gdLst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b="T162" l="T159" r="T161" t="T160"/>
                  <a:pathLst>
                    <a:path h="836" w="1244">
                      <a:moveTo>
                        <a:pt x="1121" y="589"/>
                      </a:moveTo>
                      <a:lnTo>
                        <a:pt x="1108" y="601"/>
                      </a:lnTo>
                      <a:lnTo>
                        <a:pt x="1096" y="601"/>
                      </a:lnTo>
                      <a:lnTo>
                        <a:pt x="1083" y="613"/>
                      </a:lnTo>
                      <a:lnTo>
                        <a:pt x="1072" y="613"/>
                      </a:lnTo>
                      <a:lnTo>
                        <a:pt x="1072" y="601"/>
                      </a:lnTo>
                      <a:lnTo>
                        <a:pt x="1072" y="589"/>
                      </a:lnTo>
                      <a:lnTo>
                        <a:pt x="1059" y="589"/>
                      </a:lnTo>
                      <a:lnTo>
                        <a:pt x="1059" y="577"/>
                      </a:lnTo>
                      <a:lnTo>
                        <a:pt x="1059" y="567"/>
                      </a:lnTo>
                      <a:lnTo>
                        <a:pt x="1047" y="567"/>
                      </a:lnTo>
                      <a:lnTo>
                        <a:pt x="1034" y="554"/>
                      </a:lnTo>
                      <a:lnTo>
                        <a:pt x="1034" y="543"/>
                      </a:lnTo>
                      <a:lnTo>
                        <a:pt x="1034" y="531"/>
                      </a:lnTo>
                      <a:lnTo>
                        <a:pt x="1022" y="531"/>
                      </a:lnTo>
                      <a:lnTo>
                        <a:pt x="1011" y="531"/>
                      </a:lnTo>
                      <a:lnTo>
                        <a:pt x="998" y="531"/>
                      </a:lnTo>
                      <a:lnTo>
                        <a:pt x="985" y="531"/>
                      </a:lnTo>
                      <a:lnTo>
                        <a:pt x="985" y="519"/>
                      </a:lnTo>
                      <a:lnTo>
                        <a:pt x="973" y="519"/>
                      </a:lnTo>
                      <a:lnTo>
                        <a:pt x="960" y="519"/>
                      </a:lnTo>
                      <a:lnTo>
                        <a:pt x="948" y="519"/>
                      </a:lnTo>
                      <a:lnTo>
                        <a:pt x="948" y="531"/>
                      </a:lnTo>
                      <a:lnTo>
                        <a:pt x="948" y="543"/>
                      </a:lnTo>
                      <a:lnTo>
                        <a:pt x="935" y="554"/>
                      </a:lnTo>
                      <a:lnTo>
                        <a:pt x="924" y="554"/>
                      </a:lnTo>
                      <a:lnTo>
                        <a:pt x="911" y="554"/>
                      </a:lnTo>
                      <a:lnTo>
                        <a:pt x="899" y="554"/>
                      </a:lnTo>
                      <a:lnTo>
                        <a:pt x="899" y="567"/>
                      </a:lnTo>
                      <a:lnTo>
                        <a:pt x="887" y="577"/>
                      </a:lnTo>
                      <a:lnTo>
                        <a:pt x="874" y="577"/>
                      </a:lnTo>
                      <a:lnTo>
                        <a:pt x="862" y="577"/>
                      </a:lnTo>
                      <a:lnTo>
                        <a:pt x="838" y="577"/>
                      </a:lnTo>
                      <a:lnTo>
                        <a:pt x="825" y="577"/>
                      </a:lnTo>
                      <a:lnTo>
                        <a:pt x="825" y="567"/>
                      </a:lnTo>
                      <a:lnTo>
                        <a:pt x="813" y="577"/>
                      </a:lnTo>
                      <a:lnTo>
                        <a:pt x="800" y="589"/>
                      </a:lnTo>
                      <a:lnTo>
                        <a:pt x="800" y="601"/>
                      </a:lnTo>
                      <a:lnTo>
                        <a:pt x="800" y="613"/>
                      </a:lnTo>
                      <a:lnTo>
                        <a:pt x="813" y="613"/>
                      </a:lnTo>
                      <a:lnTo>
                        <a:pt x="825" y="625"/>
                      </a:lnTo>
                      <a:lnTo>
                        <a:pt x="838" y="625"/>
                      </a:lnTo>
                      <a:lnTo>
                        <a:pt x="838" y="637"/>
                      </a:lnTo>
                      <a:lnTo>
                        <a:pt x="850" y="648"/>
                      </a:lnTo>
                      <a:lnTo>
                        <a:pt x="850" y="660"/>
                      </a:lnTo>
                      <a:lnTo>
                        <a:pt x="838" y="660"/>
                      </a:lnTo>
                      <a:lnTo>
                        <a:pt x="825" y="672"/>
                      </a:lnTo>
                      <a:lnTo>
                        <a:pt x="813" y="672"/>
                      </a:lnTo>
                      <a:lnTo>
                        <a:pt x="800" y="672"/>
                      </a:lnTo>
                      <a:lnTo>
                        <a:pt x="800" y="684"/>
                      </a:lnTo>
                      <a:lnTo>
                        <a:pt x="788" y="684"/>
                      </a:lnTo>
                      <a:lnTo>
                        <a:pt x="776" y="672"/>
                      </a:lnTo>
                      <a:lnTo>
                        <a:pt x="764" y="672"/>
                      </a:lnTo>
                      <a:lnTo>
                        <a:pt x="751" y="672"/>
                      </a:lnTo>
                      <a:lnTo>
                        <a:pt x="751" y="660"/>
                      </a:lnTo>
                      <a:lnTo>
                        <a:pt x="751" y="648"/>
                      </a:lnTo>
                      <a:lnTo>
                        <a:pt x="739" y="648"/>
                      </a:lnTo>
                      <a:lnTo>
                        <a:pt x="726" y="637"/>
                      </a:lnTo>
                      <a:lnTo>
                        <a:pt x="726" y="648"/>
                      </a:lnTo>
                      <a:lnTo>
                        <a:pt x="713" y="660"/>
                      </a:lnTo>
                      <a:lnTo>
                        <a:pt x="701" y="660"/>
                      </a:lnTo>
                      <a:lnTo>
                        <a:pt x="689" y="660"/>
                      </a:lnTo>
                      <a:lnTo>
                        <a:pt x="677" y="660"/>
                      </a:lnTo>
                      <a:lnTo>
                        <a:pt x="677" y="648"/>
                      </a:lnTo>
                      <a:lnTo>
                        <a:pt x="677" y="637"/>
                      </a:lnTo>
                      <a:lnTo>
                        <a:pt x="677" y="625"/>
                      </a:lnTo>
                      <a:lnTo>
                        <a:pt x="677" y="613"/>
                      </a:lnTo>
                      <a:lnTo>
                        <a:pt x="677" y="601"/>
                      </a:lnTo>
                      <a:lnTo>
                        <a:pt x="665" y="601"/>
                      </a:lnTo>
                      <a:lnTo>
                        <a:pt x="665" y="589"/>
                      </a:lnTo>
                      <a:lnTo>
                        <a:pt x="652" y="589"/>
                      </a:lnTo>
                      <a:lnTo>
                        <a:pt x="640" y="577"/>
                      </a:lnTo>
                      <a:lnTo>
                        <a:pt x="627" y="589"/>
                      </a:lnTo>
                      <a:lnTo>
                        <a:pt x="627" y="601"/>
                      </a:lnTo>
                      <a:lnTo>
                        <a:pt x="627" y="613"/>
                      </a:lnTo>
                      <a:lnTo>
                        <a:pt x="616" y="625"/>
                      </a:lnTo>
                      <a:lnTo>
                        <a:pt x="603" y="625"/>
                      </a:lnTo>
                      <a:lnTo>
                        <a:pt x="591" y="625"/>
                      </a:lnTo>
                      <a:lnTo>
                        <a:pt x="579" y="637"/>
                      </a:lnTo>
                      <a:lnTo>
                        <a:pt x="579" y="648"/>
                      </a:lnTo>
                      <a:lnTo>
                        <a:pt x="591" y="648"/>
                      </a:lnTo>
                      <a:lnTo>
                        <a:pt x="591" y="660"/>
                      </a:lnTo>
                      <a:lnTo>
                        <a:pt x="579" y="672"/>
                      </a:lnTo>
                      <a:lnTo>
                        <a:pt x="566" y="684"/>
                      </a:lnTo>
                      <a:lnTo>
                        <a:pt x="555" y="696"/>
                      </a:lnTo>
                      <a:lnTo>
                        <a:pt x="541" y="707"/>
                      </a:lnTo>
                      <a:lnTo>
                        <a:pt x="541" y="720"/>
                      </a:lnTo>
                      <a:lnTo>
                        <a:pt x="541" y="731"/>
                      </a:lnTo>
                      <a:lnTo>
                        <a:pt x="541" y="743"/>
                      </a:lnTo>
                      <a:lnTo>
                        <a:pt x="541" y="754"/>
                      </a:lnTo>
                      <a:lnTo>
                        <a:pt x="541" y="766"/>
                      </a:lnTo>
                      <a:lnTo>
                        <a:pt x="541" y="778"/>
                      </a:lnTo>
                      <a:lnTo>
                        <a:pt x="541" y="789"/>
                      </a:lnTo>
                      <a:lnTo>
                        <a:pt x="555" y="789"/>
                      </a:lnTo>
                      <a:lnTo>
                        <a:pt x="541" y="801"/>
                      </a:lnTo>
                      <a:lnTo>
                        <a:pt x="529" y="812"/>
                      </a:lnTo>
                      <a:lnTo>
                        <a:pt x="517" y="825"/>
                      </a:lnTo>
                      <a:lnTo>
                        <a:pt x="505" y="825"/>
                      </a:lnTo>
                      <a:lnTo>
                        <a:pt x="492" y="825"/>
                      </a:lnTo>
                      <a:lnTo>
                        <a:pt x="492" y="812"/>
                      </a:lnTo>
                      <a:lnTo>
                        <a:pt x="492" y="825"/>
                      </a:lnTo>
                      <a:lnTo>
                        <a:pt x="480" y="836"/>
                      </a:lnTo>
                      <a:lnTo>
                        <a:pt x="468" y="836"/>
                      </a:lnTo>
                      <a:lnTo>
                        <a:pt x="455" y="836"/>
                      </a:lnTo>
                      <a:lnTo>
                        <a:pt x="443" y="836"/>
                      </a:lnTo>
                      <a:lnTo>
                        <a:pt x="431" y="836"/>
                      </a:lnTo>
                      <a:lnTo>
                        <a:pt x="431" y="825"/>
                      </a:lnTo>
                      <a:lnTo>
                        <a:pt x="419" y="825"/>
                      </a:lnTo>
                      <a:lnTo>
                        <a:pt x="419" y="812"/>
                      </a:lnTo>
                      <a:lnTo>
                        <a:pt x="406" y="801"/>
                      </a:lnTo>
                      <a:lnTo>
                        <a:pt x="406" y="789"/>
                      </a:lnTo>
                      <a:lnTo>
                        <a:pt x="406" y="778"/>
                      </a:lnTo>
                      <a:lnTo>
                        <a:pt x="394" y="778"/>
                      </a:lnTo>
                      <a:lnTo>
                        <a:pt x="394" y="766"/>
                      </a:lnTo>
                      <a:lnTo>
                        <a:pt x="394" y="754"/>
                      </a:lnTo>
                      <a:lnTo>
                        <a:pt x="382" y="743"/>
                      </a:lnTo>
                      <a:lnTo>
                        <a:pt x="370" y="731"/>
                      </a:lnTo>
                      <a:lnTo>
                        <a:pt x="370" y="720"/>
                      </a:lnTo>
                      <a:lnTo>
                        <a:pt x="358" y="720"/>
                      </a:lnTo>
                      <a:lnTo>
                        <a:pt x="358" y="707"/>
                      </a:lnTo>
                      <a:lnTo>
                        <a:pt x="358" y="696"/>
                      </a:lnTo>
                      <a:lnTo>
                        <a:pt x="345" y="696"/>
                      </a:lnTo>
                      <a:lnTo>
                        <a:pt x="345" y="684"/>
                      </a:lnTo>
                      <a:lnTo>
                        <a:pt x="332" y="684"/>
                      </a:lnTo>
                      <a:lnTo>
                        <a:pt x="332" y="672"/>
                      </a:lnTo>
                      <a:lnTo>
                        <a:pt x="332" y="660"/>
                      </a:lnTo>
                      <a:lnTo>
                        <a:pt x="319" y="660"/>
                      </a:lnTo>
                      <a:lnTo>
                        <a:pt x="307" y="660"/>
                      </a:lnTo>
                      <a:lnTo>
                        <a:pt x="295" y="648"/>
                      </a:lnTo>
                      <a:lnTo>
                        <a:pt x="283" y="648"/>
                      </a:lnTo>
                      <a:lnTo>
                        <a:pt x="283" y="637"/>
                      </a:lnTo>
                      <a:lnTo>
                        <a:pt x="283" y="625"/>
                      </a:lnTo>
                      <a:lnTo>
                        <a:pt x="283" y="613"/>
                      </a:lnTo>
                      <a:lnTo>
                        <a:pt x="283" y="601"/>
                      </a:lnTo>
                      <a:lnTo>
                        <a:pt x="271" y="601"/>
                      </a:lnTo>
                      <a:lnTo>
                        <a:pt x="271" y="589"/>
                      </a:lnTo>
                      <a:lnTo>
                        <a:pt x="258" y="601"/>
                      </a:lnTo>
                      <a:lnTo>
                        <a:pt x="246" y="613"/>
                      </a:lnTo>
                      <a:lnTo>
                        <a:pt x="233" y="625"/>
                      </a:lnTo>
                      <a:lnTo>
                        <a:pt x="222" y="625"/>
                      </a:lnTo>
                      <a:lnTo>
                        <a:pt x="209" y="625"/>
                      </a:lnTo>
                      <a:lnTo>
                        <a:pt x="209" y="613"/>
                      </a:lnTo>
                      <a:lnTo>
                        <a:pt x="209" y="601"/>
                      </a:lnTo>
                      <a:lnTo>
                        <a:pt x="209" y="589"/>
                      </a:lnTo>
                      <a:lnTo>
                        <a:pt x="197" y="589"/>
                      </a:lnTo>
                      <a:lnTo>
                        <a:pt x="197" y="577"/>
                      </a:lnTo>
                      <a:lnTo>
                        <a:pt x="197" y="567"/>
                      </a:lnTo>
                      <a:lnTo>
                        <a:pt x="209" y="554"/>
                      </a:lnTo>
                      <a:lnTo>
                        <a:pt x="197" y="554"/>
                      </a:lnTo>
                      <a:lnTo>
                        <a:pt x="197" y="543"/>
                      </a:lnTo>
                      <a:lnTo>
                        <a:pt x="98" y="353"/>
                      </a:lnTo>
                      <a:lnTo>
                        <a:pt x="0" y="165"/>
                      </a:lnTo>
                      <a:lnTo>
                        <a:pt x="98" y="83"/>
                      </a:lnTo>
                      <a:lnTo>
                        <a:pt x="209" y="0"/>
                      </a:lnTo>
                      <a:lnTo>
                        <a:pt x="713" y="36"/>
                      </a:lnTo>
                      <a:lnTo>
                        <a:pt x="1232" y="72"/>
                      </a:lnTo>
                      <a:lnTo>
                        <a:pt x="1232" y="248"/>
                      </a:lnTo>
                      <a:lnTo>
                        <a:pt x="1244" y="413"/>
                      </a:lnTo>
                      <a:lnTo>
                        <a:pt x="1183" y="507"/>
                      </a:lnTo>
                      <a:lnTo>
                        <a:pt x="1121" y="589"/>
                      </a:lnTo>
                      <a:close/>
                    </a:path>
                  </a:pathLst>
                </a:custGeom>
                <a:grpFill/>
                <a:ln cap="rnd" w="10">
                  <a:solidFill>
                    <a:schemeClr val="bg1">
                      <a:lumMod val="85000"/>
                    </a:schemeClr>
                  </a:solidFill>
                  <a:round/>
                </a:ln>
                <a:extLst/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</p:grpSp>
          <p:sp>
            <p:nvSpPr>
              <p:cNvPr id="38" name="Freeform 30"/>
              <p:cNvSpPr/>
              <p:nvPr/>
            </p:nvSpPr>
            <p:spPr bwMode="auto">
              <a:xfrm>
                <a:off x="3705" y="2943"/>
                <a:ext cx="494" cy="555"/>
              </a:xfrm>
              <a:custGeom>
                <a:gdLst>
                  <a:gd fmla="*/ 1953695988 w 543" name="T0"/>
                  <a:gd fmla="*/ 2105748099 h 566" name="T1"/>
                  <a:gd fmla="*/ 1953695988 w 543" name="T2"/>
                  <a:gd fmla="*/ 2105748099 h 566" name="T3"/>
                  <a:gd fmla="*/ 1953695988 w 543" name="T4"/>
                  <a:gd fmla="*/ 2105748099 h 566" name="T5"/>
                  <a:gd fmla="*/ 1953695988 w 543" name="T6"/>
                  <a:gd fmla="*/ 2105748099 h 566" name="T7"/>
                  <a:gd fmla="*/ 1953695988 w 543" name="T8"/>
                  <a:gd fmla="*/ 2105748099 h 566" name="T9"/>
                  <a:gd fmla="*/ 1953695988 w 543" name="T10"/>
                  <a:gd fmla="*/ 2105748099 h 566" name="T11"/>
                  <a:gd fmla="*/ 1953695988 w 543" name="T12"/>
                  <a:gd fmla="*/ 2105748099 h 566" name="T13"/>
                  <a:gd fmla="*/ 1953695988 w 543" name="T14"/>
                  <a:gd fmla="*/ 2105748099 h 566" name="T15"/>
                  <a:gd fmla="*/ 1953695988 w 543" name="T16"/>
                  <a:gd fmla="*/ 2105748099 h 566" name="T17"/>
                  <a:gd fmla="*/ 1953695988 w 543" name="T18"/>
                  <a:gd fmla="*/ 2105748099 h 566" name="T19"/>
                  <a:gd fmla="*/ 1953695988 w 543" name="T20"/>
                  <a:gd fmla="*/ 2105748099 h 566" name="T21"/>
                  <a:gd fmla="*/ 1953695988 w 543" name="T22"/>
                  <a:gd fmla="*/ 2105748099 h 566" name="T23"/>
                  <a:gd fmla="*/ 1953695988 w 543" name="T24"/>
                  <a:gd fmla="*/ 2105748099 h 566" name="T25"/>
                  <a:gd fmla="*/ 1953695988 w 543" name="T26"/>
                  <a:gd fmla="*/ 2105748099 h 566" name="T27"/>
                  <a:gd fmla="*/ 1953695988 w 543" name="T28"/>
                  <a:gd fmla="*/ 2105748099 h 566" name="T29"/>
                  <a:gd fmla="*/ 1953695988 w 543" name="T30"/>
                  <a:gd fmla="*/ 2105748099 h 566" name="T31"/>
                  <a:gd fmla="*/ 1953695988 w 543" name="T32"/>
                  <a:gd fmla="*/ 2105748099 h 566" name="T33"/>
                  <a:gd fmla="*/ 1953695988 w 543" name="T34"/>
                  <a:gd fmla="*/ 2105748099 h 566" name="T35"/>
                  <a:gd fmla="*/ 1953695988 w 543" name="T36"/>
                  <a:gd fmla="*/ 2105748099 h 566" name="T37"/>
                  <a:gd fmla="*/ 1953695988 w 543" name="T38"/>
                  <a:gd fmla="*/ 2105748099 h 566" name="T39"/>
                  <a:gd fmla="*/ 1953695988 w 543" name="T40"/>
                  <a:gd fmla="*/ 2105748099 h 566" name="T41"/>
                  <a:gd fmla="*/ 1953695988 w 543" name="T42"/>
                  <a:gd fmla="*/ 2105748099 h 566" name="T43"/>
                  <a:gd fmla="*/ 1953695988 w 543" name="T44"/>
                  <a:gd fmla="*/ 2105748099 h 566" name="T45"/>
                  <a:gd fmla="*/ 1953695988 w 543" name="T46"/>
                  <a:gd fmla="*/ 2105748099 h 566" name="T47"/>
                  <a:gd fmla="*/ 1953695988 w 543" name="T48"/>
                  <a:gd fmla="*/ 2105748099 h 566" name="T49"/>
                  <a:gd fmla="*/ 1953695988 w 543" name="T50"/>
                  <a:gd fmla="*/ 2105748099 h 566" name="T51"/>
                  <a:gd fmla="*/ 1953695988 w 543" name="T52"/>
                  <a:gd fmla="*/ 2105748099 h 566" name="T53"/>
                  <a:gd fmla="*/ 1953695988 w 543" name="T54"/>
                  <a:gd fmla="*/ 2105748099 h 566" name="T55"/>
                  <a:gd fmla="*/ 1953695988 w 543" name="T56"/>
                  <a:gd fmla="*/ 2105748099 h 566" name="T57"/>
                  <a:gd fmla="*/ 1953695988 w 543" name="T58"/>
                  <a:gd fmla="*/ 2105748099 h 566" name="T59"/>
                  <a:gd fmla="*/ 1953695988 w 543" name="T60"/>
                  <a:gd fmla="*/ 2105748099 h 566" name="T61"/>
                  <a:gd fmla="*/ 1953695988 w 543" name="T62"/>
                  <a:gd fmla="*/ 2105748099 h 566" name="T63"/>
                  <a:gd fmla="*/ 1953695988 w 543" name="T64"/>
                  <a:gd fmla="*/ 2105748099 h 566" name="T65"/>
                  <a:gd fmla="*/ 1953695988 w 543" name="T66"/>
                  <a:gd fmla="*/ 2105748099 h 566" name="T67"/>
                  <a:gd fmla="*/ 1953695988 w 543" name="T68"/>
                  <a:gd fmla="*/ 2105748099 h 566" name="T69"/>
                  <a:gd fmla="*/ 0 w 543" name="T70"/>
                  <a:gd fmla="*/ 2105748099 h 566" name="T71"/>
                  <a:gd fmla="*/ 1953695988 w 543" name="T72"/>
                  <a:gd fmla="*/ 2105748099 h 566" name="T73"/>
                  <a:gd fmla="*/ 1953695988 w 543" name="T74"/>
                  <a:gd fmla="*/ 2105748099 h 566" name="T75"/>
                  <a:gd fmla="*/ 1953695988 w 543" name="T76"/>
                  <a:gd fmla="*/ 2105748099 h 566" name="T77"/>
                  <a:gd fmla="*/ 1953695988 w 543" name="T78"/>
                  <a:gd fmla="*/ 2105748099 h 566" name="T79"/>
                  <a:gd fmla="*/ 1953695988 w 543" name="T80"/>
                  <a:gd fmla="*/ 2105748099 h 566" name="T81"/>
                  <a:gd fmla="*/ 1953695988 w 543" name="T82"/>
                  <a:gd fmla="*/ 2105748099 h 566" name="T83"/>
                  <a:gd fmla="*/ 0 w 543" name="T84"/>
                  <a:gd fmla="*/ 2105748099 h 566" name="T85"/>
                  <a:gd fmla="*/ 0 w 543" name="T86"/>
                  <a:gd fmla="*/ 2105748099 h 566" name="T87"/>
                  <a:gd fmla="*/ 0 w 543" name="T88"/>
                  <a:gd fmla="*/ 2105748099 h 566" name="T89"/>
                  <a:gd fmla="*/ 0 w 543" name="T90"/>
                  <a:gd fmla="*/ 2105748099 h 566" name="T91"/>
                  <a:gd fmla="*/ 1953695988 w 543" name="T92"/>
                  <a:gd fmla="*/ 2105748099 h 566" name="T93"/>
                  <a:gd fmla="*/ 1953695988 w 543" name="T94"/>
                  <a:gd fmla="*/ 0 h 566" name="T95"/>
                  <a:gd fmla="*/ 1953695988 w 543" name="T96"/>
                  <a:gd fmla="*/ 2105748099 h 566" name="T97"/>
                  <a:gd fmla="*/ 1953695988 w 543" name="T98"/>
                  <a:gd fmla="*/ 2105748099 h 566" name="T99"/>
                  <a:gd fmla="*/ 1953695988 w 543" name="T100"/>
                  <a:gd fmla="*/ 2105748099 h 566" name="T101"/>
                  <a:gd fmla="*/ 1953695988 w 543" name="T102"/>
                  <a:gd fmla="*/ 2105748099 h 56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w 543" name="T156"/>
                  <a:gd fmla="*/ 0 h 566" name="T157"/>
                  <a:gd fmla="*/ 543 w 543" name="T158"/>
                  <a:gd fmla="*/ 566 h 566" name="T159"/>
                </a:gdLst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b="T159" l="T156" r="T158" t="T157"/>
                <a:pathLst>
                  <a:path h="566" w="543">
                    <a:moveTo>
                      <a:pt x="297" y="554"/>
                    </a:moveTo>
                    <a:lnTo>
                      <a:pt x="285" y="554"/>
                    </a:lnTo>
                    <a:lnTo>
                      <a:pt x="259" y="566"/>
                    </a:lnTo>
                    <a:lnTo>
                      <a:pt x="247" y="566"/>
                    </a:lnTo>
                    <a:lnTo>
                      <a:pt x="247" y="554"/>
                    </a:lnTo>
                    <a:lnTo>
                      <a:pt x="234" y="531"/>
                    </a:lnTo>
                    <a:lnTo>
                      <a:pt x="222" y="542"/>
                    </a:lnTo>
                    <a:lnTo>
                      <a:pt x="210" y="554"/>
                    </a:lnTo>
                    <a:lnTo>
                      <a:pt x="198" y="554"/>
                    </a:lnTo>
                    <a:lnTo>
                      <a:pt x="198" y="531"/>
                    </a:lnTo>
                    <a:lnTo>
                      <a:pt x="210" y="507"/>
                    </a:lnTo>
                    <a:lnTo>
                      <a:pt x="222" y="495"/>
                    </a:lnTo>
                    <a:lnTo>
                      <a:pt x="234" y="483"/>
                    </a:lnTo>
                    <a:lnTo>
                      <a:pt x="247" y="448"/>
                    </a:lnTo>
                    <a:lnTo>
                      <a:pt x="210" y="459"/>
                    </a:lnTo>
                    <a:lnTo>
                      <a:pt x="210" y="435"/>
                    </a:lnTo>
                    <a:lnTo>
                      <a:pt x="210" y="412"/>
                    </a:lnTo>
                    <a:lnTo>
                      <a:pt x="198" y="412"/>
                    </a:lnTo>
                    <a:lnTo>
                      <a:pt x="185" y="401"/>
                    </a:lnTo>
                    <a:lnTo>
                      <a:pt x="161" y="412"/>
                    </a:lnTo>
                    <a:lnTo>
                      <a:pt x="148" y="424"/>
                    </a:lnTo>
                    <a:lnTo>
                      <a:pt x="137" y="435"/>
                    </a:lnTo>
                    <a:lnTo>
                      <a:pt x="124" y="459"/>
                    </a:lnTo>
                    <a:lnTo>
                      <a:pt x="111" y="435"/>
                    </a:lnTo>
                    <a:lnTo>
                      <a:pt x="99" y="435"/>
                    </a:lnTo>
                    <a:lnTo>
                      <a:pt x="87" y="448"/>
                    </a:lnTo>
                    <a:lnTo>
                      <a:pt x="62" y="448"/>
                    </a:lnTo>
                    <a:lnTo>
                      <a:pt x="49" y="448"/>
                    </a:lnTo>
                    <a:lnTo>
                      <a:pt x="49" y="424"/>
                    </a:lnTo>
                    <a:lnTo>
                      <a:pt x="37" y="412"/>
                    </a:lnTo>
                    <a:lnTo>
                      <a:pt x="37" y="401"/>
                    </a:lnTo>
                    <a:lnTo>
                      <a:pt x="37" y="377"/>
                    </a:lnTo>
                    <a:lnTo>
                      <a:pt x="49" y="353"/>
                    </a:lnTo>
                    <a:lnTo>
                      <a:pt x="37" y="330"/>
                    </a:lnTo>
                    <a:lnTo>
                      <a:pt x="12" y="330"/>
                    </a:lnTo>
                    <a:lnTo>
                      <a:pt x="0" y="330"/>
                    </a:lnTo>
                    <a:lnTo>
                      <a:pt x="12" y="306"/>
                    </a:lnTo>
                    <a:lnTo>
                      <a:pt x="25" y="294"/>
                    </a:lnTo>
                    <a:lnTo>
                      <a:pt x="25" y="270"/>
                    </a:lnTo>
                    <a:lnTo>
                      <a:pt x="25" y="259"/>
                    </a:lnTo>
                    <a:lnTo>
                      <a:pt x="12" y="223"/>
                    </a:lnTo>
                    <a:lnTo>
                      <a:pt x="12" y="200"/>
                    </a:lnTo>
                    <a:lnTo>
                      <a:pt x="0" y="189"/>
                    </a:lnTo>
                    <a:lnTo>
                      <a:pt x="0" y="164"/>
                    </a:lnTo>
                    <a:lnTo>
                      <a:pt x="0" y="141"/>
                    </a:lnTo>
                    <a:lnTo>
                      <a:pt x="0" y="117"/>
                    </a:lnTo>
                    <a:lnTo>
                      <a:pt x="37" y="46"/>
                    </a:lnTo>
                    <a:lnTo>
                      <a:pt x="137" y="0"/>
                    </a:lnTo>
                    <a:lnTo>
                      <a:pt x="395" y="24"/>
                    </a:lnTo>
                    <a:lnTo>
                      <a:pt x="531" y="164"/>
                    </a:lnTo>
                    <a:lnTo>
                      <a:pt x="543" y="412"/>
                    </a:lnTo>
                    <a:lnTo>
                      <a:pt x="494" y="459"/>
                    </a:lnTo>
                  </a:path>
                </a:pathLst>
              </a:custGeom>
              <a:grpFill/>
              <a:ln cap="rnd" w="10">
                <a:solidFill>
                  <a:schemeClr val="bg1">
                    <a:lumMod val="85000"/>
                  </a:schemeClr>
                </a:solidFill>
                <a:round/>
              </a:ln>
              <a:extLst/>
            </p:spPr>
            <p:txBody>
              <a:bodyPr/>
              <a:lstStyle/>
              <a:p>
                <a:endParaRPr altLang="en-US" lang="zh-CN" sz="120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39" name="Freeform 31"/>
              <p:cNvSpPr/>
              <p:nvPr/>
            </p:nvSpPr>
            <p:spPr bwMode="auto">
              <a:xfrm>
                <a:off x="3796" y="3403"/>
                <a:ext cx="660" cy="557"/>
              </a:xfrm>
              <a:custGeom>
                <a:gdLst>
                  <a:gd fmla="*/ 1952257861 w 726" name="T0"/>
                  <a:gd fmla="*/ 2105895055 h 568" name="T1"/>
                  <a:gd fmla="*/ 1952257861 w 726" name="T2"/>
                  <a:gd fmla="*/ 2105895055 h 568" name="T3"/>
                  <a:gd fmla="*/ 1952257861 w 726" name="T4"/>
                  <a:gd fmla="*/ 2105895055 h 568" name="T5"/>
                  <a:gd fmla="*/ 1952257861 w 726" name="T6"/>
                  <a:gd fmla="*/ 2105895055 h 568" name="T7"/>
                  <a:gd fmla="*/ 1952257861 w 726" name="T8"/>
                  <a:gd fmla="*/ 2105895055 h 568" name="T9"/>
                  <a:gd fmla="*/ 1952257861 w 726" name="T10"/>
                  <a:gd fmla="*/ 2105895055 h 568" name="T11"/>
                  <a:gd fmla="*/ 1952257861 w 726" name="T12"/>
                  <a:gd fmla="*/ 2105895055 h 568" name="T13"/>
                  <a:gd fmla="*/ 1952257861 w 726" name="T14"/>
                  <a:gd fmla="*/ 2105895055 h 568" name="T15"/>
                  <a:gd fmla="*/ 1952257861 w 726" name="T16"/>
                  <a:gd fmla="*/ 2105895055 h 568" name="T17"/>
                  <a:gd fmla="*/ 1952257861 w 726" name="T18"/>
                  <a:gd fmla="*/ 2105895055 h 568" name="T19"/>
                  <a:gd fmla="*/ 1952257861 w 726" name="T20"/>
                  <a:gd fmla="*/ 2105895055 h 568" name="T21"/>
                  <a:gd fmla="*/ 1952257861 w 726" name="T22"/>
                  <a:gd fmla="*/ 2105895055 h 568" name="T23"/>
                  <a:gd fmla="*/ 1952257861 w 726" name="T24"/>
                  <a:gd fmla="*/ 2105895055 h 568" name="T25"/>
                  <a:gd fmla="*/ 1952257861 w 726" name="T26"/>
                  <a:gd fmla="*/ 2105895055 h 568" name="T27"/>
                  <a:gd fmla="*/ 1952257861 w 726" name="T28"/>
                  <a:gd fmla="*/ 2105895055 h 568" name="T29"/>
                  <a:gd fmla="*/ 1952257861 w 726" name="T30"/>
                  <a:gd fmla="*/ 2105895055 h 568" name="T31"/>
                  <a:gd fmla="*/ 1952257861 w 726" name="T32"/>
                  <a:gd fmla="*/ 2105895055 h 568" name="T33"/>
                  <a:gd fmla="*/ 1952257861 w 726" name="T34"/>
                  <a:gd fmla="*/ 2105895055 h 568" name="T35"/>
                  <a:gd fmla="*/ 1952257861 w 726" name="T36"/>
                  <a:gd fmla="*/ 2105895055 h 568" name="T37"/>
                  <a:gd fmla="*/ 1952257861 w 726" name="T38"/>
                  <a:gd fmla="*/ 2105895055 h 568" name="T39"/>
                  <a:gd fmla="*/ 1952257861 w 726" name="T40"/>
                  <a:gd fmla="*/ 2105895055 h 568" name="T41"/>
                  <a:gd fmla="*/ 1952257861 w 726" name="T42"/>
                  <a:gd fmla="*/ 2105895055 h 568" name="T43"/>
                  <a:gd fmla="*/ 1952257861 w 726" name="T44"/>
                  <a:gd fmla="*/ 2105895055 h 568" name="T45"/>
                  <a:gd fmla="*/ 1952257861 w 726" name="T46"/>
                  <a:gd fmla="*/ 2105895055 h 568" name="T47"/>
                  <a:gd fmla="*/ 1952257861 w 726" name="T48"/>
                  <a:gd fmla="*/ 2105895055 h 568" name="T49"/>
                  <a:gd fmla="*/ 1952257861 w 726" name="T50"/>
                  <a:gd fmla="*/ 2105895055 h 568" name="T51"/>
                  <a:gd fmla="*/ 1952257861 w 726" name="T52"/>
                  <a:gd fmla="*/ 2105895055 h 568" name="T53"/>
                  <a:gd fmla="*/ 1952257861 w 726" name="T54"/>
                  <a:gd fmla="*/ 2105895055 h 568" name="T55"/>
                  <a:gd fmla="*/ 0 w 726" name="T56"/>
                  <a:gd fmla="*/ 2105895055 h 568" name="T57"/>
                  <a:gd fmla="*/ 1952257861 w 726" name="T58"/>
                  <a:gd fmla="*/ 2105895055 h 568" name="T59"/>
                  <a:gd fmla="*/ 1952257861 w 726" name="T60"/>
                  <a:gd fmla="*/ 2105895055 h 568" name="T61"/>
                  <a:gd fmla="*/ 1952257861 w 726" name="T62"/>
                  <a:gd fmla="*/ 2105895055 h 568" name="T63"/>
                  <a:gd fmla="*/ 1952257861 w 726" name="T64"/>
                  <a:gd fmla="*/ 2105895055 h 568" name="T65"/>
                  <a:gd fmla="*/ 1952257861 w 726" name="T66"/>
                  <a:gd fmla="*/ 2105895055 h 568" name="T67"/>
                  <a:gd fmla="*/ 1952257861 w 726" name="T68"/>
                  <a:gd fmla="*/ 2105895055 h 568" name="T69"/>
                  <a:gd fmla="*/ 1952257861 w 726" name="T70"/>
                  <a:gd fmla="*/ 2105895055 h 568" name="T71"/>
                  <a:gd fmla="*/ 1952257861 w 726" name="T72"/>
                  <a:gd fmla="*/ 2105895055 h 568" name="T73"/>
                  <a:gd fmla="*/ 1952257861 w 726" name="T74"/>
                  <a:gd fmla="*/ 2105895055 h 568" name="T75"/>
                  <a:gd fmla="*/ 1952257861 w 726" name="T76"/>
                  <a:gd fmla="*/ 2105895055 h 568" name="T77"/>
                  <a:gd fmla="*/ 1952257861 w 726" name="T78"/>
                  <a:gd fmla="*/ 2105895055 h 568" name="T79"/>
                  <a:gd fmla="*/ 1952257861 w 726" name="T80"/>
                  <a:gd fmla="*/ 2105895055 h 568" name="T81"/>
                  <a:gd fmla="*/ 1952257861 w 726" name="T82"/>
                  <a:gd fmla="*/ 2105895055 h 568" name="T83"/>
                  <a:gd fmla="*/ 1952257861 w 726" name="T84"/>
                  <a:gd fmla="*/ 2105895055 h 568" name="T85"/>
                  <a:gd fmla="*/ 1952257861 w 726" name="T86"/>
                  <a:gd fmla="*/ 2105895055 h 568" name="T87"/>
                  <a:gd fmla="*/ 1952257861 w 726" name="T88"/>
                  <a:gd fmla="*/ 2105895055 h 568" name="T89"/>
                  <a:gd fmla="*/ 1952257861 w 726" name="T90"/>
                  <a:gd fmla="*/ 2105895055 h 568" name="T91"/>
                  <a:gd fmla="*/ 1952257861 w 726" name="T92"/>
                  <a:gd fmla="*/ 2105895055 h 568" name="T93"/>
                  <a:gd fmla="*/ 1952257861 w 726" name="T94"/>
                  <a:gd fmla="*/ 2105895055 h 568" name="T95"/>
                  <a:gd fmla="*/ 1952257861 w 726" name="T96"/>
                  <a:gd fmla="*/ 2105895055 h 568" name="T97"/>
                  <a:gd fmla="*/ 1952257861 w 726" name="T98"/>
                  <a:gd fmla="*/ 2105895055 h 568" name="T99"/>
                  <a:gd fmla="*/ 1952257861 w 726" name="T100"/>
                  <a:gd fmla="*/ 2105895055 h 568" name="T101"/>
                  <a:gd fmla="*/ 1952257861 w 726" name="T102"/>
                  <a:gd fmla="*/ 0 h 568" name="T103"/>
                  <a:gd fmla="*/ 1952257861 w 726" name="T104"/>
                  <a:gd fmla="*/ 2105895055 h 568" name="T105"/>
                  <a:gd fmla="*/ 1952257861 w 726" name="T106"/>
                  <a:gd fmla="*/ 2105895055 h 568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w 726" name="T162"/>
                  <a:gd fmla="*/ 0 h 568" name="T163"/>
                  <a:gd fmla="*/ 726 w 726" name="T164"/>
                  <a:gd fmla="*/ 568 h 568" name="T165"/>
                </a:gdLst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b="T165" l="T162" r="T164" t="T163"/>
                <a:pathLst>
                  <a:path h="568" w="726">
                    <a:moveTo>
                      <a:pt x="701" y="154"/>
                    </a:moveTo>
                    <a:lnTo>
                      <a:pt x="677" y="165"/>
                    </a:lnTo>
                    <a:lnTo>
                      <a:pt x="677" y="178"/>
                    </a:lnTo>
                    <a:lnTo>
                      <a:pt x="677" y="189"/>
                    </a:lnTo>
                    <a:lnTo>
                      <a:pt x="652" y="201"/>
                    </a:lnTo>
                    <a:lnTo>
                      <a:pt x="652" y="213"/>
                    </a:lnTo>
                    <a:lnTo>
                      <a:pt x="640" y="224"/>
                    </a:lnTo>
                    <a:lnTo>
                      <a:pt x="628" y="236"/>
                    </a:lnTo>
                    <a:lnTo>
                      <a:pt x="616" y="248"/>
                    </a:lnTo>
                    <a:lnTo>
                      <a:pt x="591" y="248"/>
                    </a:lnTo>
                    <a:lnTo>
                      <a:pt x="566" y="236"/>
                    </a:lnTo>
                    <a:lnTo>
                      <a:pt x="566" y="248"/>
                    </a:lnTo>
                    <a:lnTo>
                      <a:pt x="542" y="259"/>
                    </a:lnTo>
                    <a:lnTo>
                      <a:pt x="529" y="259"/>
                    </a:lnTo>
                    <a:lnTo>
                      <a:pt x="517" y="259"/>
                    </a:lnTo>
                    <a:lnTo>
                      <a:pt x="493" y="273"/>
                    </a:lnTo>
                    <a:lnTo>
                      <a:pt x="480" y="273"/>
                    </a:lnTo>
                    <a:lnTo>
                      <a:pt x="455" y="285"/>
                    </a:lnTo>
                    <a:lnTo>
                      <a:pt x="443" y="297"/>
                    </a:lnTo>
                    <a:lnTo>
                      <a:pt x="431" y="297"/>
                    </a:lnTo>
                    <a:lnTo>
                      <a:pt x="407" y="308"/>
                    </a:lnTo>
                    <a:lnTo>
                      <a:pt x="394" y="297"/>
                    </a:lnTo>
                    <a:lnTo>
                      <a:pt x="382" y="285"/>
                    </a:lnTo>
                    <a:lnTo>
                      <a:pt x="368" y="273"/>
                    </a:lnTo>
                    <a:lnTo>
                      <a:pt x="368" y="297"/>
                    </a:lnTo>
                    <a:lnTo>
                      <a:pt x="368" y="308"/>
                    </a:lnTo>
                    <a:lnTo>
                      <a:pt x="382" y="332"/>
                    </a:lnTo>
                    <a:lnTo>
                      <a:pt x="368" y="344"/>
                    </a:lnTo>
                    <a:lnTo>
                      <a:pt x="345" y="344"/>
                    </a:lnTo>
                    <a:lnTo>
                      <a:pt x="332" y="355"/>
                    </a:lnTo>
                    <a:lnTo>
                      <a:pt x="332" y="367"/>
                    </a:lnTo>
                    <a:lnTo>
                      <a:pt x="320" y="379"/>
                    </a:lnTo>
                    <a:lnTo>
                      <a:pt x="307" y="390"/>
                    </a:lnTo>
                    <a:lnTo>
                      <a:pt x="283" y="390"/>
                    </a:lnTo>
                    <a:lnTo>
                      <a:pt x="258" y="390"/>
                    </a:lnTo>
                    <a:lnTo>
                      <a:pt x="222" y="403"/>
                    </a:lnTo>
                    <a:lnTo>
                      <a:pt x="209" y="403"/>
                    </a:lnTo>
                    <a:lnTo>
                      <a:pt x="197" y="414"/>
                    </a:lnTo>
                    <a:lnTo>
                      <a:pt x="172" y="426"/>
                    </a:lnTo>
                    <a:lnTo>
                      <a:pt x="147" y="426"/>
                    </a:lnTo>
                    <a:lnTo>
                      <a:pt x="135" y="437"/>
                    </a:lnTo>
                    <a:lnTo>
                      <a:pt x="123" y="437"/>
                    </a:lnTo>
                    <a:lnTo>
                      <a:pt x="99" y="451"/>
                    </a:lnTo>
                    <a:lnTo>
                      <a:pt x="86" y="462"/>
                    </a:lnTo>
                    <a:lnTo>
                      <a:pt x="74" y="473"/>
                    </a:lnTo>
                    <a:lnTo>
                      <a:pt x="61" y="485"/>
                    </a:lnTo>
                    <a:lnTo>
                      <a:pt x="61" y="497"/>
                    </a:lnTo>
                    <a:lnTo>
                      <a:pt x="74" y="509"/>
                    </a:lnTo>
                    <a:lnTo>
                      <a:pt x="74" y="533"/>
                    </a:lnTo>
                    <a:lnTo>
                      <a:pt x="86" y="544"/>
                    </a:lnTo>
                    <a:lnTo>
                      <a:pt x="74" y="556"/>
                    </a:lnTo>
                    <a:lnTo>
                      <a:pt x="61" y="568"/>
                    </a:lnTo>
                    <a:lnTo>
                      <a:pt x="36" y="556"/>
                    </a:lnTo>
                    <a:lnTo>
                      <a:pt x="25" y="556"/>
                    </a:lnTo>
                    <a:lnTo>
                      <a:pt x="25" y="533"/>
                    </a:lnTo>
                    <a:lnTo>
                      <a:pt x="12" y="520"/>
                    </a:lnTo>
                    <a:lnTo>
                      <a:pt x="0" y="509"/>
                    </a:lnTo>
                    <a:lnTo>
                      <a:pt x="0" y="497"/>
                    </a:lnTo>
                    <a:lnTo>
                      <a:pt x="12" y="473"/>
                    </a:lnTo>
                    <a:lnTo>
                      <a:pt x="12" y="462"/>
                    </a:lnTo>
                    <a:lnTo>
                      <a:pt x="12" y="451"/>
                    </a:lnTo>
                    <a:lnTo>
                      <a:pt x="12" y="426"/>
                    </a:lnTo>
                    <a:lnTo>
                      <a:pt x="36" y="414"/>
                    </a:lnTo>
                    <a:lnTo>
                      <a:pt x="49" y="403"/>
                    </a:lnTo>
                    <a:lnTo>
                      <a:pt x="74" y="390"/>
                    </a:lnTo>
                    <a:lnTo>
                      <a:pt x="74" y="379"/>
                    </a:lnTo>
                    <a:lnTo>
                      <a:pt x="99" y="367"/>
                    </a:lnTo>
                    <a:lnTo>
                      <a:pt x="99" y="355"/>
                    </a:lnTo>
                    <a:lnTo>
                      <a:pt x="99" y="344"/>
                    </a:lnTo>
                    <a:lnTo>
                      <a:pt x="99" y="332"/>
                    </a:lnTo>
                    <a:lnTo>
                      <a:pt x="110" y="320"/>
                    </a:lnTo>
                    <a:lnTo>
                      <a:pt x="135" y="308"/>
                    </a:lnTo>
                    <a:lnTo>
                      <a:pt x="147" y="297"/>
                    </a:lnTo>
                    <a:lnTo>
                      <a:pt x="160" y="285"/>
                    </a:lnTo>
                    <a:lnTo>
                      <a:pt x="160" y="273"/>
                    </a:lnTo>
                    <a:lnTo>
                      <a:pt x="160" y="236"/>
                    </a:lnTo>
                    <a:lnTo>
                      <a:pt x="160" y="224"/>
                    </a:lnTo>
                    <a:lnTo>
                      <a:pt x="172" y="201"/>
                    </a:lnTo>
                    <a:lnTo>
                      <a:pt x="185" y="189"/>
                    </a:lnTo>
                    <a:lnTo>
                      <a:pt x="197" y="178"/>
                    </a:lnTo>
                    <a:lnTo>
                      <a:pt x="209" y="165"/>
                    </a:lnTo>
                    <a:lnTo>
                      <a:pt x="209" y="141"/>
                    </a:lnTo>
                    <a:lnTo>
                      <a:pt x="209" y="129"/>
                    </a:lnTo>
                    <a:lnTo>
                      <a:pt x="197" y="118"/>
                    </a:lnTo>
                    <a:lnTo>
                      <a:pt x="197" y="105"/>
                    </a:lnTo>
                    <a:lnTo>
                      <a:pt x="197" y="95"/>
                    </a:lnTo>
                    <a:lnTo>
                      <a:pt x="209" y="83"/>
                    </a:lnTo>
                    <a:lnTo>
                      <a:pt x="209" y="71"/>
                    </a:lnTo>
                    <a:lnTo>
                      <a:pt x="209" y="47"/>
                    </a:lnTo>
                    <a:lnTo>
                      <a:pt x="233" y="47"/>
                    </a:lnTo>
                    <a:lnTo>
                      <a:pt x="258" y="59"/>
                    </a:lnTo>
                    <a:lnTo>
                      <a:pt x="258" y="71"/>
                    </a:lnTo>
                    <a:lnTo>
                      <a:pt x="283" y="71"/>
                    </a:lnTo>
                    <a:lnTo>
                      <a:pt x="296" y="59"/>
                    </a:lnTo>
                    <a:lnTo>
                      <a:pt x="283" y="47"/>
                    </a:lnTo>
                    <a:lnTo>
                      <a:pt x="283" y="35"/>
                    </a:lnTo>
                    <a:lnTo>
                      <a:pt x="296" y="24"/>
                    </a:lnTo>
                    <a:lnTo>
                      <a:pt x="307" y="24"/>
                    </a:lnTo>
                    <a:lnTo>
                      <a:pt x="307" y="12"/>
                    </a:lnTo>
                    <a:lnTo>
                      <a:pt x="332" y="12"/>
                    </a:lnTo>
                    <a:lnTo>
                      <a:pt x="332" y="24"/>
                    </a:lnTo>
                    <a:lnTo>
                      <a:pt x="357" y="24"/>
                    </a:lnTo>
                    <a:lnTo>
                      <a:pt x="368" y="12"/>
                    </a:lnTo>
                    <a:lnTo>
                      <a:pt x="382" y="0"/>
                    </a:lnTo>
                    <a:lnTo>
                      <a:pt x="493" y="0"/>
                    </a:lnTo>
                    <a:lnTo>
                      <a:pt x="640" y="12"/>
                    </a:lnTo>
                    <a:lnTo>
                      <a:pt x="726" y="59"/>
                    </a:lnTo>
                    <a:lnTo>
                      <a:pt x="714" y="129"/>
                    </a:lnTo>
                    <a:lnTo>
                      <a:pt x="690" y="154"/>
                    </a:lnTo>
                  </a:path>
                </a:pathLst>
              </a:custGeom>
              <a:grpFill/>
              <a:ln cap="rnd" w="10">
                <a:solidFill>
                  <a:schemeClr val="bg1">
                    <a:lumMod val="85000"/>
                  </a:schemeClr>
                </a:solidFill>
                <a:round/>
              </a:ln>
              <a:extLst/>
            </p:spPr>
            <p:txBody>
              <a:bodyPr/>
              <a:lstStyle/>
              <a:p>
                <a:endParaRPr altLang="en-US" lang="zh-CN" sz="120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40" name="Freeform 32"/>
              <p:cNvSpPr/>
              <p:nvPr/>
            </p:nvSpPr>
            <p:spPr bwMode="auto">
              <a:xfrm>
                <a:off x="4288" y="3083"/>
                <a:ext cx="370" cy="459"/>
              </a:xfrm>
              <a:custGeom>
                <a:gdLst>
                  <a:gd fmla="*/ 1957066378 w 406" name="T0"/>
                  <a:gd fmla="*/ 2101695083 h 469" name="T1"/>
                  <a:gd fmla="*/ 1957066378 w 406" name="T2"/>
                  <a:gd fmla="*/ 2101695083 h 469" name="T3"/>
                  <a:gd fmla="*/ 1957066378 w 406" name="T4"/>
                  <a:gd fmla="*/ 2101695083 h 469" name="T5"/>
                  <a:gd fmla="*/ 1957066378 w 406" name="T6"/>
                  <a:gd fmla="*/ 2101695083 h 469" name="T7"/>
                  <a:gd fmla="*/ 1957066378 w 406" name="T8"/>
                  <a:gd fmla="*/ 2101695083 h 469" name="T9"/>
                  <a:gd fmla="*/ 1957066378 w 406" name="T10"/>
                  <a:gd fmla="*/ 2101695083 h 469" name="T11"/>
                  <a:gd fmla="*/ 1957066378 w 406" name="T12"/>
                  <a:gd fmla="*/ 2101695083 h 469" name="T13"/>
                  <a:gd fmla="*/ 1957066378 w 406" name="T14"/>
                  <a:gd fmla="*/ 2101695083 h 469" name="T15"/>
                  <a:gd fmla="*/ 1957066378 w 406" name="T16"/>
                  <a:gd fmla="*/ 2101695083 h 469" name="T17"/>
                  <a:gd fmla="*/ 1957066378 w 406" name="T18"/>
                  <a:gd fmla="*/ 2101695083 h 469" name="T19"/>
                  <a:gd fmla="*/ 1957066378 w 406" name="T20"/>
                  <a:gd fmla="*/ 2101695083 h 469" name="T21"/>
                  <a:gd fmla="*/ 1957066378 w 406" name="T22"/>
                  <a:gd fmla="*/ 2101695083 h 469" name="T23"/>
                  <a:gd fmla="*/ 1957066378 w 406" name="T24"/>
                  <a:gd fmla="*/ 2101695083 h 469" name="T25"/>
                  <a:gd fmla="*/ 1957066378 w 406" name="T26"/>
                  <a:gd fmla="*/ 2101695083 h 469" name="T27"/>
                  <a:gd fmla="*/ 1957066378 w 406" name="T28"/>
                  <a:gd fmla="*/ 2101695083 h 469" name="T29"/>
                  <a:gd fmla="*/ 1957066378 w 406" name="T30"/>
                  <a:gd fmla="*/ 2101695083 h 469" name="T31"/>
                  <a:gd fmla="*/ 1957066378 w 406" name="T32"/>
                  <a:gd fmla="*/ 2101695083 h 469" name="T33"/>
                  <a:gd fmla="*/ 1957066378 w 406" name="T34"/>
                  <a:gd fmla="*/ 2101695083 h 469" name="T35"/>
                  <a:gd fmla="*/ 1957066378 w 406" name="T36"/>
                  <a:gd fmla="*/ 2101695083 h 469" name="T37"/>
                  <a:gd fmla="*/ 1957066378 w 406" name="T38"/>
                  <a:gd fmla="*/ 2101695083 h 469" name="T39"/>
                  <a:gd fmla="*/ 1957066378 w 406" name="T40"/>
                  <a:gd fmla="*/ 2101695083 h 469" name="T41"/>
                  <a:gd fmla="*/ 1957066378 w 406" name="T42"/>
                  <a:gd fmla="*/ 2101695083 h 469" name="T43"/>
                  <a:gd fmla="*/ 1957066378 w 406" name="T44"/>
                  <a:gd fmla="*/ 2101695083 h 469" name="T45"/>
                  <a:gd fmla="*/ 1957066378 w 406" name="T46"/>
                  <a:gd fmla="*/ 2101695083 h 469" name="T47"/>
                  <a:gd fmla="*/ 1957066378 w 406" name="T48"/>
                  <a:gd fmla="*/ 2101695083 h 469" name="T49"/>
                  <a:gd fmla="*/ 1957066378 w 406" name="T50"/>
                  <a:gd fmla="*/ 2101695083 h 469" name="T51"/>
                  <a:gd fmla="*/ 1957066378 w 406" name="T52"/>
                  <a:gd fmla="*/ 2101695083 h 469" name="T53"/>
                  <a:gd fmla="*/ 1957066378 w 406" name="T54"/>
                  <a:gd fmla="*/ 2101695083 h 469" name="T55"/>
                  <a:gd fmla="*/ 1957066378 w 406" name="T56"/>
                  <a:gd fmla="*/ 2101695083 h 469" name="T57"/>
                  <a:gd fmla="*/ 1957066378 w 406" name="T58"/>
                  <a:gd fmla="*/ 2101695083 h 469" name="T59"/>
                  <a:gd fmla="*/ 1957066378 w 406" name="T60"/>
                  <a:gd fmla="*/ 2101695083 h 469" name="T61"/>
                  <a:gd fmla="*/ 1957066378 w 406" name="T62"/>
                  <a:gd fmla="*/ 2101695083 h 469" name="T63"/>
                  <a:gd fmla="*/ 0 w 406" name="T64"/>
                  <a:gd fmla="*/ 2101695083 h 469" name="T65"/>
                  <a:gd fmla="*/ 1957066378 w 406" name="T66"/>
                  <a:gd fmla="*/ 2101695083 h 469" name="T67"/>
                  <a:gd fmla="*/ 1957066378 w 406" name="T68"/>
                  <a:gd fmla="*/ 0 h 469" name="T69"/>
                  <a:gd fmla="*/ 1957066378 w 406" name="T70"/>
                  <a:gd fmla="*/ 2101695083 h 469" name="T71"/>
                  <a:gd fmla="*/ 0 60000 65536" name="T72"/>
                  <a:gd fmla="*/ 0 60000 65536" name="T73"/>
                  <a:gd fmla="*/ 0 60000 65536" name="T74"/>
                  <a:gd fmla="*/ 0 60000 65536" name="T75"/>
                  <a:gd fmla="*/ 0 60000 65536" name="T76"/>
                  <a:gd fmla="*/ 0 60000 65536" name="T77"/>
                  <a:gd fmla="*/ 0 60000 65536" name="T78"/>
                  <a:gd fmla="*/ 0 60000 65536" name="T79"/>
                  <a:gd fmla="*/ 0 60000 65536" name="T80"/>
                  <a:gd fmla="*/ 0 60000 65536" name="T81"/>
                  <a:gd fmla="*/ 0 60000 65536" name="T82"/>
                  <a:gd fmla="*/ 0 60000 65536" name="T83"/>
                  <a:gd fmla="*/ 0 60000 65536" name="T84"/>
                  <a:gd fmla="*/ 0 60000 65536" name="T85"/>
                  <a:gd fmla="*/ 0 60000 65536" name="T86"/>
                  <a:gd fmla="*/ 0 60000 65536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60000 65536" name="T93"/>
                  <a:gd fmla="*/ 0 60000 65536" name="T94"/>
                  <a:gd fmla="*/ 0 60000 65536" name="T95"/>
                  <a:gd fmla="*/ 0 60000 65536" name="T96"/>
                  <a:gd fmla="*/ 0 60000 65536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w 406" name="T108"/>
                  <a:gd fmla="*/ 0 h 469" name="T109"/>
                  <a:gd fmla="*/ 406 w 406" name="T110"/>
                  <a:gd fmla="*/ 469 h 469" name="T111"/>
                </a:gdLst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b="T111" l="T108" r="T110" t="T109"/>
                <a:pathLst>
                  <a:path h="469" w="406">
                    <a:moveTo>
                      <a:pt x="406" y="58"/>
                    </a:moveTo>
                    <a:lnTo>
                      <a:pt x="406" y="70"/>
                    </a:lnTo>
                    <a:lnTo>
                      <a:pt x="406" y="82"/>
                    </a:lnTo>
                    <a:lnTo>
                      <a:pt x="394" y="93"/>
                    </a:lnTo>
                    <a:lnTo>
                      <a:pt x="394" y="105"/>
                    </a:lnTo>
                    <a:lnTo>
                      <a:pt x="394" y="116"/>
                    </a:lnTo>
                    <a:lnTo>
                      <a:pt x="381" y="128"/>
                    </a:lnTo>
                    <a:lnTo>
                      <a:pt x="369" y="128"/>
                    </a:lnTo>
                    <a:lnTo>
                      <a:pt x="357" y="128"/>
                    </a:lnTo>
                    <a:lnTo>
                      <a:pt x="345" y="128"/>
                    </a:lnTo>
                    <a:lnTo>
                      <a:pt x="345" y="140"/>
                    </a:lnTo>
                    <a:lnTo>
                      <a:pt x="357" y="140"/>
                    </a:lnTo>
                    <a:lnTo>
                      <a:pt x="357" y="152"/>
                    </a:lnTo>
                    <a:lnTo>
                      <a:pt x="357" y="164"/>
                    </a:lnTo>
                    <a:lnTo>
                      <a:pt x="357" y="188"/>
                    </a:lnTo>
                    <a:lnTo>
                      <a:pt x="357" y="199"/>
                    </a:lnTo>
                    <a:lnTo>
                      <a:pt x="357" y="211"/>
                    </a:lnTo>
                    <a:lnTo>
                      <a:pt x="369" y="211"/>
                    </a:lnTo>
                    <a:lnTo>
                      <a:pt x="357" y="222"/>
                    </a:lnTo>
                    <a:lnTo>
                      <a:pt x="357" y="234"/>
                    </a:lnTo>
                    <a:lnTo>
                      <a:pt x="357" y="246"/>
                    </a:lnTo>
                    <a:lnTo>
                      <a:pt x="345" y="258"/>
                    </a:lnTo>
                    <a:lnTo>
                      <a:pt x="332" y="258"/>
                    </a:lnTo>
                    <a:lnTo>
                      <a:pt x="332" y="269"/>
                    </a:lnTo>
                    <a:lnTo>
                      <a:pt x="332" y="280"/>
                    </a:lnTo>
                    <a:lnTo>
                      <a:pt x="320" y="280"/>
                    </a:lnTo>
                    <a:lnTo>
                      <a:pt x="320" y="293"/>
                    </a:lnTo>
                    <a:lnTo>
                      <a:pt x="308" y="304"/>
                    </a:lnTo>
                    <a:lnTo>
                      <a:pt x="308" y="317"/>
                    </a:lnTo>
                    <a:lnTo>
                      <a:pt x="296" y="328"/>
                    </a:lnTo>
                    <a:lnTo>
                      <a:pt x="283" y="340"/>
                    </a:lnTo>
                    <a:lnTo>
                      <a:pt x="283" y="351"/>
                    </a:lnTo>
                    <a:lnTo>
                      <a:pt x="259" y="363"/>
                    </a:lnTo>
                    <a:lnTo>
                      <a:pt x="234" y="363"/>
                    </a:lnTo>
                    <a:lnTo>
                      <a:pt x="234" y="375"/>
                    </a:lnTo>
                    <a:lnTo>
                      <a:pt x="234" y="387"/>
                    </a:lnTo>
                    <a:lnTo>
                      <a:pt x="234" y="399"/>
                    </a:lnTo>
                    <a:lnTo>
                      <a:pt x="222" y="410"/>
                    </a:lnTo>
                    <a:lnTo>
                      <a:pt x="209" y="422"/>
                    </a:lnTo>
                    <a:lnTo>
                      <a:pt x="197" y="434"/>
                    </a:lnTo>
                    <a:lnTo>
                      <a:pt x="185" y="445"/>
                    </a:lnTo>
                    <a:lnTo>
                      <a:pt x="172" y="445"/>
                    </a:lnTo>
                    <a:lnTo>
                      <a:pt x="161" y="457"/>
                    </a:lnTo>
                    <a:lnTo>
                      <a:pt x="161" y="469"/>
                    </a:lnTo>
                    <a:lnTo>
                      <a:pt x="148" y="469"/>
                    </a:lnTo>
                    <a:lnTo>
                      <a:pt x="148" y="457"/>
                    </a:lnTo>
                    <a:lnTo>
                      <a:pt x="161" y="445"/>
                    </a:lnTo>
                    <a:lnTo>
                      <a:pt x="148" y="445"/>
                    </a:lnTo>
                    <a:lnTo>
                      <a:pt x="148" y="434"/>
                    </a:lnTo>
                    <a:lnTo>
                      <a:pt x="148" y="422"/>
                    </a:lnTo>
                    <a:lnTo>
                      <a:pt x="136" y="410"/>
                    </a:lnTo>
                    <a:lnTo>
                      <a:pt x="136" y="399"/>
                    </a:lnTo>
                    <a:lnTo>
                      <a:pt x="124" y="399"/>
                    </a:lnTo>
                    <a:lnTo>
                      <a:pt x="124" y="387"/>
                    </a:lnTo>
                    <a:lnTo>
                      <a:pt x="111" y="387"/>
                    </a:lnTo>
                    <a:lnTo>
                      <a:pt x="111" y="375"/>
                    </a:lnTo>
                    <a:lnTo>
                      <a:pt x="99" y="375"/>
                    </a:lnTo>
                    <a:lnTo>
                      <a:pt x="87" y="375"/>
                    </a:lnTo>
                    <a:lnTo>
                      <a:pt x="75" y="375"/>
                    </a:lnTo>
                    <a:lnTo>
                      <a:pt x="62" y="363"/>
                    </a:lnTo>
                    <a:lnTo>
                      <a:pt x="50" y="363"/>
                    </a:lnTo>
                    <a:lnTo>
                      <a:pt x="36" y="375"/>
                    </a:lnTo>
                    <a:lnTo>
                      <a:pt x="36" y="387"/>
                    </a:lnTo>
                    <a:lnTo>
                      <a:pt x="25" y="387"/>
                    </a:lnTo>
                    <a:lnTo>
                      <a:pt x="12" y="387"/>
                    </a:lnTo>
                    <a:lnTo>
                      <a:pt x="0" y="280"/>
                    </a:lnTo>
                    <a:lnTo>
                      <a:pt x="0" y="176"/>
                    </a:lnTo>
                    <a:lnTo>
                      <a:pt x="62" y="93"/>
                    </a:lnTo>
                    <a:lnTo>
                      <a:pt x="136" y="0"/>
                    </a:lnTo>
                    <a:lnTo>
                      <a:pt x="197" y="0"/>
                    </a:lnTo>
                    <a:lnTo>
                      <a:pt x="271" y="0"/>
                    </a:lnTo>
                    <a:lnTo>
                      <a:pt x="332" y="35"/>
                    </a:lnTo>
                    <a:lnTo>
                      <a:pt x="406" y="58"/>
                    </a:lnTo>
                    <a:close/>
                  </a:path>
                </a:pathLst>
              </a:custGeom>
              <a:grpFill/>
              <a:ln cap="rnd" w="10">
                <a:solidFill>
                  <a:schemeClr val="bg1">
                    <a:lumMod val="85000"/>
                  </a:schemeClr>
                </a:solidFill>
                <a:round/>
              </a:ln>
              <a:extLst/>
            </p:spPr>
            <p:txBody>
              <a:bodyPr/>
              <a:lstStyle/>
              <a:p>
                <a:endParaRPr altLang="en-US" lang="zh-CN" sz="120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grpSp>
            <p:nvGrpSpPr>
              <p:cNvPr id="41" name="Group 35"/>
              <p:cNvGrpSpPr/>
              <p:nvPr/>
            </p:nvGrpSpPr>
            <p:grpSpPr>
              <a:xfrm>
                <a:off x="3392" y="2041"/>
                <a:ext cx="449" cy="775"/>
                <a:chOff x="2897" y="1925"/>
                <a:chExt cx="493" cy="791"/>
              </a:xfrm>
              <a:grpFill/>
            </p:grpSpPr>
            <p:sp>
              <p:nvSpPr>
                <p:cNvPr id="86" name="Freeform 33"/>
                <p:cNvSpPr/>
                <p:nvPr/>
              </p:nvSpPr>
              <p:spPr bwMode="auto">
                <a:xfrm>
                  <a:off x="2897" y="1925"/>
                  <a:ext cx="493" cy="791"/>
                </a:xfrm>
                <a:custGeom>
                  <a:gdLst>
                    <a:gd fmla="*/ 357 w 493" name="T0"/>
                    <a:gd fmla="*/ 779 h 791" name="T1"/>
                    <a:gd fmla="*/ 357 w 493" name="T2"/>
                    <a:gd fmla="*/ 791 h 791" name="T3"/>
                    <a:gd fmla="*/ 345 w 493" name="T4"/>
                    <a:gd fmla="*/ 791 h 791" name="T5"/>
                    <a:gd fmla="*/ 333 w 493" name="T6"/>
                    <a:gd fmla="*/ 791 h 791" name="T7"/>
                    <a:gd fmla="*/ 333 w 493" name="T8"/>
                    <a:gd fmla="*/ 779 h 791" name="T9"/>
                    <a:gd fmla="*/ 320 w 493" name="T10"/>
                    <a:gd fmla="*/ 779 h 791" name="T11"/>
                    <a:gd fmla="*/ 320 w 493" name="T12"/>
                    <a:gd fmla="*/ 767 h 791" name="T13"/>
                    <a:gd fmla="*/ 308 w 493" name="T14"/>
                    <a:gd fmla="*/ 767 h 791" name="T15"/>
                    <a:gd fmla="*/ 295 w 493" name="T16"/>
                    <a:gd fmla="*/ 767 h 791" name="T17"/>
                    <a:gd fmla="*/ 295 w 493" name="T18"/>
                    <a:gd fmla="*/ 756 h 791" name="T19"/>
                    <a:gd fmla="*/ 271 w 493" name="T20"/>
                    <a:gd fmla="*/ 756 h 791" name="T21"/>
                    <a:gd fmla="*/ 259 w 493" name="T22"/>
                    <a:gd fmla="*/ 756 h 791" name="T23"/>
                    <a:gd fmla="*/ 247 w 493" name="T24"/>
                    <a:gd fmla="*/ 756 h 791" name="T25"/>
                    <a:gd fmla="*/ 234 w 493" name="T26"/>
                    <a:gd fmla="*/ 756 h 791" name="T27"/>
                    <a:gd fmla="*/ 222 w 493" name="T28"/>
                    <a:gd fmla="*/ 767 h 791" name="T29"/>
                    <a:gd fmla="*/ 209 w 493" name="T30"/>
                    <a:gd fmla="*/ 767 h 791" name="T31"/>
                    <a:gd fmla="*/ 209 w 493" name="T32"/>
                    <a:gd fmla="*/ 756 h 791" name="T33"/>
                    <a:gd fmla="*/ 198 w 493" name="T34"/>
                    <a:gd fmla="*/ 756 h 791" name="T35"/>
                    <a:gd fmla="*/ 184 w 493" name="T36"/>
                    <a:gd fmla="*/ 743 h 791" name="T37"/>
                    <a:gd fmla="*/ 184 w 493" name="T38"/>
                    <a:gd fmla="*/ 731 h 791" name="T39"/>
                    <a:gd fmla="*/ 172 w 493" name="T40"/>
                    <a:gd fmla="*/ 731 h 791" name="T41"/>
                    <a:gd fmla="*/ 160 w 493" name="T42"/>
                    <a:gd fmla="*/ 731 h 791" name="T43"/>
                    <a:gd fmla="*/ 148 w 493" name="T44"/>
                    <a:gd fmla="*/ 731 h 791" name="T45"/>
                    <a:gd fmla="*/ 148 w 493" name="T46"/>
                    <a:gd fmla="*/ 720 h 791" name="T47"/>
                    <a:gd fmla="*/ 135 w 493" name="T48"/>
                    <a:gd fmla="*/ 720 h 791" name="T49"/>
                    <a:gd fmla="*/ 135 w 493" name="T50"/>
                    <a:gd fmla="*/ 708 h 791" name="T51"/>
                    <a:gd fmla="*/ 122 w 493" name="T52"/>
                    <a:gd fmla="*/ 708 h 791" name="T53"/>
                    <a:gd fmla="*/ 111 w 493" name="T54"/>
                    <a:gd fmla="*/ 708 h 791" name="T55"/>
                    <a:gd fmla="*/ 98 w 493" name="T56"/>
                    <a:gd fmla="*/ 708 h 791" name="T57"/>
                    <a:gd fmla="*/ 98 w 493" name="T58"/>
                    <a:gd fmla="*/ 720 h 791" name="T59"/>
                    <a:gd fmla="*/ 74 w 493" name="T60"/>
                    <a:gd fmla="*/ 720 h 791" name="T61"/>
                    <a:gd fmla="*/ 61 w 493" name="T62"/>
                    <a:gd fmla="*/ 720 h 791" name="T63"/>
                    <a:gd fmla="*/ 49 w 493" name="T64"/>
                    <a:gd fmla="*/ 720 h 791" name="T65"/>
                    <a:gd fmla="*/ 49 w 493" name="T66"/>
                    <a:gd fmla="*/ 708 h 791" name="T67"/>
                    <a:gd fmla="*/ 37 w 493" name="T68"/>
                    <a:gd fmla="*/ 708 h 791" name="T69"/>
                    <a:gd fmla="*/ 37 w 493" name="T70"/>
                    <a:gd fmla="*/ 696 h 791" name="T71"/>
                    <a:gd fmla="*/ 12 w 493" name="T72"/>
                    <a:gd fmla="*/ 684 h 791" name="T73"/>
                    <a:gd fmla="*/ 0 w 493" name="T74"/>
                    <a:gd fmla="*/ 660 h 791" name="T75"/>
                    <a:gd fmla="*/ 25 w 493" name="T76"/>
                    <a:gd fmla="*/ 566 h 791" name="T77"/>
                    <a:gd fmla="*/ 49 w 493" name="T78"/>
                    <a:gd fmla="*/ 472 h 791" name="T79"/>
                    <a:gd fmla="*/ 98 w 493" name="T80"/>
                    <a:gd fmla="*/ 449 h 791" name="T81"/>
                    <a:gd fmla="*/ 160 w 493" name="T82"/>
                    <a:gd fmla="*/ 425 h 791" name="T83"/>
                    <a:gd fmla="*/ 135 w 493" name="T84"/>
                    <a:gd fmla="*/ 212 h 791" name="T85"/>
                    <a:gd fmla="*/ 122 w 493" name="T86"/>
                    <a:gd fmla="*/ 0 h 791" name="T87"/>
                    <a:gd fmla="*/ 283 w 493" name="T88"/>
                    <a:gd fmla="*/ 0 h 791" name="T89"/>
                    <a:gd fmla="*/ 456 w 493" name="T90"/>
                    <a:gd fmla="*/ 0 h 791" name="T91"/>
                    <a:gd fmla="*/ 468 w 493" name="T92"/>
                    <a:gd fmla="*/ 141 h 791" name="T93"/>
                    <a:gd fmla="*/ 493 w 493" name="T94"/>
                    <a:gd fmla="*/ 272 h 791" name="T95"/>
                    <a:gd fmla="*/ 493 w 493" name="T96"/>
                    <a:gd fmla="*/ 472 h 791" name="T97"/>
                    <a:gd fmla="*/ 493 w 493" name="T98"/>
                    <a:gd fmla="*/ 660 h 791" name="T99"/>
                    <a:gd fmla="*/ 419 w 493" name="T100"/>
                    <a:gd fmla="*/ 720 h 791" name="T101"/>
                    <a:gd fmla="*/ 357 w 493" name="T102"/>
                    <a:gd fmla="*/ 779 h 791" name="T103"/>
                    <a:gd fmla="*/ 0 60000 65536" name="T104"/>
                    <a:gd fmla="*/ 0 60000 65536" name="T105"/>
                    <a:gd fmla="*/ 0 60000 65536" name="T106"/>
                    <a:gd fmla="*/ 0 60000 65536" name="T107"/>
                    <a:gd fmla="*/ 0 60000 65536" name="T108"/>
                    <a:gd fmla="*/ 0 60000 65536" name="T109"/>
                    <a:gd fmla="*/ 0 60000 65536" name="T110"/>
                    <a:gd fmla="*/ 0 60000 65536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w 493" name="T156"/>
                    <a:gd fmla="*/ 0 h 791" name="T157"/>
                    <a:gd fmla="*/ 493 w 493" name="T158"/>
                    <a:gd fmla="*/ 791 h 791" name="T159"/>
                  </a:gdLst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b="T159" l="T156" r="T158" t="T157"/>
                  <a:pathLst>
                    <a:path h="791" w="492">
                      <a:moveTo>
                        <a:pt x="357" y="779"/>
                      </a:moveTo>
                      <a:lnTo>
                        <a:pt x="357" y="791"/>
                      </a:lnTo>
                      <a:lnTo>
                        <a:pt x="345" y="791"/>
                      </a:lnTo>
                      <a:lnTo>
                        <a:pt x="333" y="791"/>
                      </a:lnTo>
                      <a:lnTo>
                        <a:pt x="333" y="779"/>
                      </a:lnTo>
                      <a:lnTo>
                        <a:pt x="320" y="779"/>
                      </a:lnTo>
                      <a:lnTo>
                        <a:pt x="320" y="767"/>
                      </a:lnTo>
                      <a:lnTo>
                        <a:pt x="308" y="767"/>
                      </a:lnTo>
                      <a:lnTo>
                        <a:pt x="295" y="767"/>
                      </a:lnTo>
                      <a:lnTo>
                        <a:pt x="295" y="756"/>
                      </a:lnTo>
                      <a:lnTo>
                        <a:pt x="271" y="756"/>
                      </a:lnTo>
                      <a:lnTo>
                        <a:pt x="259" y="756"/>
                      </a:lnTo>
                      <a:lnTo>
                        <a:pt x="247" y="756"/>
                      </a:lnTo>
                      <a:lnTo>
                        <a:pt x="234" y="756"/>
                      </a:lnTo>
                      <a:lnTo>
                        <a:pt x="222" y="767"/>
                      </a:lnTo>
                      <a:lnTo>
                        <a:pt x="209" y="767"/>
                      </a:lnTo>
                      <a:lnTo>
                        <a:pt x="209" y="756"/>
                      </a:lnTo>
                      <a:lnTo>
                        <a:pt x="198" y="756"/>
                      </a:lnTo>
                      <a:lnTo>
                        <a:pt x="184" y="743"/>
                      </a:lnTo>
                      <a:lnTo>
                        <a:pt x="184" y="731"/>
                      </a:lnTo>
                      <a:lnTo>
                        <a:pt x="172" y="731"/>
                      </a:lnTo>
                      <a:lnTo>
                        <a:pt x="160" y="731"/>
                      </a:lnTo>
                      <a:lnTo>
                        <a:pt x="148" y="731"/>
                      </a:lnTo>
                      <a:lnTo>
                        <a:pt x="148" y="720"/>
                      </a:lnTo>
                      <a:lnTo>
                        <a:pt x="135" y="720"/>
                      </a:lnTo>
                      <a:lnTo>
                        <a:pt x="135" y="708"/>
                      </a:lnTo>
                      <a:lnTo>
                        <a:pt x="122" y="708"/>
                      </a:lnTo>
                      <a:lnTo>
                        <a:pt x="111" y="708"/>
                      </a:lnTo>
                      <a:lnTo>
                        <a:pt x="98" y="708"/>
                      </a:lnTo>
                      <a:lnTo>
                        <a:pt x="98" y="720"/>
                      </a:lnTo>
                      <a:lnTo>
                        <a:pt x="74" y="720"/>
                      </a:lnTo>
                      <a:lnTo>
                        <a:pt x="61" y="720"/>
                      </a:lnTo>
                      <a:lnTo>
                        <a:pt x="49" y="720"/>
                      </a:lnTo>
                      <a:lnTo>
                        <a:pt x="49" y="708"/>
                      </a:lnTo>
                      <a:lnTo>
                        <a:pt x="37" y="708"/>
                      </a:lnTo>
                      <a:lnTo>
                        <a:pt x="37" y="696"/>
                      </a:lnTo>
                      <a:lnTo>
                        <a:pt x="12" y="684"/>
                      </a:lnTo>
                      <a:lnTo>
                        <a:pt x="0" y="660"/>
                      </a:lnTo>
                      <a:lnTo>
                        <a:pt x="25" y="566"/>
                      </a:lnTo>
                      <a:lnTo>
                        <a:pt x="49" y="472"/>
                      </a:lnTo>
                      <a:lnTo>
                        <a:pt x="98" y="449"/>
                      </a:lnTo>
                      <a:lnTo>
                        <a:pt x="160" y="425"/>
                      </a:lnTo>
                      <a:lnTo>
                        <a:pt x="135" y="212"/>
                      </a:lnTo>
                      <a:lnTo>
                        <a:pt x="122" y="0"/>
                      </a:lnTo>
                      <a:lnTo>
                        <a:pt x="283" y="0"/>
                      </a:lnTo>
                      <a:lnTo>
                        <a:pt x="456" y="0"/>
                      </a:lnTo>
                      <a:lnTo>
                        <a:pt x="468" y="141"/>
                      </a:lnTo>
                      <a:lnTo>
                        <a:pt x="493" y="272"/>
                      </a:lnTo>
                      <a:lnTo>
                        <a:pt x="493" y="472"/>
                      </a:lnTo>
                      <a:lnTo>
                        <a:pt x="493" y="660"/>
                      </a:lnTo>
                      <a:lnTo>
                        <a:pt x="419" y="720"/>
                      </a:lnTo>
                      <a:lnTo>
                        <a:pt x="357" y="779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85000"/>
                    </a:schemeClr>
                  </a:solidFill>
                  <a:round/>
                </a:ln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  <p:sp>
              <p:nvSpPr>
                <p:cNvPr id="87" name="Freeform 34"/>
                <p:cNvSpPr/>
                <p:nvPr/>
              </p:nvSpPr>
              <p:spPr bwMode="auto">
                <a:xfrm>
                  <a:off x="2897" y="1925"/>
                  <a:ext cx="493" cy="791"/>
                </a:xfrm>
                <a:custGeom>
                  <a:gdLst>
                    <a:gd fmla="*/ 357 w 493" name="T0"/>
                    <a:gd fmla="*/ 779 h 791" name="T1"/>
                    <a:gd fmla="*/ 357 w 493" name="T2"/>
                    <a:gd fmla="*/ 791 h 791" name="T3"/>
                    <a:gd fmla="*/ 345 w 493" name="T4"/>
                    <a:gd fmla="*/ 791 h 791" name="T5"/>
                    <a:gd fmla="*/ 333 w 493" name="T6"/>
                    <a:gd fmla="*/ 791 h 791" name="T7"/>
                    <a:gd fmla="*/ 333 w 493" name="T8"/>
                    <a:gd fmla="*/ 779 h 791" name="T9"/>
                    <a:gd fmla="*/ 320 w 493" name="T10"/>
                    <a:gd fmla="*/ 779 h 791" name="T11"/>
                    <a:gd fmla="*/ 320 w 493" name="T12"/>
                    <a:gd fmla="*/ 767 h 791" name="T13"/>
                    <a:gd fmla="*/ 308 w 493" name="T14"/>
                    <a:gd fmla="*/ 767 h 791" name="T15"/>
                    <a:gd fmla="*/ 295 w 493" name="T16"/>
                    <a:gd fmla="*/ 767 h 791" name="T17"/>
                    <a:gd fmla="*/ 295 w 493" name="T18"/>
                    <a:gd fmla="*/ 756 h 791" name="T19"/>
                    <a:gd fmla="*/ 271 w 493" name="T20"/>
                    <a:gd fmla="*/ 756 h 791" name="T21"/>
                    <a:gd fmla="*/ 259 w 493" name="T22"/>
                    <a:gd fmla="*/ 756 h 791" name="T23"/>
                    <a:gd fmla="*/ 247 w 493" name="T24"/>
                    <a:gd fmla="*/ 756 h 791" name="T25"/>
                    <a:gd fmla="*/ 234 w 493" name="T26"/>
                    <a:gd fmla="*/ 756 h 791" name="T27"/>
                    <a:gd fmla="*/ 222 w 493" name="T28"/>
                    <a:gd fmla="*/ 767 h 791" name="T29"/>
                    <a:gd fmla="*/ 209 w 493" name="T30"/>
                    <a:gd fmla="*/ 767 h 791" name="T31"/>
                    <a:gd fmla="*/ 209 w 493" name="T32"/>
                    <a:gd fmla="*/ 756 h 791" name="T33"/>
                    <a:gd fmla="*/ 198 w 493" name="T34"/>
                    <a:gd fmla="*/ 756 h 791" name="T35"/>
                    <a:gd fmla="*/ 184 w 493" name="T36"/>
                    <a:gd fmla="*/ 743 h 791" name="T37"/>
                    <a:gd fmla="*/ 184 w 493" name="T38"/>
                    <a:gd fmla="*/ 731 h 791" name="T39"/>
                    <a:gd fmla="*/ 172 w 493" name="T40"/>
                    <a:gd fmla="*/ 731 h 791" name="T41"/>
                    <a:gd fmla="*/ 160 w 493" name="T42"/>
                    <a:gd fmla="*/ 731 h 791" name="T43"/>
                    <a:gd fmla="*/ 148 w 493" name="T44"/>
                    <a:gd fmla="*/ 731 h 791" name="T45"/>
                    <a:gd fmla="*/ 148 w 493" name="T46"/>
                    <a:gd fmla="*/ 720 h 791" name="T47"/>
                    <a:gd fmla="*/ 135 w 493" name="T48"/>
                    <a:gd fmla="*/ 720 h 791" name="T49"/>
                    <a:gd fmla="*/ 135 w 493" name="T50"/>
                    <a:gd fmla="*/ 708 h 791" name="T51"/>
                    <a:gd fmla="*/ 122 w 493" name="T52"/>
                    <a:gd fmla="*/ 708 h 791" name="T53"/>
                    <a:gd fmla="*/ 111 w 493" name="T54"/>
                    <a:gd fmla="*/ 708 h 791" name="T55"/>
                    <a:gd fmla="*/ 98 w 493" name="T56"/>
                    <a:gd fmla="*/ 708 h 791" name="T57"/>
                    <a:gd fmla="*/ 98 w 493" name="T58"/>
                    <a:gd fmla="*/ 720 h 791" name="T59"/>
                    <a:gd fmla="*/ 74 w 493" name="T60"/>
                    <a:gd fmla="*/ 720 h 791" name="T61"/>
                    <a:gd fmla="*/ 61 w 493" name="T62"/>
                    <a:gd fmla="*/ 720 h 791" name="T63"/>
                    <a:gd fmla="*/ 49 w 493" name="T64"/>
                    <a:gd fmla="*/ 720 h 791" name="T65"/>
                    <a:gd fmla="*/ 49 w 493" name="T66"/>
                    <a:gd fmla="*/ 708 h 791" name="T67"/>
                    <a:gd fmla="*/ 37 w 493" name="T68"/>
                    <a:gd fmla="*/ 708 h 791" name="T69"/>
                    <a:gd fmla="*/ 37 w 493" name="T70"/>
                    <a:gd fmla="*/ 696 h 791" name="T71"/>
                    <a:gd fmla="*/ 12 w 493" name="T72"/>
                    <a:gd fmla="*/ 684 h 791" name="T73"/>
                    <a:gd fmla="*/ 0 w 493" name="T74"/>
                    <a:gd fmla="*/ 660 h 791" name="T75"/>
                    <a:gd fmla="*/ 25 w 493" name="T76"/>
                    <a:gd fmla="*/ 566 h 791" name="T77"/>
                    <a:gd fmla="*/ 49 w 493" name="T78"/>
                    <a:gd fmla="*/ 472 h 791" name="T79"/>
                    <a:gd fmla="*/ 98 w 493" name="T80"/>
                    <a:gd fmla="*/ 449 h 791" name="T81"/>
                    <a:gd fmla="*/ 160 w 493" name="T82"/>
                    <a:gd fmla="*/ 425 h 791" name="T83"/>
                    <a:gd fmla="*/ 135 w 493" name="T84"/>
                    <a:gd fmla="*/ 212 h 791" name="T85"/>
                    <a:gd fmla="*/ 122 w 493" name="T86"/>
                    <a:gd fmla="*/ 0 h 791" name="T87"/>
                    <a:gd fmla="*/ 283 w 493" name="T88"/>
                    <a:gd fmla="*/ 0 h 791" name="T89"/>
                    <a:gd fmla="*/ 456 w 493" name="T90"/>
                    <a:gd fmla="*/ 0 h 791" name="T91"/>
                    <a:gd fmla="*/ 468 w 493" name="T92"/>
                    <a:gd fmla="*/ 141 h 791" name="T93"/>
                    <a:gd fmla="*/ 493 w 493" name="T94"/>
                    <a:gd fmla="*/ 272 h 791" name="T95"/>
                    <a:gd fmla="*/ 493 w 493" name="T96"/>
                    <a:gd fmla="*/ 472 h 791" name="T97"/>
                    <a:gd fmla="*/ 493 w 493" name="T98"/>
                    <a:gd fmla="*/ 660 h 791" name="T99"/>
                    <a:gd fmla="*/ 419 w 493" name="T100"/>
                    <a:gd fmla="*/ 720 h 791" name="T101"/>
                    <a:gd fmla="*/ 357 w 493" name="T102"/>
                    <a:gd fmla="*/ 779 h 791" name="T103"/>
                    <a:gd fmla="*/ 0 60000 65536" name="T104"/>
                    <a:gd fmla="*/ 0 60000 65536" name="T105"/>
                    <a:gd fmla="*/ 0 60000 65536" name="T106"/>
                    <a:gd fmla="*/ 0 60000 65536" name="T107"/>
                    <a:gd fmla="*/ 0 60000 65536" name="T108"/>
                    <a:gd fmla="*/ 0 60000 65536" name="T109"/>
                    <a:gd fmla="*/ 0 60000 65536" name="T110"/>
                    <a:gd fmla="*/ 0 60000 65536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w 493" name="T156"/>
                    <a:gd fmla="*/ 0 h 791" name="T157"/>
                    <a:gd fmla="*/ 493 w 493" name="T158"/>
                    <a:gd fmla="*/ 791 h 791" name="T159"/>
                  </a:gdLst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b="T159" l="T156" r="T158" t="T157"/>
                  <a:pathLst>
                    <a:path h="791" w="492">
                      <a:moveTo>
                        <a:pt x="357" y="779"/>
                      </a:moveTo>
                      <a:lnTo>
                        <a:pt x="357" y="791"/>
                      </a:lnTo>
                      <a:lnTo>
                        <a:pt x="345" y="791"/>
                      </a:lnTo>
                      <a:lnTo>
                        <a:pt x="333" y="791"/>
                      </a:lnTo>
                      <a:lnTo>
                        <a:pt x="333" y="779"/>
                      </a:lnTo>
                      <a:lnTo>
                        <a:pt x="320" y="779"/>
                      </a:lnTo>
                      <a:lnTo>
                        <a:pt x="320" y="767"/>
                      </a:lnTo>
                      <a:lnTo>
                        <a:pt x="308" y="767"/>
                      </a:lnTo>
                      <a:lnTo>
                        <a:pt x="295" y="767"/>
                      </a:lnTo>
                      <a:lnTo>
                        <a:pt x="295" y="756"/>
                      </a:lnTo>
                      <a:lnTo>
                        <a:pt x="271" y="756"/>
                      </a:lnTo>
                      <a:lnTo>
                        <a:pt x="259" y="756"/>
                      </a:lnTo>
                      <a:lnTo>
                        <a:pt x="247" y="756"/>
                      </a:lnTo>
                      <a:lnTo>
                        <a:pt x="234" y="756"/>
                      </a:lnTo>
                      <a:lnTo>
                        <a:pt x="222" y="767"/>
                      </a:lnTo>
                      <a:lnTo>
                        <a:pt x="209" y="767"/>
                      </a:lnTo>
                      <a:lnTo>
                        <a:pt x="209" y="756"/>
                      </a:lnTo>
                      <a:lnTo>
                        <a:pt x="198" y="756"/>
                      </a:lnTo>
                      <a:lnTo>
                        <a:pt x="184" y="743"/>
                      </a:lnTo>
                      <a:lnTo>
                        <a:pt x="184" y="731"/>
                      </a:lnTo>
                      <a:lnTo>
                        <a:pt x="172" y="731"/>
                      </a:lnTo>
                      <a:lnTo>
                        <a:pt x="160" y="731"/>
                      </a:lnTo>
                      <a:lnTo>
                        <a:pt x="148" y="731"/>
                      </a:lnTo>
                      <a:lnTo>
                        <a:pt x="148" y="720"/>
                      </a:lnTo>
                      <a:lnTo>
                        <a:pt x="135" y="720"/>
                      </a:lnTo>
                      <a:lnTo>
                        <a:pt x="135" y="708"/>
                      </a:lnTo>
                      <a:lnTo>
                        <a:pt x="122" y="708"/>
                      </a:lnTo>
                      <a:lnTo>
                        <a:pt x="111" y="708"/>
                      </a:lnTo>
                      <a:lnTo>
                        <a:pt x="98" y="708"/>
                      </a:lnTo>
                      <a:lnTo>
                        <a:pt x="98" y="720"/>
                      </a:lnTo>
                      <a:lnTo>
                        <a:pt x="74" y="720"/>
                      </a:lnTo>
                      <a:lnTo>
                        <a:pt x="61" y="720"/>
                      </a:lnTo>
                      <a:lnTo>
                        <a:pt x="49" y="720"/>
                      </a:lnTo>
                      <a:lnTo>
                        <a:pt x="49" y="708"/>
                      </a:lnTo>
                      <a:lnTo>
                        <a:pt x="37" y="708"/>
                      </a:lnTo>
                      <a:lnTo>
                        <a:pt x="37" y="696"/>
                      </a:lnTo>
                      <a:lnTo>
                        <a:pt x="12" y="684"/>
                      </a:lnTo>
                      <a:lnTo>
                        <a:pt x="0" y="660"/>
                      </a:lnTo>
                      <a:lnTo>
                        <a:pt x="25" y="566"/>
                      </a:lnTo>
                      <a:lnTo>
                        <a:pt x="49" y="472"/>
                      </a:lnTo>
                      <a:lnTo>
                        <a:pt x="98" y="449"/>
                      </a:lnTo>
                      <a:lnTo>
                        <a:pt x="160" y="425"/>
                      </a:lnTo>
                      <a:lnTo>
                        <a:pt x="135" y="212"/>
                      </a:lnTo>
                      <a:lnTo>
                        <a:pt x="122" y="0"/>
                      </a:lnTo>
                      <a:lnTo>
                        <a:pt x="283" y="0"/>
                      </a:lnTo>
                      <a:lnTo>
                        <a:pt x="456" y="0"/>
                      </a:lnTo>
                      <a:lnTo>
                        <a:pt x="468" y="141"/>
                      </a:lnTo>
                      <a:lnTo>
                        <a:pt x="493" y="272"/>
                      </a:lnTo>
                      <a:lnTo>
                        <a:pt x="493" y="472"/>
                      </a:lnTo>
                      <a:lnTo>
                        <a:pt x="493" y="660"/>
                      </a:lnTo>
                      <a:lnTo>
                        <a:pt x="419" y="720"/>
                      </a:lnTo>
                      <a:lnTo>
                        <a:pt x="357" y="779"/>
                      </a:lnTo>
                      <a:close/>
                    </a:path>
                  </a:pathLst>
                </a:custGeom>
                <a:grpFill/>
                <a:ln cap="rnd" w="10">
                  <a:solidFill>
                    <a:schemeClr val="bg1">
                      <a:lumMod val="85000"/>
                    </a:schemeClr>
                  </a:solidFill>
                  <a:round/>
                </a:ln>
                <a:extLst/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</p:grpSp>
          <p:sp>
            <p:nvSpPr>
              <p:cNvPr id="42" name="Freeform 36"/>
              <p:cNvSpPr/>
              <p:nvPr/>
            </p:nvSpPr>
            <p:spPr bwMode="auto">
              <a:xfrm>
                <a:off x="3639" y="2666"/>
                <a:ext cx="671" cy="403"/>
              </a:xfrm>
              <a:custGeom>
                <a:gdLst>
                  <a:gd fmla="*/ 1952522394 w 738" name="T0"/>
                  <a:gd fmla="*/ 2105683479 h 411" name="T1"/>
                  <a:gd fmla="*/ 1952522394 w 738" name="T2"/>
                  <a:gd fmla="*/ 2105683479 h 411" name="T3"/>
                  <a:gd fmla="*/ 1952522394 w 738" name="T4"/>
                  <a:gd fmla="*/ 2105683479 h 411" name="T5"/>
                  <a:gd fmla="*/ 1952522394 w 738" name="T6"/>
                  <a:gd fmla="*/ 2105683479 h 411" name="T7"/>
                  <a:gd fmla="*/ 1952522394 w 738" name="T8"/>
                  <a:gd fmla="*/ 2105683479 h 411" name="T9"/>
                  <a:gd fmla="*/ 1952522394 w 738" name="T10"/>
                  <a:gd fmla="*/ 2105683479 h 411" name="T11"/>
                  <a:gd fmla="*/ 1952522394 w 738" name="T12"/>
                  <a:gd fmla="*/ 2105683479 h 411" name="T13"/>
                  <a:gd fmla="*/ 1952522394 w 738" name="T14"/>
                  <a:gd fmla="*/ 2105683479 h 411" name="T15"/>
                  <a:gd fmla="*/ 1952522394 w 738" name="T16"/>
                  <a:gd fmla="*/ 2105683479 h 411" name="T17"/>
                  <a:gd fmla="*/ 1952522394 w 738" name="T18"/>
                  <a:gd fmla="*/ 2105683479 h 411" name="T19"/>
                  <a:gd fmla="*/ 1952522394 w 738" name="T20"/>
                  <a:gd fmla="*/ 2105683479 h 411" name="T21"/>
                  <a:gd fmla="*/ 1952522394 w 738" name="T22"/>
                  <a:gd fmla="*/ 2105683479 h 411" name="T23"/>
                  <a:gd fmla="*/ 1952522394 w 738" name="T24"/>
                  <a:gd fmla="*/ 2105683479 h 411" name="T25"/>
                  <a:gd fmla="*/ 1952522394 w 738" name="T26"/>
                  <a:gd fmla="*/ 2105683479 h 411" name="T27"/>
                  <a:gd fmla="*/ 1952522394 w 738" name="T28"/>
                  <a:gd fmla="*/ 2105683479 h 411" name="T29"/>
                  <a:gd fmla="*/ 1952522394 w 738" name="T30"/>
                  <a:gd fmla="*/ 2105683479 h 411" name="T31"/>
                  <a:gd fmla="*/ 1952522394 w 738" name="T32"/>
                  <a:gd fmla="*/ 2105683479 h 411" name="T33"/>
                  <a:gd fmla="*/ 1952522394 w 738" name="T34"/>
                  <a:gd fmla="*/ 2105683479 h 411" name="T35"/>
                  <a:gd fmla="*/ 1952522394 w 738" name="T36"/>
                  <a:gd fmla="*/ 2105683479 h 411" name="T37"/>
                  <a:gd fmla="*/ 1952522394 w 738" name="T38"/>
                  <a:gd fmla="*/ 2105683479 h 411" name="T39"/>
                  <a:gd fmla="*/ 1952522394 w 738" name="T40"/>
                  <a:gd fmla="*/ 2105683479 h 411" name="T41"/>
                  <a:gd fmla="*/ 1952522394 w 738" name="T42"/>
                  <a:gd fmla="*/ 2105683479 h 411" name="T43"/>
                  <a:gd fmla="*/ 1952522394 w 738" name="T44"/>
                  <a:gd fmla="*/ 2105683479 h 411" name="T45"/>
                  <a:gd fmla="*/ 1952522394 w 738" name="T46"/>
                  <a:gd fmla="*/ 2105683479 h 411" name="T47"/>
                  <a:gd fmla="*/ 1952522394 w 738" name="T48"/>
                  <a:gd fmla="*/ 2105683479 h 411" name="T49"/>
                  <a:gd fmla="*/ 1952522394 w 738" name="T50"/>
                  <a:gd fmla="*/ 2105683479 h 411" name="T51"/>
                  <a:gd fmla="*/ 1952522394 w 738" name="T52"/>
                  <a:gd fmla="*/ 2105683479 h 411" name="T53"/>
                  <a:gd fmla="*/ 1952522394 w 738" name="T54"/>
                  <a:gd fmla="*/ 2105683479 h 411" name="T55"/>
                  <a:gd fmla="*/ 1952522394 w 738" name="T56"/>
                  <a:gd fmla="*/ 2105683479 h 411" name="T57"/>
                  <a:gd fmla="*/ 0 w 738" name="T58"/>
                  <a:gd fmla="*/ 2105683479 h 411" name="T59"/>
                  <a:gd fmla="*/ 1952522394 w 738" name="T60"/>
                  <a:gd fmla="*/ 2105683479 h 411" name="T61"/>
                  <a:gd fmla="*/ 1952522394 w 738" name="T62"/>
                  <a:gd fmla="*/ 2105683479 h 411" name="T63"/>
                  <a:gd fmla="*/ 1952522394 w 738" name="T64"/>
                  <a:gd fmla="*/ 2105683479 h 411" name="T65"/>
                  <a:gd fmla="*/ 1952522394 w 738" name="T66"/>
                  <a:gd fmla="*/ 2105683479 h 411" name="T67"/>
                  <a:gd fmla="*/ 1952522394 w 738" name="T68"/>
                  <a:gd fmla="*/ 2105683479 h 411" name="T69"/>
                  <a:gd fmla="*/ 1952522394 w 738" name="T70"/>
                  <a:gd fmla="*/ 2105683479 h 411" name="T71"/>
                  <a:gd fmla="*/ 1952522394 w 738" name="T72"/>
                  <a:gd fmla="*/ 2105683479 h 411" name="T73"/>
                  <a:gd fmla="*/ 1952522394 w 738" name="T74"/>
                  <a:gd fmla="*/ 2105683479 h 411" name="T75"/>
                  <a:gd fmla="*/ 1952522394 w 738" name="T76"/>
                  <a:gd fmla="*/ 2105683479 h 411" name="T77"/>
                  <a:gd fmla="*/ 1952522394 w 738" name="T78"/>
                  <a:gd fmla="*/ 2105683479 h 411" name="T79"/>
                  <a:gd fmla="*/ 1952522394 w 738" name="T80"/>
                  <a:gd fmla="*/ 2105683479 h 411" name="T81"/>
                  <a:gd fmla="*/ 1952522394 w 738" name="T82"/>
                  <a:gd fmla="*/ 2105683479 h 411" name="T83"/>
                  <a:gd fmla="*/ 1952522394 w 738" name="T84"/>
                  <a:gd fmla="*/ 2105683479 h 411" name="T85"/>
                  <a:gd fmla="*/ 1952522394 w 738" name="T86"/>
                  <a:gd fmla="*/ 2105683479 h 411" name="T87"/>
                  <a:gd fmla="*/ 1952522394 w 738" name="T88"/>
                  <a:gd fmla="*/ 2105683479 h 411" name="T89"/>
                  <a:gd fmla="*/ 1952522394 w 738" name="T90"/>
                  <a:gd fmla="*/ 2105683479 h 411" name="T91"/>
                  <a:gd fmla="*/ 1952522394 w 738" name="T92"/>
                  <a:gd fmla="*/ 2105683479 h 411" name="T93"/>
                  <a:gd fmla="*/ 1952522394 w 738" name="T94"/>
                  <a:gd fmla="*/ 2105683479 h 411" name="T95"/>
                  <a:gd fmla="*/ 1952522394 w 738" name="T96"/>
                  <a:gd fmla="*/ 2105683479 h 411" name="T97"/>
                  <a:gd fmla="*/ 1952522394 w 738" name="T98"/>
                  <a:gd fmla="*/ 0 h 411" name="T99"/>
                  <a:gd fmla="*/ 1952522394 w 738" name="T100"/>
                  <a:gd fmla="*/ 0 h 411" name="T101"/>
                  <a:gd fmla="*/ 1952522394 w 738" name="T102"/>
                  <a:gd fmla="*/ 0 h 411" name="T103"/>
                  <a:gd fmla="*/ 1952522394 w 738" name="T104"/>
                  <a:gd fmla="*/ 0 h 411" name="T105"/>
                  <a:gd fmla="*/ 1952522394 w 738" name="T106"/>
                  <a:gd fmla="*/ 2105683479 h 411" name="T107"/>
                  <a:gd fmla="*/ 1952522394 w 738" name="T108"/>
                  <a:gd fmla="*/ 2105683479 h 411" name="T109"/>
                  <a:gd fmla="*/ 1952522394 w 738" name="T110"/>
                  <a:gd fmla="*/ 2105683479 h 411" name="T111"/>
                  <a:gd fmla="*/ 1952522394 w 738" name="T112"/>
                  <a:gd fmla="*/ 2105683479 h 411" name="T113"/>
                  <a:gd fmla="*/ 1952522394 w 738" name="T114"/>
                  <a:gd fmla="*/ 2105683479 h 411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  <a:gd fmla="*/ 0 60000 65536" name="T168"/>
                  <a:gd fmla="*/ 0 60000 65536" name="T169"/>
                  <a:gd fmla="*/ 0 60000 65536" name="T170"/>
                  <a:gd fmla="*/ 0 60000 65536" name="T171"/>
                  <a:gd fmla="*/ 0 60000 65536" name="T172"/>
                  <a:gd fmla="*/ 0 60000 65536" name="T173"/>
                  <a:gd fmla="*/ 0 w 738" name="T174"/>
                  <a:gd fmla="*/ 0 h 411" name="T175"/>
                  <a:gd fmla="*/ 738 w 738" name="T176"/>
                  <a:gd fmla="*/ 411 h 411" name="T177"/>
                </a:gdLst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b="T177" l="T174" r="T176" t="T175"/>
                <a:pathLst>
                  <a:path h="411" w="738">
                    <a:moveTo>
                      <a:pt x="517" y="387"/>
                    </a:moveTo>
                    <a:lnTo>
                      <a:pt x="505" y="387"/>
                    </a:lnTo>
                    <a:lnTo>
                      <a:pt x="492" y="387"/>
                    </a:lnTo>
                    <a:lnTo>
                      <a:pt x="480" y="387"/>
                    </a:lnTo>
                    <a:lnTo>
                      <a:pt x="480" y="376"/>
                    </a:lnTo>
                    <a:lnTo>
                      <a:pt x="480" y="364"/>
                    </a:lnTo>
                    <a:lnTo>
                      <a:pt x="480" y="353"/>
                    </a:lnTo>
                    <a:lnTo>
                      <a:pt x="468" y="341"/>
                    </a:lnTo>
                    <a:lnTo>
                      <a:pt x="468" y="318"/>
                    </a:lnTo>
                    <a:lnTo>
                      <a:pt x="456" y="329"/>
                    </a:lnTo>
                    <a:lnTo>
                      <a:pt x="444" y="341"/>
                    </a:lnTo>
                    <a:lnTo>
                      <a:pt x="431" y="353"/>
                    </a:lnTo>
                    <a:lnTo>
                      <a:pt x="419" y="364"/>
                    </a:lnTo>
                    <a:lnTo>
                      <a:pt x="406" y="353"/>
                    </a:lnTo>
                    <a:lnTo>
                      <a:pt x="406" y="341"/>
                    </a:lnTo>
                    <a:lnTo>
                      <a:pt x="394" y="341"/>
                    </a:lnTo>
                    <a:lnTo>
                      <a:pt x="382" y="341"/>
                    </a:lnTo>
                    <a:lnTo>
                      <a:pt x="370" y="353"/>
                    </a:lnTo>
                    <a:lnTo>
                      <a:pt x="358" y="353"/>
                    </a:lnTo>
                    <a:lnTo>
                      <a:pt x="345" y="353"/>
                    </a:lnTo>
                    <a:lnTo>
                      <a:pt x="345" y="341"/>
                    </a:lnTo>
                    <a:lnTo>
                      <a:pt x="333" y="341"/>
                    </a:lnTo>
                    <a:lnTo>
                      <a:pt x="320" y="341"/>
                    </a:lnTo>
                    <a:lnTo>
                      <a:pt x="308" y="329"/>
                    </a:lnTo>
                    <a:lnTo>
                      <a:pt x="308" y="318"/>
                    </a:lnTo>
                    <a:lnTo>
                      <a:pt x="295" y="318"/>
                    </a:lnTo>
                    <a:lnTo>
                      <a:pt x="282" y="318"/>
                    </a:lnTo>
                    <a:lnTo>
                      <a:pt x="272" y="318"/>
                    </a:lnTo>
                    <a:lnTo>
                      <a:pt x="259" y="318"/>
                    </a:lnTo>
                    <a:lnTo>
                      <a:pt x="234" y="318"/>
                    </a:lnTo>
                    <a:lnTo>
                      <a:pt x="221" y="318"/>
                    </a:lnTo>
                    <a:lnTo>
                      <a:pt x="209" y="318"/>
                    </a:lnTo>
                    <a:lnTo>
                      <a:pt x="198" y="318"/>
                    </a:lnTo>
                    <a:lnTo>
                      <a:pt x="185" y="329"/>
                    </a:lnTo>
                    <a:lnTo>
                      <a:pt x="185" y="341"/>
                    </a:lnTo>
                    <a:lnTo>
                      <a:pt x="198" y="353"/>
                    </a:lnTo>
                    <a:lnTo>
                      <a:pt x="185" y="364"/>
                    </a:lnTo>
                    <a:lnTo>
                      <a:pt x="173" y="364"/>
                    </a:lnTo>
                    <a:lnTo>
                      <a:pt x="160" y="364"/>
                    </a:lnTo>
                    <a:lnTo>
                      <a:pt x="148" y="364"/>
                    </a:lnTo>
                    <a:lnTo>
                      <a:pt x="148" y="353"/>
                    </a:lnTo>
                    <a:lnTo>
                      <a:pt x="136" y="353"/>
                    </a:lnTo>
                    <a:lnTo>
                      <a:pt x="123" y="364"/>
                    </a:lnTo>
                    <a:lnTo>
                      <a:pt x="111" y="376"/>
                    </a:lnTo>
                    <a:lnTo>
                      <a:pt x="99" y="376"/>
                    </a:lnTo>
                    <a:lnTo>
                      <a:pt x="87" y="387"/>
                    </a:lnTo>
                    <a:lnTo>
                      <a:pt x="87" y="400"/>
                    </a:lnTo>
                    <a:lnTo>
                      <a:pt x="74" y="411"/>
                    </a:lnTo>
                    <a:lnTo>
                      <a:pt x="61" y="400"/>
                    </a:lnTo>
                    <a:lnTo>
                      <a:pt x="61" y="387"/>
                    </a:lnTo>
                    <a:lnTo>
                      <a:pt x="49" y="387"/>
                    </a:lnTo>
                    <a:lnTo>
                      <a:pt x="49" y="376"/>
                    </a:lnTo>
                    <a:lnTo>
                      <a:pt x="49" y="364"/>
                    </a:lnTo>
                    <a:lnTo>
                      <a:pt x="37" y="364"/>
                    </a:lnTo>
                    <a:lnTo>
                      <a:pt x="25" y="353"/>
                    </a:lnTo>
                    <a:lnTo>
                      <a:pt x="13" y="341"/>
                    </a:lnTo>
                    <a:lnTo>
                      <a:pt x="13" y="329"/>
                    </a:lnTo>
                    <a:lnTo>
                      <a:pt x="13" y="318"/>
                    </a:lnTo>
                    <a:lnTo>
                      <a:pt x="0" y="306"/>
                    </a:lnTo>
                    <a:lnTo>
                      <a:pt x="0" y="294"/>
                    </a:lnTo>
                    <a:lnTo>
                      <a:pt x="13" y="282"/>
                    </a:lnTo>
                    <a:lnTo>
                      <a:pt x="25" y="282"/>
                    </a:lnTo>
                    <a:lnTo>
                      <a:pt x="49" y="282"/>
                    </a:lnTo>
                    <a:lnTo>
                      <a:pt x="61" y="282"/>
                    </a:lnTo>
                    <a:lnTo>
                      <a:pt x="74" y="271"/>
                    </a:lnTo>
                    <a:lnTo>
                      <a:pt x="87" y="259"/>
                    </a:lnTo>
                    <a:lnTo>
                      <a:pt x="99" y="259"/>
                    </a:lnTo>
                    <a:lnTo>
                      <a:pt x="111" y="247"/>
                    </a:lnTo>
                    <a:lnTo>
                      <a:pt x="123" y="247"/>
                    </a:lnTo>
                    <a:lnTo>
                      <a:pt x="136" y="235"/>
                    </a:lnTo>
                    <a:lnTo>
                      <a:pt x="148" y="223"/>
                    </a:lnTo>
                    <a:lnTo>
                      <a:pt x="148" y="211"/>
                    </a:lnTo>
                    <a:lnTo>
                      <a:pt x="148" y="200"/>
                    </a:lnTo>
                    <a:lnTo>
                      <a:pt x="148" y="188"/>
                    </a:lnTo>
                    <a:lnTo>
                      <a:pt x="148" y="176"/>
                    </a:lnTo>
                    <a:lnTo>
                      <a:pt x="136" y="176"/>
                    </a:lnTo>
                    <a:lnTo>
                      <a:pt x="123" y="165"/>
                    </a:lnTo>
                    <a:lnTo>
                      <a:pt x="123" y="153"/>
                    </a:lnTo>
                    <a:lnTo>
                      <a:pt x="111" y="153"/>
                    </a:lnTo>
                    <a:lnTo>
                      <a:pt x="99" y="141"/>
                    </a:lnTo>
                    <a:lnTo>
                      <a:pt x="87" y="141"/>
                    </a:lnTo>
                    <a:lnTo>
                      <a:pt x="99" y="130"/>
                    </a:lnTo>
                    <a:lnTo>
                      <a:pt x="99" y="118"/>
                    </a:lnTo>
                    <a:lnTo>
                      <a:pt x="87" y="118"/>
                    </a:lnTo>
                    <a:lnTo>
                      <a:pt x="87" y="106"/>
                    </a:lnTo>
                    <a:lnTo>
                      <a:pt x="87" y="93"/>
                    </a:lnTo>
                    <a:lnTo>
                      <a:pt x="87" y="82"/>
                    </a:lnTo>
                    <a:lnTo>
                      <a:pt x="99" y="71"/>
                    </a:lnTo>
                    <a:lnTo>
                      <a:pt x="111" y="71"/>
                    </a:lnTo>
                    <a:lnTo>
                      <a:pt x="123" y="71"/>
                    </a:lnTo>
                    <a:lnTo>
                      <a:pt x="136" y="58"/>
                    </a:lnTo>
                    <a:lnTo>
                      <a:pt x="136" y="47"/>
                    </a:lnTo>
                    <a:lnTo>
                      <a:pt x="123" y="47"/>
                    </a:lnTo>
                    <a:lnTo>
                      <a:pt x="123" y="35"/>
                    </a:lnTo>
                    <a:lnTo>
                      <a:pt x="111" y="35"/>
                    </a:lnTo>
                    <a:lnTo>
                      <a:pt x="99" y="35"/>
                    </a:lnTo>
                    <a:lnTo>
                      <a:pt x="87" y="35"/>
                    </a:lnTo>
                    <a:lnTo>
                      <a:pt x="87" y="24"/>
                    </a:lnTo>
                    <a:lnTo>
                      <a:pt x="87" y="12"/>
                    </a:lnTo>
                    <a:lnTo>
                      <a:pt x="87" y="0"/>
                    </a:lnTo>
                    <a:lnTo>
                      <a:pt x="99" y="0"/>
                    </a:lnTo>
                    <a:lnTo>
                      <a:pt x="111" y="0"/>
                    </a:lnTo>
                    <a:lnTo>
                      <a:pt x="123" y="0"/>
                    </a:lnTo>
                    <a:lnTo>
                      <a:pt x="136" y="0"/>
                    </a:lnTo>
                    <a:lnTo>
                      <a:pt x="160" y="0"/>
                    </a:lnTo>
                    <a:lnTo>
                      <a:pt x="185" y="0"/>
                    </a:lnTo>
                    <a:lnTo>
                      <a:pt x="295" y="24"/>
                    </a:lnTo>
                    <a:lnTo>
                      <a:pt x="419" y="35"/>
                    </a:lnTo>
                    <a:lnTo>
                      <a:pt x="541" y="93"/>
                    </a:lnTo>
                    <a:lnTo>
                      <a:pt x="677" y="153"/>
                    </a:lnTo>
                    <a:lnTo>
                      <a:pt x="702" y="188"/>
                    </a:lnTo>
                    <a:lnTo>
                      <a:pt x="738" y="223"/>
                    </a:lnTo>
                    <a:lnTo>
                      <a:pt x="702" y="306"/>
                    </a:lnTo>
                    <a:lnTo>
                      <a:pt x="664" y="376"/>
                    </a:lnTo>
                    <a:lnTo>
                      <a:pt x="579" y="387"/>
                    </a:lnTo>
                    <a:lnTo>
                      <a:pt x="517" y="387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85000"/>
                  </a:schemeClr>
                </a:solidFill>
                <a:round/>
              </a:ln>
            </p:spPr>
            <p:txBody>
              <a:bodyPr/>
              <a:lstStyle/>
              <a:p>
                <a:endParaRPr altLang="en-US" lang="zh-CN" sz="120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43" name="Freeform 37"/>
              <p:cNvSpPr/>
              <p:nvPr/>
            </p:nvSpPr>
            <p:spPr bwMode="auto">
              <a:xfrm>
                <a:off x="3639" y="2666"/>
                <a:ext cx="671" cy="403"/>
              </a:xfrm>
              <a:custGeom>
                <a:gdLst>
                  <a:gd fmla="*/ 1952522394 w 738" name="T0"/>
                  <a:gd fmla="*/ 2105683479 h 411" name="T1"/>
                  <a:gd fmla="*/ 1952522394 w 738" name="T2"/>
                  <a:gd fmla="*/ 2105683479 h 411" name="T3"/>
                  <a:gd fmla="*/ 1952522394 w 738" name="T4"/>
                  <a:gd fmla="*/ 2105683479 h 411" name="T5"/>
                  <a:gd fmla="*/ 1952522394 w 738" name="T6"/>
                  <a:gd fmla="*/ 2105683479 h 411" name="T7"/>
                  <a:gd fmla="*/ 1952522394 w 738" name="T8"/>
                  <a:gd fmla="*/ 2105683479 h 411" name="T9"/>
                  <a:gd fmla="*/ 1952522394 w 738" name="T10"/>
                  <a:gd fmla="*/ 2105683479 h 411" name="T11"/>
                  <a:gd fmla="*/ 1952522394 w 738" name="T12"/>
                  <a:gd fmla="*/ 2105683479 h 411" name="T13"/>
                  <a:gd fmla="*/ 1952522394 w 738" name="T14"/>
                  <a:gd fmla="*/ 2105683479 h 411" name="T15"/>
                  <a:gd fmla="*/ 1952522394 w 738" name="T16"/>
                  <a:gd fmla="*/ 2105683479 h 411" name="T17"/>
                  <a:gd fmla="*/ 1952522394 w 738" name="T18"/>
                  <a:gd fmla="*/ 2105683479 h 411" name="T19"/>
                  <a:gd fmla="*/ 1952522394 w 738" name="T20"/>
                  <a:gd fmla="*/ 2105683479 h 411" name="T21"/>
                  <a:gd fmla="*/ 1952522394 w 738" name="T22"/>
                  <a:gd fmla="*/ 2105683479 h 411" name="T23"/>
                  <a:gd fmla="*/ 1952522394 w 738" name="T24"/>
                  <a:gd fmla="*/ 2105683479 h 411" name="T25"/>
                  <a:gd fmla="*/ 1952522394 w 738" name="T26"/>
                  <a:gd fmla="*/ 2105683479 h 411" name="T27"/>
                  <a:gd fmla="*/ 1952522394 w 738" name="T28"/>
                  <a:gd fmla="*/ 2105683479 h 411" name="T29"/>
                  <a:gd fmla="*/ 1952522394 w 738" name="T30"/>
                  <a:gd fmla="*/ 2105683479 h 411" name="T31"/>
                  <a:gd fmla="*/ 1952522394 w 738" name="T32"/>
                  <a:gd fmla="*/ 2105683479 h 411" name="T33"/>
                  <a:gd fmla="*/ 1952522394 w 738" name="T34"/>
                  <a:gd fmla="*/ 2105683479 h 411" name="T35"/>
                  <a:gd fmla="*/ 0 w 738" name="T36"/>
                  <a:gd fmla="*/ 2105683479 h 411" name="T37"/>
                  <a:gd fmla="*/ 1952522394 w 738" name="T38"/>
                  <a:gd fmla="*/ 2105683479 h 411" name="T39"/>
                  <a:gd fmla="*/ 1952522394 w 738" name="T40"/>
                  <a:gd fmla="*/ 2105683479 h 411" name="T41"/>
                  <a:gd fmla="*/ 1952522394 w 738" name="T42"/>
                  <a:gd fmla="*/ 2105683479 h 411" name="T43"/>
                  <a:gd fmla="*/ 1952522394 w 738" name="T44"/>
                  <a:gd fmla="*/ 2105683479 h 411" name="T45"/>
                  <a:gd fmla="*/ 1952522394 w 738" name="T46"/>
                  <a:gd fmla="*/ 2105683479 h 411" name="T47"/>
                  <a:gd fmla="*/ 1952522394 w 738" name="T48"/>
                  <a:gd fmla="*/ 2105683479 h 411" name="T49"/>
                  <a:gd fmla="*/ 1952522394 w 738" name="T50"/>
                  <a:gd fmla="*/ 2105683479 h 411" name="T51"/>
                  <a:gd fmla="*/ 1952522394 w 738" name="T52"/>
                  <a:gd fmla="*/ 2105683479 h 411" name="T53"/>
                  <a:gd fmla="*/ 1952522394 w 738" name="T54"/>
                  <a:gd fmla="*/ 2105683479 h 411" name="T55"/>
                  <a:gd fmla="*/ 1952522394 w 738" name="T56"/>
                  <a:gd fmla="*/ 2105683479 h 411" name="T57"/>
                  <a:gd fmla="*/ 1952522394 w 738" name="T58"/>
                  <a:gd fmla="*/ 2105683479 h 411" name="T59"/>
                  <a:gd fmla="*/ 1952522394 w 738" name="T60"/>
                  <a:gd fmla="*/ 2105683479 h 411" name="T61"/>
                  <a:gd fmla="*/ 1952522394 w 738" name="T62"/>
                  <a:gd fmla="*/ 0 h 411" name="T63"/>
                  <a:gd fmla="*/ 1952522394 w 738" name="T64"/>
                  <a:gd fmla="*/ 0 h 411" name="T65"/>
                  <a:gd fmla="*/ 1952522394 w 738" name="T66"/>
                  <a:gd fmla="*/ 2105683479 h 411" name="T67"/>
                  <a:gd fmla="*/ 1952522394 w 738" name="T68"/>
                  <a:gd fmla="*/ 2105683479 h 411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60000 65536" name="T75"/>
                  <a:gd fmla="*/ 0 60000 65536" name="T76"/>
                  <a:gd fmla="*/ 0 60000 65536" name="T77"/>
                  <a:gd fmla="*/ 0 60000 65536" name="T78"/>
                  <a:gd fmla="*/ 0 60000 65536" name="T79"/>
                  <a:gd fmla="*/ 0 60000 65536" name="T80"/>
                  <a:gd fmla="*/ 0 60000 65536" name="T81"/>
                  <a:gd fmla="*/ 0 60000 65536" name="T82"/>
                  <a:gd fmla="*/ 0 60000 65536" name="T83"/>
                  <a:gd fmla="*/ 0 60000 65536" name="T84"/>
                  <a:gd fmla="*/ 0 60000 65536" name="T85"/>
                  <a:gd fmla="*/ 0 60000 65536" name="T86"/>
                  <a:gd fmla="*/ 0 60000 65536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60000 65536" name="T93"/>
                  <a:gd fmla="*/ 0 60000 65536" name="T94"/>
                  <a:gd fmla="*/ 0 60000 65536" name="T95"/>
                  <a:gd fmla="*/ 0 60000 65536" name="T96"/>
                  <a:gd fmla="*/ 0 60000 65536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w 738" name="T105"/>
                  <a:gd fmla="*/ 0 h 411" name="T106"/>
                  <a:gd fmla="*/ 738 w 738" name="T107"/>
                  <a:gd fmla="*/ 411 h 411" name="T108"/>
                </a:gdLst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b="T108" l="T105" r="T107" t="T106"/>
                <a:pathLst>
                  <a:path h="411" w="738">
                    <a:moveTo>
                      <a:pt x="517" y="387"/>
                    </a:moveTo>
                    <a:lnTo>
                      <a:pt x="492" y="387"/>
                    </a:lnTo>
                    <a:lnTo>
                      <a:pt x="480" y="376"/>
                    </a:lnTo>
                    <a:lnTo>
                      <a:pt x="480" y="353"/>
                    </a:lnTo>
                    <a:lnTo>
                      <a:pt x="468" y="318"/>
                    </a:lnTo>
                    <a:lnTo>
                      <a:pt x="444" y="341"/>
                    </a:lnTo>
                    <a:lnTo>
                      <a:pt x="431" y="353"/>
                    </a:lnTo>
                    <a:lnTo>
                      <a:pt x="419" y="364"/>
                    </a:lnTo>
                    <a:lnTo>
                      <a:pt x="406" y="341"/>
                    </a:lnTo>
                    <a:lnTo>
                      <a:pt x="382" y="341"/>
                    </a:lnTo>
                    <a:lnTo>
                      <a:pt x="370" y="353"/>
                    </a:lnTo>
                    <a:lnTo>
                      <a:pt x="358" y="353"/>
                    </a:lnTo>
                    <a:lnTo>
                      <a:pt x="345" y="341"/>
                    </a:lnTo>
                    <a:lnTo>
                      <a:pt x="320" y="341"/>
                    </a:lnTo>
                    <a:lnTo>
                      <a:pt x="308" y="318"/>
                    </a:lnTo>
                    <a:lnTo>
                      <a:pt x="282" y="318"/>
                    </a:lnTo>
                    <a:lnTo>
                      <a:pt x="259" y="318"/>
                    </a:lnTo>
                    <a:lnTo>
                      <a:pt x="221" y="318"/>
                    </a:lnTo>
                    <a:lnTo>
                      <a:pt x="198" y="318"/>
                    </a:lnTo>
                    <a:lnTo>
                      <a:pt x="185" y="329"/>
                    </a:lnTo>
                    <a:lnTo>
                      <a:pt x="198" y="353"/>
                    </a:lnTo>
                    <a:lnTo>
                      <a:pt x="185" y="364"/>
                    </a:lnTo>
                    <a:lnTo>
                      <a:pt x="160" y="364"/>
                    </a:lnTo>
                    <a:lnTo>
                      <a:pt x="148" y="353"/>
                    </a:lnTo>
                    <a:lnTo>
                      <a:pt x="136" y="353"/>
                    </a:lnTo>
                    <a:lnTo>
                      <a:pt x="123" y="364"/>
                    </a:lnTo>
                    <a:lnTo>
                      <a:pt x="99" y="376"/>
                    </a:lnTo>
                    <a:lnTo>
                      <a:pt x="87" y="387"/>
                    </a:lnTo>
                    <a:lnTo>
                      <a:pt x="87" y="400"/>
                    </a:lnTo>
                    <a:lnTo>
                      <a:pt x="74" y="411"/>
                    </a:lnTo>
                    <a:lnTo>
                      <a:pt x="61" y="387"/>
                    </a:lnTo>
                    <a:lnTo>
                      <a:pt x="49" y="376"/>
                    </a:lnTo>
                    <a:lnTo>
                      <a:pt x="49" y="364"/>
                    </a:lnTo>
                    <a:lnTo>
                      <a:pt x="37" y="364"/>
                    </a:lnTo>
                    <a:lnTo>
                      <a:pt x="13" y="341"/>
                    </a:lnTo>
                    <a:lnTo>
                      <a:pt x="13" y="329"/>
                    </a:lnTo>
                    <a:lnTo>
                      <a:pt x="13" y="318"/>
                    </a:lnTo>
                    <a:lnTo>
                      <a:pt x="0" y="294"/>
                    </a:lnTo>
                    <a:lnTo>
                      <a:pt x="13" y="282"/>
                    </a:lnTo>
                    <a:lnTo>
                      <a:pt x="49" y="282"/>
                    </a:lnTo>
                    <a:lnTo>
                      <a:pt x="74" y="271"/>
                    </a:lnTo>
                    <a:lnTo>
                      <a:pt x="87" y="259"/>
                    </a:lnTo>
                    <a:lnTo>
                      <a:pt x="111" y="247"/>
                    </a:lnTo>
                    <a:lnTo>
                      <a:pt x="136" y="235"/>
                    </a:lnTo>
                    <a:lnTo>
                      <a:pt x="148" y="223"/>
                    </a:lnTo>
                    <a:lnTo>
                      <a:pt x="148" y="200"/>
                    </a:lnTo>
                    <a:lnTo>
                      <a:pt x="148" y="176"/>
                    </a:lnTo>
                    <a:lnTo>
                      <a:pt x="123" y="165"/>
                    </a:lnTo>
                    <a:lnTo>
                      <a:pt x="123" y="153"/>
                    </a:lnTo>
                    <a:lnTo>
                      <a:pt x="99" y="141"/>
                    </a:lnTo>
                    <a:lnTo>
                      <a:pt x="87" y="141"/>
                    </a:lnTo>
                    <a:lnTo>
                      <a:pt x="99" y="130"/>
                    </a:lnTo>
                    <a:lnTo>
                      <a:pt x="99" y="118"/>
                    </a:lnTo>
                    <a:lnTo>
                      <a:pt x="87" y="106"/>
                    </a:lnTo>
                    <a:lnTo>
                      <a:pt x="87" y="93"/>
                    </a:lnTo>
                    <a:lnTo>
                      <a:pt x="99" y="71"/>
                    </a:lnTo>
                    <a:lnTo>
                      <a:pt x="111" y="71"/>
                    </a:lnTo>
                    <a:lnTo>
                      <a:pt x="136" y="58"/>
                    </a:lnTo>
                    <a:lnTo>
                      <a:pt x="136" y="47"/>
                    </a:lnTo>
                    <a:lnTo>
                      <a:pt x="123" y="35"/>
                    </a:lnTo>
                    <a:lnTo>
                      <a:pt x="99" y="35"/>
                    </a:lnTo>
                    <a:lnTo>
                      <a:pt x="87" y="24"/>
                    </a:lnTo>
                    <a:lnTo>
                      <a:pt x="87" y="0"/>
                    </a:lnTo>
                    <a:lnTo>
                      <a:pt x="111" y="0"/>
                    </a:lnTo>
                    <a:lnTo>
                      <a:pt x="136" y="0"/>
                    </a:lnTo>
                    <a:lnTo>
                      <a:pt x="185" y="0"/>
                    </a:lnTo>
                    <a:lnTo>
                      <a:pt x="419" y="35"/>
                    </a:lnTo>
                    <a:lnTo>
                      <a:pt x="677" y="153"/>
                    </a:lnTo>
                    <a:lnTo>
                      <a:pt x="738" y="223"/>
                    </a:lnTo>
                    <a:lnTo>
                      <a:pt x="664" y="376"/>
                    </a:lnTo>
                    <a:lnTo>
                      <a:pt x="505" y="387"/>
                    </a:lnTo>
                  </a:path>
                </a:pathLst>
              </a:custGeom>
              <a:grpFill/>
              <a:ln cap="rnd" w="10">
                <a:solidFill>
                  <a:schemeClr val="bg1">
                    <a:lumMod val="85000"/>
                  </a:schemeClr>
                </a:solidFill>
                <a:round/>
              </a:ln>
              <a:extLst/>
            </p:spPr>
            <p:txBody>
              <a:bodyPr/>
              <a:lstStyle/>
              <a:p>
                <a:endParaRPr altLang="en-US" lang="zh-CN" sz="120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44" name="Freeform 38"/>
              <p:cNvSpPr/>
              <p:nvPr/>
            </p:nvSpPr>
            <p:spPr bwMode="auto">
              <a:xfrm>
                <a:off x="4086" y="2907"/>
                <a:ext cx="416" cy="579"/>
              </a:xfrm>
              <a:custGeom>
                <a:gdLst>
                  <a:gd fmla="*/ 1954821000 w 457" name="T0"/>
                  <a:gd fmla="*/ 2107445816 h 590" name="T1"/>
                  <a:gd fmla="*/ 1954821000 w 457" name="T2"/>
                  <a:gd fmla="*/ 2107445816 h 590" name="T3"/>
                  <a:gd fmla="*/ 1954821000 w 457" name="T4"/>
                  <a:gd fmla="*/ 2107445816 h 590" name="T5"/>
                  <a:gd fmla="*/ 1954821000 w 457" name="T6"/>
                  <a:gd fmla="*/ 2107445816 h 590" name="T7"/>
                  <a:gd fmla="*/ 1954821000 w 457" name="T8"/>
                  <a:gd fmla="*/ 2107445816 h 590" name="T9"/>
                  <a:gd fmla="*/ 1954821000 w 457" name="T10"/>
                  <a:gd fmla="*/ 2107445816 h 590" name="T11"/>
                  <a:gd fmla="*/ 1954821000 w 457" name="T12"/>
                  <a:gd fmla="*/ 2107445816 h 590" name="T13"/>
                  <a:gd fmla="*/ 1954821000 w 457" name="T14"/>
                  <a:gd fmla="*/ 2107445816 h 590" name="T15"/>
                  <a:gd fmla="*/ 1954821000 w 457" name="T16"/>
                  <a:gd fmla="*/ 2107445816 h 590" name="T17"/>
                  <a:gd fmla="*/ 1954821000 w 457" name="T18"/>
                  <a:gd fmla="*/ 2107445816 h 590" name="T19"/>
                  <a:gd fmla="*/ 1954821000 w 457" name="T20"/>
                  <a:gd fmla="*/ 2107445816 h 590" name="T21"/>
                  <a:gd fmla="*/ 1954821000 w 457" name="T22"/>
                  <a:gd fmla="*/ 2107445816 h 590" name="T23"/>
                  <a:gd fmla="*/ 1954821000 w 457" name="T24"/>
                  <a:gd fmla="*/ 2107445816 h 590" name="T25"/>
                  <a:gd fmla="*/ 1954821000 w 457" name="T26"/>
                  <a:gd fmla="*/ 2107445816 h 590" name="T27"/>
                  <a:gd fmla="*/ 1954821000 w 457" name="T28"/>
                  <a:gd fmla="*/ 2107445816 h 590" name="T29"/>
                  <a:gd fmla="*/ 1954821000 w 457" name="T30"/>
                  <a:gd fmla="*/ 2107445816 h 590" name="T31"/>
                  <a:gd fmla="*/ 1954821000 w 457" name="T32"/>
                  <a:gd fmla="*/ 2107445816 h 590" name="T33"/>
                  <a:gd fmla="*/ 1954821000 w 457" name="T34"/>
                  <a:gd fmla="*/ 2107445816 h 590" name="T35"/>
                  <a:gd fmla="*/ 1954821000 w 457" name="T36"/>
                  <a:gd fmla="*/ 2107445816 h 590" name="T37"/>
                  <a:gd fmla="*/ 1954821000 w 457" name="T38"/>
                  <a:gd fmla="*/ 2107445816 h 590" name="T39"/>
                  <a:gd fmla="*/ 1954821000 w 457" name="T40"/>
                  <a:gd fmla="*/ 2107445816 h 590" name="T41"/>
                  <a:gd fmla="*/ 1954821000 w 457" name="T42"/>
                  <a:gd fmla="*/ 2107445816 h 590" name="T43"/>
                  <a:gd fmla="*/ 1954821000 w 457" name="T44"/>
                  <a:gd fmla="*/ 2107445816 h 590" name="T45"/>
                  <a:gd fmla="*/ 1954821000 w 457" name="T46"/>
                  <a:gd fmla="*/ 2107445816 h 590" name="T47"/>
                  <a:gd fmla="*/ 1954821000 w 457" name="T48"/>
                  <a:gd fmla="*/ 2107445816 h 590" name="T49"/>
                  <a:gd fmla="*/ 1954821000 w 457" name="T50"/>
                  <a:gd fmla="*/ 2107445816 h 590" name="T51"/>
                  <a:gd fmla="*/ 1954821000 w 457" name="T52"/>
                  <a:gd fmla="*/ 2107445816 h 590" name="T53"/>
                  <a:gd fmla="*/ 1954821000 w 457" name="T54"/>
                  <a:gd fmla="*/ 2107445816 h 590" name="T55"/>
                  <a:gd fmla="*/ 0 w 457" name="T56"/>
                  <a:gd fmla="*/ 2107445816 h 590" name="T57"/>
                  <a:gd fmla="*/ 1954821000 w 457" name="T58"/>
                  <a:gd fmla="*/ 2107445816 h 590" name="T59"/>
                  <a:gd fmla="*/ 1954821000 w 457" name="T60"/>
                  <a:gd fmla="*/ 2107445816 h 590" name="T61"/>
                  <a:gd fmla="*/ 1954821000 w 457" name="T62"/>
                  <a:gd fmla="*/ 2107445816 h 590" name="T63"/>
                  <a:gd fmla="*/ 1954821000 w 457" name="T64"/>
                  <a:gd fmla="*/ 2107445816 h 590" name="T65"/>
                  <a:gd fmla="*/ 1954821000 w 457" name="T66"/>
                  <a:gd fmla="*/ 2107445816 h 590" name="T67"/>
                  <a:gd fmla="*/ 1954821000 w 457" name="T68"/>
                  <a:gd fmla="*/ 2107445816 h 590" name="T69"/>
                  <a:gd fmla="*/ 1954821000 w 457" name="T70"/>
                  <a:gd fmla="*/ 2107445816 h 590" name="T71"/>
                  <a:gd fmla="*/ 1954821000 w 457" name="T72"/>
                  <a:gd fmla="*/ 2107445816 h 590" name="T73"/>
                  <a:gd fmla="*/ 1954821000 w 457" name="T74"/>
                  <a:gd fmla="*/ 2107445816 h 590" name="T75"/>
                  <a:gd fmla="*/ 1954821000 w 457" name="T76"/>
                  <a:gd fmla="*/ 2107445816 h 590" name="T77"/>
                  <a:gd fmla="*/ 1954821000 w 457" name="T78"/>
                  <a:gd fmla="*/ 0 h 590" name="T79"/>
                  <a:gd fmla="*/ 1954821000 w 457" name="T80"/>
                  <a:gd fmla="*/ 2107445816 h 590" name="T81"/>
                  <a:gd fmla="*/ 1954821000 w 457" name="T82"/>
                  <a:gd fmla="*/ 2107445816 h 590" name="T83"/>
                  <a:gd fmla="*/ 0 60000 65536" name="T84"/>
                  <a:gd fmla="*/ 0 60000 65536" name="T85"/>
                  <a:gd fmla="*/ 0 60000 65536" name="T86"/>
                  <a:gd fmla="*/ 0 60000 65536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60000 65536" name="T93"/>
                  <a:gd fmla="*/ 0 60000 65536" name="T94"/>
                  <a:gd fmla="*/ 0 60000 65536" name="T95"/>
                  <a:gd fmla="*/ 0 60000 65536" name="T96"/>
                  <a:gd fmla="*/ 0 60000 65536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w 457" name="T126"/>
                  <a:gd fmla="*/ 0 h 590" name="T127"/>
                  <a:gd fmla="*/ 457 w 457" name="T128"/>
                  <a:gd fmla="*/ 590 h 590" name="T129"/>
                </a:gdLst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b="T129" l="T126" r="T128" t="T127"/>
                <a:pathLst>
                  <a:path h="590" w="457">
                    <a:moveTo>
                      <a:pt x="432" y="189"/>
                    </a:moveTo>
                    <a:lnTo>
                      <a:pt x="420" y="201"/>
                    </a:lnTo>
                    <a:lnTo>
                      <a:pt x="407" y="201"/>
                    </a:lnTo>
                    <a:lnTo>
                      <a:pt x="407" y="213"/>
                    </a:lnTo>
                    <a:lnTo>
                      <a:pt x="396" y="224"/>
                    </a:lnTo>
                    <a:lnTo>
                      <a:pt x="383" y="224"/>
                    </a:lnTo>
                    <a:lnTo>
                      <a:pt x="370" y="224"/>
                    </a:lnTo>
                    <a:lnTo>
                      <a:pt x="359" y="213"/>
                    </a:lnTo>
                    <a:lnTo>
                      <a:pt x="359" y="224"/>
                    </a:lnTo>
                    <a:lnTo>
                      <a:pt x="346" y="224"/>
                    </a:lnTo>
                    <a:lnTo>
                      <a:pt x="346" y="236"/>
                    </a:lnTo>
                    <a:lnTo>
                      <a:pt x="334" y="248"/>
                    </a:lnTo>
                    <a:lnTo>
                      <a:pt x="334" y="260"/>
                    </a:lnTo>
                    <a:lnTo>
                      <a:pt x="334" y="271"/>
                    </a:lnTo>
                    <a:lnTo>
                      <a:pt x="321" y="284"/>
                    </a:lnTo>
                    <a:lnTo>
                      <a:pt x="321" y="295"/>
                    </a:lnTo>
                    <a:lnTo>
                      <a:pt x="309" y="307"/>
                    </a:lnTo>
                    <a:lnTo>
                      <a:pt x="296" y="319"/>
                    </a:lnTo>
                    <a:lnTo>
                      <a:pt x="285" y="330"/>
                    </a:lnTo>
                    <a:lnTo>
                      <a:pt x="285" y="343"/>
                    </a:lnTo>
                    <a:lnTo>
                      <a:pt x="285" y="354"/>
                    </a:lnTo>
                    <a:lnTo>
                      <a:pt x="285" y="367"/>
                    </a:lnTo>
                    <a:lnTo>
                      <a:pt x="285" y="378"/>
                    </a:lnTo>
                    <a:lnTo>
                      <a:pt x="285" y="389"/>
                    </a:lnTo>
                    <a:lnTo>
                      <a:pt x="285" y="401"/>
                    </a:lnTo>
                    <a:lnTo>
                      <a:pt x="272" y="413"/>
                    </a:lnTo>
                    <a:lnTo>
                      <a:pt x="272" y="425"/>
                    </a:lnTo>
                    <a:lnTo>
                      <a:pt x="272" y="437"/>
                    </a:lnTo>
                    <a:lnTo>
                      <a:pt x="259" y="448"/>
                    </a:lnTo>
                    <a:lnTo>
                      <a:pt x="247" y="460"/>
                    </a:lnTo>
                    <a:lnTo>
                      <a:pt x="247" y="472"/>
                    </a:lnTo>
                    <a:lnTo>
                      <a:pt x="247" y="484"/>
                    </a:lnTo>
                    <a:lnTo>
                      <a:pt x="247" y="496"/>
                    </a:lnTo>
                    <a:lnTo>
                      <a:pt x="247" y="508"/>
                    </a:lnTo>
                    <a:lnTo>
                      <a:pt x="234" y="519"/>
                    </a:lnTo>
                    <a:lnTo>
                      <a:pt x="234" y="531"/>
                    </a:lnTo>
                    <a:lnTo>
                      <a:pt x="247" y="543"/>
                    </a:lnTo>
                    <a:lnTo>
                      <a:pt x="247" y="555"/>
                    </a:lnTo>
                    <a:lnTo>
                      <a:pt x="234" y="566"/>
                    </a:lnTo>
                    <a:lnTo>
                      <a:pt x="222" y="566"/>
                    </a:lnTo>
                    <a:lnTo>
                      <a:pt x="210" y="566"/>
                    </a:lnTo>
                    <a:lnTo>
                      <a:pt x="198" y="566"/>
                    </a:lnTo>
                    <a:lnTo>
                      <a:pt x="198" y="555"/>
                    </a:lnTo>
                    <a:lnTo>
                      <a:pt x="186" y="566"/>
                    </a:lnTo>
                    <a:lnTo>
                      <a:pt x="173" y="566"/>
                    </a:lnTo>
                    <a:lnTo>
                      <a:pt x="161" y="566"/>
                    </a:lnTo>
                    <a:lnTo>
                      <a:pt x="148" y="566"/>
                    </a:lnTo>
                    <a:lnTo>
                      <a:pt x="148" y="578"/>
                    </a:lnTo>
                    <a:lnTo>
                      <a:pt x="137" y="590"/>
                    </a:lnTo>
                    <a:lnTo>
                      <a:pt x="124" y="590"/>
                    </a:lnTo>
                    <a:lnTo>
                      <a:pt x="112" y="590"/>
                    </a:lnTo>
                    <a:lnTo>
                      <a:pt x="99" y="590"/>
                    </a:lnTo>
                    <a:lnTo>
                      <a:pt x="99" y="578"/>
                    </a:lnTo>
                    <a:lnTo>
                      <a:pt x="87" y="566"/>
                    </a:lnTo>
                    <a:lnTo>
                      <a:pt x="87" y="555"/>
                    </a:lnTo>
                    <a:lnTo>
                      <a:pt x="99" y="555"/>
                    </a:lnTo>
                    <a:lnTo>
                      <a:pt x="112" y="543"/>
                    </a:lnTo>
                    <a:lnTo>
                      <a:pt x="124" y="531"/>
                    </a:lnTo>
                    <a:lnTo>
                      <a:pt x="124" y="519"/>
                    </a:lnTo>
                    <a:lnTo>
                      <a:pt x="124" y="508"/>
                    </a:lnTo>
                    <a:lnTo>
                      <a:pt x="112" y="519"/>
                    </a:lnTo>
                    <a:lnTo>
                      <a:pt x="99" y="519"/>
                    </a:lnTo>
                    <a:lnTo>
                      <a:pt x="87" y="519"/>
                    </a:lnTo>
                    <a:lnTo>
                      <a:pt x="75" y="519"/>
                    </a:lnTo>
                    <a:lnTo>
                      <a:pt x="62" y="508"/>
                    </a:lnTo>
                    <a:lnTo>
                      <a:pt x="62" y="496"/>
                    </a:lnTo>
                    <a:lnTo>
                      <a:pt x="62" y="484"/>
                    </a:lnTo>
                    <a:lnTo>
                      <a:pt x="62" y="472"/>
                    </a:lnTo>
                    <a:lnTo>
                      <a:pt x="62" y="460"/>
                    </a:lnTo>
                    <a:lnTo>
                      <a:pt x="62" y="448"/>
                    </a:lnTo>
                    <a:lnTo>
                      <a:pt x="62" y="437"/>
                    </a:lnTo>
                    <a:lnTo>
                      <a:pt x="62" y="425"/>
                    </a:lnTo>
                    <a:lnTo>
                      <a:pt x="62" y="413"/>
                    </a:lnTo>
                    <a:lnTo>
                      <a:pt x="62" y="401"/>
                    </a:lnTo>
                    <a:lnTo>
                      <a:pt x="62" y="389"/>
                    </a:lnTo>
                    <a:lnTo>
                      <a:pt x="49" y="389"/>
                    </a:lnTo>
                    <a:lnTo>
                      <a:pt x="37" y="378"/>
                    </a:lnTo>
                    <a:lnTo>
                      <a:pt x="37" y="367"/>
                    </a:lnTo>
                    <a:lnTo>
                      <a:pt x="25" y="367"/>
                    </a:lnTo>
                    <a:lnTo>
                      <a:pt x="25" y="354"/>
                    </a:lnTo>
                    <a:lnTo>
                      <a:pt x="25" y="343"/>
                    </a:lnTo>
                    <a:lnTo>
                      <a:pt x="25" y="330"/>
                    </a:lnTo>
                    <a:lnTo>
                      <a:pt x="37" y="319"/>
                    </a:lnTo>
                    <a:lnTo>
                      <a:pt x="25" y="319"/>
                    </a:lnTo>
                    <a:lnTo>
                      <a:pt x="13" y="319"/>
                    </a:lnTo>
                    <a:lnTo>
                      <a:pt x="0" y="319"/>
                    </a:lnTo>
                    <a:lnTo>
                      <a:pt x="0" y="307"/>
                    </a:lnTo>
                    <a:lnTo>
                      <a:pt x="0" y="295"/>
                    </a:lnTo>
                    <a:lnTo>
                      <a:pt x="0" y="284"/>
                    </a:lnTo>
                    <a:lnTo>
                      <a:pt x="13" y="271"/>
                    </a:lnTo>
                    <a:lnTo>
                      <a:pt x="13" y="260"/>
                    </a:lnTo>
                    <a:lnTo>
                      <a:pt x="25" y="248"/>
                    </a:lnTo>
                    <a:lnTo>
                      <a:pt x="37" y="236"/>
                    </a:lnTo>
                    <a:lnTo>
                      <a:pt x="37" y="224"/>
                    </a:lnTo>
                    <a:lnTo>
                      <a:pt x="49" y="213"/>
                    </a:lnTo>
                    <a:lnTo>
                      <a:pt x="37" y="201"/>
                    </a:lnTo>
                    <a:lnTo>
                      <a:pt x="37" y="189"/>
                    </a:lnTo>
                    <a:lnTo>
                      <a:pt x="37" y="178"/>
                    </a:lnTo>
                    <a:lnTo>
                      <a:pt x="25" y="178"/>
                    </a:lnTo>
                    <a:lnTo>
                      <a:pt x="25" y="165"/>
                    </a:lnTo>
                    <a:lnTo>
                      <a:pt x="25" y="153"/>
                    </a:lnTo>
                    <a:lnTo>
                      <a:pt x="25" y="142"/>
                    </a:lnTo>
                    <a:lnTo>
                      <a:pt x="25" y="130"/>
                    </a:lnTo>
                    <a:lnTo>
                      <a:pt x="37" y="118"/>
                    </a:lnTo>
                    <a:lnTo>
                      <a:pt x="49" y="106"/>
                    </a:lnTo>
                    <a:lnTo>
                      <a:pt x="62" y="106"/>
                    </a:lnTo>
                    <a:lnTo>
                      <a:pt x="75" y="106"/>
                    </a:lnTo>
                    <a:lnTo>
                      <a:pt x="87" y="94"/>
                    </a:lnTo>
                    <a:lnTo>
                      <a:pt x="99" y="83"/>
                    </a:lnTo>
                    <a:lnTo>
                      <a:pt x="112" y="71"/>
                    </a:lnTo>
                    <a:lnTo>
                      <a:pt x="124" y="59"/>
                    </a:lnTo>
                    <a:lnTo>
                      <a:pt x="137" y="48"/>
                    </a:lnTo>
                    <a:lnTo>
                      <a:pt x="148" y="48"/>
                    </a:lnTo>
                    <a:lnTo>
                      <a:pt x="161" y="48"/>
                    </a:lnTo>
                    <a:lnTo>
                      <a:pt x="173" y="48"/>
                    </a:lnTo>
                    <a:lnTo>
                      <a:pt x="198" y="48"/>
                    </a:lnTo>
                    <a:lnTo>
                      <a:pt x="198" y="36"/>
                    </a:lnTo>
                    <a:lnTo>
                      <a:pt x="210" y="25"/>
                    </a:lnTo>
                    <a:lnTo>
                      <a:pt x="222" y="12"/>
                    </a:lnTo>
                    <a:lnTo>
                      <a:pt x="247" y="0"/>
                    </a:lnTo>
                    <a:lnTo>
                      <a:pt x="309" y="12"/>
                    </a:lnTo>
                    <a:lnTo>
                      <a:pt x="370" y="12"/>
                    </a:lnTo>
                    <a:lnTo>
                      <a:pt x="407" y="36"/>
                    </a:lnTo>
                    <a:lnTo>
                      <a:pt x="457" y="59"/>
                    </a:lnTo>
                    <a:lnTo>
                      <a:pt x="457" y="106"/>
                    </a:lnTo>
                    <a:lnTo>
                      <a:pt x="457" y="142"/>
                    </a:lnTo>
                    <a:lnTo>
                      <a:pt x="432" y="165"/>
                    </a:lnTo>
                    <a:lnTo>
                      <a:pt x="432" y="189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85000"/>
                  </a:schemeClr>
                </a:solidFill>
                <a:round/>
              </a:ln>
            </p:spPr>
            <p:txBody>
              <a:bodyPr/>
              <a:lstStyle/>
              <a:p>
                <a:endParaRPr altLang="en-US" lang="zh-CN" sz="120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45" name="Freeform 39"/>
              <p:cNvSpPr/>
              <p:nvPr/>
            </p:nvSpPr>
            <p:spPr bwMode="auto">
              <a:xfrm>
                <a:off x="4086" y="2907"/>
                <a:ext cx="416" cy="579"/>
              </a:xfrm>
              <a:custGeom>
                <a:gdLst>
                  <a:gd fmla="*/ 1954821000 w 457" name="T0"/>
                  <a:gd fmla="*/ 2107445816 h 590" name="T1"/>
                  <a:gd fmla="*/ 1954821000 w 457" name="T2"/>
                  <a:gd fmla="*/ 2107445816 h 590" name="T3"/>
                  <a:gd fmla="*/ 1954821000 w 457" name="T4"/>
                  <a:gd fmla="*/ 2107445816 h 590" name="T5"/>
                  <a:gd fmla="*/ 1954821000 w 457" name="T6"/>
                  <a:gd fmla="*/ 2107445816 h 590" name="T7"/>
                  <a:gd fmla="*/ 1954821000 w 457" name="T8"/>
                  <a:gd fmla="*/ 2107445816 h 590" name="T9"/>
                  <a:gd fmla="*/ 1954821000 w 457" name="T10"/>
                  <a:gd fmla="*/ 2107445816 h 590" name="T11"/>
                  <a:gd fmla="*/ 1954821000 w 457" name="T12"/>
                  <a:gd fmla="*/ 2107445816 h 590" name="T13"/>
                  <a:gd fmla="*/ 1954821000 w 457" name="T14"/>
                  <a:gd fmla="*/ 2107445816 h 590" name="T15"/>
                  <a:gd fmla="*/ 1954821000 w 457" name="T16"/>
                  <a:gd fmla="*/ 2107445816 h 590" name="T17"/>
                  <a:gd fmla="*/ 1954821000 w 457" name="T18"/>
                  <a:gd fmla="*/ 2107445816 h 590" name="T19"/>
                  <a:gd fmla="*/ 1954821000 w 457" name="T20"/>
                  <a:gd fmla="*/ 2107445816 h 590" name="T21"/>
                  <a:gd fmla="*/ 1954821000 w 457" name="T22"/>
                  <a:gd fmla="*/ 2107445816 h 590" name="T23"/>
                  <a:gd fmla="*/ 1954821000 w 457" name="T24"/>
                  <a:gd fmla="*/ 2107445816 h 590" name="T25"/>
                  <a:gd fmla="*/ 1954821000 w 457" name="T26"/>
                  <a:gd fmla="*/ 2107445816 h 590" name="T27"/>
                  <a:gd fmla="*/ 1954821000 w 457" name="T28"/>
                  <a:gd fmla="*/ 2107445816 h 590" name="T29"/>
                  <a:gd fmla="*/ 1954821000 w 457" name="T30"/>
                  <a:gd fmla="*/ 2107445816 h 590" name="T31"/>
                  <a:gd fmla="*/ 1954821000 w 457" name="T32"/>
                  <a:gd fmla="*/ 2107445816 h 590" name="T33"/>
                  <a:gd fmla="*/ 1954821000 w 457" name="T34"/>
                  <a:gd fmla="*/ 2107445816 h 590" name="T35"/>
                  <a:gd fmla="*/ 1954821000 w 457" name="T36"/>
                  <a:gd fmla="*/ 2107445816 h 590" name="T37"/>
                  <a:gd fmla="*/ 1954821000 w 457" name="T38"/>
                  <a:gd fmla="*/ 2107445816 h 590" name="T39"/>
                  <a:gd fmla="*/ 1954821000 w 457" name="T40"/>
                  <a:gd fmla="*/ 2107445816 h 590" name="T41"/>
                  <a:gd fmla="*/ 1954821000 w 457" name="T42"/>
                  <a:gd fmla="*/ 2107445816 h 590" name="T43"/>
                  <a:gd fmla="*/ 1954821000 w 457" name="T44"/>
                  <a:gd fmla="*/ 2107445816 h 590" name="T45"/>
                  <a:gd fmla="*/ 1954821000 w 457" name="T46"/>
                  <a:gd fmla="*/ 2107445816 h 590" name="T47"/>
                  <a:gd fmla="*/ 1954821000 w 457" name="T48"/>
                  <a:gd fmla="*/ 2107445816 h 590" name="T49"/>
                  <a:gd fmla="*/ 1954821000 w 457" name="T50"/>
                  <a:gd fmla="*/ 2107445816 h 590" name="T51"/>
                  <a:gd fmla="*/ 1954821000 w 457" name="T52"/>
                  <a:gd fmla="*/ 2107445816 h 590" name="T53"/>
                  <a:gd fmla="*/ 1954821000 w 457" name="T54"/>
                  <a:gd fmla="*/ 2107445816 h 590" name="T55"/>
                  <a:gd fmla="*/ 1954821000 w 457" name="T56"/>
                  <a:gd fmla="*/ 2107445816 h 590" name="T57"/>
                  <a:gd fmla="*/ 1954821000 w 457" name="T58"/>
                  <a:gd fmla="*/ 2107445816 h 590" name="T59"/>
                  <a:gd fmla="*/ 0 w 457" name="T60"/>
                  <a:gd fmla="*/ 2107445816 h 590" name="T61"/>
                  <a:gd fmla="*/ 1954821000 w 457" name="T62"/>
                  <a:gd fmla="*/ 2107445816 h 590" name="T63"/>
                  <a:gd fmla="*/ 1954821000 w 457" name="T64"/>
                  <a:gd fmla="*/ 2107445816 h 590" name="T65"/>
                  <a:gd fmla="*/ 1954821000 w 457" name="T66"/>
                  <a:gd fmla="*/ 2107445816 h 590" name="T67"/>
                  <a:gd fmla="*/ 1954821000 w 457" name="T68"/>
                  <a:gd fmla="*/ 2107445816 h 590" name="T69"/>
                  <a:gd fmla="*/ 1954821000 w 457" name="T70"/>
                  <a:gd fmla="*/ 2107445816 h 590" name="T71"/>
                  <a:gd fmla="*/ 1954821000 w 457" name="T72"/>
                  <a:gd fmla="*/ 2107445816 h 590" name="T73"/>
                  <a:gd fmla="*/ 1954821000 w 457" name="T74"/>
                  <a:gd fmla="*/ 2107445816 h 590" name="T75"/>
                  <a:gd fmla="*/ 1954821000 w 457" name="T76"/>
                  <a:gd fmla="*/ 2107445816 h 590" name="T77"/>
                  <a:gd fmla="*/ 1954821000 w 457" name="T78"/>
                  <a:gd fmla="*/ 2107445816 h 590" name="T79"/>
                  <a:gd fmla="*/ 1954821000 w 457" name="T80"/>
                  <a:gd fmla="*/ 2107445816 h 590" name="T81"/>
                  <a:gd fmla="*/ 1954821000 w 457" name="T82"/>
                  <a:gd fmla="*/ 2107445816 h 590" name="T83"/>
                  <a:gd fmla="*/ 1954821000 w 457" name="T84"/>
                  <a:gd fmla="*/ 2107445816 h 590" name="T85"/>
                  <a:gd fmla="*/ 1954821000 w 457" name="T86"/>
                  <a:gd fmla="*/ 2107445816 h 590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60000 65536" name="T93"/>
                  <a:gd fmla="*/ 0 60000 65536" name="T94"/>
                  <a:gd fmla="*/ 0 60000 65536" name="T95"/>
                  <a:gd fmla="*/ 0 60000 65536" name="T96"/>
                  <a:gd fmla="*/ 0 60000 65536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w 457" name="T132"/>
                  <a:gd fmla="*/ 0 h 590" name="T133"/>
                  <a:gd fmla="*/ 457 w 457" name="T134"/>
                  <a:gd fmla="*/ 590 h 590" name="T135"/>
                </a:gdLst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b="T135" l="T132" r="T134" t="T133"/>
                <a:pathLst>
                  <a:path h="590" w="457">
                    <a:moveTo>
                      <a:pt x="432" y="189"/>
                    </a:moveTo>
                    <a:lnTo>
                      <a:pt x="407" y="201"/>
                    </a:lnTo>
                    <a:lnTo>
                      <a:pt x="407" y="213"/>
                    </a:lnTo>
                    <a:lnTo>
                      <a:pt x="396" y="224"/>
                    </a:lnTo>
                    <a:lnTo>
                      <a:pt x="383" y="224"/>
                    </a:lnTo>
                    <a:lnTo>
                      <a:pt x="359" y="213"/>
                    </a:lnTo>
                    <a:lnTo>
                      <a:pt x="359" y="224"/>
                    </a:lnTo>
                    <a:lnTo>
                      <a:pt x="346" y="224"/>
                    </a:lnTo>
                    <a:lnTo>
                      <a:pt x="346" y="236"/>
                    </a:lnTo>
                    <a:lnTo>
                      <a:pt x="334" y="248"/>
                    </a:lnTo>
                    <a:lnTo>
                      <a:pt x="334" y="260"/>
                    </a:lnTo>
                    <a:lnTo>
                      <a:pt x="334" y="271"/>
                    </a:lnTo>
                    <a:lnTo>
                      <a:pt x="321" y="295"/>
                    </a:lnTo>
                    <a:lnTo>
                      <a:pt x="309" y="307"/>
                    </a:lnTo>
                    <a:lnTo>
                      <a:pt x="296" y="319"/>
                    </a:lnTo>
                    <a:lnTo>
                      <a:pt x="285" y="330"/>
                    </a:lnTo>
                    <a:lnTo>
                      <a:pt x="285" y="354"/>
                    </a:lnTo>
                    <a:lnTo>
                      <a:pt x="285" y="378"/>
                    </a:lnTo>
                    <a:lnTo>
                      <a:pt x="285" y="401"/>
                    </a:lnTo>
                    <a:lnTo>
                      <a:pt x="272" y="413"/>
                    </a:lnTo>
                    <a:lnTo>
                      <a:pt x="272" y="437"/>
                    </a:lnTo>
                    <a:lnTo>
                      <a:pt x="259" y="448"/>
                    </a:lnTo>
                    <a:lnTo>
                      <a:pt x="247" y="460"/>
                    </a:lnTo>
                    <a:lnTo>
                      <a:pt x="247" y="484"/>
                    </a:lnTo>
                    <a:lnTo>
                      <a:pt x="247" y="508"/>
                    </a:lnTo>
                    <a:lnTo>
                      <a:pt x="234" y="519"/>
                    </a:lnTo>
                    <a:lnTo>
                      <a:pt x="247" y="543"/>
                    </a:lnTo>
                    <a:lnTo>
                      <a:pt x="247" y="555"/>
                    </a:lnTo>
                    <a:lnTo>
                      <a:pt x="234" y="566"/>
                    </a:lnTo>
                    <a:lnTo>
                      <a:pt x="222" y="566"/>
                    </a:lnTo>
                    <a:lnTo>
                      <a:pt x="210" y="566"/>
                    </a:lnTo>
                    <a:lnTo>
                      <a:pt x="198" y="555"/>
                    </a:lnTo>
                    <a:lnTo>
                      <a:pt x="186" y="566"/>
                    </a:lnTo>
                    <a:lnTo>
                      <a:pt x="173" y="566"/>
                    </a:lnTo>
                    <a:lnTo>
                      <a:pt x="148" y="566"/>
                    </a:lnTo>
                    <a:lnTo>
                      <a:pt x="148" y="578"/>
                    </a:lnTo>
                    <a:lnTo>
                      <a:pt x="137" y="590"/>
                    </a:lnTo>
                    <a:lnTo>
                      <a:pt x="124" y="590"/>
                    </a:lnTo>
                    <a:lnTo>
                      <a:pt x="112" y="590"/>
                    </a:lnTo>
                    <a:lnTo>
                      <a:pt x="99" y="578"/>
                    </a:lnTo>
                    <a:lnTo>
                      <a:pt x="87" y="555"/>
                    </a:lnTo>
                    <a:lnTo>
                      <a:pt x="112" y="543"/>
                    </a:lnTo>
                    <a:lnTo>
                      <a:pt x="124" y="531"/>
                    </a:lnTo>
                    <a:lnTo>
                      <a:pt x="124" y="519"/>
                    </a:lnTo>
                    <a:lnTo>
                      <a:pt x="124" y="508"/>
                    </a:lnTo>
                    <a:lnTo>
                      <a:pt x="112" y="519"/>
                    </a:lnTo>
                    <a:lnTo>
                      <a:pt x="87" y="519"/>
                    </a:lnTo>
                    <a:lnTo>
                      <a:pt x="75" y="519"/>
                    </a:lnTo>
                    <a:lnTo>
                      <a:pt x="62" y="496"/>
                    </a:lnTo>
                    <a:lnTo>
                      <a:pt x="62" y="484"/>
                    </a:lnTo>
                    <a:lnTo>
                      <a:pt x="62" y="460"/>
                    </a:lnTo>
                    <a:lnTo>
                      <a:pt x="62" y="448"/>
                    </a:lnTo>
                    <a:lnTo>
                      <a:pt x="62" y="425"/>
                    </a:lnTo>
                    <a:lnTo>
                      <a:pt x="62" y="401"/>
                    </a:lnTo>
                    <a:lnTo>
                      <a:pt x="62" y="389"/>
                    </a:lnTo>
                    <a:lnTo>
                      <a:pt x="37" y="378"/>
                    </a:lnTo>
                    <a:lnTo>
                      <a:pt x="37" y="367"/>
                    </a:lnTo>
                    <a:lnTo>
                      <a:pt x="25" y="354"/>
                    </a:lnTo>
                    <a:lnTo>
                      <a:pt x="25" y="343"/>
                    </a:lnTo>
                    <a:lnTo>
                      <a:pt x="37" y="319"/>
                    </a:lnTo>
                    <a:lnTo>
                      <a:pt x="13" y="319"/>
                    </a:lnTo>
                    <a:lnTo>
                      <a:pt x="0" y="307"/>
                    </a:lnTo>
                    <a:lnTo>
                      <a:pt x="0" y="284"/>
                    </a:lnTo>
                    <a:lnTo>
                      <a:pt x="13" y="271"/>
                    </a:lnTo>
                    <a:lnTo>
                      <a:pt x="13" y="260"/>
                    </a:lnTo>
                    <a:lnTo>
                      <a:pt x="25" y="248"/>
                    </a:lnTo>
                    <a:lnTo>
                      <a:pt x="37" y="236"/>
                    </a:lnTo>
                    <a:lnTo>
                      <a:pt x="49" y="213"/>
                    </a:lnTo>
                    <a:lnTo>
                      <a:pt x="37" y="189"/>
                    </a:lnTo>
                    <a:lnTo>
                      <a:pt x="37" y="178"/>
                    </a:lnTo>
                    <a:lnTo>
                      <a:pt x="25" y="165"/>
                    </a:lnTo>
                    <a:lnTo>
                      <a:pt x="25" y="153"/>
                    </a:lnTo>
                    <a:lnTo>
                      <a:pt x="25" y="130"/>
                    </a:lnTo>
                    <a:lnTo>
                      <a:pt x="37" y="118"/>
                    </a:lnTo>
                    <a:lnTo>
                      <a:pt x="49" y="106"/>
                    </a:lnTo>
                    <a:lnTo>
                      <a:pt x="75" y="106"/>
                    </a:lnTo>
                    <a:lnTo>
                      <a:pt x="87" y="94"/>
                    </a:lnTo>
                    <a:lnTo>
                      <a:pt x="99" y="83"/>
                    </a:lnTo>
                    <a:lnTo>
                      <a:pt x="112" y="71"/>
                    </a:lnTo>
                    <a:lnTo>
                      <a:pt x="124" y="59"/>
                    </a:lnTo>
                    <a:lnTo>
                      <a:pt x="137" y="48"/>
                    </a:lnTo>
                    <a:lnTo>
                      <a:pt x="161" y="48"/>
                    </a:lnTo>
                    <a:lnTo>
                      <a:pt x="198" y="48"/>
                    </a:lnTo>
                    <a:lnTo>
                      <a:pt x="210" y="25"/>
                    </a:lnTo>
                    <a:lnTo>
                      <a:pt x="247" y="0"/>
                    </a:lnTo>
                    <a:lnTo>
                      <a:pt x="370" y="12"/>
                    </a:lnTo>
                    <a:lnTo>
                      <a:pt x="457" y="59"/>
                    </a:lnTo>
                    <a:lnTo>
                      <a:pt x="457" y="142"/>
                    </a:lnTo>
                    <a:lnTo>
                      <a:pt x="420" y="189"/>
                    </a:lnTo>
                  </a:path>
                </a:pathLst>
              </a:custGeom>
              <a:grpFill/>
              <a:ln cap="rnd" w="10">
                <a:solidFill>
                  <a:schemeClr val="bg1">
                    <a:lumMod val="85000"/>
                  </a:schemeClr>
                </a:solidFill>
                <a:round/>
              </a:ln>
              <a:extLst/>
            </p:spPr>
            <p:txBody>
              <a:bodyPr/>
              <a:lstStyle/>
              <a:p>
                <a:endParaRPr altLang="en-US" lang="zh-CN" sz="120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46" name="Freeform 40"/>
              <p:cNvSpPr/>
              <p:nvPr/>
            </p:nvSpPr>
            <p:spPr bwMode="auto">
              <a:xfrm>
                <a:off x="4445" y="2746"/>
                <a:ext cx="314" cy="403"/>
              </a:xfrm>
              <a:custGeom>
                <a:gdLst>
                  <a:gd fmla="*/ 1954521348 w 345" name="T0"/>
                  <a:gd fmla="*/ 2105683479 h 411" name="T1"/>
                  <a:gd fmla="*/ 1954521348 w 345" name="T2"/>
                  <a:gd fmla="*/ 2105683479 h 411" name="T3"/>
                  <a:gd fmla="*/ 1954521348 w 345" name="T4"/>
                  <a:gd fmla="*/ 2105683479 h 411" name="T5"/>
                  <a:gd fmla="*/ 1954521348 w 345" name="T6"/>
                  <a:gd fmla="*/ 2105683479 h 411" name="T7"/>
                  <a:gd fmla="*/ 1954521348 w 345" name="T8"/>
                  <a:gd fmla="*/ 2105683479 h 411" name="T9"/>
                  <a:gd fmla="*/ 1954521348 w 345" name="T10"/>
                  <a:gd fmla="*/ 2105683479 h 411" name="T11"/>
                  <a:gd fmla="*/ 1954521348 w 345" name="T12"/>
                  <a:gd fmla="*/ 2105683479 h 411" name="T13"/>
                  <a:gd fmla="*/ 1954521348 w 345" name="T14"/>
                  <a:gd fmla="*/ 2105683479 h 411" name="T15"/>
                  <a:gd fmla="*/ 1954521348 w 345" name="T16"/>
                  <a:gd fmla="*/ 2105683479 h 411" name="T17"/>
                  <a:gd fmla="*/ 1954521348 w 345" name="T18"/>
                  <a:gd fmla="*/ 2105683479 h 411" name="T19"/>
                  <a:gd fmla="*/ 1954521348 w 345" name="T20"/>
                  <a:gd fmla="*/ 2105683479 h 411" name="T21"/>
                  <a:gd fmla="*/ 1954521348 w 345" name="T22"/>
                  <a:gd fmla="*/ 2105683479 h 411" name="T23"/>
                  <a:gd fmla="*/ 1954521348 w 345" name="T24"/>
                  <a:gd fmla="*/ 2105683479 h 411" name="T25"/>
                  <a:gd fmla="*/ 1954521348 w 345" name="T26"/>
                  <a:gd fmla="*/ 2105683479 h 411" name="T27"/>
                  <a:gd fmla="*/ 1954521348 w 345" name="T28"/>
                  <a:gd fmla="*/ 2105683479 h 411" name="T29"/>
                  <a:gd fmla="*/ 1954521348 w 345" name="T30"/>
                  <a:gd fmla="*/ 2105683479 h 411" name="T31"/>
                  <a:gd fmla="*/ 1954521348 w 345" name="T32"/>
                  <a:gd fmla="*/ 2105683479 h 411" name="T33"/>
                  <a:gd fmla="*/ 1954521348 w 345" name="T34"/>
                  <a:gd fmla="*/ 2105683479 h 411" name="T35"/>
                  <a:gd fmla="*/ 1954521348 w 345" name="T36"/>
                  <a:gd fmla="*/ 2105683479 h 411" name="T37"/>
                  <a:gd fmla="*/ 1954521348 w 345" name="T38"/>
                  <a:gd fmla="*/ 2105683479 h 411" name="T39"/>
                  <a:gd fmla="*/ 1954521348 w 345" name="T40"/>
                  <a:gd fmla="*/ 2105683479 h 411" name="T41"/>
                  <a:gd fmla="*/ 1954521348 w 345" name="T42"/>
                  <a:gd fmla="*/ 2105683479 h 411" name="T43"/>
                  <a:gd fmla="*/ 1954521348 w 345" name="T44"/>
                  <a:gd fmla="*/ 2105683479 h 411" name="T45"/>
                  <a:gd fmla="*/ 1954521348 w 345" name="T46"/>
                  <a:gd fmla="*/ 2105683479 h 411" name="T47"/>
                  <a:gd fmla="*/ 1954521348 w 345" name="T48"/>
                  <a:gd fmla="*/ 2105683479 h 411" name="T49"/>
                  <a:gd fmla="*/ 1954521348 w 345" name="T50"/>
                  <a:gd fmla="*/ 2105683479 h 411" name="T51"/>
                  <a:gd fmla="*/ 1954521348 w 345" name="T52"/>
                  <a:gd fmla="*/ 2105683479 h 411" name="T53"/>
                  <a:gd fmla="*/ 1954521348 w 345" name="T54"/>
                  <a:gd fmla="*/ 2105683479 h 411" name="T55"/>
                  <a:gd fmla="*/ 1954521348 w 345" name="T56"/>
                  <a:gd fmla="*/ 2105683479 h 411" name="T57"/>
                  <a:gd fmla="*/ 1954521348 w 345" name="T58"/>
                  <a:gd fmla="*/ 2105683479 h 411" name="T59"/>
                  <a:gd fmla="*/ 1954521348 w 345" name="T60"/>
                  <a:gd fmla="*/ 2105683479 h 411" name="T61"/>
                  <a:gd fmla="*/ 1954521348 w 345" name="T62"/>
                  <a:gd fmla="*/ 2105683479 h 411" name="T63"/>
                  <a:gd fmla="*/ 1954521348 w 345" name="T64"/>
                  <a:gd fmla="*/ 2105683479 h 411" name="T65"/>
                  <a:gd fmla="*/ 1954521348 w 345" name="T66"/>
                  <a:gd fmla="*/ 2105683479 h 411" name="T67"/>
                  <a:gd fmla="*/ 1954521348 w 345" name="T68"/>
                  <a:gd fmla="*/ 2105683479 h 411" name="T69"/>
                  <a:gd fmla="*/ 1954521348 w 345" name="T70"/>
                  <a:gd fmla="*/ 2105683479 h 411" name="T71"/>
                  <a:gd fmla="*/ 1954521348 w 345" name="T72"/>
                  <a:gd fmla="*/ 2105683479 h 411" name="T73"/>
                  <a:gd fmla="*/ 1954521348 w 345" name="T74"/>
                  <a:gd fmla="*/ 2105683479 h 411" name="T75"/>
                  <a:gd fmla="*/ 1954521348 w 345" name="T76"/>
                  <a:gd fmla="*/ 2105683479 h 411" name="T77"/>
                  <a:gd fmla="*/ 1954521348 w 345" name="T78"/>
                  <a:gd fmla="*/ 2105683479 h 411" name="T79"/>
                  <a:gd fmla="*/ 1954521348 w 345" name="T80"/>
                  <a:gd fmla="*/ 2105683479 h 411" name="T81"/>
                  <a:gd fmla="*/ 1954521348 w 345" name="T82"/>
                  <a:gd fmla="*/ 2105683479 h 411" name="T83"/>
                  <a:gd fmla="*/ 0 w 345" name="T84"/>
                  <a:gd fmla="*/ 2105683479 h 411" name="T85"/>
                  <a:gd fmla="*/ 0 w 345" name="T86"/>
                  <a:gd fmla="*/ 2105683479 h 411" name="T87"/>
                  <a:gd fmla="*/ 0 w 345" name="T88"/>
                  <a:gd fmla="*/ 2105683479 h 411" name="T89"/>
                  <a:gd fmla="*/ 1954521348 w 345" name="T90"/>
                  <a:gd fmla="*/ 2105683479 h 411" name="T91"/>
                  <a:gd fmla="*/ 1954521348 w 345" name="T92"/>
                  <a:gd fmla="*/ 0 h 411" name="T93"/>
                  <a:gd fmla="*/ 1954521348 w 345" name="T94"/>
                  <a:gd fmla="*/ 2105683479 h 411" name="T95"/>
                  <a:gd fmla="*/ 0 60000 65536" name="T96"/>
                  <a:gd fmla="*/ 0 60000 65536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w 345" name="T144"/>
                  <a:gd fmla="*/ 0 h 411" name="T145"/>
                  <a:gd fmla="*/ 345 w 345" name="T146"/>
                  <a:gd fmla="*/ 411 h 411" name="T147"/>
                </a:gdLst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b="T147" l="T144" r="T146" t="T145"/>
                <a:pathLst>
                  <a:path h="411" w="345">
                    <a:moveTo>
                      <a:pt x="234" y="47"/>
                    </a:moveTo>
                    <a:lnTo>
                      <a:pt x="234" y="58"/>
                    </a:lnTo>
                    <a:lnTo>
                      <a:pt x="221" y="71"/>
                    </a:lnTo>
                    <a:lnTo>
                      <a:pt x="209" y="82"/>
                    </a:lnTo>
                    <a:lnTo>
                      <a:pt x="197" y="82"/>
                    </a:lnTo>
                    <a:lnTo>
                      <a:pt x="184" y="93"/>
                    </a:lnTo>
                    <a:lnTo>
                      <a:pt x="184" y="106"/>
                    </a:lnTo>
                    <a:lnTo>
                      <a:pt x="197" y="106"/>
                    </a:lnTo>
                    <a:lnTo>
                      <a:pt x="209" y="106"/>
                    </a:lnTo>
                    <a:lnTo>
                      <a:pt x="221" y="106"/>
                    </a:lnTo>
                    <a:lnTo>
                      <a:pt x="234" y="93"/>
                    </a:lnTo>
                    <a:lnTo>
                      <a:pt x="246" y="93"/>
                    </a:lnTo>
                    <a:lnTo>
                      <a:pt x="258" y="93"/>
                    </a:lnTo>
                    <a:lnTo>
                      <a:pt x="271" y="93"/>
                    </a:lnTo>
                    <a:lnTo>
                      <a:pt x="282" y="93"/>
                    </a:lnTo>
                    <a:lnTo>
                      <a:pt x="282" y="106"/>
                    </a:lnTo>
                    <a:lnTo>
                      <a:pt x="295" y="106"/>
                    </a:lnTo>
                    <a:lnTo>
                      <a:pt x="308" y="106"/>
                    </a:lnTo>
                    <a:lnTo>
                      <a:pt x="320" y="106"/>
                    </a:lnTo>
                    <a:lnTo>
                      <a:pt x="320" y="117"/>
                    </a:lnTo>
                    <a:lnTo>
                      <a:pt x="320" y="129"/>
                    </a:lnTo>
                    <a:lnTo>
                      <a:pt x="332" y="129"/>
                    </a:lnTo>
                    <a:lnTo>
                      <a:pt x="332" y="141"/>
                    </a:lnTo>
                    <a:lnTo>
                      <a:pt x="332" y="152"/>
                    </a:lnTo>
                    <a:lnTo>
                      <a:pt x="332" y="164"/>
                    </a:lnTo>
                    <a:lnTo>
                      <a:pt x="332" y="175"/>
                    </a:lnTo>
                    <a:lnTo>
                      <a:pt x="345" y="175"/>
                    </a:lnTo>
                    <a:lnTo>
                      <a:pt x="332" y="188"/>
                    </a:lnTo>
                    <a:lnTo>
                      <a:pt x="320" y="188"/>
                    </a:lnTo>
                    <a:lnTo>
                      <a:pt x="308" y="188"/>
                    </a:lnTo>
                    <a:lnTo>
                      <a:pt x="308" y="200"/>
                    </a:lnTo>
                    <a:lnTo>
                      <a:pt x="308" y="211"/>
                    </a:lnTo>
                    <a:lnTo>
                      <a:pt x="320" y="211"/>
                    </a:lnTo>
                    <a:lnTo>
                      <a:pt x="320" y="223"/>
                    </a:lnTo>
                    <a:lnTo>
                      <a:pt x="320" y="235"/>
                    </a:lnTo>
                    <a:lnTo>
                      <a:pt x="332" y="247"/>
                    </a:lnTo>
                    <a:lnTo>
                      <a:pt x="320" y="258"/>
                    </a:lnTo>
                    <a:lnTo>
                      <a:pt x="320" y="270"/>
                    </a:lnTo>
                    <a:lnTo>
                      <a:pt x="308" y="281"/>
                    </a:lnTo>
                    <a:lnTo>
                      <a:pt x="308" y="293"/>
                    </a:lnTo>
                    <a:lnTo>
                      <a:pt x="295" y="293"/>
                    </a:lnTo>
                    <a:lnTo>
                      <a:pt x="282" y="293"/>
                    </a:lnTo>
                    <a:lnTo>
                      <a:pt x="271" y="305"/>
                    </a:lnTo>
                    <a:lnTo>
                      <a:pt x="271" y="317"/>
                    </a:lnTo>
                    <a:lnTo>
                      <a:pt x="271" y="328"/>
                    </a:lnTo>
                    <a:lnTo>
                      <a:pt x="258" y="341"/>
                    </a:lnTo>
                    <a:lnTo>
                      <a:pt x="258" y="353"/>
                    </a:lnTo>
                    <a:lnTo>
                      <a:pt x="258" y="364"/>
                    </a:lnTo>
                    <a:lnTo>
                      <a:pt x="246" y="376"/>
                    </a:lnTo>
                    <a:lnTo>
                      <a:pt x="246" y="387"/>
                    </a:lnTo>
                    <a:lnTo>
                      <a:pt x="234" y="399"/>
                    </a:lnTo>
                    <a:lnTo>
                      <a:pt x="221" y="399"/>
                    </a:lnTo>
                    <a:lnTo>
                      <a:pt x="209" y="399"/>
                    </a:lnTo>
                    <a:lnTo>
                      <a:pt x="197" y="411"/>
                    </a:lnTo>
                    <a:lnTo>
                      <a:pt x="184" y="411"/>
                    </a:lnTo>
                    <a:lnTo>
                      <a:pt x="184" y="399"/>
                    </a:lnTo>
                    <a:lnTo>
                      <a:pt x="173" y="399"/>
                    </a:lnTo>
                    <a:lnTo>
                      <a:pt x="173" y="387"/>
                    </a:lnTo>
                    <a:lnTo>
                      <a:pt x="161" y="387"/>
                    </a:lnTo>
                    <a:lnTo>
                      <a:pt x="148" y="387"/>
                    </a:lnTo>
                    <a:lnTo>
                      <a:pt x="148" y="399"/>
                    </a:lnTo>
                    <a:lnTo>
                      <a:pt x="135" y="411"/>
                    </a:lnTo>
                    <a:lnTo>
                      <a:pt x="123" y="411"/>
                    </a:lnTo>
                    <a:lnTo>
                      <a:pt x="111" y="411"/>
                    </a:lnTo>
                    <a:lnTo>
                      <a:pt x="99" y="411"/>
                    </a:lnTo>
                    <a:lnTo>
                      <a:pt x="99" y="399"/>
                    </a:lnTo>
                    <a:lnTo>
                      <a:pt x="87" y="399"/>
                    </a:lnTo>
                    <a:lnTo>
                      <a:pt x="87" y="387"/>
                    </a:lnTo>
                    <a:lnTo>
                      <a:pt x="87" y="376"/>
                    </a:lnTo>
                    <a:lnTo>
                      <a:pt x="87" y="364"/>
                    </a:lnTo>
                    <a:lnTo>
                      <a:pt x="87" y="353"/>
                    </a:lnTo>
                    <a:lnTo>
                      <a:pt x="74" y="353"/>
                    </a:lnTo>
                    <a:lnTo>
                      <a:pt x="61" y="353"/>
                    </a:lnTo>
                    <a:lnTo>
                      <a:pt x="49" y="353"/>
                    </a:lnTo>
                    <a:lnTo>
                      <a:pt x="37" y="353"/>
                    </a:lnTo>
                    <a:lnTo>
                      <a:pt x="49" y="341"/>
                    </a:lnTo>
                    <a:lnTo>
                      <a:pt x="37" y="328"/>
                    </a:lnTo>
                    <a:lnTo>
                      <a:pt x="37" y="317"/>
                    </a:lnTo>
                    <a:lnTo>
                      <a:pt x="25" y="317"/>
                    </a:lnTo>
                    <a:lnTo>
                      <a:pt x="25" y="305"/>
                    </a:lnTo>
                    <a:lnTo>
                      <a:pt x="25" y="293"/>
                    </a:lnTo>
                    <a:lnTo>
                      <a:pt x="12" y="293"/>
                    </a:lnTo>
                    <a:lnTo>
                      <a:pt x="12" y="281"/>
                    </a:lnTo>
                    <a:lnTo>
                      <a:pt x="12" y="270"/>
                    </a:lnTo>
                    <a:lnTo>
                      <a:pt x="0" y="270"/>
                    </a:lnTo>
                    <a:lnTo>
                      <a:pt x="0" y="258"/>
                    </a:lnTo>
                    <a:lnTo>
                      <a:pt x="0" y="247"/>
                    </a:lnTo>
                    <a:lnTo>
                      <a:pt x="0" y="235"/>
                    </a:lnTo>
                    <a:lnTo>
                      <a:pt x="0" y="223"/>
                    </a:lnTo>
                    <a:lnTo>
                      <a:pt x="0" y="211"/>
                    </a:lnTo>
                    <a:lnTo>
                      <a:pt x="12" y="129"/>
                    </a:lnTo>
                    <a:lnTo>
                      <a:pt x="37" y="35"/>
                    </a:lnTo>
                    <a:lnTo>
                      <a:pt x="111" y="24"/>
                    </a:lnTo>
                    <a:lnTo>
                      <a:pt x="184" y="0"/>
                    </a:lnTo>
                    <a:lnTo>
                      <a:pt x="209" y="24"/>
                    </a:lnTo>
                    <a:lnTo>
                      <a:pt x="234" y="47"/>
                    </a:lnTo>
                    <a:close/>
                  </a:path>
                </a:pathLst>
              </a:custGeom>
              <a:grpFill/>
              <a:ln cap="rnd" w="10">
                <a:solidFill>
                  <a:schemeClr val="bg1">
                    <a:lumMod val="85000"/>
                  </a:schemeClr>
                </a:solidFill>
                <a:round/>
              </a:ln>
              <a:extLst/>
            </p:spPr>
            <p:txBody>
              <a:bodyPr/>
              <a:lstStyle/>
              <a:p>
                <a:endParaRPr altLang="en-US" lang="zh-CN" sz="120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47" name="Freeform 41"/>
              <p:cNvSpPr/>
              <p:nvPr/>
            </p:nvSpPr>
            <p:spPr bwMode="auto">
              <a:xfrm>
                <a:off x="4209" y="2410"/>
                <a:ext cx="484" cy="382"/>
              </a:xfrm>
              <a:custGeom>
                <a:gdLst>
                  <a:gd fmla="*/ 1953725724 w 532" name="T0"/>
                  <a:gd fmla="*/ 2103432700 h 390" name="T1"/>
                  <a:gd fmla="*/ 1953725724 w 532" name="T2"/>
                  <a:gd fmla="*/ 2103432700 h 390" name="T3"/>
                  <a:gd fmla="*/ 1953725724 w 532" name="T4"/>
                  <a:gd fmla="*/ 2103432700 h 390" name="T5"/>
                  <a:gd fmla="*/ 1953725724 w 532" name="T6"/>
                  <a:gd fmla="*/ 2103432700 h 390" name="T7"/>
                  <a:gd fmla="*/ 1953725724 w 532" name="T8"/>
                  <a:gd fmla="*/ 2103432700 h 390" name="T9"/>
                  <a:gd fmla="*/ 1953725724 w 532" name="T10"/>
                  <a:gd fmla="*/ 2103432700 h 390" name="T11"/>
                  <a:gd fmla="*/ 1953725724 w 532" name="T12"/>
                  <a:gd fmla="*/ 2103432700 h 390" name="T13"/>
                  <a:gd fmla="*/ 1953725724 w 532" name="T14"/>
                  <a:gd fmla="*/ 2103432700 h 390" name="T15"/>
                  <a:gd fmla="*/ 1953725724 w 532" name="T16"/>
                  <a:gd fmla="*/ 2103432700 h 390" name="T17"/>
                  <a:gd fmla="*/ 1953725724 w 532" name="T18"/>
                  <a:gd fmla="*/ 2103432700 h 390" name="T19"/>
                  <a:gd fmla="*/ 1953725724 w 532" name="T20"/>
                  <a:gd fmla="*/ 2103432700 h 390" name="T21"/>
                  <a:gd fmla="*/ 1953725724 w 532" name="T22"/>
                  <a:gd fmla="*/ 2103432700 h 390" name="T23"/>
                  <a:gd fmla="*/ 1953725724 w 532" name="T24"/>
                  <a:gd fmla="*/ 2103432700 h 390" name="T25"/>
                  <a:gd fmla="*/ 1953725724 w 532" name="T26"/>
                  <a:gd fmla="*/ 2103432700 h 390" name="T27"/>
                  <a:gd fmla="*/ 1953725724 w 532" name="T28"/>
                  <a:gd fmla="*/ 2103432700 h 390" name="T29"/>
                  <a:gd fmla="*/ 1953725724 w 532" name="T30"/>
                  <a:gd fmla="*/ 2103432700 h 390" name="T31"/>
                  <a:gd fmla="*/ 1953725724 w 532" name="T32"/>
                  <a:gd fmla="*/ 2103432700 h 390" name="T33"/>
                  <a:gd fmla="*/ 1953725724 w 532" name="T34"/>
                  <a:gd fmla="*/ 2103432700 h 390" name="T35"/>
                  <a:gd fmla="*/ 1953725724 w 532" name="T36"/>
                  <a:gd fmla="*/ 2103432700 h 390" name="T37"/>
                  <a:gd fmla="*/ 1953725724 w 532" name="T38"/>
                  <a:gd fmla="*/ 2103432700 h 390" name="T39"/>
                  <a:gd fmla="*/ 1953725724 w 532" name="T40"/>
                  <a:gd fmla="*/ 2103432700 h 390" name="T41"/>
                  <a:gd fmla="*/ 1953725724 w 532" name="T42"/>
                  <a:gd fmla="*/ 2103432700 h 390" name="T43"/>
                  <a:gd fmla="*/ 1953725724 w 532" name="T44"/>
                  <a:gd fmla="*/ 2103432700 h 390" name="T45"/>
                  <a:gd fmla="*/ 1953725724 w 532" name="T46"/>
                  <a:gd fmla="*/ 2103432700 h 390" name="T47"/>
                  <a:gd fmla="*/ 1953725724 w 532" name="T48"/>
                  <a:gd fmla="*/ 2103432700 h 390" name="T49"/>
                  <a:gd fmla="*/ 1953725724 w 532" name="T50"/>
                  <a:gd fmla="*/ 2103432700 h 390" name="T51"/>
                  <a:gd fmla="*/ 1953725724 w 532" name="T52"/>
                  <a:gd fmla="*/ 2103432700 h 390" name="T53"/>
                  <a:gd fmla="*/ 1953725724 w 532" name="T54"/>
                  <a:gd fmla="*/ 2103432700 h 390" name="T55"/>
                  <a:gd fmla="*/ 1953725724 w 532" name="T56"/>
                  <a:gd fmla="*/ 2103432700 h 390" name="T57"/>
                  <a:gd fmla="*/ 1953725724 w 532" name="T58"/>
                  <a:gd fmla="*/ 2103432700 h 390" name="T59"/>
                  <a:gd fmla="*/ 1953725724 w 532" name="T60"/>
                  <a:gd fmla="*/ 2103432700 h 390" name="T61"/>
                  <a:gd fmla="*/ 1953725724 w 532" name="T62"/>
                  <a:gd fmla="*/ 2103432700 h 390" name="T63"/>
                  <a:gd fmla="*/ 1953725724 w 532" name="T64"/>
                  <a:gd fmla="*/ 2103432700 h 390" name="T65"/>
                  <a:gd fmla="*/ 1953725724 w 532" name="T66"/>
                  <a:gd fmla="*/ 2103432700 h 390" name="T67"/>
                  <a:gd fmla="*/ 1953725724 w 532" name="T68"/>
                  <a:gd fmla="*/ 2103432700 h 390" name="T69"/>
                  <a:gd fmla="*/ 1953725724 w 532" name="T70"/>
                  <a:gd fmla="*/ 2103432700 h 390" name="T71"/>
                  <a:gd fmla="*/ 1953725724 w 532" name="T72"/>
                  <a:gd fmla="*/ 2103432700 h 390" name="T73"/>
                  <a:gd fmla="*/ 0 w 532" name="T74"/>
                  <a:gd fmla="*/ 2103432700 h 390" name="T75"/>
                  <a:gd fmla="*/ 1953725724 w 532" name="T76"/>
                  <a:gd fmla="*/ 0 h 390" name="T77"/>
                  <a:gd fmla="*/ 0 60000 65536" name="T78"/>
                  <a:gd fmla="*/ 0 60000 65536" name="T79"/>
                  <a:gd fmla="*/ 0 60000 65536" name="T80"/>
                  <a:gd fmla="*/ 0 60000 65536" name="T81"/>
                  <a:gd fmla="*/ 0 60000 65536" name="T82"/>
                  <a:gd fmla="*/ 0 60000 65536" name="T83"/>
                  <a:gd fmla="*/ 0 60000 65536" name="T84"/>
                  <a:gd fmla="*/ 0 60000 65536" name="T85"/>
                  <a:gd fmla="*/ 0 60000 65536" name="T86"/>
                  <a:gd fmla="*/ 0 60000 65536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60000 65536" name="T93"/>
                  <a:gd fmla="*/ 0 60000 65536" name="T94"/>
                  <a:gd fmla="*/ 0 60000 65536" name="T95"/>
                  <a:gd fmla="*/ 0 60000 65536" name="T96"/>
                  <a:gd fmla="*/ 0 60000 65536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w 532" name="T117"/>
                  <a:gd fmla="*/ 0 h 390" name="T118"/>
                  <a:gd fmla="*/ 532 w 532" name="T119"/>
                  <a:gd fmla="*/ 390 h 390" name="T120"/>
                </a:gdLst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b="T120" l="T117" r="T119" t="T118"/>
                <a:pathLst>
                  <a:path h="390" w="532">
                    <a:moveTo>
                      <a:pt x="260" y="0"/>
                    </a:moveTo>
                    <a:lnTo>
                      <a:pt x="260" y="11"/>
                    </a:lnTo>
                    <a:lnTo>
                      <a:pt x="273" y="11"/>
                    </a:lnTo>
                    <a:lnTo>
                      <a:pt x="285" y="24"/>
                    </a:lnTo>
                    <a:lnTo>
                      <a:pt x="298" y="24"/>
                    </a:lnTo>
                    <a:lnTo>
                      <a:pt x="298" y="35"/>
                    </a:lnTo>
                    <a:lnTo>
                      <a:pt x="309" y="35"/>
                    </a:lnTo>
                    <a:lnTo>
                      <a:pt x="322" y="35"/>
                    </a:lnTo>
                    <a:lnTo>
                      <a:pt x="334" y="48"/>
                    </a:lnTo>
                    <a:lnTo>
                      <a:pt x="347" y="48"/>
                    </a:lnTo>
                    <a:lnTo>
                      <a:pt x="360" y="48"/>
                    </a:lnTo>
                    <a:lnTo>
                      <a:pt x="360" y="59"/>
                    </a:lnTo>
                    <a:lnTo>
                      <a:pt x="371" y="71"/>
                    </a:lnTo>
                    <a:lnTo>
                      <a:pt x="371" y="83"/>
                    </a:lnTo>
                    <a:lnTo>
                      <a:pt x="371" y="94"/>
                    </a:lnTo>
                    <a:lnTo>
                      <a:pt x="384" y="106"/>
                    </a:lnTo>
                    <a:lnTo>
                      <a:pt x="396" y="117"/>
                    </a:lnTo>
                    <a:lnTo>
                      <a:pt x="409" y="117"/>
                    </a:lnTo>
                    <a:lnTo>
                      <a:pt x="396" y="130"/>
                    </a:lnTo>
                    <a:lnTo>
                      <a:pt x="396" y="154"/>
                    </a:lnTo>
                    <a:lnTo>
                      <a:pt x="409" y="165"/>
                    </a:lnTo>
                    <a:lnTo>
                      <a:pt x="409" y="176"/>
                    </a:lnTo>
                    <a:lnTo>
                      <a:pt x="421" y="176"/>
                    </a:lnTo>
                    <a:lnTo>
                      <a:pt x="433" y="188"/>
                    </a:lnTo>
                    <a:lnTo>
                      <a:pt x="458" y="188"/>
                    </a:lnTo>
                    <a:lnTo>
                      <a:pt x="458" y="200"/>
                    </a:lnTo>
                    <a:lnTo>
                      <a:pt x="471" y="213"/>
                    </a:lnTo>
                    <a:lnTo>
                      <a:pt x="482" y="225"/>
                    </a:lnTo>
                    <a:lnTo>
                      <a:pt x="495" y="225"/>
                    </a:lnTo>
                    <a:lnTo>
                      <a:pt x="495" y="236"/>
                    </a:lnTo>
                    <a:lnTo>
                      <a:pt x="495" y="248"/>
                    </a:lnTo>
                    <a:lnTo>
                      <a:pt x="507" y="248"/>
                    </a:lnTo>
                    <a:lnTo>
                      <a:pt x="520" y="248"/>
                    </a:lnTo>
                    <a:lnTo>
                      <a:pt x="532" y="248"/>
                    </a:lnTo>
                    <a:lnTo>
                      <a:pt x="532" y="260"/>
                    </a:lnTo>
                    <a:lnTo>
                      <a:pt x="532" y="271"/>
                    </a:lnTo>
                    <a:lnTo>
                      <a:pt x="520" y="283"/>
                    </a:lnTo>
                    <a:lnTo>
                      <a:pt x="507" y="283"/>
                    </a:lnTo>
                    <a:lnTo>
                      <a:pt x="495" y="271"/>
                    </a:lnTo>
                    <a:lnTo>
                      <a:pt x="482" y="271"/>
                    </a:lnTo>
                    <a:lnTo>
                      <a:pt x="471" y="271"/>
                    </a:lnTo>
                    <a:lnTo>
                      <a:pt x="458" y="271"/>
                    </a:lnTo>
                    <a:lnTo>
                      <a:pt x="445" y="271"/>
                    </a:lnTo>
                    <a:lnTo>
                      <a:pt x="433" y="271"/>
                    </a:lnTo>
                    <a:lnTo>
                      <a:pt x="421" y="260"/>
                    </a:lnTo>
                    <a:lnTo>
                      <a:pt x="409" y="271"/>
                    </a:lnTo>
                    <a:lnTo>
                      <a:pt x="421" y="283"/>
                    </a:lnTo>
                    <a:lnTo>
                      <a:pt x="445" y="283"/>
                    </a:lnTo>
                    <a:lnTo>
                      <a:pt x="445" y="295"/>
                    </a:lnTo>
                    <a:lnTo>
                      <a:pt x="458" y="295"/>
                    </a:lnTo>
                    <a:lnTo>
                      <a:pt x="471" y="295"/>
                    </a:lnTo>
                    <a:lnTo>
                      <a:pt x="482" y="307"/>
                    </a:lnTo>
                    <a:lnTo>
                      <a:pt x="495" y="307"/>
                    </a:lnTo>
                    <a:lnTo>
                      <a:pt x="495" y="319"/>
                    </a:lnTo>
                    <a:lnTo>
                      <a:pt x="495" y="330"/>
                    </a:lnTo>
                    <a:lnTo>
                      <a:pt x="482" y="342"/>
                    </a:lnTo>
                    <a:lnTo>
                      <a:pt x="471" y="354"/>
                    </a:lnTo>
                    <a:lnTo>
                      <a:pt x="471" y="366"/>
                    </a:lnTo>
                    <a:lnTo>
                      <a:pt x="471" y="378"/>
                    </a:lnTo>
                    <a:lnTo>
                      <a:pt x="458" y="390"/>
                    </a:lnTo>
                    <a:lnTo>
                      <a:pt x="445" y="390"/>
                    </a:lnTo>
                    <a:lnTo>
                      <a:pt x="433" y="390"/>
                    </a:lnTo>
                    <a:lnTo>
                      <a:pt x="421" y="390"/>
                    </a:lnTo>
                    <a:lnTo>
                      <a:pt x="409" y="390"/>
                    </a:lnTo>
                    <a:lnTo>
                      <a:pt x="396" y="390"/>
                    </a:lnTo>
                    <a:lnTo>
                      <a:pt x="396" y="378"/>
                    </a:lnTo>
                    <a:lnTo>
                      <a:pt x="384" y="378"/>
                    </a:lnTo>
                    <a:lnTo>
                      <a:pt x="371" y="366"/>
                    </a:lnTo>
                    <a:lnTo>
                      <a:pt x="360" y="378"/>
                    </a:lnTo>
                    <a:lnTo>
                      <a:pt x="347" y="378"/>
                    </a:lnTo>
                    <a:lnTo>
                      <a:pt x="273" y="390"/>
                    </a:lnTo>
                    <a:lnTo>
                      <a:pt x="211" y="390"/>
                    </a:lnTo>
                    <a:lnTo>
                      <a:pt x="137" y="271"/>
                    </a:lnTo>
                    <a:lnTo>
                      <a:pt x="62" y="154"/>
                    </a:lnTo>
                    <a:lnTo>
                      <a:pt x="25" y="94"/>
                    </a:lnTo>
                    <a:lnTo>
                      <a:pt x="0" y="35"/>
                    </a:lnTo>
                    <a:lnTo>
                      <a:pt x="124" y="24"/>
                    </a:lnTo>
                    <a:lnTo>
                      <a:pt x="260" y="0"/>
                    </a:lnTo>
                    <a:close/>
                  </a:path>
                </a:pathLst>
              </a:custGeom>
              <a:grpFill/>
              <a:ln cap="rnd" w="10">
                <a:solidFill>
                  <a:schemeClr val="bg1">
                    <a:lumMod val="85000"/>
                  </a:schemeClr>
                </a:solidFill>
                <a:round/>
              </a:ln>
              <a:extLst/>
            </p:spPr>
            <p:txBody>
              <a:bodyPr/>
              <a:lstStyle/>
              <a:p>
                <a:endParaRPr altLang="en-US" lang="zh-CN" sz="120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grpSp>
            <p:nvGrpSpPr>
              <p:cNvPr id="48" name="Group 44"/>
              <p:cNvGrpSpPr/>
              <p:nvPr/>
            </p:nvGrpSpPr>
            <p:grpSpPr>
              <a:xfrm>
                <a:off x="4097" y="2482"/>
                <a:ext cx="438" cy="497"/>
                <a:chOff x="3672" y="2375"/>
                <a:chExt cx="481" cy="507"/>
              </a:xfrm>
              <a:grpFill/>
            </p:grpSpPr>
            <p:sp>
              <p:nvSpPr>
                <p:cNvPr id="84" name="Freeform 42"/>
                <p:cNvSpPr/>
                <p:nvPr/>
              </p:nvSpPr>
              <p:spPr bwMode="auto">
                <a:xfrm>
                  <a:off x="3672" y="2375"/>
                  <a:ext cx="481" cy="507"/>
                </a:xfrm>
                <a:custGeom>
                  <a:gdLst>
                    <a:gd fmla="*/ 173 w 481" name="T0"/>
                    <a:gd fmla="*/ 11 h 507" name="T1"/>
                    <a:gd fmla="*/ 197 w 481" name="T2"/>
                    <a:gd fmla="*/ 24 h 507" name="T3"/>
                    <a:gd fmla="*/ 222 w 481" name="T4"/>
                    <a:gd fmla="*/ 46 h 507" name="T5"/>
                    <a:gd fmla="*/ 247 w 481" name="T6"/>
                    <a:gd fmla="*/ 58 h 507" name="T7"/>
                    <a:gd fmla="*/ 283 w 481" name="T8"/>
                    <a:gd fmla="*/ 58 h 507" name="T9"/>
                    <a:gd fmla="*/ 308 w 481" name="T10"/>
                    <a:gd fmla="*/ 70 h 507" name="T11"/>
                    <a:gd fmla="*/ 308 w 481" name="T12"/>
                    <a:gd fmla="*/ 105 h 507" name="T13"/>
                    <a:gd fmla="*/ 321 w 481" name="T14"/>
                    <a:gd fmla="*/ 129 h 507" name="T15"/>
                    <a:gd fmla="*/ 333 w 481" name="T16"/>
                    <a:gd fmla="*/ 153 h 507" name="T17"/>
                    <a:gd fmla="*/ 370 w 481" name="T18"/>
                    <a:gd fmla="*/ 153 h 507" name="T19"/>
                    <a:gd fmla="*/ 382 w 481" name="T20"/>
                    <a:gd fmla="*/ 129 h 507" name="T21"/>
                    <a:gd fmla="*/ 407 w 481" name="T22"/>
                    <a:gd fmla="*/ 153 h 507" name="T23"/>
                    <a:gd fmla="*/ 407 w 481" name="T24"/>
                    <a:gd fmla="*/ 177 h 507" name="T25"/>
                    <a:gd fmla="*/ 370 w 481" name="T26"/>
                    <a:gd fmla="*/ 188 h 507" name="T27"/>
                    <a:gd fmla="*/ 370 w 481" name="T28"/>
                    <a:gd fmla="*/ 212 h 507" name="T29"/>
                    <a:gd fmla="*/ 357 w 481" name="T30"/>
                    <a:gd fmla="*/ 235 h 507" name="T31"/>
                    <a:gd fmla="*/ 382 w 481" name="T32"/>
                    <a:gd fmla="*/ 259 h 507" name="T33"/>
                    <a:gd fmla="*/ 407 w 481" name="T34"/>
                    <a:gd fmla="*/ 271 h 507" name="T35"/>
                    <a:gd fmla="*/ 407 w 481" name="T36"/>
                    <a:gd fmla="*/ 306 h 507" name="T37"/>
                    <a:gd fmla="*/ 444 w 481" name="T38"/>
                    <a:gd fmla="*/ 306 h 507" name="T39"/>
                    <a:gd fmla="*/ 469 w 481" name="T40"/>
                    <a:gd fmla="*/ 306 h 507" name="T41"/>
                    <a:gd fmla="*/ 481 w 481" name="T42"/>
                    <a:gd fmla="*/ 342 h 507" name="T43"/>
                    <a:gd fmla="*/ 469 w 481" name="T44"/>
                    <a:gd fmla="*/ 376 h 507" name="T45"/>
                    <a:gd fmla="*/ 444 w 481" name="T46"/>
                    <a:gd fmla="*/ 400 h 507" name="T47"/>
                    <a:gd fmla="*/ 431 w 481" name="T48"/>
                    <a:gd fmla="*/ 424 h 507" name="T49"/>
                    <a:gd fmla="*/ 431 w 481" name="T50"/>
                    <a:gd fmla="*/ 459 h 507" name="T51"/>
                    <a:gd fmla="*/ 394 w 481" name="T52"/>
                    <a:gd fmla="*/ 495 h 507" name="T53"/>
                    <a:gd fmla="*/ 370 w 481" name="T54"/>
                    <a:gd fmla="*/ 495 h 507" name="T55"/>
                    <a:gd fmla="*/ 333 w 481" name="T56"/>
                    <a:gd fmla="*/ 483 h 507" name="T57"/>
                    <a:gd fmla="*/ 308 w 481" name="T58"/>
                    <a:gd fmla="*/ 472 h 507" name="T59"/>
                    <a:gd fmla="*/ 283 w 481" name="T60"/>
                    <a:gd fmla="*/ 459 h 507" name="T61"/>
                    <a:gd fmla="*/ 272 w 481" name="T62"/>
                    <a:gd fmla="*/ 495 h 507" name="T63"/>
                    <a:gd fmla="*/ 247 w 481" name="T64"/>
                    <a:gd fmla="*/ 495 h 507" name="T65"/>
                    <a:gd fmla="*/ 260 w 481" name="T66"/>
                    <a:gd fmla="*/ 459 h 507" name="T67"/>
                    <a:gd fmla="*/ 234 w 481" name="T68"/>
                    <a:gd fmla="*/ 447 h 507" name="T69"/>
                    <a:gd fmla="*/ 210 w 481" name="T70"/>
                    <a:gd fmla="*/ 472 h 507" name="T71"/>
                    <a:gd fmla="*/ 186 w 481" name="T72"/>
                    <a:gd fmla="*/ 459 h 507" name="T73"/>
                    <a:gd fmla="*/ 173 w 481" name="T74"/>
                    <a:gd fmla="*/ 435 h 507" name="T75"/>
                    <a:gd fmla="*/ 173 w 481" name="T76"/>
                    <a:gd fmla="*/ 400 h 507" name="T77"/>
                    <a:gd fmla="*/ 173 w 481" name="T78"/>
                    <a:gd fmla="*/ 365 h 507" name="T79"/>
                    <a:gd fmla="*/ 136 w 481" name="T80"/>
                    <a:gd fmla="*/ 353 h 507" name="T81"/>
                    <a:gd fmla="*/ 99 w 481" name="T82"/>
                    <a:gd fmla="*/ 353 h 507" name="T83"/>
                    <a:gd fmla="*/ 99 w 481" name="T84"/>
                    <a:gd fmla="*/ 306 h 507" name="T85"/>
                    <a:gd fmla="*/ 36 w 481" name="T86"/>
                    <a:gd fmla="*/ 94 h 507" name="T87"/>
                    <a:gd fmla="*/ 160 w 481" name="T88"/>
                    <a:gd fmla="*/ 0 h 507" name="T89"/>
                    <a:gd fmla="*/ 0 60000 65536" name="T90"/>
                    <a:gd fmla="*/ 0 60000 65536" name="T91"/>
                    <a:gd fmla="*/ 0 60000 65536" name="T92"/>
                    <a:gd fmla="*/ 0 60000 65536" name="T93"/>
                    <a:gd fmla="*/ 0 60000 65536" name="T94"/>
                    <a:gd fmla="*/ 0 60000 65536" name="T95"/>
                    <a:gd fmla="*/ 0 60000 65536" name="T96"/>
                    <a:gd fmla="*/ 0 60000 65536" name="T97"/>
                    <a:gd fmla="*/ 0 60000 65536" name="T98"/>
                    <a:gd fmla="*/ 0 60000 65536" name="T99"/>
                    <a:gd fmla="*/ 0 60000 65536" name="T100"/>
                    <a:gd fmla="*/ 0 60000 65536" name="T101"/>
                    <a:gd fmla="*/ 0 60000 65536" name="T102"/>
                    <a:gd fmla="*/ 0 60000 65536" name="T103"/>
                    <a:gd fmla="*/ 0 60000 65536" name="T104"/>
                    <a:gd fmla="*/ 0 60000 65536" name="T105"/>
                    <a:gd fmla="*/ 0 60000 65536" name="T106"/>
                    <a:gd fmla="*/ 0 60000 65536" name="T107"/>
                    <a:gd fmla="*/ 0 60000 65536" name="T108"/>
                    <a:gd fmla="*/ 0 60000 65536" name="T109"/>
                    <a:gd fmla="*/ 0 60000 65536" name="T110"/>
                    <a:gd fmla="*/ 0 60000 65536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w 481" name="T135"/>
                    <a:gd fmla="*/ 0 h 507" name="T136"/>
                    <a:gd fmla="*/ 481 w 481" name="T137"/>
                    <a:gd fmla="*/ 507 h 507" name="T138"/>
                  </a:gdLst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b="T138" l="T135" r="T137" t="T136"/>
                  <a:pathLst>
                    <a:path h="507" w="481">
                      <a:moveTo>
                        <a:pt x="160" y="0"/>
                      </a:moveTo>
                      <a:lnTo>
                        <a:pt x="160" y="11"/>
                      </a:lnTo>
                      <a:lnTo>
                        <a:pt x="173" y="11"/>
                      </a:lnTo>
                      <a:lnTo>
                        <a:pt x="186" y="11"/>
                      </a:lnTo>
                      <a:lnTo>
                        <a:pt x="197" y="11"/>
                      </a:lnTo>
                      <a:lnTo>
                        <a:pt x="197" y="24"/>
                      </a:lnTo>
                      <a:lnTo>
                        <a:pt x="210" y="24"/>
                      </a:lnTo>
                      <a:lnTo>
                        <a:pt x="210" y="35"/>
                      </a:lnTo>
                      <a:lnTo>
                        <a:pt x="222" y="46"/>
                      </a:lnTo>
                      <a:lnTo>
                        <a:pt x="234" y="46"/>
                      </a:lnTo>
                      <a:lnTo>
                        <a:pt x="247" y="46"/>
                      </a:lnTo>
                      <a:lnTo>
                        <a:pt x="247" y="58"/>
                      </a:lnTo>
                      <a:lnTo>
                        <a:pt x="260" y="58"/>
                      </a:lnTo>
                      <a:lnTo>
                        <a:pt x="272" y="58"/>
                      </a:lnTo>
                      <a:lnTo>
                        <a:pt x="283" y="58"/>
                      </a:lnTo>
                      <a:lnTo>
                        <a:pt x="283" y="70"/>
                      </a:lnTo>
                      <a:lnTo>
                        <a:pt x="296" y="70"/>
                      </a:lnTo>
                      <a:lnTo>
                        <a:pt x="308" y="70"/>
                      </a:lnTo>
                      <a:lnTo>
                        <a:pt x="308" y="82"/>
                      </a:lnTo>
                      <a:lnTo>
                        <a:pt x="308" y="94"/>
                      </a:lnTo>
                      <a:lnTo>
                        <a:pt x="308" y="105"/>
                      </a:lnTo>
                      <a:lnTo>
                        <a:pt x="296" y="117"/>
                      </a:lnTo>
                      <a:lnTo>
                        <a:pt x="308" y="129"/>
                      </a:lnTo>
                      <a:lnTo>
                        <a:pt x="321" y="129"/>
                      </a:lnTo>
                      <a:lnTo>
                        <a:pt x="321" y="141"/>
                      </a:lnTo>
                      <a:lnTo>
                        <a:pt x="333" y="141"/>
                      </a:lnTo>
                      <a:lnTo>
                        <a:pt x="333" y="153"/>
                      </a:lnTo>
                      <a:lnTo>
                        <a:pt x="345" y="153"/>
                      </a:lnTo>
                      <a:lnTo>
                        <a:pt x="357" y="153"/>
                      </a:lnTo>
                      <a:lnTo>
                        <a:pt x="370" y="153"/>
                      </a:lnTo>
                      <a:lnTo>
                        <a:pt x="382" y="153"/>
                      </a:lnTo>
                      <a:lnTo>
                        <a:pt x="382" y="141"/>
                      </a:lnTo>
                      <a:lnTo>
                        <a:pt x="382" y="129"/>
                      </a:lnTo>
                      <a:lnTo>
                        <a:pt x="394" y="141"/>
                      </a:lnTo>
                      <a:lnTo>
                        <a:pt x="407" y="141"/>
                      </a:lnTo>
                      <a:lnTo>
                        <a:pt x="407" y="153"/>
                      </a:lnTo>
                      <a:lnTo>
                        <a:pt x="419" y="153"/>
                      </a:lnTo>
                      <a:lnTo>
                        <a:pt x="419" y="164"/>
                      </a:lnTo>
                      <a:lnTo>
                        <a:pt x="407" y="177"/>
                      </a:lnTo>
                      <a:lnTo>
                        <a:pt x="394" y="177"/>
                      </a:lnTo>
                      <a:lnTo>
                        <a:pt x="382" y="177"/>
                      </a:lnTo>
                      <a:lnTo>
                        <a:pt x="370" y="188"/>
                      </a:lnTo>
                      <a:lnTo>
                        <a:pt x="370" y="201"/>
                      </a:lnTo>
                      <a:lnTo>
                        <a:pt x="382" y="201"/>
                      </a:lnTo>
                      <a:lnTo>
                        <a:pt x="370" y="212"/>
                      </a:lnTo>
                      <a:lnTo>
                        <a:pt x="370" y="223"/>
                      </a:lnTo>
                      <a:lnTo>
                        <a:pt x="357" y="223"/>
                      </a:lnTo>
                      <a:lnTo>
                        <a:pt x="357" y="235"/>
                      </a:lnTo>
                      <a:lnTo>
                        <a:pt x="370" y="247"/>
                      </a:lnTo>
                      <a:lnTo>
                        <a:pt x="370" y="259"/>
                      </a:lnTo>
                      <a:lnTo>
                        <a:pt x="382" y="259"/>
                      </a:lnTo>
                      <a:lnTo>
                        <a:pt x="394" y="259"/>
                      </a:lnTo>
                      <a:lnTo>
                        <a:pt x="394" y="271"/>
                      </a:lnTo>
                      <a:lnTo>
                        <a:pt x="407" y="271"/>
                      </a:lnTo>
                      <a:lnTo>
                        <a:pt x="407" y="282"/>
                      </a:lnTo>
                      <a:lnTo>
                        <a:pt x="407" y="294"/>
                      </a:lnTo>
                      <a:lnTo>
                        <a:pt x="407" y="306"/>
                      </a:lnTo>
                      <a:lnTo>
                        <a:pt x="419" y="306"/>
                      </a:lnTo>
                      <a:lnTo>
                        <a:pt x="431" y="306"/>
                      </a:lnTo>
                      <a:lnTo>
                        <a:pt x="444" y="306"/>
                      </a:lnTo>
                      <a:lnTo>
                        <a:pt x="455" y="294"/>
                      </a:lnTo>
                      <a:lnTo>
                        <a:pt x="469" y="294"/>
                      </a:lnTo>
                      <a:lnTo>
                        <a:pt x="469" y="306"/>
                      </a:lnTo>
                      <a:lnTo>
                        <a:pt x="481" y="306"/>
                      </a:lnTo>
                      <a:lnTo>
                        <a:pt x="481" y="330"/>
                      </a:lnTo>
                      <a:lnTo>
                        <a:pt x="481" y="342"/>
                      </a:lnTo>
                      <a:lnTo>
                        <a:pt x="469" y="353"/>
                      </a:lnTo>
                      <a:lnTo>
                        <a:pt x="469" y="365"/>
                      </a:lnTo>
                      <a:lnTo>
                        <a:pt x="469" y="376"/>
                      </a:lnTo>
                      <a:lnTo>
                        <a:pt x="469" y="389"/>
                      </a:lnTo>
                      <a:lnTo>
                        <a:pt x="455" y="400"/>
                      </a:lnTo>
                      <a:lnTo>
                        <a:pt x="444" y="400"/>
                      </a:lnTo>
                      <a:lnTo>
                        <a:pt x="431" y="400"/>
                      </a:lnTo>
                      <a:lnTo>
                        <a:pt x="431" y="412"/>
                      </a:lnTo>
                      <a:lnTo>
                        <a:pt x="431" y="424"/>
                      </a:lnTo>
                      <a:lnTo>
                        <a:pt x="431" y="435"/>
                      </a:lnTo>
                      <a:lnTo>
                        <a:pt x="431" y="447"/>
                      </a:lnTo>
                      <a:lnTo>
                        <a:pt x="431" y="459"/>
                      </a:lnTo>
                      <a:lnTo>
                        <a:pt x="419" y="472"/>
                      </a:lnTo>
                      <a:lnTo>
                        <a:pt x="407" y="483"/>
                      </a:lnTo>
                      <a:lnTo>
                        <a:pt x="394" y="495"/>
                      </a:lnTo>
                      <a:lnTo>
                        <a:pt x="382" y="495"/>
                      </a:lnTo>
                      <a:lnTo>
                        <a:pt x="382" y="507"/>
                      </a:lnTo>
                      <a:lnTo>
                        <a:pt x="370" y="495"/>
                      </a:lnTo>
                      <a:lnTo>
                        <a:pt x="370" y="483"/>
                      </a:lnTo>
                      <a:lnTo>
                        <a:pt x="345" y="483"/>
                      </a:lnTo>
                      <a:lnTo>
                        <a:pt x="333" y="483"/>
                      </a:lnTo>
                      <a:lnTo>
                        <a:pt x="321" y="483"/>
                      </a:lnTo>
                      <a:lnTo>
                        <a:pt x="308" y="483"/>
                      </a:lnTo>
                      <a:lnTo>
                        <a:pt x="308" y="472"/>
                      </a:lnTo>
                      <a:lnTo>
                        <a:pt x="296" y="472"/>
                      </a:lnTo>
                      <a:lnTo>
                        <a:pt x="296" y="459"/>
                      </a:lnTo>
                      <a:lnTo>
                        <a:pt x="283" y="459"/>
                      </a:lnTo>
                      <a:lnTo>
                        <a:pt x="283" y="472"/>
                      </a:lnTo>
                      <a:lnTo>
                        <a:pt x="272" y="483"/>
                      </a:lnTo>
                      <a:lnTo>
                        <a:pt x="272" y="495"/>
                      </a:lnTo>
                      <a:lnTo>
                        <a:pt x="260" y="507"/>
                      </a:lnTo>
                      <a:lnTo>
                        <a:pt x="247" y="507"/>
                      </a:lnTo>
                      <a:lnTo>
                        <a:pt x="247" y="495"/>
                      </a:lnTo>
                      <a:lnTo>
                        <a:pt x="247" y="483"/>
                      </a:lnTo>
                      <a:lnTo>
                        <a:pt x="247" y="472"/>
                      </a:lnTo>
                      <a:lnTo>
                        <a:pt x="260" y="459"/>
                      </a:lnTo>
                      <a:lnTo>
                        <a:pt x="260" y="447"/>
                      </a:lnTo>
                      <a:lnTo>
                        <a:pt x="247" y="447"/>
                      </a:lnTo>
                      <a:lnTo>
                        <a:pt x="234" y="447"/>
                      </a:lnTo>
                      <a:lnTo>
                        <a:pt x="222" y="459"/>
                      </a:lnTo>
                      <a:lnTo>
                        <a:pt x="210" y="459"/>
                      </a:lnTo>
                      <a:lnTo>
                        <a:pt x="210" y="472"/>
                      </a:lnTo>
                      <a:lnTo>
                        <a:pt x="197" y="472"/>
                      </a:lnTo>
                      <a:lnTo>
                        <a:pt x="186" y="472"/>
                      </a:lnTo>
                      <a:lnTo>
                        <a:pt x="186" y="459"/>
                      </a:lnTo>
                      <a:lnTo>
                        <a:pt x="186" y="447"/>
                      </a:lnTo>
                      <a:lnTo>
                        <a:pt x="173" y="447"/>
                      </a:lnTo>
                      <a:lnTo>
                        <a:pt x="173" y="435"/>
                      </a:lnTo>
                      <a:lnTo>
                        <a:pt x="173" y="424"/>
                      </a:lnTo>
                      <a:lnTo>
                        <a:pt x="173" y="412"/>
                      </a:lnTo>
                      <a:lnTo>
                        <a:pt x="173" y="400"/>
                      </a:lnTo>
                      <a:lnTo>
                        <a:pt x="173" y="389"/>
                      </a:lnTo>
                      <a:lnTo>
                        <a:pt x="173" y="376"/>
                      </a:lnTo>
                      <a:lnTo>
                        <a:pt x="173" y="365"/>
                      </a:lnTo>
                      <a:lnTo>
                        <a:pt x="160" y="365"/>
                      </a:lnTo>
                      <a:lnTo>
                        <a:pt x="148" y="365"/>
                      </a:lnTo>
                      <a:lnTo>
                        <a:pt x="136" y="353"/>
                      </a:lnTo>
                      <a:lnTo>
                        <a:pt x="123" y="353"/>
                      </a:lnTo>
                      <a:lnTo>
                        <a:pt x="111" y="353"/>
                      </a:lnTo>
                      <a:lnTo>
                        <a:pt x="99" y="353"/>
                      </a:lnTo>
                      <a:lnTo>
                        <a:pt x="99" y="342"/>
                      </a:lnTo>
                      <a:lnTo>
                        <a:pt x="99" y="330"/>
                      </a:lnTo>
                      <a:lnTo>
                        <a:pt x="99" y="306"/>
                      </a:lnTo>
                      <a:lnTo>
                        <a:pt x="50" y="247"/>
                      </a:lnTo>
                      <a:lnTo>
                        <a:pt x="0" y="177"/>
                      </a:lnTo>
                      <a:lnTo>
                        <a:pt x="36" y="94"/>
                      </a:lnTo>
                      <a:lnTo>
                        <a:pt x="87" y="11"/>
                      </a:lnTo>
                      <a:lnTo>
                        <a:pt x="123" y="11"/>
                      </a:lnTo>
                      <a:lnTo>
                        <a:pt x="16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85000"/>
                    </a:schemeClr>
                  </a:solidFill>
                  <a:round/>
                </a:ln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  <p:sp>
              <p:nvSpPr>
                <p:cNvPr id="85" name="Freeform 43"/>
                <p:cNvSpPr/>
                <p:nvPr/>
              </p:nvSpPr>
              <p:spPr bwMode="auto">
                <a:xfrm>
                  <a:off x="3672" y="2375"/>
                  <a:ext cx="481" cy="507"/>
                </a:xfrm>
                <a:custGeom>
                  <a:gdLst>
                    <a:gd fmla="*/ 173 w 481" name="T0"/>
                    <a:gd fmla="*/ 11 h 507" name="T1"/>
                    <a:gd fmla="*/ 197 w 481" name="T2"/>
                    <a:gd fmla="*/ 24 h 507" name="T3"/>
                    <a:gd fmla="*/ 222 w 481" name="T4"/>
                    <a:gd fmla="*/ 46 h 507" name="T5"/>
                    <a:gd fmla="*/ 247 w 481" name="T6"/>
                    <a:gd fmla="*/ 58 h 507" name="T7"/>
                    <a:gd fmla="*/ 283 w 481" name="T8"/>
                    <a:gd fmla="*/ 58 h 507" name="T9"/>
                    <a:gd fmla="*/ 308 w 481" name="T10"/>
                    <a:gd fmla="*/ 70 h 507" name="T11"/>
                    <a:gd fmla="*/ 308 w 481" name="T12"/>
                    <a:gd fmla="*/ 105 h 507" name="T13"/>
                    <a:gd fmla="*/ 321 w 481" name="T14"/>
                    <a:gd fmla="*/ 129 h 507" name="T15"/>
                    <a:gd fmla="*/ 333 w 481" name="T16"/>
                    <a:gd fmla="*/ 153 h 507" name="T17"/>
                    <a:gd fmla="*/ 370 w 481" name="T18"/>
                    <a:gd fmla="*/ 153 h 507" name="T19"/>
                    <a:gd fmla="*/ 382 w 481" name="T20"/>
                    <a:gd fmla="*/ 129 h 507" name="T21"/>
                    <a:gd fmla="*/ 407 w 481" name="T22"/>
                    <a:gd fmla="*/ 153 h 507" name="T23"/>
                    <a:gd fmla="*/ 407 w 481" name="T24"/>
                    <a:gd fmla="*/ 177 h 507" name="T25"/>
                    <a:gd fmla="*/ 370 w 481" name="T26"/>
                    <a:gd fmla="*/ 188 h 507" name="T27"/>
                    <a:gd fmla="*/ 370 w 481" name="T28"/>
                    <a:gd fmla="*/ 212 h 507" name="T29"/>
                    <a:gd fmla="*/ 357 w 481" name="T30"/>
                    <a:gd fmla="*/ 235 h 507" name="T31"/>
                    <a:gd fmla="*/ 382 w 481" name="T32"/>
                    <a:gd fmla="*/ 259 h 507" name="T33"/>
                    <a:gd fmla="*/ 407 w 481" name="T34"/>
                    <a:gd fmla="*/ 271 h 507" name="T35"/>
                    <a:gd fmla="*/ 407 w 481" name="T36"/>
                    <a:gd fmla="*/ 306 h 507" name="T37"/>
                    <a:gd fmla="*/ 444 w 481" name="T38"/>
                    <a:gd fmla="*/ 306 h 507" name="T39"/>
                    <a:gd fmla="*/ 469 w 481" name="T40"/>
                    <a:gd fmla="*/ 306 h 507" name="T41"/>
                    <a:gd fmla="*/ 481 w 481" name="T42"/>
                    <a:gd fmla="*/ 342 h 507" name="T43"/>
                    <a:gd fmla="*/ 469 w 481" name="T44"/>
                    <a:gd fmla="*/ 376 h 507" name="T45"/>
                    <a:gd fmla="*/ 444 w 481" name="T46"/>
                    <a:gd fmla="*/ 400 h 507" name="T47"/>
                    <a:gd fmla="*/ 431 w 481" name="T48"/>
                    <a:gd fmla="*/ 424 h 507" name="T49"/>
                    <a:gd fmla="*/ 431 w 481" name="T50"/>
                    <a:gd fmla="*/ 459 h 507" name="T51"/>
                    <a:gd fmla="*/ 394 w 481" name="T52"/>
                    <a:gd fmla="*/ 495 h 507" name="T53"/>
                    <a:gd fmla="*/ 370 w 481" name="T54"/>
                    <a:gd fmla="*/ 495 h 507" name="T55"/>
                    <a:gd fmla="*/ 333 w 481" name="T56"/>
                    <a:gd fmla="*/ 483 h 507" name="T57"/>
                    <a:gd fmla="*/ 308 w 481" name="T58"/>
                    <a:gd fmla="*/ 472 h 507" name="T59"/>
                    <a:gd fmla="*/ 283 w 481" name="T60"/>
                    <a:gd fmla="*/ 459 h 507" name="T61"/>
                    <a:gd fmla="*/ 272 w 481" name="T62"/>
                    <a:gd fmla="*/ 495 h 507" name="T63"/>
                    <a:gd fmla="*/ 247 w 481" name="T64"/>
                    <a:gd fmla="*/ 495 h 507" name="T65"/>
                    <a:gd fmla="*/ 260 w 481" name="T66"/>
                    <a:gd fmla="*/ 459 h 507" name="T67"/>
                    <a:gd fmla="*/ 234 w 481" name="T68"/>
                    <a:gd fmla="*/ 447 h 507" name="T69"/>
                    <a:gd fmla="*/ 210 w 481" name="T70"/>
                    <a:gd fmla="*/ 472 h 507" name="T71"/>
                    <a:gd fmla="*/ 186 w 481" name="T72"/>
                    <a:gd fmla="*/ 459 h 507" name="T73"/>
                    <a:gd fmla="*/ 173 w 481" name="T74"/>
                    <a:gd fmla="*/ 435 h 507" name="T75"/>
                    <a:gd fmla="*/ 173 w 481" name="T76"/>
                    <a:gd fmla="*/ 400 h 507" name="T77"/>
                    <a:gd fmla="*/ 173 w 481" name="T78"/>
                    <a:gd fmla="*/ 365 h 507" name="T79"/>
                    <a:gd fmla="*/ 136 w 481" name="T80"/>
                    <a:gd fmla="*/ 353 h 507" name="T81"/>
                    <a:gd fmla="*/ 99 w 481" name="T82"/>
                    <a:gd fmla="*/ 353 h 507" name="T83"/>
                    <a:gd fmla="*/ 99 w 481" name="T84"/>
                    <a:gd fmla="*/ 306 h 507" name="T85"/>
                    <a:gd fmla="*/ 36 w 481" name="T86"/>
                    <a:gd fmla="*/ 94 h 507" name="T87"/>
                    <a:gd fmla="*/ 160 w 481" name="T88"/>
                    <a:gd fmla="*/ 0 h 507" name="T89"/>
                    <a:gd fmla="*/ 0 60000 65536" name="T90"/>
                    <a:gd fmla="*/ 0 60000 65536" name="T91"/>
                    <a:gd fmla="*/ 0 60000 65536" name="T92"/>
                    <a:gd fmla="*/ 0 60000 65536" name="T93"/>
                    <a:gd fmla="*/ 0 60000 65536" name="T94"/>
                    <a:gd fmla="*/ 0 60000 65536" name="T95"/>
                    <a:gd fmla="*/ 0 60000 65536" name="T96"/>
                    <a:gd fmla="*/ 0 60000 65536" name="T97"/>
                    <a:gd fmla="*/ 0 60000 65536" name="T98"/>
                    <a:gd fmla="*/ 0 60000 65536" name="T99"/>
                    <a:gd fmla="*/ 0 60000 65536" name="T100"/>
                    <a:gd fmla="*/ 0 60000 65536" name="T101"/>
                    <a:gd fmla="*/ 0 60000 65536" name="T102"/>
                    <a:gd fmla="*/ 0 60000 65536" name="T103"/>
                    <a:gd fmla="*/ 0 60000 65536" name="T104"/>
                    <a:gd fmla="*/ 0 60000 65536" name="T105"/>
                    <a:gd fmla="*/ 0 60000 65536" name="T106"/>
                    <a:gd fmla="*/ 0 60000 65536" name="T107"/>
                    <a:gd fmla="*/ 0 60000 65536" name="T108"/>
                    <a:gd fmla="*/ 0 60000 65536" name="T109"/>
                    <a:gd fmla="*/ 0 60000 65536" name="T110"/>
                    <a:gd fmla="*/ 0 60000 65536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w 481" name="T135"/>
                    <a:gd fmla="*/ 0 h 507" name="T136"/>
                    <a:gd fmla="*/ 481 w 481" name="T137"/>
                    <a:gd fmla="*/ 507 h 507" name="T138"/>
                  </a:gdLst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b="T138" l="T135" r="T137" t="T136"/>
                  <a:pathLst>
                    <a:path h="507" w="481">
                      <a:moveTo>
                        <a:pt x="160" y="0"/>
                      </a:moveTo>
                      <a:lnTo>
                        <a:pt x="160" y="11"/>
                      </a:lnTo>
                      <a:lnTo>
                        <a:pt x="173" y="11"/>
                      </a:lnTo>
                      <a:lnTo>
                        <a:pt x="186" y="11"/>
                      </a:lnTo>
                      <a:lnTo>
                        <a:pt x="197" y="11"/>
                      </a:lnTo>
                      <a:lnTo>
                        <a:pt x="197" y="24"/>
                      </a:lnTo>
                      <a:lnTo>
                        <a:pt x="210" y="24"/>
                      </a:lnTo>
                      <a:lnTo>
                        <a:pt x="210" y="35"/>
                      </a:lnTo>
                      <a:lnTo>
                        <a:pt x="222" y="46"/>
                      </a:lnTo>
                      <a:lnTo>
                        <a:pt x="234" y="46"/>
                      </a:lnTo>
                      <a:lnTo>
                        <a:pt x="247" y="46"/>
                      </a:lnTo>
                      <a:lnTo>
                        <a:pt x="247" y="58"/>
                      </a:lnTo>
                      <a:lnTo>
                        <a:pt x="260" y="58"/>
                      </a:lnTo>
                      <a:lnTo>
                        <a:pt x="272" y="58"/>
                      </a:lnTo>
                      <a:lnTo>
                        <a:pt x="283" y="58"/>
                      </a:lnTo>
                      <a:lnTo>
                        <a:pt x="283" y="70"/>
                      </a:lnTo>
                      <a:lnTo>
                        <a:pt x="296" y="70"/>
                      </a:lnTo>
                      <a:lnTo>
                        <a:pt x="308" y="70"/>
                      </a:lnTo>
                      <a:lnTo>
                        <a:pt x="308" y="82"/>
                      </a:lnTo>
                      <a:lnTo>
                        <a:pt x="308" y="94"/>
                      </a:lnTo>
                      <a:lnTo>
                        <a:pt x="308" y="105"/>
                      </a:lnTo>
                      <a:lnTo>
                        <a:pt x="296" y="117"/>
                      </a:lnTo>
                      <a:lnTo>
                        <a:pt x="308" y="129"/>
                      </a:lnTo>
                      <a:lnTo>
                        <a:pt x="321" y="129"/>
                      </a:lnTo>
                      <a:lnTo>
                        <a:pt x="321" y="141"/>
                      </a:lnTo>
                      <a:lnTo>
                        <a:pt x="333" y="141"/>
                      </a:lnTo>
                      <a:lnTo>
                        <a:pt x="333" y="153"/>
                      </a:lnTo>
                      <a:lnTo>
                        <a:pt x="345" y="153"/>
                      </a:lnTo>
                      <a:lnTo>
                        <a:pt x="357" y="153"/>
                      </a:lnTo>
                      <a:lnTo>
                        <a:pt x="370" y="153"/>
                      </a:lnTo>
                      <a:lnTo>
                        <a:pt x="382" y="153"/>
                      </a:lnTo>
                      <a:lnTo>
                        <a:pt x="382" y="141"/>
                      </a:lnTo>
                      <a:lnTo>
                        <a:pt x="382" y="129"/>
                      </a:lnTo>
                      <a:lnTo>
                        <a:pt x="394" y="141"/>
                      </a:lnTo>
                      <a:lnTo>
                        <a:pt x="407" y="141"/>
                      </a:lnTo>
                      <a:lnTo>
                        <a:pt x="407" y="153"/>
                      </a:lnTo>
                      <a:lnTo>
                        <a:pt x="419" y="153"/>
                      </a:lnTo>
                      <a:lnTo>
                        <a:pt x="419" y="164"/>
                      </a:lnTo>
                      <a:lnTo>
                        <a:pt x="407" y="177"/>
                      </a:lnTo>
                      <a:lnTo>
                        <a:pt x="394" y="177"/>
                      </a:lnTo>
                      <a:lnTo>
                        <a:pt x="382" y="177"/>
                      </a:lnTo>
                      <a:lnTo>
                        <a:pt x="370" y="188"/>
                      </a:lnTo>
                      <a:lnTo>
                        <a:pt x="370" y="201"/>
                      </a:lnTo>
                      <a:lnTo>
                        <a:pt x="382" y="201"/>
                      </a:lnTo>
                      <a:lnTo>
                        <a:pt x="370" y="212"/>
                      </a:lnTo>
                      <a:lnTo>
                        <a:pt x="370" y="223"/>
                      </a:lnTo>
                      <a:lnTo>
                        <a:pt x="357" y="223"/>
                      </a:lnTo>
                      <a:lnTo>
                        <a:pt x="357" y="235"/>
                      </a:lnTo>
                      <a:lnTo>
                        <a:pt x="370" y="247"/>
                      </a:lnTo>
                      <a:lnTo>
                        <a:pt x="370" y="259"/>
                      </a:lnTo>
                      <a:lnTo>
                        <a:pt x="382" y="259"/>
                      </a:lnTo>
                      <a:lnTo>
                        <a:pt x="394" y="259"/>
                      </a:lnTo>
                      <a:lnTo>
                        <a:pt x="394" y="271"/>
                      </a:lnTo>
                      <a:lnTo>
                        <a:pt x="407" y="271"/>
                      </a:lnTo>
                      <a:lnTo>
                        <a:pt x="407" y="282"/>
                      </a:lnTo>
                      <a:lnTo>
                        <a:pt x="407" y="294"/>
                      </a:lnTo>
                      <a:lnTo>
                        <a:pt x="407" y="306"/>
                      </a:lnTo>
                      <a:lnTo>
                        <a:pt x="419" y="306"/>
                      </a:lnTo>
                      <a:lnTo>
                        <a:pt x="431" y="306"/>
                      </a:lnTo>
                      <a:lnTo>
                        <a:pt x="444" y="306"/>
                      </a:lnTo>
                      <a:lnTo>
                        <a:pt x="455" y="294"/>
                      </a:lnTo>
                      <a:lnTo>
                        <a:pt x="469" y="294"/>
                      </a:lnTo>
                      <a:lnTo>
                        <a:pt x="469" y="306"/>
                      </a:lnTo>
                      <a:lnTo>
                        <a:pt x="481" y="306"/>
                      </a:lnTo>
                      <a:lnTo>
                        <a:pt x="481" y="330"/>
                      </a:lnTo>
                      <a:lnTo>
                        <a:pt x="481" y="342"/>
                      </a:lnTo>
                      <a:lnTo>
                        <a:pt x="469" y="353"/>
                      </a:lnTo>
                      <a:lnTo>
                        <a:pt x="469" y="365"/>
                      </a:lnTo>
                      <a:lnTo>
                        <a:pt x="469" y="376"/>
                      </a:lnTo>
                      <a:lnTo>
                        <a:pt x="469" y="389"/>
                      </a:lnTo>
                      <a:lnTo>
                        <a:pt x="455" y="400"/>
                      </a:lnTo>
                      <a:lnTo>
                        <a:pt x="444" y="400"/>
                      </a:lnTo>
                      <a:lnTo>
                        <a:pt x="431" y="400"/>
                      </a:lnTo>
                      <a:lnTo>
                        <a:pt x="431" y="412"/>
                      </a:lnTo>
                      <a:lnTo>
                        <a:pt x="431" y="424"/>
                      </a:lnTo>
                      <a:lnTo>
                        <a:pt x="431" y="435"/>
                      </a:lnTo>
                      <a:lnTo>
                        <a:pt x="431" y="447"/>
                      </a:lnTo>
                      <a:lnTo>
                        <a:pt x="431" y="459"/>
                      </a:lnTo>
                      <a:lnTo>
                        <a:pt x="419" y="472"/>
                      </a:lnTo>
                      <a:lnTo>
                        <a:pt x="407" y="483"/>
                      </a:lnTo>
                      <a:lnTo>
                        <a:pt x="394" y="495"/>
                      </a:lnTo>
                      <a:lnTo>
                        <a:pt x="382" y="495"/>
                      </a:lnTo>
                      <a:lnTo>
                        <a:pt x="382" y="507"/>
                      </a:lnTo>
                      <a:lnTo>
                        <a:pt x="370" y="495"/>
                      </a:lnTo>
                      <a:lnTo>
                        <a:pt x="370" y="483"/>
                      </a:lnTo>
                      <a:lnTo>
                        <a:pt x="345" y="483"/>
                      </a:lnTo>
                      <a:lnTo>
                        <a:pt x="333" y="483"/>
                      </a:lnTo>
                      <a:lnTo>
                        <a:pt x="321" y="483"/>
                      </a:lnTo>
                      <a:lnTo>
                        <a:pt x="308" y="483"/>
                      </a:lnTo>
                      <a:lnTo>
                        <a:pt x="308" y="472"/>
                      </a:lnTo>
                      <a:lnTo>
                        <a:pt x="296" y="472"/>
                      </a:lnTo>
                      <a:lnTo>
                        <a:pt x="296" y="459"/>
                      </a:lnTo>
                      <a:lnTo>
                        <a:pt x="283" y="459"/>
                      </a:lnTo>
                      <a:lnTo>
                        <a:pt x="283" y="472"/>
                      </a:lnTo>
                      <a:lnTo>
                        <a:pt x="272" y="483"/>
                      </a:lnTo>
                      <a:lnTo>
                        <a:pt x="272" y="495"/>
                      </a:lnTo>
                      <a:lnTo>
                        <a:pt x="260" y="507"/>
                      </a:lnTo>
                      <a:lnTo>
                        <a:pt x="247" y="507"/>
                      </a:lnTo>
                      <a:lnTo>
                        <a:pt x="247" y="495"/>
                      </a:lnTo>
                      <a:lnTo>
                        <a:pt x="247" y="483"/>
                      </a:lnTo>
                      <a:lnTo>
                        <a:pt x="247" y="472"/>
                      </a:lnTo>
                      <a:lnTo>
                        <a:pt x="260" y="459"/>
                      </a:lnTo>
                      <a:lnTo>
                        <a:pt x="260" y="447"/>
                      </a:lnTo>
                      <a:lnTo>
                        <a:pt x="247" y="447"/>
                      </a:lnTo>
                      <a:lnTo>
                        <a:pt x="234" y="447"/>
                      </a:lnTo>
                      <a:lnTo>
                        <a:pt x="222" y="459"/>
                      </a:lnTo>
                      <a:lnTo>
                        <a:pt x="210" y="459"/>
                      </a:lnTo>
                      <a:lnTo>
                        <a:pt x="210" y="472"/>
                      </a:lnTo>
                      <a:lnTo>
                        <a:pt x="197" y="472"/>
                      </a:lnTo>
                      <a:lnTo>
                        <a:pt x="186" y="472"/>
                      </a:lnTo>
                      <a:lnTo>
                        <a:pt x="186" y="459"/>
                      </a:lnTo>
                      <a:lnTo>
                        <a:pt x="186" y="447"/>
                      </a:lnTo>
                      <a:lnTo>
                        <a:pt x="173" y="447"/>
                      </a:lnTo>
                      <a:lnTo>
                        <a:pt x="173" y="435"/>
                      </a:lnTo>
                      <a:lnTo>
                        <a:pt x="173" y="424"/>
                      </a:lnTo>
                      <a:lnTo>
                        <a:pt x="173" y="412"/>
                      </a:lnTo>
                      <a:lnTo>
                        <a:pt x="173" y="400"/>
                      </a:lnTo>
                      <a:lnTo>
                        <a:pt x="173" y="389"/>
                      </a:lnTo>
                      <a:lnTo>
                        <a:pt x="173" y="376"/>
                      </a:lnTo>
                      <a:lnTo>
                        <a:pt x="173" y="365"/>
                      </a:lnTo>
                      <a:lnTo>
                        <a:pt x="160" y="365"/>
                      </a:lnTo>
                      <a:lnTo>
                        <a:pt x="148" y="365"/>
                      </a:lnTo>
                      <a:lnTo>
                        <a:pt x="136" y="353"/>
                      </a:lnTo>
                      <a:lnTo>
                        <a:pt x="123" y="353"/>
                      </a:lnTo>
                      <a:lnTo>
                        <a:pt x="111" y="353"/>
                      </a:lnTo>
                      <a:lnTo>
                        <a:pt x="99" y="353"/>
                      </a:lnTo>
                      <a:lnTo>
                        <a:pt x="99" y="342"/>
                      </a:lnTo>
                      <a:lnTo>
                        <a:pt x="99" y="330"/>
                      </a:lnTo>
                      <a:lnTo>
                        <a:pt x="99" y="306"/>
                      </a:lnTo>
                      <a:lnTo>
                        <a:pt x="50" y="247"/>
                      </a:lnTo>
                      <a:lnTo>
                        <a:pt x="0" y="177"/>
                      </a:lnTo>
                      <a:lnTo>
                        <a:pt x="36" y="94"/>
                      </a:lnTo>
                      <a:lnTo>
                        <a:pt x="87" y="11"/>
                      </a:lnTo>
                      <a:lnTo>
                        <a:pt x="123" y="11"/>
                      </a:lnTo>
                      <a:lnTo>
                        <a:pt x="160" y="0"/>
                      </a:lnTo>
                      <a:close/>
                    </a:path>
                  </a:pathLst>
                </a:custGeom>
                <a:grpFill/>
                <a:ln cap="rnd" w="10">
                  <a:solidFill>
                    <a:schemeClr val="bg1">
                      <a:lumMod val="85000"/>
                    </a:schemeClr>
                  </a:solidFill>
                  <a:round/>
                </a:ln>
                <a:extLst/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</p:grpSp>
          <p:grpSp>
            <p:nvGrpSpPr>
              <p:cNvPr id="49" name="Group 47"/>
              <p:cNvGrpSpPr/>
              <p:nvPr/>
            </p:nvGrpSpPr>
            <p:grpSpPr>
              <a:xfrm>
                <a:off x="3773" y="2307"/>
                <a:ext cx="483" cy="499"/>
                <a:chOff x="3316" y="2197"/>
                <a:chExt cx="531" cy="509"/>
              </a:xfrm>
              <a:grpFill/>
            </p:grpSpPr>
            <p:sp>
              <p:nvSpPr>
                <p:cNvPr id="82" name="Freeform 45"/>
                <p:cNvSpPr/>
                <p:nvPr/>
              </p:nvSpPr>
              <p:spPr bwMode="auto">
                <a:xfrm>
                  <a:off x="3316" y="2197"/>
                  <a:ext cx="531" cy="509"/>
                </a:xfrm>
                <a:custGeom>
                  <a:gdLst>
                    <a:gd fmla="*/ 481 w 531" name="T0"/>
                    <a:gd fmla="*/ 202 h 509" name="T1"/>
                    <a:gd fmla="*/ 494 w 531" name="T2"/>
                    <a:gd fmla="*/ 213 h 509" name="T3"/>
                    <a:gd fmla="*/ 506 w 531" name="T4"/>
                    <a:gd fmla="*/ 225 h 509" name="T5"/>
                    <a:gd fmla="*/ 531 w 531" name="T6"/>
                    <a:gd fmla="*/ 225 h 509" name="T7"/>
                    <a:gd fmla="*/ 531 w 531" name="T8"/>
                    <a:gd fmla="*/ 248 h 509" name="T9"/>
                    <a:gd fmla="*/ 506 w 531" name="T10"/>
                    <a:gd fmla="*/ 272 h 509" name="T11"/>
                    <a:gd fmla="*/ 494 w 531" name="T12"/>
                    <a:gd fmla="*/ 261 h 509" name="T13"/>
                    <a:gd fmla="*/ 481 w 531" name="T14"/>
                    <a:gd fmla="*/ 248 h 509" name="T15"/>
                    <a:gd fmla="*/ 457 w 531" name="T16"/>
                    <a:gd fmla="*/ 248 h 509" name="T17"/>
                    <a:gd fmla="*/ 444 w 531" name="T18"/>
                    <a:gd fmla="*/ 261 h 509" name="T19"/>
                    <a:gd fmla="*/ 457 w 531" name="T20"/>
                    <a:gd fmla="*/ 272 h 509" name="T21"/>
                    <a:gd fmla="*/ 444 w 531" name="T22"/>
                    <a:gd fmla="*/ 295 h 509" name="T23"/>
                    <a:gd fmla="*/ 432 w 531" name="T24"/>
                    <a:gd fmla="*/ 320 h 509" name="T25"/>
                    <a:gd fmla="*/ 420 w 531" name="T26"/>
                    <a:gd fmla="*/ 344 h 509" name="T27"/>
                    <a:gd fmla="*/ 408 w 531" name="T28"/>
                    <a:gd fmla="*/ 367 h 509" name="T29"/>
                    <a:gd fmla="*/ 420 w 531" name="T30"/>
                    <a:gd fmla="*/ 378 h 509" name="T31"/>
                    <a:gd fmla="*/ 432 w 531" name="T32"/>
                    <a:gd fmla="*/ 390 h 509" name="T33"/>
                    <a:gd fmla="*/ 444 w 531" name="T34"/>
                    <a:gd fmla="*/ 402 h 509" name="T35"/>
                    <a:gd fmla="*/ 457 w 531" name="T36"/>
                    <a:gd fmla="*/ 414 h 509" name="T37"/>
                    <a:gd fmla="*/ 481 w 531" name="T38"/>
                    <a:gd fmla="*/ 402 h 509" name="T39"/>
                    <a:gd fmla="*/ 494 w 531" name="T40"/>
                    <a:gd fmla="*/ 402 h 509" name="T41"/>
                    <a:gd fmla="*/ 494 w 531" name="T42"/>
                    <a:gd fmla="*/ 426 h 509" name="T43"/>
                    <a:gd fmla="*/ 494 w 531" name="T44"/>
                    <a:gd fmla="*/ 449 h 509" name="T45"/>
                    <a:gd fmla="*/ 494 w 531" name="T46"/>
                    <a:gd fmla="*/ 461 h 509" name="T47"/>
                    <a:gd fmla="*/ 470 w 531" name="T48"/>
                    <a:gd fmla="*/ 474 h 509" name="T49"/>
                    <a:gd fmla="*/ 457 w 531" name="T50"/>
                    <a:gd fmla="*/ 497 h 509" name="T51"/>
                    <a:gd fmla="*/ 432 w 531" name="T52"/>
                    <a:gd fmla="*/ 497 h 509" name="T53"/>
                    <a:gd fmla="*/ 420 w 531" name="T54"/>
                    <a:gd fmla="*/ 509 h 509" name="T55"/>
                    <a:gd fmla="*/ 394 w 531" name="T56"/>
                    <a:gd fmla="*/ 509 h 509" name="T57"/>
                    <a:gd fmla="*/ 382 w 531" name="T58"/>
                    <a:gd fmla="*/ 497 h 509" name="T59"/>
                    <a:gd fmla="*/ 370 w 531" name="T60"/>
                    <a:gd fmla="*/ 485 h 509" name="T61"/>
                    <a:gd fmla="*/ 345 w 531" name="T62"/>
                    <a:gd fmla="*/ 485 h 509" name="T63"/>
                    <a:gd fmla="*/ 321 w 531" name="T64"/>
                    <a:gd fmla="*/ 485 h 509" name="T65"/>
                    <a:gd fmla="*/ 321 w 531" name="T66"/>
                    <a:gd fmla="*/ 461 h 509" name="T67"/>
                    <a:gd fmla="*/ 308 w 531" name="T68"/>
                    <a:gd fmla="*/ 449 h 509" name="T69"/>
                    <a:gd fmla="*/ 284 w 531" name="T70"/>
                    <a:gd fmla="*/ 426 h 509" name="T71"/>
                    <a:gd fmla="*/ 259 w 531" name="T72"/>
                    <a:gd fmla="*/ 437 h 509" name="T73"/>
                    <a:gd fmla="*/ 234 w 531" name="T74"/>
                    <a:gd fmla="*/ 437 h 509" name="T75"/>
                    <a:gd fmla="*/ 210 w 531" name="T76"/>
                    <a:gd fmla="*/ 437 h 509" name="T77"/>
                    <a:gd fmla="*/ 185 w 531" name="T78"/>
                    <a:gd fmla="*/ 437 h 509" name="T79"/>
                    <a:gd fmla="*/ 161 w 531" name="T80"/>
                    <a:gd fmla="*/ 437 h 509" name="T81"/>
                    <a:gd fmla="*/ 135 w 531" name="T82"/>
                    <a:gd fmla="*/ 426 h 509" name="T83"/>
                    <a:gd fmla="*/ 111 w 531" name="T84"/>
                    <a:gd fmla="*/ 414 h 509" name="T85"/>
                    <a:gd fmla="*/ 99 w 531" name="T86"/>
                    <a:gd fmla="*/ 402 h 509" name="T87"/>
                    <a:gd fmla="*/ 74 w 531" name="T88"/>
                    <a:gd fmla="*/ 378 h 509" name="T89"/>
                    <a:gd fmla="*/ 49 w 531" name="T90"/>
                    <a:gd fmla="*/ 367 h 509" name="T91"/>
                    <a:gd fmla="*/ 61 w 531" name="T92"/>
                    <a:gd fmla="*/ 344 h 509" name="T93"/>
                    <a:gd fmla="*/ 49 w 531" name="T94"/>
                    <a:gd fmla="*/ 320 h 509" name="T95"/>
                    <a:gd fmla="*/ 37 w 531" name="T96"/>
                    <a:gd fmla="*/ 308 h 509" name="T97"/>
                    <a:gd fmla="*/ 25 w 531" name="T98"/>
                    <a:gd fmla="*/ 295 h 509" name="T99"/>
                    <a:gd fmla="*/ 13 w 531" name="T100"/>
                    <a:gd fmla="*/ 284 h 509" name="T101"/>
                    <a:gd fmla="*/ 0 w 531" name="T102"/>
                    <a:gd fmla="*/ 261 h 509" name="T103"/>
                    <a:gd fmla="*/ 0 w 531" name="T104"/>
                    <a:gd fmla="*/ 225 h 509" name="T105"/>
                    <a:gd fmla="*/ 87 w 531" name="T106"/>
                    <a:gd fmla="*/ 154 h 509" name="T107"/>
                    <a:gd fmla="*/ 222 w 531" name="T108"/>
                    <a:gd fmla="*/ 47 h 509" name="T109"/>
                    <a:gd fmla="*/ 370 w 531" name="T110"/>
                    <a:gd fmla="*/ 12 h 509" name="T111"/>
                    <a:gd fmla="*/ 470 w 531" name="T112"/>
                    <a:gd fmla="*/ 107 h 509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60000 65536" name="T156"/>
                    <a:gd fmla="*/ 0 60000 65536" name="T157"/>
                    <a:gd fmla="*/ 0 60000 65536" name="T158"/>
                    <a:gd fmla="*/ 0 60000 65536" name="T159"/>
                    <a:gd fmla="*/ 0 60000 65536" name="T160"/>
                    <a:gd fmla="*/ 0 60000 65536" name="T161"/>
                    <a:gd fmla="*/ 0 60000 65536" name="T162"/>
                    <a:gd fmla="*/ 0 60000 65536" name="T163"/>
                    <a:gd fmla="*/ 0 60000 65536" name="T164"/>
                    <a:gd fmla="*/ 0 60000 65536" name="T165"/>
                    <a:gd fmla="*/ 0 60000 65536" name="T166"/>
                    <a:gd fmla="*/ 0 60000 65536" name="T167"/>
                    <a:gd fmla="*/ 0 60000 65536" name="T168"/>
                    <a:gd fmla="*/ 0 60000 65536" name="T169"/>
                    <a:gd fmla="*/ 0 60000 65536" name="T170"/>
                    <a:gd fmla="*/ 0 w 531" name="T171"/>
                    <a:gd fmla="*/ 0 h 509" name="T172"/>
                    <a:gd fmla="*/ 531 w 531" name="T173"/>
                    <a:gd fmla="*/ 509 h 509" name="T174"/>
                  </a:gdLst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b="T174" l="T171" r="T173" t="T172"/>
                  <a:pathLst>
                    <a:path h="509" w="531">
                      <a:moveTo>
                        <a:pt x="481" y="190"/>
                      </a:moveTo>
                      <a:lnTo>
                        <a:pt x="481" y="202"/>
                      </a:lnTo>
                      <a:lnTo>
                        <a:pt x="494" y="202"/>
                      </a:lnTo>
                      <a:lnTo>
                        <a:pt x="494" y="213"/>
                      </a:lnTo>
                      <a:lnTo>
                        <a:pt x="506" y="213"/>
                      </a:lnTo>
                      <a:lnTo>
                        <a:pt x="506" y="225"/>
                      </a:lnTo>
                      <a:lnTo>
                        <a:pt x="518" y="225"/>
                      </a:lnTo>
                      <a:lnTo>
                        <a:pt x="531" y="225"/>
                      </a:lnTo>
                      <a:lnTo>
                        <a:pt x="531" y="236"/>
                      </a:lnTo>
                      <a:lnTo>
                        <a:pt x="531" y="248"/>
                      </a:lnTo>
                      <a:lnTo>
                        <a:pt x="518" y="261"/>
                      </a:lnTo>
                      <a:lnTo>
                        <a:pt x="506" y="272"/>
                      </a:lnTo>
                      <a:lnTo>
                        <a:pt x="494" y="272"/>
                      </a:lnTo>
                      <a:lnTo>
                        <a:pt x="494" y="261"/>
                      </a:lnTo>
                      <a:lnTo>
                        <a:pt x="481" y="261"/>
                      </a:lnTo>
                      <a:lnTo>
                        <a:pt x="481" y="248"/>
                      </a:lnTo>
                      <a:lnTo>
                        <a:pt x="470" y="248"/>
                      </a:lnTo>
                      <a:lnTo>
                        <a:pt x="457" y="248"/>
                      </a:lnTo>
                      <a:lnTo>
                        <a:pt x="444" y="248"/>
                      </a:lnTo>
                      <a:lnTo>
                        <a:pt x="444" y="261"/>
                      </a:lnTo>
                      <a:lnTo>
                        <a:pt x="444" y="272"/>
                      </a:lnTo>
                      <a:lnTo>
                        <a:pt x="457" y="272"/>
                      </a:lnTo>
                      <a:lnTo>
                        <a:pt x="444" y="284"/>
                      </a:lnTo>
                      <a:lnTo>
                        <a:pt x="444" y="295"/>
                      </a:lnTo>
                      <a:lnTo>
                        <a:pt x="432" y="308"/>
                      </a:lnTo>
                      <a:lnTo>
                        <a:pt x="432" y="320"/>
                      </a:lnTo>
                      <a:lnTo>
                        <a:pt x="432" y="331"/>
                      </a:lnTo>
                      <a:lnTo>
                        <a:pt x="420" y="344"/>
                      </a:lnTo>
                      <a:lnTo>
                        <a:pt x="408" y="355"/>
                      </a:lnTo>
                      <a:lnTo>
                        <a:pt x="408" y="367"/>
                      </a:lnTo>
                      <a:lnTo>
                        <a:pt x="408" y="378"/>
                      </a:lnTo>
                      <a:lnTo>
                        <a:pt x="420" y="378"/>
                      </a:lnTo>
                      <a:lnTo>
                        <a:pt x="420" y="390"/>
                      </a:lnTo>
                      <a:lnTo>
                        <a:pt x="432" y="390"/>
                      </a:lnTo>
                      <a:lnTo>
                        <a:pt x="432" y="402"/>
                      </a:lnTo>
                      <a:lnTo>
                        <a:pt x="444" y="402"/>
                      </a:lnTo>
                      <a:lnTo>
                        <a:pt x="457" y="402"/>
                      </a:lnTo>
                      <a:lnTo>
                        <a:pt x="457" y="414"/>
                      </a:lnTo>
                      <a:lnTo>
                        <a:pt x="470" y="414"/>
                      </a:lnTo>
                      <a:lnTo>
                        <a:pt x="481" y="402"/>
                      </a:lnTo>
                      <a:lnTo>
                        <a:pt x="494" y="390"/>
                      </a:lnTo>
                      <a:lnTo>
                        <a:pt x="494" y="402"/>
                      </a:lnTo>
                      <a:lnTo>
                        <a:pt x="494" y="414"/>
                      </a:lnTo>
                      <a:lnTo>
                        <a:pt x="494" y="426"/>
                      </a:lnTo>
                      <a:lnTo>
                        <a:pt x="494" y="437"/>
                      </a:lnTo>
                      <a:lnTo>
                        <a:pt x="494" y="449"/>
                      </a:lnTo>
                      <a:lnTo>
                        <a:pt x="506" y="449"/>
                      </a:lnTo>
                      <a:lnTo>
                        <a:pt x="494" y="461"/>
                      </a:lnTo>
                      <a:lnTo>
                        <a:pt x="481" y="474"/>
                      </a:lnTo>
                      <a:lnTo>
                        <a:pt x="470" y="474"/>
                      </a:lnTo>
                      <a:lnTo>
                        <a:pt x="457" y="485"/>
                      </a:lnTo>
                      <a:lnTo>
                        <a:pt x="457" y="497"/>
                      </a:lnTo>
                      <a:lnTo>
                        <a:pt x="444" y="497"/>
                      </a:lnTo>
                      <a:lnTo>
                        <a:pt x="432" y="497"/>
                      </a:lnTo>
                      <a:lnTo>
                        <a:pt x="432" y="509"/>
                      </a:lnTo>
                      <a:lnTo>
                        <a:pt x="420" y="509"/>
                      </a:lnTo>
                      <a:lnTo>
                        <a:pt x="408" y="509"/>
                      </a:lnTo>
                      <a:lnTo>
                        <a:pt x="394" y="509"/>
                      </a:lnTo>
                      <a:lnTo>
                        <a:pt x="394" y="497"/>
                      </a:lnTo>
                      <a:lnTo>
                        <a:pt x="382" y="497"/>
                      </a:lnTo>
                      <a:lnTo>
                        <a:pt x="382" y="485"/>
                      </a:lnTo>
                      <a:lnTo>
                        <a:pt x="370" y="485"/>
                      </a:lnTo>
                      <a:lnTo>
                        <a:pt x="358" y="485"/>
                      </a:lnTo>
                      <a:lnTo>
                        <a:pt x="345" y="485"/>
                      </a:lnTo>
                      <a:lnTo>
                        <a:pt x="333" y="485"/>
                      </a:lnTo>
                      <a:lnTo>
                        <a:pt x="321" y="485"/>
                      </a:lnTo>
                      <a:lnTo>
                        <a:pt x="321" y="474"/>
                      </a:lnTo>
                      <a:lnTo>
                        <a:pt x="321" y="461"/>
                      </a:lnTo>
                      <a:lnTo>
                        <a:pt x="321" y="449"/>
                      </a:lnTo>
                      <a:lnTo>
                        <a:pt x="308" y="449"/>
                      </a:lnTo>
                      <a:lnTo>
                        <a:pt x="297" y="437"/>
                      </a:lnTo>
                      <a:lnTo>
                        <a:pt x="284" y="426"/>
                      </a:lnTo>
                      <a:lnTo>
                        <a:pt x="272" y="437"/>
                      </a:lnTo>
                      <a:lnTo>
                        <a:pt x="259" y="437"/>
                      </a:lnTo>
                      <a:lnTo>
                        <a:pt x="247" y="437"/>
                      </a:lnTo>
                      <a:lnTo>
                        <a:pt x="234" y="437"/>
                      </a:lnTo>
                      <a:lnTo>
                        <a:pt x="222" y="437"/>
                      </a:lnTo>
                      <a:lnTo>
                        <a:pt x="210" y="437"/>
                      </a:lnTo>
                      <a:lnTo>
                        <a:pt x="198" y="437"/>
                      </a:lnTo>
                      <a:lnTo>
                        <a:pt x="185" y="437"/>
                      </a:lnTo>
                      <a:lnTo>
                        <a:pt x="172" y="437"/>
                      </a:lnTo>
                      <a:lnTo>
                        <a:pt x="161" y="437"/>
                      </a:lnTo>
                      <a:lnTo>
                        <a:pt x="148" y="437"/>
                      </a:lnTo>
                      <a:lnTo>
                        <a:pt x="135" y="426"/>
                      </a:lnTo>
                      <a:lnTo>
                        <a:pt x="123" y="426"/>
                      </a:lnTo>
                      <a:lnTo>
                        <a:pt x="111" y="414"/>
                      </a:lnTo>
                      <a:lnTo>
                        <a:pt x="99" y="414"/>
                      </a:lnTo>
                      <a:lnTo>
                        <a:pt x="99" y="402"/>
                      </a:lnTo>
                      <a:lnTo>
                        <a:pt x="87" y="390"/>
                      </a:lnTo>
                      <a:lnTo>
                        <a:pt x="74" y="378"/>
                      </a:lnTo>
                      <a:lnTo>
                        <a:pt x="61" y="378"/>
                      </a:lnTo>
                      <a:lnTo>
                        <a:pt x="49" y="367"/>
                      </a:lnTo>
                      <a:lnTo>
                        <a:pt x="49" y="355"/>
                      </a:lnTo>
                      <a:lnTo>
                        <a:pt x="61" y="344"/>
                      </a:lnTo>
                      <a:lnTo>
                        <a:pt x="49" y="331"/>
                      </a:lnTo>
                      <a:lnTo>
                        <a:pt x="49" y="320"/>
                      </a:lnTo>
                      <a:lnTo>
                        <a:pt x="37" y="320"/>
                      </a:lnTo>
                      <a:lnTo>
                        <a:pt x="37" y="308"/>
                      </a:lnTo>
                      <a:lnTo>
                        <a:pt x="25" y="308"/>
                      </a:lnTo>
                      <a:lnTo>
                        <a:pt x="25" y="295"/>
                      </a:lnTo>
                      <a:lnTo>
                        <a:pt x="13" y="295"/>
                      </a:lnTo>
                      <a:lnTo>
                        <a:pt x="13" y="284"/>
                      </a:lnTo>
                      <a:lnTo>
                        <a:pt x="0" y="272"/>
                      </a:lnTo>
                      <a:lnTo>
                        <a:pt x="0" y="261"/>
                      </a:lnTo>
                      <a:lnTo>
                        <a:pt x="0" y="248"/>
                      </a:lnTo>
                      <a:lnTo>
                        <a:pt x="0" y="225"/>
                      </a:lnTo>
                      <a:lnTo>
                        <a:pt x="0" y="202"/>
                      </a:lnTo>
                      <a:lnTo>
                        <a:pt x="87" y="154"/>
                      </a:lnTo>
                      <a:lnTo>
                        <a:pt x="172" y="95"/>
                      </a:lnTo>
                      <a:lnTo>
                        <a:pt x="222" y="47"/>
                      </a:lnTo>
                      <a:lnTo>
                        <a:pt x="272" y="0"/>
                      </a:lnTo>
                      <a:lnTo>
                        <a:pt x="370" y="12"/>
                      </a:lnTo>
                      <a:lnTo>
                        <a:pt x="470" y="25"/>
                      </a:lnTo>
                      <a:lnTo>
                        <a:pt x="470" y="107"/>
                      </a:lnTo>
                      <a:lnTo>
                        <a:pt x="481" y="19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85000"/>
                    </a:schemeClr>
                  </a:solidFill>
                  <a:round/>
                </a:ln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  <p:sp>
              <p:nvSpPr>
                <p:cNvPr id="83" name="Freeform 46"/>
                <p:cNvSpPr/>
                <p:nvPr/>
              </p:nvSpPr>
              <p:spPr bwMode="auto">
                <a:xfrm>
                  <a:off x="3316" y="2197"/>
                  <a:ext cx="531" cy="509"/>
                </a:xfrm>
                <a:custGeom>
                  <a:gdLst>
                    <a:gd fmla="*/ 481 w 531" name="T0"/>
                    <a:gd fmla="*/ 202 h 509" name="T1"/>
                    <a:gd fmla="*/ 494 w 531" name="T2"/>
                    <a:gd fmla="*/ 213 h 509" name="T3"/>
                    <a:gd fmla="*/ 506 w 531" name="T4"/>
                    <a:gd fmla="*/ 225 h 509" name="T5"/>
                    <a:gd fmla="*/ 531 w 531" name="T6"/>
                    <a:gd fmla="*/ 225 h 509" name="T7"/>
                    <a:gd fmla="*/ 531 w 531" name="T8"/>
                    <a:gd fmla="*/ 248 h 509" name="T9"/>
                    <a:gd fmla="*/ 506 w 531" name="T10"/>
                    <a:gd fmla="*/ 272 h 509" name="T11"/>
                    <a:gd fmla="*/ 494 w 531" name="T12"/>
                    <a:gd fmla="*/ 261 h 509" name="T13"/>
                    <a:gd fmla="*/ 481 w 531" name="T14"/>
                    <a:gd fmla="*/ 248 h 509" name="T15"/>
                    <a:gd fmla="*/ 457 w 531" name="T16"/>
                    <a:gd fmla="*/ 248 h 509" name="T17"/>
                    <a:gd fmla="*/ 444 w 531" name="T18"/>
                    <a:gd fmla="*/ 261 h 509" name="T19"/>
                    <a:gd fmla="*/ 457 w 531" name="T20"/>
                    <a:gd fmla="*/ 272 h 509" name="T21"/>
                    <a:gd fmla="*/ 444 w 531" name="T22"/>
                    <a:gd fmla="*/ 295 h 509" name="T23"/>
                    <a:gd fmla="*/ 432 w 531" name="T24"/>
                    <a:gd fmla="*/ 320 h 509" name="T25"/>
                    <a:gd fmla="*/ 420 w 531" name="T26"/>
                    <a:gd fmla="*/ 344 h 509" name="T27"/>
                    <a:gd fmla="*/ 408 w 531" name="T28"/>
                    <a:gd fmla="*/ 367 h 509" name="T29"/>
                    <a:gd fmla="*/ 420 w 531" name="T30"/>
                    <a:gd fmla="*/ 378 h 509" name="T31"/>
                    <a:gd fmla="*/ 432 w 531" name="T32"/>
                    <a:gd fmla="*/ 390 h 509" name="T33"/>
                    <a:gd fmla="*/ 444 w 531" name="T34"/>
                    <a:gd fmla="*/ 402 h 509" name="T35"/>
                    <a:gd fmla="*/ 457 w 531" name="T36"/>
                    <a:gd fmla="*/ 414 h 509" name="T37"/>
                    <a:gd fmla="*/ 481 w 531" name="T38"/>
                    <a:gd fmla="*/ 402 h 509" name="T39"/>
                    <a:gd fmla="*/ 494 w 531" name="T40"/>
                    <a:gd fmla="*/ 402 h 509" name="T41"/>
                    <a:gd fmla="*/ 494 w 531" name="T42"/>
                    <a:gd fmla="*/ 426 h 509" name="T43"/>
                    <a:gd fmla="*/ 494 w 531" name="T44"/>
                    <a:gd fmla="*/ 449 h 509" name="T45"/>
                    <a:gd fmla="*/ 494 w 531" name="T46"/>
                    <a:gd fmla="*/ 461 h 509" name="T47"/>
                    <a:gd fmla="*/ 470 w 531" name="T48"/>
                    <a:gd fmla="*/ 474 h 509" name="T49"/>
                    <a:gd fmla="*/ 457 w 531" name="T50"/>
                    <a:gd fmla="*/ 497 h 509" name="T51"/>
                    <a:gd fmla="*/ 432 w 531" name="T52"/>
                    <a:gd fmla="*/ 497 h 509" name="T53"/>
                    <a:gd fmla="*/ 420 w 531" name="T54"/>
                    <a:gd fmla="*/ 509 h 509" name="T55"/>
                    <a:gd fmla="*/ 394 w 531" name="T56"/>
                    <a:gd fmla="*/ 509 h 509" name="T57"/>
                    <a:gd fmla="*/ 382 w 531" name="T58"/>
                    <a:gd fmla="*/ 497 h 509" name="T59"/>
                    <a:gd fmla="*/ 370 w 531" name="T60"/>
                    <a:gd fmla="*/ 485 h 509" name="T61"/>
                    <a:gd fmla="*/ 345 w 531" name="T62"/>
                    <a:gd fmla="*/ 485 h 509" name="T63"/>
                    <a:gd fmla="*/ 321 w 531" name="T64"/>
                    <a:gd fmla="*/ 485 h 509" name="T65"/>
                    <a:gd fmla="*/ 321 w 531" name="T66"/>
                    <a:gd fmla="*/ 461 h 509" name="T67"/>
                    <a:gd fmla="*/ 308 w 531" name="T68"/>
                    <a:gd fmla="*/ 449 h 509" name="T69"/>
                    <a:gd fmla="*/ 284 w 531" name="T70"/>
                    <a:gd fmla="*/ 426 h 509" name="T71"/>
                    <a:gd fmla="*/ 259 w 531" name="T72"/>
                    <a:gd fmla="*/ 437 h 509" name="T73"/>
                    <a:gd fmla="*/ 234 w 531" name="T74"/>
                    <a:gd fmla="*/ 437 h 509" name="T75"/>
                    <a:gd fmla="*/ 210 w 531" name="T76"/>
                    <a:gd fmla="*/ 437 h 509" name="T77"/>
                    <a:gd fmla="*/ 185 w 531" name="T78"/>
                    <a:gd fmla="*/ 437 h 509" name="T79"/>
                    <a:gd fmla="*/ 161 w 531" name="T80"/>
                    <a:gd fmla="*/ 437 h 509" name="T81"/>
                    <a:gd fmla="*/ 135 w 531" name="T82"/>
                    <a:gd fmla="*/ 426 h 509" name="T83"/>
                    <a:gd fmla="*/ 111 w 531" name="T84"/>
                    <a:gd fmla="*/ 414 h 509" name="T85"/>
                    <a:gd fmla="*/ 99 w 531" name="T86"/>
                    <a:gd fmla="*/ 402 h 509" name="T87"/>
                    <a:gd fmla="*/ 74 w 531" name="T88"/>
                    <a:gd fmla="*/ 378 h 509" name="T89"/>
                    <a:gd fmla="*/ 49 w 531" name="T90"/>
                    <a:gd fmla="*/ 367 h 509" name="T91"/>
                    <a:gd fmla="*/ 61 w 531" name="T92"/>
                    <a:gd fmla="*/ 344 h 509" name="T93"/>
                    <a:gd fmla="*/ 49 w 531" name="T94"/>
                    <a:gd fmla="*/ 320 h 509" name="T95"/>
                    <a:gd fmla="*/ 37 w 531" name="T96"/>
                    <a:gd fmla="*/ 308 h 509" name="T97"/>
                    <a:gd fmla="*/ 25 w 531" name="T98"/>
                    <a:gd fmla="*/ 295 h 509" name="T99"/>
                    <a:gd fmla="*/ 13 w 531" name="T100"/>
                    <a:gd fmla="*/ 284 h 509" name="T101"/>
                    <a:gd fmla="*/ 0 w 531" name="T102"/>
                    <a:gd fmla="*/ 261 h 509" name="T103"/>
                    <a:gd fmla="*/ 0 w 531" name="T104"/>
                    <a:gd fmla="*/ 225 h 509" name="T105"/>
                    <a:gd fmla="*/ 87 w 531" name="T106"/>
                    <a:gd fmla="*/ 154 h 509" name="T107"/>
                    <a:gd fmla="*/ 222 w 531" name="T108"/>
                    <a:gd fmla="*/ 47 h 509" name="T109"/>
                    <a:gd fmla="*/ 370 w 531" name="T110"/>
                    <a:gd fmla="*/ 12 h 509" name="T111"/>
                    <a:gd fmla="*/ 470 w 531" name="T112"/>
                    <a:gd fmla="*/ 107 h 509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60000 65536" name="T156"/>
                    <a:gd fmla="*/ 0 60000 65536" name="T157"/>
                    <a:gd fmla="*/ 0 60000 65536" name="T158"/>
                    <a:gd fmla="*/ 0 60000 65536" name="T159"/>
                    <a:gd fmla="*/ 0 60000 65536" name="T160"/>
                    <a:gd fmla="*/ 0 60000 65536" name="T161"/>
                    <a:gd fmla="*/ 0 60000 65536" name="T162"/>
                    <a:gd fmla="*/ 0 60000 65536" name="T163"/>
                    <a:gd fmla="*/ 0 60000 65536" name="T164"/>
                    <a:gd fmla="*/ 0 60000 65536" name="T165"/>
                    <a:gd fmla="*/ 0 60000 65536" name="T166"/>
                    <a:gd fmla="*/ 0 60000 65536" name="T167"/>
                    <a:gd fmla="*/ 0 60000 65536" name="T168"/>
                    <a:gd fmla="*/ 0 60000 65536" name="T169"/>
                    <a:gd fmla="*/ 0 60000 65536" name="T170"/>
                    <a:gd fmla="*/ 0 w 531" name="T171"/>
                    <a:gd fmla="*/ 0 h 509" name="T172"/>
                    <a:gd fmla="*/ 531 w 531" name="T173"/>
                    <a:gd fmla="*/ 509 h 509" name="T174"/>
                  </a:gdLst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b="T174" l="T171" r="T173" t="T172"/>
                  <a:pathLst>
                    <a:path h="509" w="531">
                      <a:moveTo>
                        <a:pt x="481" y="190"/>
                      </a:moveTo>
                      <a:lnTo>
                        <a:pt x="481" y="202"/>
                      </a:lnTo>
                      <a:lnTo>
                        <a:pt x="494" y="202"/>
                      </a:lnTo>
                      <a:lnTo>
                        <a:pt x="494" y="213"/>
                      </a:lnTo>
                      <a:lnTo>
                        <a:pt x="506" y="213"/>
                      </a:lnTo>
                      <a:lnTo>
                        <a:pt x="506" y="225"/>
                      </a:lnTo>
                      <a:lnTo>
                        <a:pt x="518" y="225"/>
                      </a:lnTo>
                      <a:lnTo>
                        <a:pt x="531" y="225"/>
                      </a:lnTo>
                      <a:lnTo>
                        <a:pt x="531" y="236"/>
                      </a:lnTo>
                      <a:lnTo>
                        <a:pt x="531" y="248"/>
                      </a:lnTo>
                      <a:lnTo>
                        <a:pt x="518" y="261"/>
                      </a:lnTo>
                      <a:lnTo>
                        <a:pt x="506" y="272"/>
                      </a:lnTo>
                      <a:lnTo>
                        <a:pt x="494" y="272"/>
                      </a:lnTo>
                      <a:lnTo>
                        <a:pt x="494" y="261"/>
                      </a:lnTo>
                      <a:lnTo>
                        <a:pt x="481" y="261"/>
                      </a:lnTo>
                      <a:lnTo>
                        <a:pt x="481" y="248"/>
                      </a:lnTo>
                      <a:lnTo>
                        <a:pt x="470" y="248"/>
                      </a:lnTo>
                      <a:lnTo>
                        <a:pt x="457" y="248"/>
                      </a:lnTo>
                      <a:lnTo>
                        <a:pt x="444" y="248"/>
                      </a:lnTo>
                      <a:lnTo>
                        <a:pt x="444" y="261"/>
                      </a:lnTo>
                      <a:lnTo>
                        <a:pt x="444" y="272"/>
                      </a:lnTo>
                      <a:lnTo>
                        <a:pt x="457" y="272"/>
                      </a:lnTo>
                      <a:lnTo>
                        <a:pt x="444" y="284"/>
                      </a:lnTo>
                      <a:lnTo>
                        <a:pt x="444" y="295"/>
                      </a:lnTo>
                      <a:lnTo>
                        <a:pt x="432" y="308"/>
                      </a:lnTo>
                      <a:lnTo>
                        <a:pt x="432" y="320"/>
                      </a:lnTo>
                      <a:lnTo>
                        <a:pt x="432" y="331"/>
                      </a:lnTo>
                      <a:lnTo>
                        <a:pt x="420" y="344"/>
                      </a:lnTo>
                      <a:lnTo>
                        <a:pt x="408" y="355"/>
                      </a:lnTo>
                      <a:lnTo>
                        <a:pt x="408" y="367"/>
                      </a:lnTo>
                      <a:lnTo>
                        <a:pt x="408" y="378"/>
                      </a:lnTo>
                      <a:lnTo>
                        <a:pt x="420" y="378"/>
                      </a:lnTo>
                      <a:lnTo>
                        <a:pt x="420" y="390"/>
                      </a:lnTo>
                      <a:lnTo>
                        <a:pt x="432" y="390"/>
                      </a:lnTo>
                      <a:lnTo>
                        <a:pt x="432" y="402"/>
                      </a:lnTo>
                      <a:lnTo>
                        <a:pt x="444" y="402"/>
                      </a:lnTo>
                      <a:lnTo>
                        <a:pt x="457" y="402"/>
                      </a:lnTo>
                      <a:lnTo>
                        <a:pt x="457" y="414"/>
                      </a:lnTo>
                      <a:lnTo>
                        <a:pt x="470" y="414"/>
                      </a:lnTo>
                      <a:lnTo>
                        <a:pt x="481" y="402"/>
                      </a:lnTo>
                      <a:lnTo>
                        <a:pt x="494" y="390"/>
                      </a:lnTo>
                      <a:lnTo>
                        <a:pt x="494" y="402"/>
                      </a:lnTo>
                      <a:lnTo>
                        <a:pt x="494" y="414"/>
                      </a:lnTo>
                      <a:lnTo>
                        <a:pt x="494" y="426"/>
                      </a:lnTo>
                      <a:lnTo>
                        <a:pt x="494" y="437"/>
                      </a:lnTo>
                      <a:lnTo>
                        <a:pt x="494" y="449"/>
                      </a:lnTo>
                      <a:lnTo>
                        <a:pt x="506" y="449"/>
                      </a:lnTo>
                      <a:lnTo>
                        <a:pt x="494" y="461"/>
                      </a:lnTo>
                      <a:lnTo>
                        <a:pt x="481" y="474"/>
                      </a:lnTo>
                      <a:lnTo>
                        <a:pt x="470" y="474"/>
                      </a:lnTo>
                      <a:lnTo>
                        <a:pt x="457" y="485"/>
                      </a:lnTo>
                      <a:lnTo>
                        <a:pt x="457" y="497"/>
                      </a:lnTo>
                      <a:lnTo>
                        <a:pt x="444" y="497"/>
                      </a:lnTo>
                      <a:lnTo>
                        <a:pt x="432" y="497"/>
                      </a:lnTo>
                      <a:lnTo>
                        <a:pt x="432" y="509"/>
                      </a:lnTo>
                      <a:lnTo>
                        <a:pt x="420" y="509"/>
                      </a:lnTo>
                      <a:lnTo>
                        <a:pt x="408" y="509"/>
                      </a:lnTo>
                      <a:lnTo>
                        <a:pt x="394" y="509"/>
                      </a:lnTo>
                      <a:lnTo>
                        <a:pt x="394" y="497"/>
                      </a:lnTo>
                      <a:lnTo>
                        <a:pt x="382" y="497"/>
                      </a:lnTo>
                      <a:lnTo>
                        <a:pt x="382" y="485"/>
                      </a:lnTo>
                      <a:lnTo>
                        <a:pt x="370" y="485"/>
                      </a:lnTo>
                      <a:lnTo>
                        <a:pt x="358" y="485"/>
                      </a:lnTo>
                      <a:lnTo>
                        <a:pt x="345" y="485"/>
                      </a:lnTo>
                      <a:lnTo>
                        <a:pt x="333" y="485"/>
                      </a:lnTo>
                      <a:lnTo>
                        <a:pt x="321" y="485"/>
                      </a:lnTo>
                      <a:lnTo>
                        <a:pt x="321" y="474"/>
                      </a:lnTo>
                      <a:lnTo>
                        <a:pt x="321" y="461"/>
                      </a:lnTo>
                      <a:lnTo>
                        <a:pt x="321" y="449"/>
                      </a:lnTo>
                      <a:lnTo>
                        <a:pt x="308" y="449"/>
                      </a:lnTo>
                      <a:lnTo>
                        <a:pt x="297" y="437"/>
                      </a:lnTo>
                      <a:lnTo>
                        <a:pt x="284" y="426"/>
                      </a:lnTo>
                      <a:lnTo>
                        <a:pt x="272" y="437"/>
                      </a:lnTo>
                      <a:lnTo>
                        <a:pt x="259" y="437"/>
                      </a:lnTo>
                      <a:lnTo>
                        <a:pt x="247" y="437"/>
                      </a:lnTo>
                      <a:lnTo>
                        <a:pt x="234" y="437"/>
                      </a:lnTo>
                      <a:lnTo>
                        <a:pt x="222" y="437"/>
                      </a:lnTo>
                      <a:lnTo>
                        <a:pt x="210" y="437"/>
                      </a:lnTo>
                      <a:lnTo>
                        <a:pt x="198" y="437"/>
                      </a:lnTo>
                      <a:lnTo>
                        <a:pt x="185" y="437"/>
                      </a:lnTo>
                      <a:lnTo>
                        <a:pt x="172" y="437"/>
                      </a:lnTo>
                      <a:lnTo>
                        <a:pt x="161" y="437"/>
                      </a:lnTo>
                      <a:lnTo>
                        <a:pt x="148" y="437"/>
                      </a:lnTo>
                      <a:lnTo>
                        <a:pt x="135" y="426"/>
                      </a:lnTo>
                      <a:lnTo>
                        <a:pt x="123" y="426"/>
                      </a:lnTo>
                      <a:lnTo>
                        <a:pt x="111" y="414"/>
                      </a:lnTo>
                      <a:lnTo>
                        <a:pt x="99" y="414"/>
                      </a:lnTo>
                      <a:lnTo>
                        <a:pt x="99" y="402"/>
                      </a:lnTo>
                      <a:lnTo>
                        <a:pt x="87" y="390"/>
                      </a:lnTo>
                      <a:lnTo>
                        <a:pt x="74" y="378"/>
                      </a:lnTo>
                      <a:lnTo>
                        <a:pt x="61" y="378"/>
                      </a:lnTo>
                      <a:lnTo>
                        <a:pt x="49" y="367"/>
                      </a:lnTo>
                      <a:lnTo>
                        <a:pt x="49" y="355"/>
                      </a:lnTo>
                      <a:lnTo>
                        <a:pt x="61" y="344"/>
                      </a:lnTo>
                      <a:lnTo>
                        <a:pt x="49" y="331"/>
                      </a:lnTo>
                      <a:lnTo>
                        <a:pt x="49" y="320"/>
                      </a:lnTo>
                      <a:lnTo>
                        <a:pt x="37" y="320"/>
                      </a:lnTo>
                      <a:lnTo>
                        <a:pt x="37" y="308"/>
                      </a:lnTo>
                      <a:lnTo>
                        <a:pt x="25" y="308"/>
                      </a:lnTo>
                      <a:lnTo>
                        <a:pt x="25" y="295"/>
                      </a:lnTo>
                      <a:lnTo>
                        <a:pt x="13" y="295"/>
                      </a:lnTo>
                      <a:lnTo>
                        <a:pt x="13" y="284"/>
                      </a:lnTo>
                      <a:lnTo>
                        <a:pt x="0" y="272"/>
                      </a:lnTo>
                      <a:lnTo>
                        <a:pt x="0" y="261"/>
                      </a:lnTo>
                      <a:lnTo>
                        <a:pt x="0" y="248"/>
                      </a:lnTo>
                      <a:lnTo>
                        <a:pt x="0" y="225"/>
                      </a:lnTo>
                      <a:lnTo>
                        <a:pt x="0" y="202"/>
                      </a:lnTo>
                      <a:lnTo>
                        <a:pt x="87" y="154"/>
                      </a:lnTo>
                      <a:lnTo>
                        <a:pt x="172" y="95"/>
                      </a:lnTo>
                      <a:lnTo>
                        <a:pt x="222" y="47"/>
                      </a:lnTo>
                      <a:lnTo>
                        <a:pt x="272" y="0"/>
                      </a:lnTo>
                      <a:lnTo>
                        <a:pt x="370" y="12"/>
                      </a:lnTo>
                      <a:lnTo>
                        <a:pt x="470" y="25"/>
                      </a:lnTo>
                      <a:lnTo>
                        <a:pt x="470" y="107"/>
                      </a:lnTo>
                      <a:lnTo>
                        <a:pt x="481" y="190"/>
                      </a:lnTo>
                      <a:close/>
                    </a:path>
                  </a:pathLst>
                </a:custGeom>
                <a:grpFill/>
                <a:ln cap="rnd" w="10">
                  <a:solidFill>
                    <a:schemeClr val="bg1">
                      <a:lumMod val="85000"/>
                    </a:schemeClr>
                  </a:solidFill>
                  <a:round/>
                </a:ln>
                <a:extLst/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</p:grpSp>
          <p:sp>
            <p:nvSpPr>
              <p:cNvPr id="50" name="Freeform 48"/>
              <p:cNvSpPr/>
              <p:nvPr/>
            </p:nvSpPr>
            <p:spPr bwMode="auto">
              <a:xfrm>
                <a:off x="4108" y="2110"/>
                <a:ext cx="539" cy="382"/>
              </a:xfrm>
              <a:custGeom>
                <a:gdLst>
                  <a:gd fmla="*/ 1958534155 w 591" name="T0"/>
                  <a:gd fmla="*/ 2108839982 h 389" name="T1"/>
                  <a:gd fmla="*/ 1958534155 w 591" name="T2"/>
                  <a:gd fmla="*/ 2108839982 h 389" name="T3"/>
                  <a:gd fmla="*/ 1958534155 w 591" name="T4"/>
                  <a:gd fmla="*/ 2108839982 h 389" name="T5"/>
                  <a:gd fmla="*/ 1958534155 w 591" name="T6"/>
                  <a:gd fmla="*/ 2108839982 h 389" name="T7"/>
                  <a:gd fmla="*/ 1958534155 w 591" name="T8"/>
                  <a:gd fmla="*/ 2108839982 h 389" name="T9"/>
                  <a:gd fmla="*/ 1958534155 w 591" name="T10"/>
                  <a:gd fmla="*/ 2108839982 h 389" name="T11"/>
                  <a:gd fmla="*/ 1958534155 w 591" name="T12"/>
                  <a:gd fmla="*/ 2108839982 h 389" name="T13"/>
                  <a:gd fmla="*/ 1958534155 w 591" name="T14"/>
                  <a:gd fmla="*/ 2108839982 h 389" name="T15"/>
                  <a:gd fmla="*/ 1958534155 w 591" name="T16"/>
                  <a:gd fmla="*/ 2108839982 h 389" name="T17"/>
                  <a:gd fmla="*/ 1958534155 w 591" name="T18"/>
                  <a:gd fmla="*/ 2108839982 h 389" name="T19"/>
                  <a:gd fmla="*/ 1958534155 w 591" name="T20"/>
                  <a:gd fmla="*/ 2108839982 h 389" name="T21"/>
                  <a:gd fmla="*/ 1958534155 w 591" name="T22"/>
                  <a:gd fmla="*/ 0 h 389" name="T23"/>
                  <a:gd fmla="*/ 1958534155 w 591" name="T24"/>
                  <a:gd fmla="*/ 0 h 389" name="T25"/>
                  <a:gd fmla="*/ 1958534155 w 591" name="T26"/>
                  <a:gd fmla="*/ 2108839982 h 389" name="T27"/>
                  <a:gd fmla="*/ 1958534155 w 591" name="T28"/>
                  <a:gd fmla="*/ 2108839982 h 389" name="T29"/>
                  <a:gd fmla="*/ 1958534155 w 591" name="T30"/>
                  <a:gd fmla="*/ 2108839982 h 389" name="T31"/>
                  <a:gd fmla="*/ 1958534155 w 591" name="T32"/>
                  <a:gd fmla="*/ 2108839982 h 389" name="T33"/>
                  <a:gd fmla="*/ 1958534155 w 591" name="T34"/>
                  <a:gd fmla="*/ 2108839982 h 389" name="T35"/>
                  <a:gd fmla="*/ 1958534155 w 591" name="T36"/>
                  <a:gd fmla="*/ 2108839982 h 389" name="T37"/>
                  <a:gd fmla="*/ 1958534155 w 591" name="T38"/>
                  <a:gd fmla="*/ 2108839982 h 389" name="T39"/>
                  <a:gd fmla="*/ 1958534155 w 591" name="T40"/>
                  <a:gd fmla="*/ 2108839982 h 389" name="T41"/>
                  <a:gd fmla="*/ 1958534155 w 591" name="T42"/>
                  <a:gd fmla="*/ 2108839982 h 389" name="T43"/>
                  <a:gd fmla="*/ 1958534155 w 591" name="T44"/>
                  <a:gd fmla="*/ 2108839982 h 389" name="T45"/>
                  <a:gd fmla="*/ 1958534155 w 591" name="T46"/>
                  <a:gd fmla="*/ 2108839982 h 389" name="T47"/>
                  <a:gd fmla="*/ 1958534155 w 591" name="T48"/>
                  <a:gd fmla="*/ 2108839982 h 389" name="T49"/>
                  <a:gd fmla="*/ 1958534155 w 591" name="T50"/>
                  <a:gd fmla="*/ 2108839982 h 389" name="T51"/>
                  <a:gd fmla="*/ 1958534155 w 591" name="T52"/>
                  <a:gd fmla="*/ 2108839982 h 389" name="T53"/>
                  <a:gd fmla="*/ 1958534155 w 591" name="T54"/>
                  <a:gd fmla="*/ 2108839982 h 389" name="T55"/>
                  <a:gd fmla="*/ 1958534155 w 591" name="T56"/>
                  <a:gd fmla="*/ 2108839982 h 389" name="T57"/>
                  <a:gd fmla="*/ 1958534155 w 591" name="T58"/>
                  <a:gd fmla="*/ 2108839982 h 389" name="T59"/>
                  <a:gd fmla="*/ 1958534155 w 591" name="T60"/>
                  <a:gd fmla="*/ 2108839982 h 389" name="T61"/>
                  <a:gd fmla="*/ 1958534155 w 591" name="T62"/>
                  <a:gd fmla="*/ 2108839982 h 389" name="T63"/>
                  <a:gd fmla="*/ 1958534155 w 591" name="T64"/>
                  <a:gd fmla="*/ 2108839982 h 389" name="T65"/>
                  <a:gd fmla="*/ 1958534155 w 591" name="T66"/>
                  <a:gd fmla="*/ 2108839982 h 389" name="T67"/>
                  <a:gd fmla="*/ 1958534155 w 591" name="T68"/>
                  <a:gd fmla="*/ 2108839982 h 389" name="T69"/>
                  <a:gd fmla="*/ 1958534155 w 591" name="T70"/>
                  <a:gd fmla="*/ 2108839982 h 389" name="T71"/>
                  <a:gd fmla="*/ 1958534155 w 591" name="T72"/>
                  <a:gd fmla="*/ 2108839982 h 389" name="T73"/>
                  <a:gd fmla="*/ 1958534155 w 591" name="T74"/>
                  <a:gd fmla="*/ 2108839982 h 389" name="T75"/>
                  <a:gd fmla="*/ 1958534155 w 591" name="T76"/>
                  <a:gd fmla="*/ 2108839982 h 389" name="T77"/>
                  <a:gd fmla="*/ 1958534155 w 591" name="T78"/>
                  <a:gd fmla="*/ 2108839982 h 389" name="T79"/>
                  <a:gd fmla="*/ 1958534155 w 591" name="T80"/>
                  <a:gd fmla="*/ 2108839982 h 389" name="T81"/>
                  <a:gd fmla="*/ 1958534155 w 591" name="T82"/>
                  <a:gd fmla="*/ 2108839982 h 389" name="T83"/>
                  <a:gd fmla="*/ 1958534155 w 591" name="T84"/>
                  <a:gd fmla="*/ 2108839982 h 389" name="T85"/>
                  <a:gd fmla="*/ 1958534155 w 591" name="T86"/>
                  <a:gd fmla="*/ 2108839982 h 389" name="T87"/>
                  <a:gd fmla="*/ 1958534155 w 591" name="T88"/>
                  <a:gd fmla="*/ 2108839982 h 389" name="T89"/>
                  <a:gd fmla="*/ 1958534155 w 591" name="T90"/>
                  <a:gd fmla="*/ 2108839982 h 389" name="T91"/>
                  <a:gd fmla="*/ 1958534155 w 591" name="T92"/>
                  <a:gd fmla="*/ 2108839982 h 389" name="T93"/>
                  <a:gd fmla="*/ 1958534155 w 591" name="T94"/>
                  <a:gd fmla="*/ 2108839982 h 389" name="T95"/>
                  <a:gd fmla="*/ 0 w 591" name="T96"/>
                  <a:gd fmla="*/ 2108839982 h 389" name="T97"/>
                  <a:gd fmla="*/ 1958534155 w 591" name="T98"/>
                  <a:gd fmla="*/ 2108839982 h 389" name="T99"/>
                  <a:gd fmla="*/ 1958534155 w 591" name="T100"/>
                  <a:gd fmla="*/ 2108839982 h 389" name="T101"/>
                  <a:gd fmla="*/ 1958534155 w 591" name="T102"/>
                  <a:gd fmla="*/ 2108839982 h 389" name="T103"/>
                  <a:gd fmla="*/ 1958534155 w 591" name="T104"/>
                  <a:gd fmla="*/ 2108839982 h 389" name="T105"/>
                  <a:gd fmla="*/ 1958534155 w 591" name="T106"/>
                  <a:gd fmla="*/ 2108839982 h 389" name="T107"/>
                  <a:gd fmla="*/ 1958534155 w 591" name="T108"/>
                  <a:gd fmla="*/ 2108839982 h 389" name="T109"/>
                  <a:gd fmla="*/ 1958534155 w 591" name="T110"/>
                  <a:gd fmla="*/ 2108839982 h 389" name="T111"/>
                  <a:gd fmla="*/ 1958534155 w 591" name="T112"/>
                  <a:gd fmla="*/ 2108839982 h 389" name="T113"/>
                  <a:gd fmla="*/ 1958534155 w 591" name="T114"/>
                  <a:gd fmla="*/ 2108839982 h 389" name="T115"/>
                  <a:gd fmla="*/ 1958534155 w 591" name="T116"/>
                  <a:gd fmla="*/ 2108839982 h 389" name="T117"/>
                  <a:gd fmla="*/ 1958534155 w 591" name="T118"/>
                  <a:gd fmla="*/ 2108839982 h 389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  <a:gd fmla="*/ 0 60000 65536" name="T168"/>
                  <a:gd fmla="*/ 0 60000 65536" name="T169"/>
                  <a:gd fmla="*/ 0 60000 65536" name="T170"/>
                  <a:gd fmla="*/ 0 60000 65536" name="T171"/>
                  <a:gd fmla="*/ 0 60000 65536" name="T172"/>
                  <a:gd fmla="*/ 0 60000 65536" name="T173"/>
                  <a:gd fmla="*/ 0 60000 65536" name="T174"/>
                  <a:gd fmla="*/ 0 60000 65536" name="T175"/>
                  <a:gd fmla="*/ 0 60000 65536" name="T176"/>
                  <a:gd fmla="*/ 0 60000 65536" name="T177"/>
                  <a:gd fmla="*/ 0 60000 65536" name="T178"/>
                  <a:gd fmla="*/ 0 60000 65536" name="T179"/>
                  <a:gd fmla="*/ 0 w 591" name="T180"/>
                  <a:gd fmla="*/ 0 h 389" name="T181"/>
                  <a:gd fmla="*/ 591 w 591" name="T182"/>
                  <a:gd fmla="*/ 389 h 389" name="T183"/>
                </a:gdLst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b="T183" l="T180" r="T182" t="T181"/>
                <a:pathLst>
                  <a:path h="389" w="591">
                    <a:moveTo>
                      <a:pt x="197" y="13"/>
                    </a:moveTo>
                    <a:lnTo>
                      <a:pt x="197" y="25"/>
                    </a:lnTo>
                    <a:lnTo>
                      <a:pt x="209" y="25"/>
                    </a:lnTo>
                    <a:lnTo>
                      <a:pt x="222" y="25"/>
                    </a:lnTo>
                    <a:lnTo>
                      <a:pt x="233" y="25"/>
                    </a:lnTo>
                    <a:lnTo>
                      <a:pt x="247" y="25"/>
                    </a:lnTo>
                    <a:lnTo>
                      <a:pt x="259" y="13"/>
                    </a:lnTo>
                    <a:lnTo>
                      <a:pt x="272" y="25"/>
                    </a:lnTo>
                    <a:lnTo>
                      <a:pt x="284" y="25"/>
                    </a:lnTo>
                    <a:lnTo>
                      <a:pt x="284" y="36"/>
                    </a:lnTo>
                    <a:lnTo>
                      <a:pt x="284" y="48"/>
                    </a:lnTo>
                    <a:lnTo>
                      <a:pt x="296" y="72"/>
                    </a:lnTo>
                    <a:lnTo>
                      <a:pt x="308" y="83"/>
                    </a:lnTo>
                    <a:lnTo>
                      <a:pt x="320" y="95"/>
                    </a:lnTo>
                    <a:lnTo>
                      <a:pt x="333" y="95"/>
                    </a:lnTo>
                    <a:lnTo>
                      <a:pt x="345" y="95"/>
                    </a:lnTo>
                    <a:lnTo>
                      <a:pt x="358" y="83"/>
                    </a:lnTo>
                    <a:lnTo>
                      <a:pt x="382" y="72"/>
                    </a:lnTo>
                    <a:lnTo>
                      <a:pt x="394" y="59"/>
                    </a:lnTo>
                    <a:lnTo>
                      <a:pt x="394" y="48"/>
                    </a:lnTo>
                    <a:lnTo>
                      <a:pt x="407" y="36"/>
                    </a:lnTo>
                    <a:lnTo>
                      <a:pt x="407" y="25"/>
                    </a:lnTo>
                    <a:lnTo>
                      <a:pt x="419" y="13"/>
                    </a:lnTo>
                    <a:lnTo>
                      <a:pt x="431" y="0"/>
                    </a:lnTo>
                    <a:lnTo>
                      <a:pt x="443" y="0"/>
                    </a:lnTo>
                    <a:lnTo>
                      <a:pt x="469" y="0"/>
                    </a:lnTo>
                    <a:lnTo>
                      <a:pt x="469" y="13"/>
                    </a:lnTo>
                    <a:lnTo>
                      <a:pt x="481" y="13"/>
                    </a:lnTo>
                    <a:lnTo>
                      <a:pt x="481" y="25"/>
                    </a:lnTo>
                    <a:lnTo>
                      <a:pt x="494" y="25"/>
                    </a:lnTo>
                    <a:lnTo>
                      <a:pt x="505" y="25"/>
                    </a:lnTo>
                    <a:lnTo>
                      <a:pt x="530" y="25"/>
                    </a:lnTo>
                    <a:lnTo>
                      <a:pt x="542" y="25"/>
                    </a:lnTo>
                    <a:lnTo>
                      <a:pt x="555" y="13"/>
                    </a:lnTo>
                    <a:lnTo>
                      <a:pt x="566" y="25"/>
                    </a:lnTo>
                    <a:lnTo>
                      <a:pt x="591" y="25"/>
                    </a:lnTo>
                    <a:lnTo>
                      <a:pt x="591" y="36"/>
                    </a:lnTo>
                    <a:lnTo>
                      <a:pt x="591" y="48"/>
                    </a:lnTo>
                    <a:lnTo>
                      <a:pt x="591" y="59"/>
                    </a:lnTo>
                    <a:lnTo>
                      <a:pt x="579" y="72"/>
                    </a:lnTo>
                    <a:lnTo>
                      <a:pt x="579" y="83"/>
                    </a:lnTo>
                    <a:lnTo>
                      <a:pt x="566" y="95"/>
                    </a:lnTo>
                    <a:lnTo>
                      <a:pt x="555" y="95"/>
                    </a:lnTo>
                    <a:lnTo>
                      <a:pt x="542" y="95"/>
                    </a:lnTo>
                    <a:lnTo>
                      <a:pt x="530" y="95"/>
                    </a:lnTo>
                    <a:lnTo>
                      <a:pt x="517" y="107"/>
                    </a:lnTo>
                    <a:lnTo>
                      <a:pt x="505" y="118"/>
                    </a:lnTo>
                    <a:lnTo>
                      <a:pt x="494" y="130"/>
                    </a:lnTo>
                    <a:lnTo>
                      <a:pt x="481" y="142"/>
                    </a:lnTo>
                    <a:lnTo>
                      <a:pt x="469" y="154"/>
                    </a:lnTo>
                    <a:lnTo>
                      <a:pt x="469" y="165"/>
                    </a:lnTo>
                    <a:lnTo>
                      <a:pt x="456" y="165"/>
                    </a:lnTo>
                    <a:lnTo>
                      <a:pt x="443" y="165"/>
                    </a:lnTo>
                    <a:lnTo>
                      <a:pt x="431" y="177"/>
                    </a:lnTo>
                    <a:lnTo>
                      <a:pt x="431" y="190"/>
                    </a:lnTo>
                    <a:lnTo>
                      <a:pt x="431" y="201"/>
                    </a:lnTo>
                    <a:lnTo>
                      <a:pt x="431" y="213"/>
                    </a:lnTo>
                    <a:lnTo>
                      <a:pt x="419" y="225"/>
                    </a:lnTo>
                    <a:lnTo>
                      <a:pt x="407" y="225"/>
                    </a:lnTo>
                    <a:lnTo>
                      <a:pt x="407" y="236"/>
                    </a:lnTo>
                    <a:lnTo>
                      <a:pt x="407" y="248"/>
                    </a:lnTo>
                    <a:lnTo>
                      <a:pt x="394" y="260"/>
                    </a:lnTo>
                    <a:lnTo>
                      <a:pt x="382" y="271"/>
                    </a:lnTo>
                    <a:lnTo>
                      <a:pt x="382" y="283"/>
                    </a:lnTo>
                    <a:lnTo>
                      <a:pt x="370" y="295"/>
                    </a:lnTo>
                    <a:lnTo>
                      <a:pt x="358" y="306"/>
                    </a:lnTo>
                    <a:lnTo>
                      <a:pt x="345" y="319"/>
                    </a:lnTo>
                    <a:lnTo>
                      <a:pt x="333" y="319"/>
                    </a:lnTo>
                    <a:lnTo>
                      <a:pt x="333" y="330"/>
                    </a:lnTo>
                    <a:lnTo>
                      <a:pt x="333" y="342"/>
                    </a:lnTo>
                    <a:lnTo>
                      <a:pt x="320" y="354"/>
                    </a:lnTo>
                    <a:lnTo>
                      <a:pt x="308" y="365"/>
                    </a:lnTo>
                    <a:lnTo>
                      <a:pt x="296" y="378"/>
                    </a:lnTo>
                    <a:lnTo>
                      <a:pt x="284" y="378"/>
                    </a:lnTo>
                    <a:lnTo>
                      <a:pt x="284" y="365"/>
                    </a:lnTo>
                    <a:lnTo>
                      <a:pt x="272" y="365"/>
                    </a:lnTo>
                    <a:lnTo>
                      <a:pt x="272" y="354"/>
                    </a:lnTo>
                    <a:lnTo>
                      <a:pt x="259" y="354"/>
                    </a:lnTo>
                    <a:lnTo>
                      <a:pt x="247" y="365"/>
                    </a:lnTo>
                    <a:lnTo>
                      <a:pt x="247" y="378"/>
                    </a:lnTo>
                    <a:lnTo>
                      <a:pt x="233" y="378"/>
                    </a:lnTo>
                    <a:lnTo>
                      <a:pt x="222" y="378"/>
                    </a:lnTo>
                    <a:lnTo>
                      <a:pt x="209" y="378"/>
                    </a:lnTo>
                    <a:lnTo>
                      <a:pt x="197" y="378"/>
                    </a:lnTo>
                    <a:lnTo>
                      <a:pt x="161" y="378"/>
                    </a:lnTo>
                    <a:lnTo>
                      <a:pt x="136" y="378"/>
                    </a:lnTo>
                    <a:lnTo>
                      <a:pt x="123" y="378"/>
                    </a:lnTo>
                    <a:lnTo>
                      <a:pt x="111" y="389"/>
                    </a:lnTo>
                    <a:lnTo>
                      <a:pt x="99" y="389"/>
                    </a:lnTo>
                    <a:lnTo>
                      <a:pt x="87" y="389"/>
                    </a:lnTo>
                    <a:lnTo>
                      <a:pt x="75" y="389"/>
                    </a:lnTo>
                    <a:lnTo>
                      <a:pt x="62" y="389"/>
                    </a:lnTo>
                    <a:lnTo>
                      <a:pt x="50" y="378"/>
                    </a:lnTo>
                    <a:lnTo>
                      <a:pt x="37" y="365"/>
                    </a:lnTo>
                    <a:lnTo>
                      <a:pt x="25" y="365"/>
                    </a:lnTo>
                    <a:lnTo>
                      <a:pt x="12" y="354"/>
                    </a:lnTo>
                    <a:lnTo>
                      <a:pt x="0" y="354"/>
                    </a:lnTo>
                    <a:lnTo>
                      <a:pt x="0" y="342"/>
                    </a:lnTo>
                    <a:lnTo>
                      <a:pt x="0" y="330"/>
                    </a:lnTo>
                    <a:lnTo>
                      <a:pt x="12" y="319"/>
                    </a:lnTo>
                    <a:lnTo>
                      <a:pt x="25" y="319"/>
                    </a:lnTo>
                    <a:lnTo>
                      <a:pt x="37" y="306"/>
                    </a:lnTo>
                    <a:lnTo>
                      <a:pt x="50" y="295"/>
                    </a:lnTo>
                    <a:lnTo>
                      <a:pt x="62" y="283"/>
                    </a:lnTo>
                    <a:lnTo>
                      <a:pt x="75" y="271"/>
                    </a:lnTo>
                    <a:lnTo>
                      <a:pt x="75" y="260"/>
                    </a:lnTo>
                    <a:lnTo>
                      <a:pt x="75" y="248"/>
                    </a:lnTo>
                    <a:lnTo>
                      <a:pt x="62" y="248"/>
                    </a:lnTo>
                    <a:lnTo>
                      <a:pt x="50" y="260"/>
                    </a:lnTo>
                    <a:lnTo>
                      <a:pt x="37" y="260"/>
                    </a:lnTo>
                    <a:lnTo>
                      <a:pt x="37" y="248"/>
                    </a:lnTo>
                    <a:lnTo>
                      <a:pt x="25" y="236"/>
                    </a:lnTo>
                    <a:lnTo>
                      <a:pt x="25" y="225"/>
                    </a:lnTo>
                    <a:lnTo>
                      <a:pt x="12" y="213"/>
                    </a:lnTo>
                    <a:lnTo>
                      <a:pt x="0" y="201"/>
                    </a:lnTo>
                    <a:lnTo>
                      <a:pt x="25" y="165"/>
                    </a:lnTo>
                    <a:lnTo>
                      <a:pt x="50" y="118"/>
                    </a:lnTo>
                    <a:lnTo>
                      <a:pt x="87" y="83"/>
                    </a:lnTo>
                    <a:lnTo>
                      <a:pt x="136" y="36"/>
                    </a:lnTo>
                    <a:lnTo>
                      <a:pt x="161" y="25"/>
                    </a:lnTo>
                    <a:lnTo>
                      <a:pt x="197" y="13"/>
                    </a:lnTo>
                    <a:close/>
                  </a:path>
                </a:pathLst>
              </a:custGeom>
              <a:grpFill/>
              <a:ln cap="rnd" w="10">
                <a:solidFill>
                  <a:schemeClr val="bg1">
                    <a:lumMod val="85000"/>
                  </a:schemeClr>
                </a:solidFill>
                <a:round/>
              </a:ln>
              <a:extLst/>
            </p:spPr>
            <p:txBody>
              <a:bodyPr/>
              <a:lstStyle/>
              <a:p>
                <a:endParaRPr altLang="en-US" lang="zh-CN" sz="120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51" name="Freeform 50"/>
              <p:cNvSpPr/>
              <p:nvPr/>
            </p:nvSpPr>
            <p:spPr bwMode="auto">
              <a:xfrm>
                <a:off x="4322" y="1488"/>
                <a:ext cx="493" cy="531"/>
              </a:xfrm>
              <a:custGeom>
                <a:gdLst>
                  <a:gd fmla="*/ 1953338446 w 542" name="T0"/>
                  <a:gd fmla="*/ 2103900031 h 542" name="T1"/>
                  <a:gd fmla="*/ 1953338446 w 542" name="T2"/>
                  <a:gd fmla="*/ 2103900031 h 542" name="T3"/>
                  <a:gd fmla="*/ 1953338446 w 542" name="T4"/>
                  <a:gd fmla="*/ 2103900031 h 542" name="T5"/>
                  <a:gd fmla="*/ 1953338446 w 542" name="T6"/>
                  <a:gd fmla="*/ 2103900031 h 542" name="T7"/>
                  <a:gd fmla="*/ 1953338446 w 542" name="T8"/>
                  <a:gd fmla="*/ 2103900031 h 542" name="T9"/>
                  <a:gd fmla="*/ 1953338446 w 542" name="T10"/>
                  <a:gd fmla="*/ 2103900031 h 542" name="T11"/>
                  <a:gd fmla="*/ 1953338446 w 542" name="T12"/>
                  <a:gd fmla="*/ 2103900031 h 542" name="T13"/>
                  <a:gd fmla="*/ 1953338446 w 542" name="T14"/>
                  <a:gd fmla="*/ 2103900031 h 542" name="T15"/>
                  <a:gd fmla="*/ 1953338446 w 542" name="T16"/>
                  <a:gd fmla="*/ 2103900031 h 542" name="T17"/>
                  <a:gd fmla="*/ 1953338446 w 542" name="T18"/>
                  <a:gd fmla="*/ 2103900031 h 542" name="T19"/>
                  <a:gd fmla="*/ 1953338446 w 542" name="T20"/>
                  <a:gd fmla="*/ 2103900031 h 542" name="T21"/>
                  <a:gd fmla="*/ 1953338446 w 542" name="T22"/>
                  <a:gd fmla="*/ 2103900031 h 542" name="T23"/>
                  <a:gd fmla="*/ 1953338446 w 542" name="T24"/>
                  <a:gd fmla="*/ 2103900031 h 542" name="T25"/>
                  <a:gd fmla="*/ 1953338446 w 542" name="T26"/>
                  <a:gd fmla="*/ 2103900031 h 542" name="T27"/>
                  <a:gd fmla="*/ 1953338446 w 542" name="T28"/>
                  <a:gd fmla="*/ 2103900031 h 542" name="T29"/>
                  <a:gd fmla="*/ 1953338446 w 542" name="T30"/>
                  <a:gd fmla="*/ 2103900031 h 542" name="T31"/>
                  <a:gd fmla="*/ 1953338446 w 542" name="T32"/>
                  <a:gd fmla="*/ 2103900031 h 542" name="T33"/>
                  <a:gd fmla="*/ 1953338446 w 542" name="T34"/>
                  <a:gd fmla="*/ 2103900031 h 542" name="T35"/>
                  <a:gd fmla="*/ 1953338446 w 542" name="T36"/>
                  <a:gd fmla="*/ 2103900031 h 542" name="T37"/>
                  <a:gd fmla="*/ 1953338446 w 542" name="T38"/>
                  <a:gd fmla="*/ 2103900031 h 542" name="T39"/>
                  <a:gd fmla="*/ 1953338446 w 542" name="T40"/>
                  <a:gd fmla="*/ 2103900031 h 542" name="T41"/>
                  <a:gd fmla="*/ 1953338446 w 542" name="T42"/>
                  <a:gd fmla="*/ 2103900031 h 542" name="T43"/>
                  <a:gd fmla="*/ 1953338446 w 542" name="T44"/>
                  <a:gd fmla="*/ 2103900031 h 542" name="T45"/>
                  <a:gd fmla="*/ 1953338446 w 542" name="T46"/>
                  <a:gd fmla="*/ 2103900031 h 542" name="T47"/>
                  <a:gd fmla="*/ 1953338446 w 542" name="T48"/>
                  <a:gd fmla="*/ 2103900031 h 542" name="T49"/>
                  <a:gd fmla="*/ 1953338446 w 542" name="T50"/>
                  <a:gd fmla="*/ 2103900031 h 542" name="T51"/>
                  <a:gd fmla="*/ 1953338446 w 542" name="T52"/>
                  <a:gd fmla="*/ 2103900031 h 542" name="T53"/>
                  <a:gd fmla="*/ 1953338446 w 542" name="T54"/>
                  <a:gd fmla="*/ 2103900031 h 542" name="T55"/>
                  <a:gd fmla="*/ 0 w 542" name="T56"/>
                  <a:gd fmla="*/ 2103900031 h 542" name="T57"/>
                  <a:gd fmla="*/ 1953338446 w 542" name="T58"/>
                  <a:gd fmla="*/ 2103900031 h 542" name="T59"/>
                  <a:gd fmla="*/ 1953338446 w 542" name="T60"/>
                  <a:gd fmla="*/ 2103900031 h 542" name="T61"/>
                  <a:gd fmla="*/ 1953338446 w 542" name="T62"/>
                  <a:gd fmla="*/ 2103900031 h 542" name="T63"/>
                  <a:gd fmla="*/ 0 w 542" name="T64"/>
                  <a:gd fmla="*/ 2103900031 h 542" name="T65"/>
                  <a:gd fmla="*/ 1953338446 w 542" name="T66"/>
                  <a:gd fmla="*/ 2103900031 h 542" name="T67"/>
                  <a:gd fmla="*/ 1953338446 w 542" name="T68"/>
                  <a:gd fmla="*/ 0 h 542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60000 65536" name="T75"/>
                  <a:gd fmla="*/ 0 60000 65536" name="T76"/>
                  <a:gd fmla="*/ 0 60000 65536" name="T77"/>
                  <a:gd fmla="*/ 0 60000 65536" name="T78"/>
                  <a:gd fmla="*/ 0 60000 65536" name="T79"/>
                  <a:gd fmla="*/ 0 60000 65536" name="T80"/>
                  <a:gd fmla="*/ 0 60000 65536" name="T81"/>
                  <a:gd fmla="*/ 0 60000 65536" name="T82"/>
                  <a:gd fmla="*/ 0 60000 65536" name="T83"/>
                  <a:gd fmla="*/ 0 60000 65536" name="T84"/>
                  <a:gd fmla="*/ 0 60000 65536" name="T85"/>
                  <a:gd fmla="*/ 0 60000 65536" name="T86"/>
                  <a:gd fmla="*/ 0 60000 65536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60000 65536" name="T93"/>
                  <a:gd fmla="*/ 0 60000 65536" name="T94"/>
                  <a:gd fmla="*/ 0 60000 65536" name="T95"/>
                  <a:gd fmla="*/ 0 60000 65536" name="T96"/>
                  <a:gd fmla="*/ 0 60000 65536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w 542" name="T105"/>
                  <a:gd fmla="*/ 0 h 542" name="T106"/>
                  <a:gd fmla="*/ 542 w 542" name="T107"/>
                  <a:gd fmla="*/ 542 h 542" name="T108"/>
                </a:gdLst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b="T108" l="T105" r="T107" t="T106"/>
                <a:pathLst>
                  <a:path h="542" w="542">
                    <a:moveTo>
                      <a:pt x="542" y="259"/>
                    </a:moveTo>
                    <a:lnTo>
                      <a:pt x="517" y="282"/>
                    </a:lnTo>
                    <a:lnTo>
                      <a:pt x="505" y="306"/>
                    </a:lnTo>
                    <a:lnTo>
                      <a:pt x="492" y="319"/>
                    </a:lnTo>
                    <a:lnTo>
                      <a:pt x="468" y="353"/>
                    </a:lnTo>
                    <a:lnTo>
                      <a:pt x="443" y="389"/>
                    </a:lnTo>
                    <a:lnTo>
                      <a:pt x="418" y="389"/>
                    </a:lnTo>
                    <a:lnTo>
                      <a:pt x="381" y="400"/>
                    </a:lnTo>
                    <a:lnTo>
                      <a:pt x="357" y="424"/>
                    </a:lnTo>
                    <a:lnTo>
                      <a:pt x="319" y="436"/>
                    </a:lnTo>
                    <a:lnTo>
                      <a:pt x="308" y="459"/>
                    </a:lnTo>
                    <a:lnTo>
                      <a:pt x="284" y="495"/>
                    </a:lnTo>
                    <a:lnTo>
                      <a:pt x="259" y="518"/>
                    </a:lnTo>
                    <a:lnTo>
                      <a:pt x="223" y="542"/>
                    </a:lnTo>
                    <a:lnTo>
                      <a:pt x="197" y="542"/>
                    </a:lnTo>
                    <a:lnTo>
                      <a:pt x="223" y="518"/>
                    </a:lnTo>
                    <a:lnTo>
                      <a:pt x="246" y="495"/>
                    </a:lnTo>
                    <a:lnTo>
                      <a:pt x="234" y="471"/>
                    </a:lnTo>
                    <a:lnTo>
                      <a:pt x="223" y="448"/>
                    </a:lnTo>
                    <a:lnTo>
                      <a:pt x="259" y="400"/>
                    </a:lnTo>
                    <a:lnTo>
                      <a:pt x="271" y="353"/>
                    </a:lnTo>
                    <a:lnTo>
                      <a:pt x="246" y="330"/>
                    </a:lnTo>
                    <a:lnTo>
                      <a:pt x="197" y="330"/>
                    </a:lnTo>
                    <a:lnTo>
                      <a:pt x="160" y="365"/>
                    </a:lnTo>
                    <a:lnTo>
                      <a:pt x="136" y="412"/>
                    </a:lnTo>
                    <a:lnTo>
                      <a:pt x="74" y="436"/>
                    </a:lnTo>
                    <a:lnTo>
                      <a:pt x="50" y="400"/>
                    </a:lnTo>
                    <a:lnTo>
                      <a:pt x="25" y="377"/>
                    </a:lnTo>
                    <a:lnTo>
                      <a:pt x="0" y="365"/>
                    </a:lnTo>
                    <a:lnTo>
                      <a:pt x="13" y="330"/>
                    </a:lnTo>
                    <a:lnTo>
                      <a:pt x="37" y="306"/>
                    </a:lnTo>
                    <a:lnTo>
                      <a:pt x="37" y="271"/>
                    </a:lnTo>
                    <a:lnTo>
                      <a:pt x="0" y="223"/>
                    </a:lnTo>
                    <a:lnTo>
                      <a:pt x="37" y="165"/>
                    </a:lnTo>
                    <a:lnTo>
                      <a:pt x="406" y="0"/>
                    </a:lnTo>
                  </a:path>
                </a:pathLst>
              </a:custGeom>
              <a:grpFill/>
              <a:ln cap="rnd" w="10">
                <a:solidFill>
                  <a:schemeClr val="bg1">
                    <a:lumMod val="85000"/>
                  </a:schemeClr>
                </a:solidFill>
                <a:round/>
              </a:ln>
              <a:extLst/>
            </p:spPr>
            <p:txBody>
              <a:bodyPr/>
              <a:lstStyle/>
              <a:p>
                <a:endParaRPr altLang="en-US" lang="zh-CN" sz="120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grpSp>
            <p:nvGrpSpPr>
              <p:cNvPr id="52" name="Group 53"/>
              <p:cNvGrpSpPr/>
              <p:nvPr/>
            </p:nvGrpSpPr>
            <p:grpSpPr>
              <a:xfrm>
                <a:off x="3749" y="1902"/>
                <a:ext cx="314" cy="637"/>
                <a:chOff x="3290" y="1784"/>
                <a:chExt cx="345" cy="649"/>
              </a:xfrm>
              <a:grpFill/>
            </p:grpSpPr>
            <p:sp>
              <p:nvSpPr>
                <p:cNvPr id="80" name="Freeform 51"/>
                <p:cNvSpPr/>
                <p:nvPr/>
              </p:nvSpPr>
              <p:spPr bwMode="auto">
                <a:xfrm>
                  <a:off x="3290" y="1784"/>
                  <a:ext cx="345" cy="649"/>
                </a:xfrm>
                <a:custGeom>
                  <a:gdLst>
                    <a:gd fmla="*/ 284 w 345" name="T0"/>
                    <a:gd fmla="*/ 460 h 649" name="T1"/>
                    <a:gd fmla="*/ 284 w 345" name="T2"/>
                    <a:gd fmla="*/ 496 h 649" name="T3"/>
                    <a:gd fmla="*/ 271 w 345" name="T4"/>
                    <a:gd fmla="*/ 519 h 649" name="T5"/>
                    <a:gd fmla="*/ 259 w 345" name="T6"/>
                    <a:gd fmla="*/ 542 h 649" name="T7"/>
                    <a:gd fmla="*/ 235 w 345" name="T8"/>
                    <a:gd fmla="*/ 555 h 649" name="T9"/>
                    <a:gd fmla="*/ 209 w 345" name="T10"/>
                    <a:gd fmla="*/ 555 h 649" name="T11"/>
                    <a:gd fmla="*/ 185 w 345" name="T12"/>
                    <a:gd fmla="*/ 567 h 649" name="T13"/>
                    <a:gd fmla="*/ 161 w 345" name="T14"/>
                    <a:gd fmla="*/ 578 h 649" name="T15"/>
                    <a:gd fmla="*/ 124 w 345" name="T16"/>
                    <a:gd fmla="*/ 602 h 649" name="T17"/>
                    <a:gd fmla="*/ 99 w 345" name="T18"/>
                    <a:gd fmla="*/ 614 h 649" name="T19"/>
                    <a:gd fmla="*/ 75 w 345" name="T20"/>
                    <a:gd fmla="*/ 637 h 649" name="T21"/>
                    <a:gd fmla="*/ 51 w 345" name="T22"/>
                    <a:gd fmla="*/ 637 h 649" name="T23"/>
                    <a:gd fmla="*/ 26 w 345" name="T24"/>
                    <a:gd fmla="*/ 649 h 649" name="T25"/>
                    <a:gd fmla="*/ 0 w 345" name="T26"/>
                    <a:gd fmla="*/ 637 h 649" name="T27"/>
                    <a:gd fmla="*/ 0 w 345" name="T28"/>
                    <a:gd fmla="*/ 614 h 649" name="T29"/>
                    <a:gd fmla="*/ 13 w 345" name="T30"/>
                    <a:gd fmla="*/ 578 h 649" name="T31"/>
                    <a:gd fmla="*/ 26 w 345" name="T32"/>
                    <a:gd fmla="*/ 555 h 649" name="T33"/>
                    <a:gd fmla="*/ 26 w 345" name="T34"/>
                    <a:gd fmla="*/ 531 h 649" name="T35"/>
                    <a:gd fmla="*/ 13 w 345" name="T36"/>
                    <a:gd fmla="*/ 508 h 649" name="T37"/>
                    <a:gd fmla="*/ 13 w 345" name="T38"/>
                    <a:gd fmla="*/ 484 h 649" name="T39"/>
                    <a:gd fmla="*/ 0 w 345" name="T40"/>
                    <a:gd fmla="*/ 460 h 649" name="T41"/>
                    <a:gd fmla="*/ 0 w 345" name="T42"/>
                    <a:gd fmla="*/ 437 h 649" name="T43"/>
                    <a:gd fmla="*/ 0 w 345" name="T44"/>
                    <a:gd fmla="*/ 413 h 649" name="T45"/>
                    <a:gd fmla="*/ 13 w 345" name="T46"/>
                    <a:gd fmla="*/ 389 h 649" name="T47"/>
                    <a:gd fmla="*/ 26 w 345" name="T48"/>
                    <a:gd fmla="*/ 366 h 649" name="T49"/>
                    <a:gd fmla="*/ 26 w 345" name="T50"/>
                    <a:gd fmla="*/ 342 h 649" name="T51"/>
                    <a:gd fmla="*/ 26 w 345" name="T52"/>
                    <a:gd fmla="*/ 319 h 649" name="T53"/>
                    <a:gd fmla="*/ 13 w 345" name="T54"/>
                    <a:gd fmla="*/ 307 h 649" name="T55"/>
                    <a:gd fmla="*/ 0 w 345" name="T56"/>
                    <a:gd fmla="*/ 295 h 649" name="T57"/>
                    <a:gd fmla="*/ 13 w 345" name="T58"/>
                    <a:gd fmla="*/ 283 h 649" name="T59"/>
                    <a:gd fmla="*/ 26 w 345" name="T60"/>
                    <a:gd fmla="*/ 261 h 649" name="T61"/>
                    <a:gd fmla="*/ 26 w 345" name="T62"/>
                    <a:gd fmla="*/ 237 h 649" name="T63"/>
                    <a:gd fmla="*/ 26 w 345" name="T64"/>
                    <a:gd fmla="*/ 212 h 649" name="T65"/>
                    <a:gd fmla="*/ 51 w 345" name="T66"/>
                    <a:gd fmla="*/ 189 h 649" name="T67"/>
                    <a:gd fmla="*/ 51 w 345" name="T68"/>
                    <a:gd fmla="*/ 153 h 649" name="T69"/>
                    <a:gd fmla="*/ 51 w 345" name="T70"/>
                    <a:gd fmla="*/ 118 h 649" name="T71"/>
                    <a:gd fmla="*/ 173 w 345" name="T72"/>
                    <a:gd fmla="*/ 12 h 649" name="T73"/>
                    <a:gd fmla="*/ 296 w 345" name="T74"/>
                    <a:gd fmla="*/ 0 h 649" name="T75"/>
                    <a:gd fmla="*/ 345 w 345" name="T76"/>
                    <a:gd fmla="*/ 165 h 649" name="T77"/>
                    <a:gd fmla="*/ 284 w 345" name="T78"/>
                    <a:gd fmla="*/ 448 h 649" name="T79"/>
                    <a:gd fmla="*/ 0 60000 65536" name="T80"/>
                    <a:gd fmla="*/ 0 60000 65536" name="T81"/>
                    <a:gd fmla="*/ 0 60000 65536" name="T82"/>
                    <a:gd fmla="*/ 0 60000 65536" name="T83"/>
                    <a:gd fmla="*/ 0 60000 65536" name="T84"/>
                    <a:gd fmla="*/ 0 60000 65536" name="T85"/>
                    <a:gd fmla="*/ 0 60000 65536" name="T86"/>
                    <a:gd fmla="*/ 0 60000 65536" name="T87"/>
                    <a:gd fmla="*/ 0 60000 65536" name="T88"/>
                    <a:gd fmla="*/ 0 60000 65536" name="T89"/>
                    <a:gd fmla="*/ 0 60000 65536" name="T90"/>
                    <a:gd fmla="*/ 0 60000 65536" name="T91"/>
                    <a:gd fmla="*/ 0 60000 65536" name="T92"/>
                    <a:gd fmla="*/ 0 60000 65536" name="T93"/>
                    <a:gd fmla="*/ 0 60000 65536" name="T94"/>
                    <a:gd fmla="*/ 0 60000 65536" name="T95"/>
                    <a:gd fmla="*/ 0 60000 65536" name="T96"/>
                    <a:gd fmla="*/ 0 60000 65536" name="T97"/>
                    <a:gd fmla="*/ 0 60000 65536" name="T98"/>
                    <a:gd fmla="*/ 0 60000 65536" name="T99"/>
                    <a:gd fmla="*/ 0 60000 65536" name="T100"/>
                    <a:gd fmla="*/ 0 60000 65536" name="T101"/>
                    <a:gd fmla="*/ 0 60000 65536" name="T102"/>
                    <a:gd fmla="*/ 0 60000 65536" name="T103"/>
                    <a:gd fmla="*/ 0 60000 65536" name="T104"/>
                    <a:gd fmla="*/ 0 60000 65536" name="T105"/>
                    <a:gd fmla="*/ 0 60000 65536" name="T106"/>
                    <a:gd fmla="*/ 0 60000 65536" name="T107"/>
                    <a:gd fmla="*/ 0 60000 65536" name="T108"/>
                    <a:gd fmla="*/ 0 60000 65536" name="T109"/>
                    <a:gd fmla="*/ 0 60000 65536" name="T110"/>
                    <a:gd fmla="*/ 0 60000 65536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w 345" name="T120"/>
                    <a:gd fmla="*/ 0 h 649" name="T121"/>
                    <a:gd fmla="*/ 345 w 345" name="T122"/>
                    <a:gd fmla="*/ 649 h 649" name="T123"/>
                  </a:gdLst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b="T123" l="T120" r="T122" t="T121"/>
                  <a:pathLst>
                    <a:path h="649" w="345">
                      <a:moveTo>
                        <a:pt x="284" y="448"/>
                      </a:moveTo>
                      <a:lnTo>
                        <a:pt x="284" y="460"/>
                      </a:lnTo>
                      <a:lnTo>
                        <a:pt x="284" y="472"/>
                      </a:lnTo>
                      <a:lnTo>
                        <a:pt x="284" y="496"/>
                      </a:lnTo>
                      <a:lnTo>
                        <a:pt x="284" y="508"/>
                      </a:lnTo>
                      <a:lnTo>
                        <a:pt x="271" y="519"/>
                      </a:lnTo>
                      <a:lnTo>
                        <a:pt x="271" y="531"/>
                      </a:lnTo>
                      <a:lnTo>
                        <a:pt x="259" y="542"/>
                      </a:lnTo>
                      <a:lnTo>
                        <a:pt x="247" y="555"/>
                      </a:lnTo>
                      <a:lnTo>
                        <a:pt x="235" y="555"/>
                      </a:lnTo>
                      <a:lnTo>
                        <a:pt x="222" y="555"/>
                      </a:lnTo>
                      <a:lnTo>
                        <a:pt x="209" y="555"/>
                      </a:lnTo>
                      <a:lnTo>
                        <a:pt x="197" y="567"/>
                      </a:lnTo>
                      <a:lnTo>
                        <a:pt x="185" y="567"/>
                      </a:lnTo>
                      <a:lnTo>
                        <a:pt x="173" y="567"/>
                      </a:lnTo>
                      <a:lnTo>
                        <a:pt x="161" y="578"/>
                      </a:lnTo>
                      <a:lnTo>
                        <a:pt x="136" y="591"/>
                      </a:lnTo>
                      <a:lnTo>
                        <a:pt x="124" y="602"/>
                      </a:lnTo>
                      <a:lnTo>
                        <a:pt x="111" y="614"/>
                      </a:lnTo>
                      <a:lnTo>
                        <a:pt x="99" y="614"/>
                      </a:lnTo>
                      <a:lnTo>
                        <a:pt x="87" y="625"/>
                      </a:lnTo>
                      <a:lnTo>
                        <a:pt x="75" y="637"/>
                      </a:lnTo>
                      <a:lnTo>
                        <a:pt x="62" y="637"/>
                      </a:lnTo>
                      <a:lnTo>
                        <a:pt x="51" y="637"/>
                      </a:lnTo>
                      <a:lnTo>
                        <a:pt x="38" y="649"/>
                      </a:lnTo>
                      <a:lnTo>
                        <a:pt x="26" y="649"/>
                      </a:lnTo>
                      <a:lnTo>
                        <a:pt x="13" y="637"/>
                      </a:lnTo>
                      <a:lnTo>
                        <a:pt x="0" y="637"/>
                      </a:lnTo>
                      <a:lnTo>
                        <a:pt x="0" y="625"/>
                      </a:lnTo>
                      <a:lnTo>
                        <a:pt x="0" y="614"/>
                      </a:lnTo>
                      <a:lnTo>
                        <a:pt x="0" y="591"/>
                      </a:lnTo>
                      <a:lnTo>
                        <a:pt x="13" y="578"/>
                      </a:lnTo>
                      <a:lnTo>
                        <a:pt x="13" y="567"/>
                      </a:lnTo>
                      <a:lnTo>
                        <a:pt x="26" y="555"/>
                      </a:lnTo>
                      <a:lnTo>
                        <a:pt x="26" y="542"/>
                      </a:lnTo>
                      <a:lnTo>
                        <a:pt x="26" y="531"/>
                      </a:lnTo>
                      <a:lnTo>
                        <a:pt x="13" y="519"/>
                      </a:lnTo>
                      <a:lnTo>
                        <a:pt x="13" y="508"/>
                      </a:lnTo>
                      <a:lnTo>
                        <a:pt x="13" y="496"/>
                      </a:lnTo>
                      <a:lnTo>
                        <a:pt x="13" y="484"/>
                      </a:lnTo>
                      <a:lnTo>
                        <a:pt x="0" y="472"/>
                      </a:lnTo>
                      <a:lnTo>
                        <a:pt x="0" y="460"/>
                      </a:lnTo>
                      <a:lnTo>
                        <a:pt x="0" y="448"/>
                      </a:lnTo>
                      <a:lnTo>
                        <a:pt x="0" y="437"/>
                      </a:lnTo>
                      <a:lnTo>
                        <a:pt x="0" y="426"/>
                      </a:lnTo>
                      <a:lnTo>
                        <a:pt x="0" y="413"/>
                      </a:lnTo>
                      <a:lnTo>
                        <a:pt x="0" y="402"/>
                      </a:lnTo>
                      <a:lnTo>
                        <a:pt x="13" y="389"/>
                      </a:lnTo>
                      <a:lnTo>
                        <a:pt x="26" y="378"/>
                      </a:lnTo>
                      <a:lnTo>
                        <a:pt x="26" y="366"/>
                      </a:lnTo>
                      <a:lnTo>
                        <a:pt x="26" y="354"/>
                      </a:lnTo>
                      <a:lnTo>
                        <a:pt x="26" y="342"/>
                      </a:lnTo>
                      <a:lnTo>
                        <a:pt x="26" y="330"/>
                      </a:lnTo>
                      <a:lnTo>
                        <a:pt x="26" y="319"/>
                      </a:lnTo>
                      <a:lnTo>
                        <a:pt x="13" y="319"/>
                      </a:lnTo>
                      <a:lnTo>
                        <a:pt x="13" y="307"/>
                      </a:lnTo>
                      <a:lnTo>
                        <a:pt x="0" y="307"/>
                      </a:lnTo>
                      <a:lnTo>
                        <a:pt x="0" y="295"/>
                      </a:lnTo>
                      <a:lnTo>
                        <a:pt x="0" y="283"/>
                      </a:lnTo>
                      <a:lnTo>
                        <a:pt x="13" y="283"/>
                      </a:lnTo>
                      <a:lnTo>
                        <a:pt x="26" y="272"/>
                      </a:lnTo>
                      <a:lnTo>
                        <a:pt x="26" y="261"/>
                      </a:lnTo>
                      <a:lnTo>
                        <a:pt x="26" y="248"/>
                      </a:lnTo>
                      <a:lnTo>
                        <a:pt x="26" y="237"/>
                      </a:lnTo>
                      <a:lnTo>
                        <a:pt x="26" y="224"/>
                      </a:lnTo>
                      <a:lnTo>
                        <a:pt x="26" y="212"/>
                      </a:lnTo>
                      <a:lnTo>
                        <a:pt x="38" y="201"/>
                      </a:lnTo>
                      <a:lnTo>
                        <a:pt x="51" y="189"/>
                      </a:lnTo>
                      <a:lnTo>
                        <a:pt x="51" y="178"/>
                      </a:lnTo>
                      <a:lnTo>
                        <a:pt x="51" y="153"/>
                      </a:lnTo>
                      <a:lnTo>
                        <a:pt x="51" y="142"/>
                      </a:lnTo>
                      <a:lnTo>
                        <a:pt x="51" y="118"/>
                      </a:lnTo>
                      <a:lnTo>
                        <a:pt x="111" y="72"/>
                      </a:lnTo>
                      <a:lnTo>
                        <a:pt x="173" y="12"/>
                      </a:lnTo>
                      <a:lnTo>
                        <a:pt x="235" y="12"/>
                      </a:lnTo>
                      <a:lnTo>
                        <a:pt x="296" y="0"/>
                      </a:lnTo>
                      <a:lnTo>
                        <a:pt x="320" y="83"/>
                      </a:lnTo>
                      <a:lnTo>
                        <a:pt x="345" y="165"/>
                      </a:lnTo>
                      <a:lnTo>
                        <a:pt x="308" y="307"/>
                      </a:lnTo>
                      <a:lnTo>
                        <a:pt x="284" y="44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85000"/>
                    </a:schemeClr>
                  </a:solidFill>
                  <a:round/>
                </a:ln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  <p:sp>
              <p:nvSpPr>
                <p:cNvPr id="81" name="Freeform 52"/>
                <p:cNvSpPr/>
                <p:nvPr/>
              </p:nvSpPr>
              <p:spPr bwMode="auto">
                <a:xfrm>
                  <a:off x="3290" y="1784"/>
                  <a:ext cx="345" cy="649"/>
                </a:xfrm>
                <a:custGeom>
                  <a:gdLst>
                    <a:gd fmla="*/ 284 w 345" name="T0"/>
                    <a:gd fmla="*/ 460 h 649" name="T1"/>
                    <a:gd fmla="*/ 284 w 345" name="T2"/>
                    <a:gd fmla="*/ 496 h 649" name="T3"/>
                    <a:gd fmla="*/ 271 w 345" name="T4"/>
                    <a:gd fmla="*/ 519 h 649" name="T5"/>
                    <a:gd fmla="*/ 259 w 345" name="T6"/>
                    <a:gd fmla="*/ 542 h 649" name="T7"/>
                    <a:gd fmla="*/ 235 w 345" name="T8"/>
                    <a:gd fmla="*/ 555 h 649" name="T9"/>
                    <a:gd fmla="*/ 209 w 345" name="T10"/>
                    <a:gd fmla="*/ 555 h 649" name="T11"/>
                    <a:gd fmla="*/ 185 w 345" name="T12"/>
                    <a:gd fmla="*/ 567 h 649" name="T13"/>
                    <a:gd fmla="*/ 161 w 345" name="T14"/>
                    <a:gd fmla="*/ 578 h 649" name="T15"/>
                    <a:gd fmla="*/ 124 w 345" name="T16"/>
                    <a:gd fmla="*/ 602 h 649" name="T17"/>
                    <a:gd fmla="*/ 99 w 345" name="T18"/>
                    <a:gd fmla="*/ 614 h 649" name="T19"/>
                    <a:gd fmla="*/ 75 w 345" name="T20"/>
                    <a:gd fmla="*/ 637 h 649" name="T21"/>
                    <a:gd fmla="*/ 51 w 345" name="T22"/>
                    <a:gd fmla="*/ 637 h 649" name="T23"/>
                    <a:gd fmla="*/ 26 w 345" name="T24"/>
                    <a:gd fmla="*/ 649 h 649" name="T25"/>
                    <a:gd fmla="*/ 0 w 345" name="T26"/>
                    <a:gd fmla="*/ 637 h 649" name="T27"/>
                    <a:gd fmla="*/ 0 w 345" name="T28"/>
                    <a:gd fmla="*/ 614 h 649" name="T29"/>
                    <a:gd fmla="*/ 13 w 345" name="T30"/>
                    <a:gd fmla="*/ 578 h 649" name="T31"/>
                    <a:gd fmla="*/ 26 w 345" name="T32"/>
                    <a:gd fmla="*/ 555 h 649" name="T33"/>
                    <a:gd fmla="*/ 26 w 345" name="T34"/>
                    <a:gd fmla="*/ 531 h 649" name="T35"/>
                    <a:gd fmla="*/ 13 w 345" name="T36"/>
                    <a:gd fmla="*/ 508 h 649" name="T37"/>
                    <a:gd fmla="*/ 13 w 345" name="T38"/>
                    <a:gd fmla="*/ 484 h 649" name="T39"/>
                    <a:gd fmla="*/ 0 w 345" name="T40"/>
                    <a:gd fmla="*/ 460 h 649" name="T41"/>
                    <a:gd fmla="*/ 0 w 345" name="T42"/>
                    <a:gd fmla="*/ 437 h 649" name="T43"/>
                    <a:gd fmla="*/ 0 w 345" name="T44"/>
                    <a:gd fmla="*/ 413 h 649" name="T45"/>
                    <a:gd fmla="*/ 13 w 345" name="T46"/>
                    <a:gd fmla="*/ 389 h 649" name="T47"/>
                    <a:gd fmla="*/ 26 w 345" name="T48"/>
                    <a:gd fmla="*/ 366 h 649" name="T49"/>
                    <a:gd fmla="*/ 26 w 345" name="T50"/>
                    <a:gd fmla="*/ 342 h 649" name="T51"/>
                    <a:gd fmla="*/ 26 w 345" name="T52"/>
                    <a:gd fmla="*/ 319 h 649" name="T53"/>
                    <a:gd fmla="*/ 13 w 345" name="T54"/>
                    <a:gd fmla="*/ 307 h 649" name="T55"/>
                    <a:gd fmla="*/ 0 w 345" name="T56"/>
                    <a:gd fmla="*/ 295 h 649" name="T57"/>
                    <a:gd fmla="*/ 13 w 345" name="T58"/>
                    <a:gd fmla="*/ 283 h 649" name="T59"/>
                    <a:gd fmla="*/ 26 w 345" name="T60"/>
                    <a:gd fmla="*/ 261 h 649" name="T61"/>
                    <a:gd fmla="*/ 26 w 345" name="T62"/>
                    <a:gd fmla="*/ 237 h 649" name="T63"/>
                    <a:gd fmla="*/ 26 w 345" name="T64"/>
                    <a:gd fmla="*/ 212 h 649" name="T65"/>
                    <a:gd fmla="*/ 51 w 345" name="T66"/>
                    <a:gd fmla="*/ 189 h 649" name="T67"/>
                    <a:gd fmla="*/ 51 w 345" name="T68"/>
                    <a:gd fmla="*/ 153 h 649" name="T69"/>
                    <a:gd fmla="*/ 51 w 345" name="T70"/>
                    <a:gd fmla="*/ 118 h 649" name="T71"/>
                    <a:gd fmla="*/ 173 w 345" name="T72"/>
                    <a:gd fmla="*/ 12 h 649" name="T73"/>
                    <a:gd fmla="*/ 296 w 345" name="T74"/>
                    <a:gd fmla="*/ 0 h 649" name="T75"/>
                    <a:gd fmla="*/ 345 w 345" name="T76"/>
                    <a:gd fmla="*/ 165 h 649" name="T77"/>
                    <a:gd fmla="*/ 284 w 345" name="T78"/>
                    <a:gd fmla="*/ 448 h 649" name="T79"/>
                    <a:gd fmla="*/ 0 60000 65536" name="T80"/>
                    <a:gd fmla="*/ 0 60000 65536" name="T81"/>
                    <a:gd fmla="*/ 0 60000 65536" name="T82"/>
                    <a:gd fmla="*/ 0 60000 65536" name="T83"/>
                    <a:gd fmla="*/ 0 60000 65536" name="T84"/>
                    <a:gd fmla="*/ 0 60000 65536" name="T85"/>
                    <a:gd fmla="*/ 0 60000 65536" name="T86"/>
                    <a:gd fmla="*/ 0 60000 65536" name="T87"/>
                    <a:gd fmla="*/ 0 60000 65536" name="T88"/>
                    <a:gd fmla="*/ 0 60000 65536" name="T89"/>
                    <a:gd fmla="*/ 0 60000 65536" name="T90"/>
                    <a:gd fmla="*/ 0 60000 65536" name="T91"/>
                    <a:gd fmla="*/ 0 60000 65536" name="T92"/>
                    <a:gd fmla="*/ 0 60000 65536" name="T93"/>
                    <a:gd fmla="*/ 0 60000 65536" name="T94"/>
                    <a:gd fmla="*/ 0 60000 65536" name="T95"/>
                    <a:gd fmla="*/ 0 60000 65536" name="T96"/>
                    <a:gd fmla="*/ 0 60000 65536" name="T97"/>
                    <a:gd fmla="*/ 0 60000 65536" name="T98"/>
                    <a:gd fmla="*/ 0 60000 65536" name="T99"/>
                    <a:gd fmla="*/ 0 60000 65536" name="T100"/>
                    <a:gd fmla="*/ 0 60000 65536" name="T101"/>
                    <a:gd fmla="*/ 0 60000 65536" name="T102"/>
                    <a:gd fmla="*/ 0 60000 65536" name="T103"/>
                    <a:gd fmla="*/ 0 60000 65536" name="T104"/>
                    <a:gd fmla="*/ 0 60000 65536" name="T105"/>
                    <a:gd fmla="*/ 0 60000 65536" name="T106"/>
                    <a:gd fmla="*/ 0 60000 65536" name="T107"/>
                    <a:gd fmla="*/ 0 60000 65536" name="T108"/>
                    <a:gd fmla="*/ 0 60000 65536" name="T109"/>
                    <a:gd fmla="*/ 0 60000 65536" name="T110"/>
                    <a:gd fmla="*/ 0 60000 65536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w 345" name="T120"/>
                    <a:gd fmla="*/ 0 h 649" name="T121"/>
                    <a:gd fmla="*/ 345 w 345" name="T122"/>
                    <a:gd fmla="*/ 649 h 649" name="T123"/>
                  </a:gdLst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b="T123" l="T120" r="T122" t="T121"/>
                  <a:pathLst>
                    <a:path h="649" w="345">
                      <a:moveTo>
                        <a:pt x="284" y="448"/>
                      </a:moveTo>
                      <a:lnTo>
                        <a:pt x="284" y="460"/>
                      </a:lnTo>
                      <a:lnTo>
                        <a:pt x="284" y="472"/>
                      </a:lnTo>
                      <a:lnTo>
                        <a:pt x="284" y="496"/>
                      </a:lnTo>
                      <a:lnTo>
                        <a:pt x="284" y="508"/>
                      </a:lnTo>
                      <a:lnTo>
                        <a:pt x="271" y="519"/>
                      </a:lnTo>
                      <a:lnTo>
                        <a:pt x="271" y="531"/>
                      </a:lnTo>
                      <a:lnTo>
                        <a:pt x="259" y="542"/>
                      </a:lnTo>
                      <a:lnTo>
                        <a:pt x="247" y="555"/>
                      </a:lnTo>
                      <a:lnTo>
                        <a:pt x="235" y="555"/>
                      </a:lnTo>
                      <a:lnTo>
                        <a:pt x="222" y="555"/>
                      </a:lnTo>
                      <a:lnTo>
                        <a:pt x="209" y="555"/>
                      </a:lnTo>
                      <a:lnTo>
                        <a:pt x="197" y="567"/>
                      </a:lnTo>
                      <a:lnTo>
                        <a:pt x="185" y="567"/>
                      </a:lnTo>
                      <a:lnTo>
                        <a:pt x="173" y="567"/>
                      </a:lnTo>
                      <a:lnTo>
                        <a:pt x="161" y="578"/>
                      </a:lnTo>
                      <a:lnTo>
                        <a:pt x="136" y="591"/>
                      </a:lnTo>
                      <a:lnTo>
                        <a:pt x="124" y="602"/>
                      </a:lnTo>
                      <a:lnTo>
                        <a:pt x="111" y="614"/>
                      </a:lnTo>
                      <a:lnTo>
                        <a:pt x="99" y="614"/>
                      </a:lnTo>
                      <a:lnTo>
                        <a:pt x="87" y="625"/>
                      </a:lnTo>
                      <a:lnTo>
                        <a:pt x="75" y="637"/>
                      </a:lnTo>
                      <a:lnTo>
                        <a:pt x="62" y="637"/>
                      </a:lnTo>
                      <a:lnTo>
                        <a:pt x="51" y="637"/>
                      </a:lnTo>
                      <a:lnTo>
                        <a:pt x="38" y="649"/>
                      </a:lnTo>
                      <a:lnTo>
                        <a:pt x="26" y="649"/>
                      </a:lnTo>
                      <a:lnTo>
                        <a:pt x="13" y="637"/>
                      </a:lnTo>
                      <a:lnTo>
                        <a:pt x="0" y="637"/>
                      </a:lnTo>
                      <a:lnTo>
                        <a:pt x="0" y="625"/>
                      </a:lnTo>
                      <a:lnTo>
                        <a:pt x="0" y="614"/>
                      </a:lnTo>
                      <a:lnTo>
                        <a:pt x="0" y="591"/>
                      </a:lnTo>
                      <a:lnTo>
                        <a:pt x="13" y="578"/>
                      </a:lnTo>
                      <a:lnTo>
                        <a:pt x="13" y="567"/>
                      </a:lnTo>
                      <a:lnTo>
                        <a:pt x="26" y="555"/>
                      </a:lnTo>
                      <a:lnTo>
                        <a:pt x="26" y="542"/>
                      </a:lnTo>
                      <a:lnTo>
                        <a:pt x="26" y="531"/>
                      </a:lnTo>
                      <a:lnTo>
                        <a:pt x="13" y="519"/>
                      </a:lnTo>
                      <a:lnTo>
                        <a:pt x="13" y="508"/>
                      </a:lnTo>
                      <a:lnTo>
                        <a:pt x="13" y="496"/>
                      </a:lnTo>
                      <a:lnTo>
                        <a:pt x="13" y="484"/>
                      </a:lnTo>
                      <a:lnTo>
                        <a:pt x="0" y="472"/>
                      </a:lnTo>
                      <a:lnTo>
                        <a:pt x="0" y="460"/>
                      </a:lnTo>
                      <a:lnTo>
                        <a:pt x="0" y="448"/>
                      </a:lnTo>
                      <a:lnTo>
                        <a:pt x="0" y="437"/>
                      </a:lnTo>
                      <a:lnTo>
                        <a:pt x="0" y="426"/>
                      </a:lnTo>
                      <a:lnTo>
                        <a:pt x="0" y="413"/>
                      </a:lnTo>
                      <a:lnTo>
                        <a:pt x="0" y="402"/>
                      </a:lnTo>
                      <a:lnTo>
                        <a:pt x="13" y="389"/>
                      </a:lnTo>
                      <a:lnTo>
                        <a:pt x="26" y="378"/>
                      </a:lnTo>
                      <a:lnTo>
                        <a:pt x="26" y="366"/>
                      </a:lnTo>
                      <a:lnTo>
                        <a:pt x="26" y="354"/>
                      </a:lnTo>
                      <a:lnTo>
                        <a:pt x="26" y="342"/>
                      </a:lnTo>
                      <a:lnTo>
                        <a:pt x="26" y="330"/>
                      </a:lnTo>
                      <a:lnTo>
                        <a:pt x="26" y="319"/>
                      </a:lnTo>
                      <a:lnTo>
                        <a:pt x="13" y="319"/>
                      </a:lnTo>
                      <a:lnTo>
                        <a:pt x="13" y="307"/>
                      </a:lnTo>
                      <a:lnTo>
                        <a:pt x="0" y="307"/>
                      </a:lnTo>
                      <a:lnTo>
                        <a:pt x="0" y="295"/>
                      </a:lnTo>
                      <a:lnTo>
                        <a:pt x="0" y="283"/>
                      </a:lnTo>
                      <a:lnTo>
                        <a:pt x="13" y="283"/>
                      </a:lnTo>
                      <a:lnTo>
                        <a:pt x="26" y="272"/>
                      </a:lnTo>
                      <a:lnTo>
                        <a:pt x="26" y="261"/>
                      </a:lnTo>
                      <a:lnTo>
                        <a:pt x="26" y="248"/>
                      </a:lnTo>
                      <a:lnTo>
                        <a:pt x="26" y="237"/>
                      </a:lnTo>
                      <a:lnTo>
                        <a:pt x="26" y="224"/>
                      </a:lnTo>
                      <a:lnTo>
                        <a:pt x="26" y="212"/>
                      </a:lnTo>
                      <a:lnTo>
                        <a:pt x="38" y="201"/>
                      </a:lnTo>
                      <a:lnTo>
                        <a:pt x="51" y="189"/>
                      </a:lnTo>
                      <a:lnTo>
                        <a:pt x="51" y="178"/>
                      </a:lnTo>
                      <a:lnTo>
                        <a:pt x="51" y="153"/>
                      </a:lnTo>
                      <a:lnTo>
                        <a:pt x="51" y="142"/>
                      </a:lnTo>
                      <a:lnTo>
                        <a:pt x="51" y="118"/>
                      </a:lnTo>
                      <a:lnTo>
                        <a:pt x="111" y="72"/>
                      </a:lnTo>
                      <a:lnTo>
                        <a:pt x="173" y="12"/>
                      </a:lnTo>
                      <a:lnTo>
                        <a:pt x="235" y="12"/>
                      </a:lnTo>
                      <a:lnTo>
                        <a:pt x="296" y="0"/>
                      </a:lnTo>
                      <a:lnTo>
                        <a:pt x="320" y="83"/>
                      </a:lnTo>
                      <a:lnTo>
                        <a:pt x="345" y="165"/>
                      </a:lnTo>
                      <a:lnTo>
                        <a:pt x="308" y="307"/>
                      </a:lnTo>
                      <a:lnTo>
                        <a:pt x="284" y="448"/>
                      </a:lnTo>
                      <a:close/>
                    </a:path>
                  </a:pathLst>
                </a:custGeom>
                <a:grpFill/>
                <a:ln cap="rnd" w="10">
                  <a:solidFill>
                    <a:schemeClr val="bg1">
                      <a:lumMod val="85000"/>
                    </a:schemeClr>
                  </a:solidFill>
                  <a:round/>
                </a:ln>
                <a:extLst/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</p:grpSp>
          <p:sp>
            <p:nvSpPr>
              <p:cNvPr id="53" name="Freeform 54"/>
              <p:cNvSpPr/>
              <p:nvPr/>
            </p:nvSpPr>
            <p:spPr bwMode="auto">
              <a:xfrm>
                <a:off x="3929" y="1648"/>
                <a:ext cx="371" cy="704"/>
              </a:xfrm>
              <a:custGeom>
                <a:gdLst>
                  <a:gd fmla="*/ 1957534234 w 407" name="T0"/>
                  <a:gd fmla="*/ 2105610707 h 718" name="T1"/>
                  <a:gd fmla="*/ 1957534234 w 407" name="T2"/>
                  <a:gd fmla="*/ 2105610707 h 718" name="T3"/>
                  <a:gd fmla="*/ 1957534234 w 407" name="T4"/>
                  <a:gd fmla="*/ 2105610707 h 718" name="T5"/>
                  <a:gd fmla="*/ 1957534234 w 407" name="T6"/>
                  <a:gd fmla="*/ 2105610707 h 718" name="T7"/>
                  <a:gd fmla="*/ 1957534234 w 407" name="T8"/>
                  <a:gd fmla="*/ 2105610707 h 718" name="T9"/>
                  <a:gd fmla="*/ 1957534234 w 407" name="T10"/>
                  <a:gd fmla="*/ 2105610707 h 718" name="T11"/>
                  <a:gd fmla="*/ 1957534234 w 407" name="T12"/>
                  <a:gd fmla="*/ 2105610707 h 718" name="T13"/>
                  <a:gd fmla="*/ 1957534234 w 407" name="T14"/>
                  <a:gd fmla="*/ 2105610707 h 718" name="T15"/>
                  <a:gd fmla="*/ 1957534234 w 407" name="T16"/>
                  <a:gd fmla="*/ 2105610707 h 718" name="T17"/>
                  <a:gd fmla="*/ 1957534234 w 407" name="T18"/>
                  <a:gd fmla="*/ 2105610707 h 718" name="T19"/>
                  <a:gd fmla="*/ 1957534234 w 407" name="T20"/>
                  <a:gd fmla="*/ 2105610707 h 718" name="T21"/>
                  <a:gd fmla="*/ 1957534234 w 407" name="T22"/>
                  <a:gd fmla="*/ 2105610707 h 718" name="T23"/>
                  <a:gd fmla="*/ 1957534234 w 407" name="T24"/>
                  <a:gd fmla="*/ 2105610707 h 718" name="T25"/>
                  <a:gd fmla="*/ 1957534234 w 407" name="T26"/>
                  <a:gd fmla="*/ 2105610707 h 718" name="T27"/>
                  <a:gd fmla="*/ 1957534234 w 407" name="T28"/>
                  <a:gd fmla="*/ 2105610707 h 718" name="T29"/>
                  <a:gd fmla="*/ 1957534234 w 407" name="T30"/>
                  <a:gd fmla="*/ 2105610707 h 718" name="T31"/>
                  <a:gd fmla="*/ 1957534234 w 407" name="T32"/>
                  <a:gd fmla="*/ 2105610707 h 718" name="T33"/>
                  <a:gd fmla="*/ 1957534234 w 407" name="T34"/>
                  <a:gd fmla="*/ 2105610707 h 718" name="T35"/>
                  <a:gd fmla="*/ 1957534234 w 407" name="T36"/>
                  <a:gd fmla="*/ 2105610707 h 718" name="T37"/>
                  <a:gd fmla="*/ 1957534234 w 407" name="T38"/>
                  <a:gd fmla="*/ 2105610707 h 718" name="T39"/>
                  <a:gd fmla="*/ 1957534234 w 407" name="T40"/>
                  <a:gd fmla="*/ 2105610707 h 718" name="T41"/>
                  <a:gd fmla="*/ 1957534234 w 407" name="T42"/>
                  <a:gd fmla="*/ 2105610707 h 718" name="T43"/>
                  <a:gd fmla="*/ 1957534234 w 407" name="T44"/>
                  <a:gd fmla="*/ 2105610707 h 718" name="T45"/>
                  <a:gd fmla="*/ 1957534234 w 407" name="T46"/>
                  <a:gd fmla="*/ 2105610707 h 718" name="T47"/>
                  <a:gd fmla="*/ 1957534234 w 407" name="T48"/>
                  <a:gd fmla="*/ 2105610707 h 718" name="T49"/>
                  <a:gd fmla="*/ 1957534234 w 407" name="T50"/>
                  <a:gd fmla="*/ 2105610707 h 718" name="T51"/>
                  <a:gd fmla="*/ 1957534234 w 407" name="T52"/>
                  <a:gd fmla="*/ 2105610707 h 718" name="T53"/>
                  <a:gd fmla="*/ 1957534234 w 407" name="T54"/>
                  <a:gd fmla="*/ 2105610707 h 718" name="T55"/>
                  <a:gd fmla="*/ 1957534234 w 407" name="T56"/>
                  <a:gd fmla="*/ 2105610707 h 718" name="T57"/>
                  <a:gd fmla="*/ 1957534234 w 407" name="T58"/>
                  <a:gd fmla="*/ 2105610707 h 718" name="T59"/>
                  <a:gd fmla="*/ 1957534234 w 407" name="T60"/>
                  <a:gd fmla="*/ 2105610707 h 718" name="T61"/>
                  <a:gd fmla="*/ 1957534234 w 407" name="T62"/>
                  <a:gd fmla="*/ 2105610707 h 718" name="T63"/>
                  <a:gd fmla="*/ 1957534234 w 407" name="T64"/>
                  <a:gd fmla="*/ 2105610707 h 718" name="T65"/>
                  <a:gd fmla="*/ 1957534234 w 407" name="T66"/>
                  <a:gd fmla="*/ 2105610707 h 718" name="T67"/>
                  <a:gd fmla="*/ 1957534234 w 407" name="T68"/>
                  <a:gd fmla="*/ 2105610707 h 718" name="T69"/>
                  <a:gd fmla="*/ 1957534234 w 407" name="T70"/>
                  <a:gd fmla="*/ 2105610707 h 718" name="T71"/>
                  <a:gd fmla="*/ 1957534234 w 407" name="T72"/>
                  <a:gd fmla="*/ 2105610707 h 718" name="T73"/>
                  <a:gd fmla="*/ 1957534234 w 407" name="T74"/>
                  <a:gd fmla="*/ 2105610707 h 718" name="T75"/>
                  <a:gd fmla="*/ 1957534234 w 407" name="T76"/>
                  <a:gd fmla="*/ 2105610707 h 718" name="T77"/>
                  <a:gd fmla="*/ 1957534234 w 407" name="T78"/>
                  <a:gd fmla="*/ 2105610707 h 718" name="T79"/>
                  <a:gd fmla="*/ 1957534234 w 407" name="T80"/>
                  <a:gd fmla="*/ 2105610707 h 718" name="T81"/>
                  <a:gd fmla="*/ 1957534234 w 407" name="T82"/>
                  <a:gd fmla="*/ 2105610707 h 718" name="T83"/>
                  <a:gd fmla="*/ 1957534234 w 407" name="T84"/>
                  <a:gd fmla="*/ 2105610707 h 718" name="T85"/>
                  <a:gd fmla="*/ 0 w 407" name="T86"/>
                  <a:gd fmla="*/ 2105610707 h 718" name="T87"/>
                  <a:gd fmla="*/ 1957534234 w 407" name="T88"/>
                  <a:gd fmla="*/ 2105610707 h 718" name="T89"/>
                  <a:gd fmla="*/ 1957534234 w 407" name="T90"/>
                  <a:gd fmla="*/ 0 h 718" name="T91"/>
                  <a:gd fmla="*/ 1957534234 w 407" name="T92"/>
                  <a:gd fmla="*/ 2105610707 h 718" name="T93"/>
                  <a:gd fmla="*/ 1957534234 w 407" name="T94"/>
                  <a:gd fmla="*/ 2105610707 h 718" name="T95"/>
                  <a:gd fmla="*/ 1957534234 w 407" name="T96"/>
                  <a:gd fmla="*/ 2105610707 h 718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w 407" name="T147"/>
                  <a:gd fmla="*/ 0 h 718" name="T148"/>
                  <a:gd fmla="*/ 407 w 407" name="T149"/>
                  <a:gd fmla="*/ 718 h 718" name="T150"/>
                </a:gdLst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b="T150" l="T147" r="T149" t="T148"/>
                <a:pathLst>
                  <a:path h="718" w="407">
                    <a:moveTo>
                      <a:pt x="382" y="447"/>
                    </a:moveTo>
                    <a:lnTo>
                      <a:pt x="394" y="471"/>
                    </a:lnTo>
                    <a:lnTo>
                      <a:pt x="394" y="483"/>
                    </a:lnTo>
                    <a:lnTo>
                      <a:pt x="382" y="507"/>
                    </a:lnTo>
                    <a:lnTo>
                      <a:pt x="357" y="518"/>
                    </a:lnTo>
                    <a:lnTo>
                      <a:pt x="357" y="530"/>
                    </a:lnTo>
                    <a:lnTo>
                      <a:pt x="333" y="530"/>
                    </a:lnTo>
                    <a:lnTo>
                      <a:pt x="308" y="542"/>
                    </a:lnTo>
                    <a:lnTo>
                      <a:pt x="296" y="554"/>
                    </a:lnTo>
                    <a:lnTo>
                      <a:pt x="284" y="566"/>
                    </a:lnTo>
                    <a:lnTo>
                      <a:pt x="271" y="577"/>
                    </a:lnTo>
                    <a:lnTo>
                      <a:pt x="259" y="600"/>
                    </a:lnTo>
                    <a:lnTo>
                      <a:pt x="246" y="612"/>
                    </a:lnTo>
                    <a:lnTo>
                      <a:pt x="235" y="624"/>
                    </a:lnTo>
                    <a:lnTo>
                      <a:pt x="222" y="648"/>
                    </a:lnTo>
                    <a:lnTo>
                      <a:pt x="222" y="671"/>
                    </a:lnTo>
                    <a:lnTo>
                      <a:pt x="222" y="694"/>
                    </a:lnTo>
                    <a:lnTo>
                      <a:pt x="222" y="707"/>
                    </a:lnTo>
                    <a:lnTo>
                      <a:pt x="184" y="718"/>
                    </a:lnTo>
                    <a:lnTo>
                      <a:pt x="161" y="718"/>
                    </a:lnTo>
                    <a:lnTo>
                      <a:pt x="136" y="718"/>
                    </a:lnTo>
                    <a:lnTo>
                      <a:pt x="111" y="707"/>
                    </a:lnTo>
                    <a:lnTo>
                      <a:pt x="99" y="707"/>
                    </a:lnTo>
                    <a:lnTo>
                      <a:pt x="74" y="694"/>
                    </a:lnTo>
                    <a:lnTo>
                      <a:pt x="62" y="683"/>
                    </a:lnTo>
                    <a:lnTo>
                      <a:pt x="62" y="648"/>
                    </a:lnTo>
                    <a:lnTo>
                      <a:pt x="74" y="635"/>
                    </a:lnTo>
                    <a:lnTo>
                      <a:pt x="87" y="600"/>
                    </a:lnTo>
                    <a:lnTo>
                      <a:pt x="99" y="589"/>
                    </a:lnTo>
                    <a:lnTo>
                      <a:pt x="87" y="554"/>
                    </a:lnTo>
                    <a:lnTo>
                      <a:pt x="74" y="530"/>
                    </a:lnTo>
                    <a:lnTo>
                      <a:pt x="62" y="507"/>
                    </a:lnTo>
                    <a:lnTo>
                      <a:pt x="50" y="495"/>
                    </a:lnTo>
                    <a:lnTo>
                      <a:pt x="50" y="459"/>
                    </a:lnTo>
                    <a:lnTo>
                      <a:pt x="74" y="436"/>
                    </a:lnTo>
                    <a:lnTo>
                      <a:pt x="99" y="424"/>
                    </a:lnTo>
                    <a:lnTo>
                      <a:pt x="111" y="401"/>
                    </a:lnTo>
                    <a:lnTo>
                      <a:pt x="111" y="377"/>
                    </a:lnTo>
                    <a:lnTo>
                      <a:pt x="99" y="342"/>
                    </a:lnTo>
                    <a:lnTo>
                      <a:pt x="99" y="319"/>
                    </a:lnTo>
                    <a:lnTo>
                      <a:pt x="99" y="294"/>
                    </a:lnTo>
                    <a:lnTo>
                      <a:pt x="74" y="282"/>
                    </a:lnTo>
                    <a:lnTo>
                      <a:pt x="50" y="270"/>
                    </a:lnTo>
                    <a:lnTo>
                      <a:pt x="0" y="153"/>
                    </a:lnTo>
                    <a:lnTo>
                      <a:pt x="123" y="71"/>
                    </a:lnTo>
                    <a:lnTo>
                      <a:pt x="296" y="0"/>
                    </a:lnTo>
                    <a:lnTo>
                      <a:pt x="382" y="47"/>
                    </a:lnTo>
                    <a:lnTo>
                      <a:pt x="407" y="177"/>
                    </a:lnTo>
                    <a:lnTo>
                      <a:pt x="394" y="483"/>
                    </a:lnTo>
                  </a:path>
                </a:pathLst>
              </a:custGeom>
              <a:grpFill/>
              <a:ln cap="rnd" w="10">
                <a:solidFill>
                  <a:schemeClr val="bg1">
                    <a:lumMod val="85000"/>
                  </a:schemeClr>
                </a:solidFill>
                <a:round/>
              </a:ln>
              <a:extLst/>
            </p:spPr>
            <p:txBody>
              <a:bodyPr/>
              <a:lstStyle/>
              <a:p>
                <a:endParaRPr altLang="en-US" lang="zh-CN" sz="120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54" name="Freeform 55"/>
              <p:cNvSpPr/>
              <p:nvPr/>
            </p:nvSpPr>
            <p:spPr bwMode="auto">
              <a:xfrm>
                <a:off x="4086" y="1742"/>
                <a:ext cx="325" cy="345"/>
              </a:xfrm>
              <a:custGeom>
                <a:gdLst>
                  <a:gd fmla="*/ 1954992116 w 357" name="T0"/>
                  <a:gd fmla="*/ 2104778006 h 352" name="T1"/>
                  <a:gd fmla="*/ 1954992116 w 357" name="T2"/>
                  <a:gd fmla="*/ 2104778006 h 352" name="T3"/>
                  <a:gd fmla="*/ 1954992116 w 357" name="T4"/>
                  <a:gd fmla="*/ 2104778006 h 352" name="T5"/>
                  <a:gd fmla="*/ 1954992116 w 357" name="T6"/>
                  <a:gd fmla="*/ 2104778006 h 352" name="T7"/>
                  <a:gd fmla="*/ 1954992116 w 357" name="T8"/>
                  <a:gd fmla="*/ 2104778006 h 352" name="T9"/>
                  <a:gd fmla="*/ 1954992116 w 357" name="T10"/>
                  <a:gd fmla="*/ 2104778006 h 352" name="T11"/>
                  <a:gd fmla="*/ 1954992116 w 357" name="T12"/>
                  <a:gd fmla="*/ 2104778006 h 352" name="T13"/>
                  <a:gd fmla="*/ 1954992116 w 357" name="T14"/>
                  <a:gd fmla="*/ 2104778006 h 352" name="T15"/>
                  <a:gd fmla="*/ 1954992116 w 357" name="T16"/>
                  <a:gd fmla="*/ 2104778006 h 352" name="T17"/>
                  <a:gd fmla="*/ 1954992116 w 357" name="T18"/>
                  <a:gd fmla="*/ 2104778006 h 352" name="T19"/>
                  <a:gd fmla="*/ 1954992116 w 357" name="T20"/>
                  <a:gd fmla="*/ 2104778006 h 352" name="T21"/>
                  <a:gd fmla="*/ 1954992116 w 357" name="T22"/>
                  <a:gd fmla="*/ 2104778006 h 352" name="T23"/>
                  <a:gd fmla="*/ 1954992116 w 357" name="T24"/>
                  <a:gd fmla="*/ 2104778006 h 352" name="T25"/>
                  <a:gd fmla="*/ 1954992116 w 357" name="T26"/>
                  <a:gd fmla="*/ 2104778006 h 352" name="T27"/>
                  <a:gd fmla="*/ 1954992116 w 357" name="T28"/>
                  <a:gd fmla="*/ 2104778006 h 352" name="T29"/>
                  <a:gd fmla="*/ 1954992116 w 357" name="T30"/>
                  <a:gd fmla="*/ 2104778006 h 352" name="T31"/>
                  <a:gd fmla="*/ 1954992116 w 357" name="T32"/>
                  <a:gd fmla="*/ 2104778006 h 352" name="T33"/>
                  <a:gd fmla="*/ 1954992116 w 357" name="T34"/>
                  <a:gd fmla="*/ 2104778006 h 352" name="T35"/>
                  <a:gd fmla="*/ 0 w 357" name="T36"/>
                  <a:gd fmla="*/ 2104778006 h 352" name="T37"/>
                  <a:gd fmla="*/ 0 w 357" name="T38"/>
                  <a:gd fmla="*/ 2104778006 h 352" name="T39"/>
                  <a:gd fmla="*/ 1954992116 w 357" name="T40"/>
                  <a:gd fmla="*/ 2104778006 h 352" name="T41"/>
                  <a:gd fmla="*/ 1954992116 w 357" name="T42"/>
                  <a:gd fmla="*/ 2104778006 h 352" name="T43"/>
                  <a:gd fmla="*/ 1954992116 w 357" name="T44"/>
                  <a:gd fmla="*/ 2104778006 h 352" name="T45"/>
                  <a:gd fmla="*/ 1954992116 w 357" name="T46"/>
                  <a:gd fmla="*/ 2104778006 h 352" name="T47"/>
                  <a:gd fmla="*/ 1954992116 w 357" name="T48"/>
                  <a:gd fmla="*/ 2104778006 h 352" name="T49"/>
                  <a:gd fmla="*/ 1954992116 w 357" name="T50"/>
                  <a:gd fmla="*/ 2104778006 h 352" name="T51"/>
                  <a:gd fmla="*/ 1954992116 w 357" name="T52"/>
                  <a:gd fmla="*/ 2104778006 h 352" name="T53"/>
                  <a:gd fmla="*/ 1954992116 w 357" name="T54"/>
                  <a:gd fmla="*/ 2104778006 h 352" name="T55"/>
                  <a:gd fmla="*/ 1954992116 w 357" name="T56"/>
                  <a:gd fmla="*/ 2104778006 h 352" name="T57"/>
                  <a:gd fmla="*/ 1954992116 w 357" name="T58"/>
                  <a:gd fmla="*/ 2104778006 h 352" name="T59"/>
                  <a:gd fmla="*/ 1954992116 w 357" name="T60"/>
                  <a:gd fmla="*/ 2104778006 h 352" name="T61"/>
                  <a:gd fmla="*/ 1954992116 w 357" name="T62"/>
                  <a:gd fmla="*/ 2104778006 h 352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  <a:gd fmla="*/ 0 60000 65536" name="T72"/>
                  <a:gd fmla="*/ 0 60000 65536" name="T73"/>
                  <a:gd fmla="*/ 0 60000 65536" name="T74"/>
                  <a:gd fmla="*/ 0 60000 65536" name="T75"/>
                  <a:gd fmla="*/ 0 60000 65536" name="T76"/>
                  <a:gd fmla="*/ 0 60000 65536" name="T77"/>
                  <a:gd fmla="*/ 0 60000 65536" name="T78"/>
                  <a:gd fmla="*/ 0 60000 65536" name="T79"/>
                  <a:gd fmla="*/ 0 60000 65536" name="T80"/>
                  <a:gd fmla="*/ 0 60000 65536" name="T81"/>
                  <a:gd fmla="*/ 0 60000 65536" name="T82"/>
                  <a:gd fmla="*/ 0 60000 65536" name="T83"/>
                  <a:gd fmla="*/ 0 60000 65536" name="T84"/>
                  <a:gd fmla="*/ 0 60000 65536" name="T85"/>
                  <a:gd fmla="*/ 0 60000 65536" name="T86"/>
                  <a:gd fmla="*/ 0 60000 65536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60000 65536" name="T93"/>
                  <a:gd fmla="*/ 0 60000 65536" name="T94"/>
                  <a:gd fmla="*/ 0 60000 65536" name="T95"/>
                  <a:gd fmla="*/ 0 w 357" name="T96"/>
                  <a:gd fmla="*/ 0 h 352" name="T97"/>
                  <a:gd fmla="*/ 357 w 357" name="T98"/>
                  <a:gd fmla="*/ 352 h 352" name="T99"/>
                </a:gdLst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b="T99" l="T96" r="T98" t="T97"/>
                <a:pathLst>
                  <a:path h="352" w="357">
                    <a:moveTo>
                      <a:pt x="357" y="176"/>
                    </a:moveTo>
                    <a:lnTo>
                      <a:pt x="344" y="188"/>
                    </a:lnTo>
                    <a:lnTo>
                      <a:pt x="332" y="199"/>
                    </a:lnTo>
                    <a:lnTo>
                      <a:pt x="320" y="210"/>
                    </a:lnTo>
                    <a:lnTo>
                      <a:pt x="307" y="223"/>
                    </a:lnTo>
                    <a:lnTo>
                      <a:pt x="307" y="235"/>
                    </a:lnTo>
                    <a:lnTo>
                      <a:pt x="307" y="247"/>
                    </a:lnTo>
                    <a:lnTo>
                      <a:pt x="307" y="259"/>
                    </a:lnTo>
                    <a:lnTo>
                      <a:pt x="296" y="270"/>
                    </a:lnTo>
                    <a:lnTo>
                      <a:pt x="284" y="270"/>
                    </a:lnTo>
                    <a:lnTo>
                      <a:pt x="271" y="270"/>
                    </a:lnTo>
                    <a:lnTo>
                      <a:pt x="258" y="270"/>
                    </a:lnTo>
                    <a:lnTo>
                      <a:pt x="246" y="281"/>
                    </a:lnTo>
                    <a:lnTo>
                      <a:pt x="233" y="294"/>
                    </a:lnTo>
                    <a:lnTo>
                      <a:pt x="221" y="294"/>
                    </a:lnTo>
                    <a:lnTo>
                      <a:pt x="208" y="305"/>
                    </a:lnTo>
                    <a:lnTo>
                      <a:pt x="197" y="317"/>
                    </a:lnTo>
                    <a:lnTo>
                      <a:pt x="197" y="340"/>
                    </a:lnTo>
                    <a:lnTo>
                      <a:pt x="208" y="352"/>
                    </a:lnTo>
                    <a:lnTo>
                      <a:pt x="185" y="352"/>
                    </a:lnTo>
                    <a:lnTo>
                      <a:pt x="172" y="352"/>
                    </a:lnTo>
                    <a:lnTo>
                      <a:pt x="160" y="352"/>
                    </a:lnTo>
                    <a:lnTo>
                      <a:pt x="148" y="352"/>
                    </a:lnTo>
                    <a:lnTo>
                      <a:pt x="136" y="340"/>
                    </a:lnTo>
                    <a:lnTo>
                      <a:pt x="124" y="328"/>
                    </a:lnTo>
                    <a:lnTo>
                      <a:pt x="124" y="317"/>
                    </a:lnTo>
                    <a:lnTo>
                      <a:pt x="124" y="305"/>
                    </a:lnTo>
                    <a:lnTo>
                      <a:pt x="124" y="294"/>
                    </a:lnTo>
                    <a:lnTo>
                      <a:pt x="124" y="281"/>
                    </a:lnTo>
                    <a:lnTo>
                      <a:pt x="111" y="281"/>
                    </a:lnTo>
                    <a:lnTo>
                      <a:pt x="99" y="281"/>
                    </a:lnTo>
                    <a:lnTo>
                      <a:pt x="74" y="281"/>
                    </a:lnTo>
                    <a:lnTo>
                      <a:pt x="62" y="281"/>
                    </a:lnTo>
                    <a:lnTo>
                      <a:pt x="49" y="281"/>
                    </a:lnTo>
                    <a:lnTo>
                      <a:pt x="37" y="281"/>
                    </a:lnTo>
                    <a:lnTo>
                      <a:pt x="12" y="281"/>
                    </a:lnTo>
                    <a:lnTo>
                      <a:pt x="0" y="281"/>
                    </a:lnTo>
                    <a:lnTo>
                      <a:pt x="0" y="270"/>
                    </a:lnTo>
                    <a:lnTo>
                      <a:pt x="0" y="259"/>
                    </a:lnTo>
                    <a:lnTo>
                      <a:pt x="0" y="247"/>
                    </a:lnTo>
                    <a:lnTo>
                      <a:pt x="12" y="223"/>
                    </a:lnTo>
                    <a:lnTo>
                      <a:pt x="12" y="210"/>
                    </a:lnTo>
                    <a:lnTo>
                      <a:pt x="25" y="199"/>
                    </a:lnTo>
                    <a:lnTo>
                      <a:pt x="37" y="199"/>
                    </a:lnTo>
                    <a:lnTo>
                      <a:pt x="49" y="188"/>
                    </a:lnTo>
                    <a:lnTo>
                      <a:pt x="49" y="176"/>
                    </a:lnTo>
                    <a:lnTo>
                      <a:pt x="62" y="164"/>
                    </a:lnTo>
                    <a:lnTo>
                      <a:pt x="62" y="152"/>
                    </a:lnTo>
                    <a:lnTo>
                      <a:pt x="74" y="141"/>
                    </a:lnTo>
                    <a:lnTo>
                      <a:pt x="87" y="129"/>
                    </a:lnTo>
                    <a:lnTo>
                      <a:pt x="111" y="117"/>
                    </a:lnTo>
                    <a:lnTo>
                      <a:pt x="124" y="117"/>
                    </a:lnTo>
                    <a:lnTo>
                      <a:pt x="148" y="117"/>
                    </a:lnTo>
                    <a:lnTo>
                      <a:pt x="160" y="117"/>
                    </a:lnTo>
                    <a:lnTo>
                      <a:pt x="172" y="106"/>
                    </a:lnTo>
                    <a:lnTo>
                      <a:pt x="172" y="93"/>
                    </a:lnTo>
                    <a:lnTo>
                      <a:pt x="185" y="82"/>
                    </a:lnTo>
                    <a:lnTo>
                      <a:pt x="185" y="71"/>
                    </a:lnTo>
                    <a:lnTo>
                      <a:pt x="197" y="58"/>
                    </a:lnTo>
                    <a:lnTo>
                      <a:pt x="233" y="34"/>
                    </a:lnTo>
                    <a:lnTo>
                      <a:pt x="284" y="0"/>
                    </a:lnTo>
                    <a:lnTo>
                      <a:pt x="307" y="58"/>
                    </a:lnTo>
                    <a:lnTo>
                      <a:pt x="332" y="106"/>
                    </a:lnTo>
                    <a:lnTo>
                      <a:pt x="344" y="141"/>
                    </a:lnTo>
                    <a:lnTo>
                      <a:pt x="357" y="176"/>
                    </a:lnTo>
                    <a:close/>
                  </a:path>
                </a:pathLst>
              </a:custGeom>
              <a:grpFill/>
              <a:ln cap="rnd" w="10">
                <a:solidFill>
                  <a:schemeClr val="bg1">
                    <a:lumMod val="85000"/>
                  </a:schemeClr>
                </a:solidFill>
                <a:round/>
              </a:ln>
              <a:extLst/>
            </p:spPr>
            <p:txBody>
              <a:bodyPr/>
              <a:lstStyle/>
              <a:p>
                <a:endParaRPr altLang="en-US" lang="zh-CN" sz="120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grpSp>
            <p:nvGrpSpPr>
              <p:cNvPr id="55" name="Group 58"/>
              <p:cNvGrpSpPr/>
              <p:nvPr/>
            </p:nvGrpSpPr>
            <p:grpSpPr>
              <a:xfrm>
                <a:off x="4379" y="1222"/>
                <a:ext cx="761" cy="521"/>
                <a:chOff x="3981" y="1090"/>
                <a:chExt cx="838" cy="531"/>
              </a:xfrm>
              <a:grpFill/>
            </p:grpSpPr>
            <p:sp>
              <p:nvSpPr>
                <p:cNvPr id="78" name="Freeform 56"/>
                <p:cNvSpPr/>
                <p:nvPr/>
              </p:nvSpPr>
              <p:spPr bwMode="auto">
                <a:xfrm>
                  <a:off x="3981" y="1090"/>
                  <a:ext cx="838" cy="531"/>
                </a:xfrm>
                <a:custGeom>
                  <a:gdLst>
                    <a:gd fmla="*/ 826 w 838" name="T0"/>
                    <a:gd fmla="*/ 188 h 531" name="T1"/>
                    <a:gd fmla="*/ 826 w 838" name="T2"/>
                    <a:gd fmla="*/ 211 h 531" name="T3"/>
                    <a:gd fmla="*/ 813 w 838" name="T4"/>
                    <a:gd fmla="*/ 236 h 531" name="T5"/>
                    <a:gd fmla="*/ 801 w 838" name="T6"/>
                    <a:gd fmla="*/ 259 h 531" name="T7"/>
                    <a:gd fmla="*/ 776 w 838" name="T8"/>
                    <a:gd fmla="*/ 247 h 531" name="T9"/>
                    <a:gd fmla="*/ 751 w 838" name="T10"/>
                    <a:gd fmla="*/ 236 h 531" name="T11"/>
                    <a:gd fmla="*/ 751 w 838" name="T12"/>
                    <a:gd fmla="*/ 271 h 531" name="T13"/>
                    <a:gd fmla="*/ 739 w 838" name="T14"/>
                    <a:gd fmla="*/ 295 h 531" name="T15"/>
                    <a:gd fmla="*/ 714 w 838" name="T16"/>
                    <a:gd fmla="*/ 319 h 531" name="T17"/>
                    <a:gd fmla="*/ 702 w 838" name="T18"/>
                    <a:gd fmla="*/ 342 h 531" name="T19"/>
                    <a:gd fmla="*/ 678 w 838" name="T20"/>
                    <a:gd fmla="*/ 366 h 531" name="T21"/>
                    <a:gd fmla="*/ 653 w 838" name="T22"/>
                    <a:gd fmla="*/ 366 h 531" name="T23"/>
                    <a:gd fmla="*/ 640 w 838" name="T24"/>
                    <a:gd fmla="*/ 389 h 531" name="T25"/>
                    <a:gd fmla="*/ 653 w 838" name="T26"/>
                    <a:gd fmla="*/ 412 h 531" name="T27"/>
                    <a:gd fmla="*/ 653 w 838" name="T28"/>
                    <a:gd fmla="*/ 437 h 531" name="T29"/>
                    <a:gd fmla="*/ 604 w 838" name="T30"/>
                    <a:gd fmla="*/ 448 h 531" name="T31"/>
                    <a:gd fmla="*/ 566 w 838" name="T32"/>
                    <a:gd fmla="*/ 437 h 531" name="T33"/>
                    <a:gd fmla="*/ 542 w 838" name="T34"/>
                    <a:gd fmla="*/ 425 h 531" name="T35"/>
                    <a:gd fmla="*/ 530 w 838" name="T36"/>
                    <a:gd fmla="*/ 460 h 531" name="T37"/>
                    <a:gd fmla="*/ 518 w 838" name="T38"/>
                    <a:gd fmla="*/ 483 h 531" name="T39"/>
                    <a:gd fmla="*/ 505 w 838" name="T40"/>
                    <a:gd fmla="*/ 507 h 531" name="T41"/>
                    <a:gd fmla="*/ 481 w 838" name="T42"/>
                    <a:gd fmla="*/ 531 h 531" name="T43"/>
                    <a:gd fmla="*/ 456 w 838" name="T44"/>
                    <a:gd fmla="*/ 507 h 531" name="T45"/>
                    <a:gd fmla="*/ 443 w 838" name="T46"/>
                    <a:gd fmla="*/ 472 h 531" name="T47"/>
                    <a:gd fmla="*/ 431 w 838" name="T48"/>
                    <a:gd fmla="*/ 448 h 531" name="T49"/>
                    <a:gd fmla="*/ 420 w 838" name="T50"/>
                    <a:gd fmla="*/ 412 h 531" name="T51"/>
                    <a:gd fmla="*/ 394 w 838" name="T52"/>
                    <a:gd fmla="*/ 400 h 531" name="T53"/>
                    <a:gd fmla="*/ 382 w 838" name="T54"/>
                    <a:gd fmla="*/ 377 h 531" name="T55"/>
                    <a:gd fmla="*/ 370 w 838" name="T56"/>
                    <a:gd fmla="*/ 353 h 531" name="T57"/>
                    <a:gd fmla="*/ 356 w 838" name="T58"/>
                    <a:gd fmla="*/ 353 h 531" name="T59"/>
                    <a:gd fmla="*/ 333 w 838" name="T60"/>
                    <a:gd fmla="*/ 353 h 531" name="T61"/>
                    <a:gd fmla="*/ 320 w 838" name="T62"/>
                    <a:gd fmla="*/ 342 h 531" name="T63"/>
                    <a:gd fmla="*/ 295 w 838" name="T64"/>
                    <a:gd fmla="*/ 330 h 531" name="T65"/>
                    <a:gd fmla="*/ 259 w 838" name="T66"/>
                    <a:gd fmla="*/ 319 h 531" name="T67"/>
                    <a:gd fmla="*/ 247 w 838" name="T68"/>
                    <a:gd fmla="*/ 295 h 531" name="T69"/>
                    <a:gd fmla="*/ 234 w 838" name="T70"/>
                    <a:gd fmla="*/ 259 h 531" name="T71"/>
                    <a:gd fmla="*/ 173 w 838" name="T72"/>
                    <a:gd fmla="*/ 271 h 531" name="T73"/>
                    <a:gd fmla="*/ 61 w 838" name="T74"/>
                    <a:gd fmla="*/ 188 h 531" name="T75"/>
                    <a:gd fmla="*/ 86 w 838" name="T76"/>
                    <a:gd fmla="*/ 34 h 531" name="T77"/>
                    <a:gd fmla="*/ 356 w 838" name="T78"/>
                    <a:gd fmla="*/ 11 h 531" name="T79"/>
                    <a:gd fmla="*/ 678 w 838" name="T80"/>
                    <a:gd fmla="*/ 94 h 531" name="T81"/>
                    <a:gd fmla="*/ 0 60000 65536" name="T82"/>
                    <a:gd fmla="*/ 0 60000 65536" name="T83"/>
                    <a:gd fmla="*/ 0 60000 65536" name="T84"/>
                    <a:gd fmla="*/ 0 60000 65536" name="T85"/>
                    <a:gd fmla="*/ 0 60000 65536" name="T86"/>
                    <a:gd fmla="*/ 0 60000 65536" name="T87"/>
                    <a:gd fmla="*/ 0 60000 65536" name="T88"/>
                    <a:gd fmla="*/ 0 60000 65536" name="T89"/>
                    <a:gd fmla="*/ 0 60000 65536" name="T90"/>
                    <a:gd fmla="*/ 0 60000 65536" name="T91"/>
                    <a:gd fmla="*/ 0 60000 65536" name="T92"/>
                    <a:gd fmla="*/ 0 60000 65536" name="T93"/>
                    <a:gd fmla="*/ 0 60000 65536" name="T94"/>
                    <a:gd fmla="*/ 0 60000 65536" name="T95"/>
                    <a:gd fmla="*/ 0 60000 65536" name="T96"/>
                    <a:gd fmla="*/ 0 60000 65536" name="T97"/>
                    <a:gd fmla="*/ 0 60000 65536" name="T98"/>
                    <a:gd fmla="*/ 0 60000 65536" name="T99"/>
                    <a:gd fmla="*/ 0 60000 65536" name="T100"/>
                    <a:gd fmla="*/ 0 60000 65536" name="T101"/>
                    <a:gd fmla="*/ 0 60000 65536" name="T102"/>
                    <a:gd fmla="*/ 0 60000 65536" name="T103"/>
                    <a:gd fmla="*/ 0 60000 65536" name="T104"/>
                    <a:gd fmla="*/ 0 60000 65536" name="T105"/>
                    <a:gd fmla="*/ 0 60000 65536" name="T106"/>
                    <a:gd fmla="*/ 0 60000 65536" name="T107"/>
                    <a:gd fmla="*/ 0 60000 65536" name="T108"/>
                    <a:gd fmla="*/ 0 60000 65536" name="T109"/>
                    <a:gd fmla="*/ 0 60000 65536" name="T110"/>
                    <a:gd fmla="*/ 0 60000 65536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w 838" name="T123"/>
                    <a:gd fmla="*/ 0 h 531" name="T124"/>
                    <a:gd fmla="*/ 838 w 838" name="T125"/>
                    <a:gd fmla="*/ 531 h 531" name="T126"/>
                  </a:gdLst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b="T126" l="T123" r="T125" t="T124"/>
                  <a:pathLst>
                    <a:path h="531" w="838">
                      <a:moveTo>
                        <a:pt x="826" y="177"/>
                      </a:moveTo>
                      <a:lnTo>
                        <a:pt x="826" y="188"/>
                      </a:lnTo>
                      <a:lnTo>
                        <a:pt x="838" y="201"/>
                      </a:lnTo>
                      <a:lnTo>
                        <a:pt x="826" y="211"/>
                      </a:lnTo>
                      <a:lnTo>
                        <a:pt x="813" y="224"/>
                      </a:lnTo>
                      <a:lnTo>
                        <a:pt x="813" y="236"/>
                      </a:lnTo>
                      <a:lnTo>
                        <a:pt x="813" y="247"/>
                      </a:lnTo>
                      <a:lnTo>
                        <a:pt x="801" y="259"/>
                      </a:lnTo>
                      <a:lnTo>
                        <a:pt x="789" y="259"/>
                      </a:lnTo>
                      <a:lnTo>
                        <a:pt x="776" y="247"/>
                      </a:lnTo>
                      <a:lnTo>
                        <a:pt x="764" y="247"/>
                      </a:lnTo>
                      <a:lnTo>
                        <a:pt x="751" y="236"/>
                      </a:lnTo>
                      <a:lnTo>
                        <a:pt x="751" y="259"/>
                      </a:lnTo>
                      <a:lnTo>
                        <a:pt x="751" y="271"/>
                      </a:lnTo>
                      <a:lnTo>
                        <a:pt x="739" y="283"/>
                      </a:lnTo>
                      <a:lnTo>
                        <a:pt x="739" y="295"/>
                      </a:lnTo>
                      <a:lnTo>
                        <a:pt x="727" y="307"/>
                      </a:lnTo>
                      <a:lnTo>
                        <a:pt x="714" y="319"/>
                      </a:lnTo>
                      <a:lnTo>
                        <a:pt x="702" y="330"/>
                      </a:lnTo>
                      <a:lnTo>
                        <a:pt x="702" y="342"/>
                      </a:lnTo>
                      <a:lnTo>
                        <a:pt x="690" y="353"/>
                      </a:lnTo>
                      <a:lnTo>
                        <a:pt x="678" y="366"/>
                      </a:lnTo>
                      <a:lnTo>
                        <a:pt x="666" y="366"/>
                      </a:lnTo>
                      <a:lnTo>
                        <a:pt x="653" y="366"/>
                      </a:lnTo>
                      <a:lnTo>
                        <a:pt x="640" y="377"/>
                      </a:lnTo>
                      <a:lnTo>
                        <a:pt x="640" y="389"/>
                      </a:lnTo>
                      <a:lnTo>
                        <a:pt x="640" y="400"/>
                      </a:lnTo>
                      <a:lnTo>
                        <a:pt x="653" y="412"/>
                      </a:lnTo>
                      <a:lnTo>
                        <a:pt x="653" y="425"/>
                      </a:lnTo>
                      <a:lnTo>
                        <a:pt x="653" y="437"/>
                      </a:lnTo>
                      <a:lnTo>
                        <a:pt x="628" y="448"/>
                      </a:lnTo>
                      <a:lnTo>
                        <a:pt x="604" y="448"/>
                      </a:lnTo>
                      <a:lnTo>
                        <a:pt x="579" y="448"/>
                      </a:lnTo>
                      <a:lnTo>
                        <a:pt x="566" y="437"/>
                      </a:lnTo>
                      <a:lnTo>
                        <a:pt x="553" y="437"/>
                      </a:lnTo>
                      <a:lnTo>
                        <a:pt x="542" y="425"/>
                      </a:lnTo>
                      <a:lnTo>
                        <a:pt x="530" y="437"/>
                      </a:lnTo>
                      <a:lnTo>
                        <a:pt x="530" y="460"/>
                      </a:lnTo>
                      <a:lnTo>
                        <a:pt x="530" y="472"/>
                      </a:lnTo>
                      <a:lnTo>
                        <a:pt x="518" y="483"/>
                      </a:lnTo>
                      <a:lnTo>
                        <a:pt x="518" y="495"/>
                      </a:lnTo>
                      <a:lnTo>
                        <a:pt x="505" y="507"/>
                      </a:lnTo>
                      <a:lnTo>
                        <a:pt x="505" y="519"/>
                      </a:lnTo>
                      <a:lnTo>
                        <a:pt x="481" y="531"/>
                      </a:lnTo>
                      <a:lnTo>
                        <a:pt x="468" y="531"/>
                      </a:lnTo>
                      <a:lnTo>
                        <a:pt x="456" y="507"/>
                      </a:lnTo>
                      <a:lnTo>
                        <a:pt x="456" y="483"/>
                      </a:lnTo>
                      <a:lnTo>
                        <a:pt x="443" y="472"/>
                      </a:lnTo>
                      <a:lnTo>
                        <a:pt x="431" y="460"/>
                      </a:lnTo>
                      <a:lnTo>
                        <a:pt x="431" y="448"/>
                      </a:lnTo>
                      <a:lnTo>
                        <a:pt x="431" y="425"/>
                      </a:lnTo>
                      <a:lnTo>
                        <a:pt x="420" y="412"/>
                      </a:lnTo>
                      <a:lnTo>
                        <a:pt x="407" y="400"/>
                      </a:lnTo>
                      <a:lnTo>
                        <a:pt x="394" y="400"/>
                      </a:lnTo>
                      <a:lnTo>
                        <a:pt x="394" y="389"/>
                      </a:lnTo>
                      <a:lnTo>
                        <a:pt x="382" y="377"/>
                      </a:lnTo>
                      <a:lnTo>
                        <a:pt x="382" y="366"/>
                      </a:lnTo>
                      <a:lnTo>
                        <a:pt x="370" y="353"/>
                      </a:lnTo>
                      <a:lnTo>
                        <a:pt x="370" y="342"/>
                      </a:lnTo>
                      <a:lnTo>
                        <a:pt x="356" y="353"/>
                      </a:lnTo>
                      <a:lnTo>
                        <a:pt x="345" y="353"/>
                      </a:lnTo>
                      <a:lnTo>
                        <a:pt x="333" y="353"/>
                      </a:lnTo>
                      <a:lnTo>
                        <a:pt x="333" y="342"/>
                      </a:lnTo>
                      <a:lnTo>
                        <a:pt x="320" y="342"/>
                      </a:lnTo>
                      <a:lnTo>
                        <a:pt x="320" y="330"/>
                      </a:lnTo>
                      <a:lnTo>
                        <a:pt x="295" y="330"/>
                      </a:lnTo>
                      <a:lnTo>
                        <a:pt x="271" y="319"/>
                      </a:lnTo>
                      <a:lnTo>
                        <a:pt x="259" y="319"/>
                      </a:lnTo>
                      <a:lnTo>
                        <a:pt x="247" y="307"/>
                      </a:lnTo>
                      <a:lnTo>
                        <a:pt x="247" y="295"/>
                      </a:lnTo>
                      <a:lnTo>
                        <a:pt x="247" y="271"/>
                      </a:lnTo>
                      <a:lnTo>
                        <a:pt x="234" y="259"/>
                      </a:lnTo>
                      <a:lnTo>
                        <a:pt x="222" y="247"/>
                      </a:lnTo>
                      <a:lnTo>
                        <a:pt x="173" y="271"/>
                      </a:lnTo>
                      <a:lnTo>
                        <a:pt x="122" y="295"/>
                      </a:lnTo>
                      <a:lnTo>
                        <a:pt x="61" y="188"/>
                      </a:lnTo>
                      <a:lnTo>
                        <a:pt x="0" y="71"/>
                      </a:lnTo>
                      <a:lnTo>
                        <a:pt x="86" y="34"/>
                      </a:lnTo>
                      <a:lnTo>
                        <a:pt x="173" y="0"/>
                      </a:lnTo>
                      <a:lnTo>
                        <a:pt x="356" y="11"/>
                      </a:lnTo>
                      <a:lnTo>
                        <a:pt x="542" y="11"/>
                      </a:lnTo>
                      <a:lnTo>
                        <a:pt x="678" y="94"/>
                      </a:lnTo>
                      <a:lnTo>
                        <a:pt x="826" y="177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85000"/>
                    </a:schemeClr>
                  </a:solidFill>
                  <a:round/>
                </a:ln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  <p:sp>
              <p:nvSpPr>
                <p:cNvPr id="79" name="Freeform 57"/>
                <p:cNvSpPr/>
                <p:nvPr/>
              </p:nvSpPr>
              <p:spPr bwMode="auto">
                <a:xfrm>
                  <a:off x="3981" y="1090"/>
                  <a:ext cx="838" cy="531"/>
                </a:xfrm>
                <a:custGeom>
                  <a:gdLst>
                    <a:gd fmla="*/ 826 w 838" name="T0"/>
                    <a:gd fmla="*/ 188 h 531" name="T1"/>
                    <a:gd fmla="*/ 826 w 838" name="T2"/>
                    <a:gd fmla="*/ 211 h 531" name="T3"/>
                    <a:gd fmla="*/ 813 w 838" name="T4"/>
                    <a:gd fmla="*/ 236 h 531" name="T5"/>
                    <a:gd fmla="*/ 801 w 838" name="T6"/>
                    <a:gd fmla="*/ 259 h 531" name="T7"/>
                    <a:gd fmla="*/ 776 w 838" name="T8"/>
                    <a:gd fmla="*/ 247 h 531" name="T9"/>
                    <a:gd fmla="*/ 751 w 838" name="T10"/>
                    <a:gd fmla="*/ 236 h 531" name="T11"/>
                    <a:gd fmla="*/ 751 w 838" name="T12"/>
                    <a:gd fmla="*/ 271 h 531" name="T13"/>
                    <a:gd fmla="*/ 739 w 838" name="T14"/>
                    <a:gd fmla="*/ 295 h 531" name="T15"/>
                    <a:gd fmla="*/ 714 w 838" name="T16"/>
                    <a:gd fmla="*/ 319 h 531" name="T17"/>
                    <a:gd fmla="*/ 702 w 838" name="T18"/>
                    <a:gd fmla="*/ 342 h 531" name="T19"/>
                    <a:gd fmla="*/ 678 w 838" name="T20"/>
                    <a:gd fmla="*/ 366 h 531" name="T21"/>
                    <a:gd fmla="*/ 653 w 838" name="T22"/>
                    <a:gd fmla="*/ 366 h 531" name="T23"/>
                    <a:gd fmla="*/ 640 w 838" name="T24"/>
                    <a:gd fmla="*/ 389 h 531" name="T25"/>
                    <a:gd fmla="*/ 653 w 838" name="T26"/>
                    <a:gd fmla="*/ 412 h 531" name="T27"/>
                    <a:gd fmla="*/ 653 w 838" name="T28"/>
                    <a:gd fmla="*/ 437 h 531" name="T29"/>
                    <a:gd fmla="*/ 604 w 838" name="T30"/>
                    <a:gd fmla="*/ 448 h 531" name="T31"/>
                    <a:gd fmla="*/ 566 w 838" name="T32"/>
                    <a:gd fmla="*/ 437 h 531" name="T33"/>
                    <a:gd fmla="*/ 542 w 838" name="T34"/>
                    <a:gd fmla="*/ 425 h 531" name="T35"/>
                    <a:gd fmla="*/ 530 w 838" name="T36"/>
                    <a:gd fmla="*/ 460 h 531" name="T37"/>
                    <a:gd fmla="*/ 518 w 838" name="T38"/>
                    <a:gd fmla="*/ 483 h 531" name="T39"/>
                    <a:gd fmla="*/ 505 w 838" name="T40"/>
                    <a:gd fmla="*/ 507 h 531" name="T41"/>
                    <a:gd fmla="*/ 481 w 838" name="T42"/>
                    <a:gd fmla="*/ 531 h 531" name="T43"/>
                    <a:gd fmla="*/ 456 w 838" name="T44"/>
                    <a:gd fmla="*/ 507 h 531" name="T45"/>
                    <a:gd fmla="*/ 443 w 838" name="T46"/>
                    <a:gd fmla="*/ 472 h 531" name="T47"/>
                    <a:gd fmla="*/ 431 w 838" name="T48"/>
                    <a:gd fmla="*/ 448 h 531" name="T49"/>
                    <a:gd fmla="*/ 420 w 838" name="T50"/>
                    <a:gd fmla="*/ 412 h 531" name="T51"/>
                    <a:gd fmla="*/ 394 w 838" name="T52"/>
                    <a:gd fmla="*/ 400 h 531" name="T53"/>
                    <a:gd fmla="*/ 382 w 838" name="T54"/>
                    <a:gd fmla="*/ 377 h 531" name="T55"/>
                    <a:gd fmla="*/ 370 w 838" name="T56"/>
                    <a:gd fmla="*/ 353 h 531" name="T57"/>
                    <a:gd fmla="*/ 356 w 838" name="T58"/>
                    <a:gd fmla="*/ 353 h 531" name="T59"/>
                    <a:gd fmla="*/ 333 w 838" name="T60"/>
                    <a:gd fmla="*/ 353 h 531" name="T61"/>
                    <a:gd fmla="*/ 320 w 838" name="T62"/>
                    <a:gd fmla="*/ 342 h 531" name="T63"/>
                    <a:gd fmla="*/ 295 w 838" name="T64"/>
                    <a:gd fmla="*/ 330 h 531" name="T65"/>
                    <a:gd fmla="*/ 259 w 838" name="T66"/>
                    <a:gd fmla="*/ 319 h 531" name="T67"/>
                    <a:gd fmla="*/ 247 w 838" name="T68"/>
                    <a:gd fmla="*/ 295 h 531" name="T69"/>
                    <a:gd fmla="*/ 234 w 838" name="T70"/>
                    <a:gd fmla="*/ 259 h 531" name="T71"/>
                    <a:gd fmla="*/ 173 w 838" name="T72"/>
                    <a:gd fmla="*/ 271 h 531" name="T73"/>
                    <a:gd fmla="*/ 61 w 838" name="T74"/>
                    <a:gd fmla="*/ 188 h 531" name="T75"/>
                    <a:gd fmla="*/ 86 w 838" name="T76"/>
                    <a:gd fmla="*/ 34 h 531" name="T77"/>
                    <a:gd fmla="*/ 356 w 838" name="T78"/>
                    <a:gd fmla="*/ 11 h 531" name="T79"/>
                    <a:gd fmla="*/ 678 w 838" name="T80"/>
                    <a:gd fmla="*/ 94 h 531" name="T81"/>
                    <a:gd fmla="*/ 0 60000 65536" name="T82"/>
                    <a:gd fmla="*/ 0 60000 65536" name="T83"/>
                    <a:gd fmla="*/ 0 60000 65536" name="T84"/>
                    <a:gd fmla="*/ 0 60000 65536" name="T85"/>
                    <a:gd fmla="*/ 0 60000 65536" name="T86"/>
                    <a:gd fmla="*/ 0 60000 65536" name="T87"/>
                    <a:gd fmla="*/ 0 60000 65536" name="T88"/>
                    <a:gd fmla="*/ 0 60000 65536" name="T89"/>
                    <a:gd fmla="*/ 0 60000 65536" name="T90"/>
                    <a:gd fmla="*/ 0 60000 65536" name="T91"/>
                    <a:gd fmla="*/ 0 60000 65536" name="T92"/>
                    <a:gd fmla="*/ 0 60000 65536" name="T93"/>
                    <a:gd fmla="*/ 0 60000 65536" name="T94"/>
                    <a:gd fmla="*/ 0 60000 65536" name="T95"/>
                    <a:gd fmla="*/ 0 60000 65536" name="T96"/>
                    <a:gd fmla="*/ 0 60000 65536" name="T97"/>
                    <a:gd fmla="*/ 0 60000 65536" name="T98"/>
                    <a:gd fmla="*/ 0 60000 65536" name="T99"/>
                    <a:gd fmla="*/ 0 60000 65536" name="T100"/>
                    <a:gd fmla="*/ 0 60000 65536" name="T101"/>
                    <a:gd fmla="*/ 0 60000 65536" name="T102"/>
                    <a:gd fmla="*/ 0 60000 65536" name="T103"/>
                    <a:gd fmla="*/ 0 60000 65536" name="T104"/>
                    <a:gd fmla="*/ 0 60000 65536" name="T105"/>
                    <a:gd fmla="*/ 0 60000 65536" name="T106"/>
                    <a:gd fmla="*/ 0 60000 65536" name="T107"/>
                    <a:gd fmla="*/ 0 60000 65536" name="T108"/>
                    <a:gd fmla="*/ 0 60000 65536" name="T109"/>
                    <a:gd fmla="*/ 0 60000 65536" name="T110"/>
                    <a:gd fmla="*/ 0 60000 65536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w 838" name="T123"/>
                    <a:gd fmla="*/ 0 h 531" name="T124"/>
                    <a:gd fmla="*/ 838 w 838" name="T125"/>
                    <a:gd fmla="*/ 531 h 531" name="T126"/>
                  </a:gdLst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b="T126" l="T123" r="T125" t="T124"/>
                  <a:pathLst>
                    <a:path h="531" w="838">
                      <a:moveTo>
                        <a:pt x="826" y="177"/>
                      </a:moveTo>
                      <a:lnTo>
                        <a:pt x="826" y="188"/>
                      </a:lnTo>
                      <a:lnTo>
                        <a:pt x="838" y="201"/>
                      </a:lnTo>
                      <a:lnTo>
                        <a:pt x="826" y="211"/>
                      </a:lnTo>
                      <a:lnTo>
                        <a:pt x="813" y="224"/>
                      </a:lnTo>
                      <a:lnTo>
                        <a:pt x="813" y="236"/>
                      </a:lnTo>
                      <a:lnTo>
                        <a:pt x="813" y="247"/>
                      </a:lnTo>
                      <a:lnTo>
                        <a:pt x="801" y="259"/>
                      </a:lnTo>
                      <a:lnTo>
                        <a:pt x="789" y="259"/>
                      </a:lnTo>
                      <a:lnTo>
                        <a:pt x="776" y="247"/>
                      </a:lnTo>
                      <a:lnTo>
                        <a:pt x="764" y="247"/>
                      </a:lnTo>
                      <a:lnTo>
                        <a:pt x="751" y="236"/>
                      </a:lnTo>
                      <a:lnTo>
                        <a:pt x="751" y="259"/>
                      </a:lnTo>
                      <a:lnTo>
                        <a:pt x="751" y="271"/>
                      </a:lnTo>
                      <a:lnTo>
                        <a:pt x="739" y="283"/>
                      </a:lnTo>
                      <a:lnTo>
                        <a:pt x="739" y="295"/>
                      </a:lnTo>
                      <a:lnTo>
                        <a:pt x="727" y="307"/>
                      </a:lnTo>
                      <a:lnTo>
                        <a:pt x="714" y="319"/>
                      </a:lnTo>
                      <a:lnTo>
                        <a:pt x="702" y="330"/>
                      </a:lnTo>
                      <a:lnTo>
                        <a:pt x="702" y="342"/>
                      </a:lnTo>
                      <a:lnTo>
                        <a:pt x="690" y="353"/>
                      </a:lnTo>
                      <a:lnTo>
                        <a:pt x="678" y="366"/>
                      </a:lnTo>
                      <a:lnTo>
                        <a:pt x="666" y="366"/>
                      </a:lnTo>
                      <a:lnTo>
                        <a:pt x="653" y="366"/>
                      </a:lnTo>
                      <a:lnTo>
                        <a:pt x="640" y="377"/>
                      </a:lnTo>
                      <a:lnTo>
                        <a:pt x="640" y="389"/>
                      </a:lnTo>
                      <a:lnTo>
                        <a:pt x="640" y="400"/>
                      </a:lnTo>
                      <a:lnTo>
                        <a:pt x="653" y="412"/>
                      </a:lnTo>
                      <a:lnTo>
                        <a:pt x="653" y="425"/>
                      </a:lnTo>
                      <a:lnTo>
                        <a:pt x="653" y="437"/>
                      </a:lnTo>
                      <a:lnTo>
                        <a:pt x="628" y="448"/>
                      </a:lnTo>
                      <a:lnTo>
                        <a:pt x="604" y="448"/>
                      </a:lnTo>
                      <a:lnTo>
                        <a:pt x="579" y="448"/>
                      </a:lnTo>
                      <a:lnTo>
                        <a:pt x="566" y="437"/>
                      </a:lnTo>
                      <a:lnTo>
                        <a:pt x="553" y="437"/>
                      </a:lnTo>
                      <a:lnTo>
                        <a:pt x="542" y="425"/>
                      </a:lnTo>
                      <a:lnTo>
                        <a:pt x="530" y="437"/>
                      </a:lnTo>
                      <a:lnTo>
                        <a:pt x="530" y="460"/>
                      </a:lnTo>
                      <a:lnTo>
                        <a:pt x="530" y="472"/>
                      </a:lnTo>
                      <a:lnTo>
                        <a:pt x="518" y="483"/>
                      </a:lnTo>
                      <a:lnTo>
                        <a:pt x="518" y="495"/>
                      </a:lnTo>
                      <a:lnTo>
                        <a:pt x="505" y="507"/>
                      </a:lnTo>
                      <a:lnTo>
                        <a:pt x="505" y="519"/>
                      </a:lnTo>
                      <a:lnTo>
                        <a:pt x="481" y="531"/>
                      </a:lnTo>
                      <a:lnTo>
                        <a:pt x="468" y="531"/>
                      </a:lnTo>
                      <a:lnTo>
                        <a:pt x="456" y="507"/>
                      </a:lnTo>
                      <a:lnTo>
                        <a:pt x="456" y="483"/>
                      </a:lnTo>
                      <a:lnTo>
                        <a:pt x="443" y="472"/>
                      </a:lnTo>
                      <a:lnTo>
                        <a:pt x="431" y="460"/>
                      </a:lnTo>
                      <a:lnTo>
                        <a:pt x="431" y="448"/>
                      </a:lnTo>
                      <a:lnTo>
                        <a:pt x="431" y="425"/>
                      </a:lnTo>
                      <a:lnTo>
                        <a:pt x="420" y="412"/>
                      </a:lnTo>
                      <a:lnTo>
                        <a:pt x="407" y="400"/>
                      </a:lnTo>
                      <a:lnTo>
                        <a:pt x="394" y="400"/>
                      </a:lnTo>
                      <a:lnTo>
                        <a:pt x="394" y="389"/>
                      </a:lnTo>
                      <a:lnTo>
                        <a:pt x="382" y="377"/>
                      </a:lnTo>
                      <a:lnTo>
                        <a:pt x="382" y="366"/>
                      </a:lnTo>
                      <a:lnTo>
                        <a:pt x="370" y="353"/>
                      </a:lnTo>
                      <a:lnTo>
                        <a:pt x="370" y="342"/>
                      </a:lnTo>
                      <a:lnTo>
                        <a:pt x="356" y="353"/>
                      </a:lnTo>
                      <a:lnTo>
                        <a:pt x="345" y="353"/>
                      </a:lnTo>
                      <a:lnTo>
                        <a:pt x="333" y="353"/>
                      </a:lnTo>
                      <a:lnTo>
                        <a:pt x="333" y="342"/>
                      </a:lnTo>
                      <a:lnTo>
                        <a:pt x="320" y="342"/>
                      </a:lnTo>
                      <a:lnTo>
                        <a:pt x="320" y="330"/>
                      </a:lnTo>
                      <a:lnTo>
                        <a:pt x="295" y="330"/>
                      </a:lnTo>
                      <a:lnTo>
                        <a:pt x="271" y="319"/>
                      </a:lnTo>
                      <a:lnTo>
                        <a:pt x="259" y="319"/>
                      </a:lnTo>
                      <a:lnTo>
                        <a:pt x="247" y="307"/>
                      </a:lnTo>
                      <a:lnTo>
                        <a:pt x="247" y="295"/>
                      </a:lnTo>
                      <a:lnTo>
                        <a:pt x="247" y="271"/>
                      </a:lnTo>
                      <a:lnTo>
                        <a:pt x="234" y="259"/>
                      </a:lnTo>
                      <a:lnTo>
                        <a:pt x="222" y="247"/>
                      </a:lnTo>
                      <a:lnTo>
                        <a:pt x="173" y="271"/>
                      </a:lnTo>
                      <a:lnTo>
                        <a:pt x="122" y="295"/>
                      </a:lnTo>
                      <a:lnTo>
                        <a:pt x="61" y="188"/>
                      </a:lnTo>
                      <a:lnTo>
                        <a:pt x="0" y="71"/>
                      </a:lnTo>
                      <a:lnTo>
                        <a:pt x="86" y="34"/>
                      </a:lnTo>
                      <a:lnTo>
                        <a:pt x="173" y="0"/>
                      </a:lnTo>
                      <a:lnTo>
                        <a:pt x="356" y="11"/>
                      </a:lnTo>
                      <a:lnTo>
                        <a:pt x="542" y="11"/>
                      </a:lnTo>
                      <a:lnTo>
                        <a:pt x="678" y="94"/>
                      </a:lnTo>
                      <a:lnTo>
                        <a:pt x="826" y="177"/>
                      </a:lnTo>
                      <a:close/>
                    </a:path>
                  </a:pathLst>
                </a:custGeom>
                <a:grpFill/>
                <a:ln cap="rnd" w="10">
                  <a:solidFill>
                    <a:schemeClr val="bg1">
                      <a:lumMod val="85000"/>
                    </a:schemeClr>
                  </a:solidFill>
                  <a:round/>
                </a:ln>
                <a:extLst/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</p:grpSp>
          <p:sp>
            <p:nvSpPr>
              <p:cNvPr id="56" name="Freeform 59"/>
              <p:cNvSpPr/>
              <p:nvPr/>
            </p:nvSpPr>
            <p:spPr bwMode="auto">
              <a:xfrm>
                <a:off x="4299" y="527"/>
                <a:ext cx="941" cy="902"/>
              </a:xfrm>
              <a:custGeom>
                <a:gdLst>
                  <a:gd fmla="*/ 1952446485 w 1035" name="T0"/>
                  <a:gd fmla="*/ 2105467663 h 920" name="T1"/>
                  <a:gd fmla="*/ 1952446485 w 1035" name="T2"/>
                  <a:gd fmla="*/ 2105467663 h 920" name="T3"/>
                  <a:gd fmla="*/ 1952446485 w 1035" name="T4"/>
                  <a:gd fmla="*/ 0 h 920" name="T5"/>
                  <a:gd fmla="*/ 1952446485 w 1035" name="T6"/>
                  <a:gd fmla="*/ 2105467663 h 920" name="T7"/>
                  <a:gd fmla="*/ 1952446485 w 1035" name="T8"/>
                  <a:gd fmla="*/ 2105467663 h 920" name="T9"/>
                  <a:gd fmla="*/ 1952446485 w 1035" name="T10"/>
                  <a:gd fmla="*/ 2105467663 h 920" name="T11"/>
                  <a:gd fmla="*/ 1952446485 w 1035" name="T12"/>
                  <a:gd fmla="*/ 2105467663 h 920" name="T13"/>
                  <a:gd fmla="*/ 1952446485 w 1035" name="T14"/>
                  <a:gd fmla="*/ 2105467663 h 920" name="T15"/>
                  <a:gd fmla="*/ 1952446485 w 1035" name="T16"/>
                  <a:gd fmla="*/ 2105467663 h 920" name="T17"/>
                  <a:gd fmla="*/ 1952446485 w 1035" name="T18"/>
                  <a:gd fmla="*/ 2105467663 h 920" name="T19"/>
                  <a:gd fmla="*/ 1952446485 w 1035" name="T20"/>
                  <a:gd fmla="*/ 2105467663 h 920" name="T21"/>
                  <a:gd fmla="*/ 1952446485 w 1035" name="T22"/>
                  <a:gd fmla="*/ 2105467663 h 920" name="T23"/>
                  <a:gd fmla="*/ 1952446485 w 1035" name="T24"/>
                  <a:gd fmla="*/ 2105467663 h 920" name="T25"/>
                  <a:gd fmla="*/ 1952446485 w 1035" name="T26"/>
                  <a:gd fmla="*/ 2105467663 h 920" name="T27"/>
                  <a:gd fmla="*/ 1952446485 w 1035" name="T28"/>
                  <a:gd fmla="*/ 2105467663 h 920" name="T29"/>
                  <a:gd fmla="*/ 1952446485 w 1035" name="T30"/>
                  <a:gd fmla="*/ 2105467663 h 920" name="T31"/>
                  <a:gd fmla="*/ 1952446485 w 1035" name="T32"/>
                  <a:gd fmla="*/ 2105467663 h 920" name="T33"/>
                  <a:gd fmla="*/ 1952446485 w 1035" name="T34"/>
                  <a:gd fmla="*/ 2105467663 h 920" name="T35"/>
                  <a:gd fmla="*/ 1952446485 w 1035" name="T36"/>
                  <a:gd fmla="*/ 2105467663 h 920" name="T37"/>
                  <a:gd fmla="*/ 1952446485 w 1035" name="T38"/>
                  <a:gd fmla="*/ 2105467663 h 920" name="T39"/>
                  <a:gd fmla="*/ 1952446485 w 1035" name="T40"/>
                  <a:gd fmla="*/ 2105467663 h 920" name="T41"/>
                  <a:gd fmla="*/ 1952446485 w 1035" name="T42"/>
                  <a:gd fmla="*/ 2105467663 h 920" name="T43"/>
                  <a:gd fmla="*/ 1952446485 w 1035" name="T44"/>
                  <a:gd fmla="*/ 2105467663 h 920" name="T45"/>
                  <a:gd fmla="*/ 1952446485 w 1035" name="T46"/>
                  <a:gd fmla="*/ 2105467663 h 920" name="T47"/>
                  <a:gd fmla="*/ 1952446485 w 1035" name="T48"/>
                  <a:gd fmla="*/ 2105467663 h 920" name="T49"/>
                  <a:gd fmla="*/ 1952446485 w 1035" name="T50"/>
                  <a:gd fmla="*/ 2105467663 h 920" name="T51"/>
                  <a:gd fmla="*/ 1952446485 w 1035" name="T52"/>
                  <a:gd fmla="*/ 2105467663 h 920" name="T53"/>
                  <a:gd fmla="*/ 1952446485 w 1035" name="T54"/>
                  <a:gd fmla="*/ 2105467663 h 920" name="T55"/>
                  <a:gd fmla="*/ 1952446485 w 1035" name="T56"/>
                  <a:gd fmla="*/ 2105467663 h 920" name="T57"/>
                  <a:gd fmla="*/ 1952446485 w 1035" name="T58"/>
                  <a:gd fmla="*/ 2105467663 h 920" name="T59"/>
                  <a:gd fmla="*/ 1952446485 w 1035" name="T60"/>
                  <a:gd fmla="*/ 2105467663 h 920" name="T61"/>
                  <a:gd fmla="*/ 1952446485 w 1035" name="T62"/>
                  <a:gd fmla="*/ 2105467663 h 920" name="T63"/>
                  <a:gd fmla="*/ 1952446485 w 1035" name="T64"/>
                  <a:gd fmla="*/ 2105467663 h 920" name="T65"/>
                  <a:gd fmla="*/ 1952446485 w 1035" name="T66"/>
                  <a:gd fmla="*/ 2105467663 h 920" name="T67"/>
                  <a:gd fmla="*/ 1952446485 w 1035" name="T68"/>
                  <a:gd fmla="*/ 2105467663 h 920" name="T69"/>
                  <a:gd fmla="*/ 1952446485 w 1035" name="T70"/>
                  <a:gd fmla="*/ 2105467663 h 920" name="T71"/>
                  <a:gd fmla="*/ 1952446485 w 1035" name="T72"/>
                  <a:gd fmla="*/ 2105467663 h 920" name="T73"/>
                  <a:gd fmla="*/ 1952446485 w 1035" name="T74"/>
                  <a:gd fmla="*/ 2105467663 h 920" name="T75"/>
                  <a:gd fmla="*/ 1952446485 w 1035" name="T76"/>
                  <a:gd fmla="*/ 2105467663 h 920" name="T77"/>
                  <a:gd fmla="*/ 1952446485 w 1035" name="T78"/>
                  <a:gd fmla="*/ 2105467663 h 920" name="T79"/>
                  <a:gd fmla="*/ 1952446485 w 1035" name="T80"/>
                  <a:gd fmla="*/ 2105467663 h 920" name="T81"/>
                  <a:gd fmla="*/ 1952446485 w 1035" name="T82"/>
                  <a:gd fmla="*/ 2105467663 h 920" name="T83"/>
                  <a:gd fmla="*/ 1952446485 w 1035" name="T84"/>
                  <a:gd fmla="*/ 2105467663 h 920" name="T85"/>
                  <a:gd fmla="*/ 1952446485 w 1035" name="T86"/>
                  <a:gd fmla="*/ 2105467663 h 920" name="T87"/>
                  <a:gd fmla="*/ 1952446485 w 1035" name="T88"/>
                  <a:gd fmla="*/ 2105467663 h 920" name="T89"/>
                  <a:gd fmla="*/ 1952446485 w 1035" name="T90"/>
                  <a:gd fmla="*/ 2105467663 h 920" name="T91"/>
                  <a:gd fmla="*/ 1952446485 w 1035" name="T92"/>
                  <a:gd fmla="*/ 2105467663 h 920" name="T93"/>
                  <a:gd fmla="*/ 1952446485 w 1035" name="T94"/>
                  <a:gd fmla="*/ 2105467663 h 920" name="T95"/>
                  <a:gd fmla="*/ 1952446485 w 1035" name="T96"/>
                  <a:gd fmla="*/ 2105467663 h 920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w 1035" name="T147"/>
                  <a:gd fmla="*/ 0 h 920" name="T148"/>
                  <a:gd fmla="*/ 1035 w 1035" name="T149"/>
                  <a:gd fmla="*/ 920 h 920" name="T150"/>
                </a:gdLst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b="T150" l="T147" r="T149" t="T148"/>
                <a:pathLst>
                  <a:path h="920" w="1035">
                    <a:moveTo>
                      <a:pt x="0" y="48"/>
                    </a:moveTo>
                    <a:lnTo>
                      <a:pt x="25" y="36"/>
                    </a:lnTo>
                    <a:lnTo>
                      <a:pt x="50" y="24"/>
                    </a:lnTo>
                    <a:lnTo>
                      <a:pt x="62" y="24"/>
                    </a:lnTo>
                    <a:lnTo>
                      <a:pt x="75" y="12"/>
                    </a:lnTo>
                    <a:lnTo>
                      <a:pt x="87" y="12"/>
                    </a:lnTo>
                    <a:lnTo>
                      <a:pt x="99" y="0"/>
                    </a:lnTo>
                    <a:lnTo>
                      <a:pt x="124" y="0"/>
                    </a:lnTo>
                    <a:lnTo>
                      <a:pt x="148" y="0"/>
                    </a:lnTo>
                    <a:lnTo>
                      <a:pt x="161" y="12"/>
                    </a:lnTo>
                    <a:lnTo>
                      <a:pt x="185" y="24"/>
                    </a:lnTo>
                    <a:lnTo>
                      <a:pt x="210" y="24"/>
                    </a:lnTo>
                    <a:lnTo>
                      <a:pt x="233" y="12"/>
                    </a:lnTo>
                    <a:lnTo>
                      <a:pt x="259" y="24"/>
                    </a:lnTo>
                    <a:lnTo>
                      <a:pt x="285" y="24"/>
                    </a:lnTo>
                    <a:lnTo>
                      <a:pt x="296" y="36"/>
                    </a:lnTo>
                    <a:lnTo>
                      <a:pt x="308" y="48"/>
                    </a:lnTo>
                    <a:lnTo>
                      <a:pt x="320" y="71"/>
                    </a:lnTo>
                    <a:lnTo>
                      <a:pt x="346" y="94"/>
                    </a:lnTo>
                    <a:lnTo>
                      <a:pt x="346" y="118"/>
                    </a:lnTo>
                    <a:lnTo>
                      <a:pt x="357" y="130"/>
                    </a:lnTo>
                    <a:lnTo>
                      <a:pt x="382" y="165"/>
                    </a:lnTo>
                    <a:lnTo>
                      <a:pt x="407" y="201"/>
                    </a:lnTo>
                    <a:lnTo>
                      <a:pt x="419" y="224"/>
                    </a:lnTo>
                    <a:lnTo>
                      <a:pt x="443" y="248"/>
                    </a:lnTo>
                    <a:lnTo>
                      <a:pt x="443" y="272"/>
                    </a:lnTo>
                    <a:lnTo>
                      <a:pt x="457" y="282"/>
                    </a:lnTo>
                    <a:lnTo>
                      <a:pt x="469" y="306"/>
                    </a:lnTo>
                    <a:lnTo>
                      <a:pt x="493" y="318"/>
                    </a:lnTo>
                    <a:lnTo>
                      <a:pt x="506" y="330"/>
                    </a:lnTo>
                    <a:lnTo>
                      <a:pt x="518" y="330"/>
                    </a:lnTo>
                    <a:lnTo>
                      <a:pt x="555" y="330"/>
                    </a:lnTo>
                    <a:lnTo>
                      <a:pt x="592" y="318"/>
                    </a:lnTo>
                    <a:lnTo>
                      <a:pt x="616" y="330"/>
                    </a:lnTo>
                    <a:lnTo>
                      <a:pt x="640" y="330"/>
                    </a:lnTo>
                    <a:lnTo>
                      <a:pt x="653" y="341"/>
                    </a:lnTo>
                    <a:lnTo>
                      <a:pt x="666" y="353"/>
                    </a:lnTo>
                    <a:lnTo>
                      <a:pt x="679" y="366"/>
                    </a:lnTo>
                    <a:lnTo>
                      <a:pt x="703" y="366"/>
                    </a:lnTo>
                    <a:lnTo>
                      <a:pt x="715" y="379"/>
                    </a:lnTo>
                    <a:lnTo>
                      <a:pt x="728" y="391"/>
                    </a:lnTo>
                    <a:lnTo>
                      <a:pt x="728" y="401"/>
                    </a:lnTo>
                    <a:lnTo>
                      <a:pt x="740" y="414"/>
                    </a:lnTo>
                    <a:lnTo>
                      <a:pt x="740" y="438"/>
                    </a:lnTo>
                    <a:lnTo>
                      <a:pt x="740" y="449"/>
                    </a:lnTo>
                    <a:lnTo>
                      <a:pt x="752" y="460"/>
                    </a:lnTo>
                    <a:lnTo>
                      <a:pt x="777" y="472"/>
                    </a:lnTo>
                    <a:lnTo>
                      <a:pt x="789" y="472"/>
                    </a:lnTo>
                    <a:lnTo>
                      <a:pt x="813" y="460"/>
                    </a:lnTo>
                    <a:lnTo>
                      <a:pt x="838" y="449"/>
                    </a:lnTo>
                    <a:lnTo>
                      <a:pt x="863" y="438"/>
                    </a:lnTo>
                    <a:lnTo>
                      <a:pt x="875" y="425"/>
                    </a:lnTo>
                    <a:lnTo>
                      <a:pt x="900" y="401"/>
                    </a:lnTo>
                    <a:lnTo>
                      <a:pt x="912" y="391"/>
                    </a:lnTo>
                    <a:lnTo>
                      <a:pt x="925" y="379"/>
                    </a:lnTo>
                    <a:lnTo>
                      <a:pt x="938" y="366"/>
                    </a:lnTo>
                    <a:lnTo>
                      <a:pt x="949" y="353"/>
                    </a:lnTo>
                    <a:lnTo>
                      <a:pt x="949" y="341"/>
                    </a:lnTo>
                    <a:lnTo>
                      <a:pt x="961" y="330"/>
                    </a:lnTo>
                    <a:lnTo>
                      <a:pt x="986" y="330"/>
                    </a:lnTo>
                    <a:lnTo>
                      <a:pt x="1010" y="318"/>
                    </a:lnTo>
                    <a:lnTo>
                      <a:pt x="1010" y="341"/>
                    </a:lnTo>
                    <a:lnTo>
                      <a:pt x="1010" y="353"/>
                    </a:lnTo>
                    <a:lnTo>
                      <a:pt x="1023" y="379"/>
                    </a:lnTo>
                    <a:lnTo>
                      <a:pt x="1035" y="391"/>
                    </a:lnTo>
                    <a:lnTo>
                      <a:pt x="1023" y="401"/>
                    </a:lnTo>
                    <a:lnTo>
                      <a:pt x="1010" y="414"/>
                    </a:lnTo>
                    <a:lnTo>
                      <a:pt x="1010" y="449"/>
                    </a:lnTo>
                    <a:lnTo>
                      <a:pt x="1010" y="472"/>
                    </a:lnTo>
                    <a:lnTo>
                      <a:pt x="1010" y="520"/>
                    </a:lnTo>
                    <a:lnTo>
                      <a:pt x="1010" y="555"/>
                    </a:lnTo>
                    <a:lnTo>
                      <a:pt x="999" y="590"/>
                    </a:lnTo>
                    <a:lnTo>
                      <a:pt x="999" y="614"/>
                    </a:lnTo>
                    <a:lnTo>
                      <a:pt x="999" y="649"/>
                    </a:lnTo>
                    <a:lnTo>
                      <a:pt x="999" y="673"/>
                    </a:lnTo>
                    <a:lnTo>
                      <a:pt x="986" y="685"/>
                    </a:lnTo>
                    <a:lnTo>
                      <a:pt x="974" y="697"/>
                    </a:lnTo>
                    <a:lnTo>
                      <a:pt x="925" y="697"/>
                    </a:lnTo>
                    <a:lnTo>
                      <a:pt x="888" y="685"/>
                    </a:lnTo>
                    <a:lnTo>
                      <a:pt x="888" y="697"/>
                    </a:lnTo>
                    <a:lnTo>
                      <a:pt x="888" y="720"/>
                    </a:lnTo>
                    <a:lnTo>
                      <a:pt x="888" y="732"/>
                    </a:lnTo>
                    <a:lnTo>
                      <a:pt x="875" y="744"/>
                    </a:lnTo>
                    <a:lnTo>
                      <a:pt x="863" y="744"/>
                    </a:lnTo>
                    <a:lnTo>
                      <a:pt x="863" y="756"/>
                    </a:lnTo>
                    <a:lnTo>
                      <a:pt x="863" y="767"/>
                    </a:lnTo>
                    <a:lnTo>
                      <a:pt x="875" y="779"/>
                    </a:lnTo>
                    <a:lnTo>
                      <a:pt x="900" y="790"/>
                    </a:lnTo>
                    <a:lnTo>
                      <a:pt x="900" y="815"/>
                    </a:lnTo>
                    <a:lnTo>
                      <a:pt x="900" y="838"/>
                    </a:lnTo>
                    <a:lnTo>
                      <a:pt x="900" y="862"/>
                    </a:lnTo>
                    <a:lnTo>
                      <a:pt x="912" y="885"/>
                    </a:lnTo>
                    <a:lnTo>
                      <a:pt x="900" y="885"/>
                    </a:lnTo>
                    <a:lnTo>
                      <a:pt x="875" y="885"/>
                    </a:lnTo>
                    <a:lnTo>
                      <a:pt x="851" y="885"/>
                    </a:lnTo>
                    <a:lnTo>
                      <a:pt x="838" y="873"/>
                    </a:lnTo>
                    <a:lnTo>
                      <a:pt x="825" y="862"/>
                    </a:lnTo>
                    <a:lnTo>
                      <a:pt x="802" y="873"/>
                    </a:lnTo>
                    <a:lnTo>
                      <a:pt x="777" y="873"/>
                    </a:lnTo>
                    <a:lnTo>
                      <a:pt x="764" y="885"/>
                    </a:lnTo>
                    <a:lnTo>
                      <a:pt x="764" y="896"/>
                    </a:lnTo>
                    <a:lnTo>
                      <a:pt x="752" y="909"/>
                    </a:lnTo>
                    <a:lnTo>
                      <a:pt x="740" y="920"/>
                    </a:lnTo>
                    <a:lnTo>
                      <a:pt x="728" y="909"/>
                    </a:lnTo>
                    <a:lnTo>
                      <a:pt x="715" y="896"/>
                    </a:lnTo>
                    <a:lnTo>
                      <a:pt x="691" y="885"/>
                    </a:lnTo>
                    <a:lnTo>
                      <a:pt x="679" y="862"/>
                    </a:lnTo>
                    <a:lnTo>
                      <a:pt x="666" y="849"/>
                    </a:lnTo>
                    <a:lnTo>
                      <a:pt x="666" y="838"/>
                    </a:lnTo>
                    <a:lnTo>
                      <a:pt x="653" y="849"/>
                    </a:lnTo>
                    <a:lnTo>
                      <a:pt x="653" y="873"/>
                    </a:lnTo>
                    <a:lnTo>
                      <a:pt x="653" y="896"/>
                    </a:lnTo>
                    <a:lnTo>
                      <a:pt x="629" y="885"/>
                    </a:lnTo>
                    <a:lnTo>
                      <a:pt x="616" y="873"/>
                    </a:lnTo>
                    <a:lnTo>
                      <a:pt x="604" y="862"/>
                    </a:lnTo>
                    <a:lnTo>
                      <a:pt x="592" y="838"/>
                    </a:lnTo>
                    <a:lnTo>
                      <a:pt x="579" y="838"/>
                    </a:lnTo>
                    <a:lnTo>
                      <a:pt x="567" y="838"/>
                    </a:lnTo>
                    <a:lnTo>
                      <a:pt x="555" y="827"/>
                    </a:lnTo>
                    <a:lnTo>
                      <a:pt x="555" y="802"/>
                    </a:lnTo>
                    <a:lnTo>
                      <a:pt x="543" y="802"/>
                    </a:lnTo>
                    <a:lnTo>
                      <a:pt x="543" y="790"/>
                    </a:lnTo>
                    <a:lnTo>
                      <a:pt x="518" y="802"/>
                    </a:lnTo>
                    <a:lnTo>
                      <a:pt x="493" y="802"/>
                    </a:lnTo>
                    <a:lnTo>
                      <a:pt x="493" y="815"/>
                    </a:lnTo>
                    <a:lnTo>
                      <a:pt x="481" y="815"/>
                    </a:lnTo>
                    <a:lnTo>
                      <a:pt x="469" y="802"/>
                    </a:lnTo>
                    <a:lnTo>
                      <a:pt x="457" y="790"/>
                    </a:lnTo>
                    <a:lnTo>
                      <a:pt x="457" y="779"/>
                    </a:lnTo>
                    <a:lnTo>
                      <a:pt x="443" y="790"/>
                    </a:lnTo>
                    <a:lnTo>
                      <a:pt x="431" y="802"/>
                    </a:lnTo>
                    <a:lnTo>
                      <a:pt x="407" y="802"/>
                    </a:lnTo>
                    <a:lnTo>
                      <a:pt x="395" y="802"/>
                    </a:lnTo>
                    <a:lnTo>
                      <a:pt x="382" y="815"/>
                    </a:lnTo>
                    <a:lnTo>
                      <a:pt x="357" y="802"/>
                    </a:lnTo>
                    <a:lnTo>
                      <a:pt x="346" y="790"/>
                    </a:lnTo>
                    <a:lnTo>
                      <a:pt x="334" y="790"/>
                    </a:lnTo>
                    <a:lnTo>
                      <a:pt x="334" y="779"/>
                    </a:lnTo>
                    <a:lnTo>
                      <a:pt x="308" y="767"/>
                    </a:lnTo>
                    <a:lnTo>
                      <a:pt x="296" y="744"/>
                    </a:lnTo>
                    <a:lnTo>
                      <a:pt x="285" y="756"/>
                    </a:lnTo>
                    <a:lnTo>
                      <a:pt x="185" y="744"/>
                    </a:lnTo>
                    <a:lnTo>
                      <a:pt x="87" y="720"/>
                    </a:lnTo>
                    <a:lnTo>
                      <a:pt x="124" y="567"/>
                    </a:lnTo>
                    <a:lnTo>
                      <a:pt x="161" y="401"/>
                    </a:lnTo>
                    <a:lnTo>
                      <a:pt x="87" y="294"/>
                    </a:lnTo>
                    <a:lnTo>
                      <a:pt x="12" y="189"/>
                    </a:lnTo>
                    <a:lnTo>
                      <a:pt x="0" y="118"/>
                    </a:lnTo>
                    <a:lnTo>
                      <a:pt x="0" y="48"/>
                    </a:lnTo>
                    <a:close/>
                  </a:path>
                </a:pathLst>
              </a:custGeom>
              <a:grpFill/>
              <a:ln w="9525">
                <a:solidFill>
                  <a:schemeClr val="bg1">
                    <a:lumMod val="85000"/>
                  </a:schemeClr>
                </a:solidFill>
                <a:round/>
              </a:ln>
            </p:spPr>
            <p:txBody>
              <a:bodyPr/>
              <a:lstStyle/>
              <a:p>
                <a:endParaRPr altLang="en-US" lang="zh-CN" sz="120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57" name="Freeform 60"/>
              <p:cNvSpPr/>
              <p:nvPr/>
            </p:nvSpPr>
            <p:spPr bwMode="auto">
              <a:xfrm>
                <a:off x="4288" y="527"/>
                <a:ext cx="955" cy="902"/>
              </a:xfrm>
              <a:custGeom>
                <a:gdLst>
                  <a:gd fmla="*/ 1955049459 w 1049" name="T0"/>
                  <a:gd fmla="*/ 2105467663 h 920" name="T1"/>
                  <a:gd fmla="*/ 1955049459 w 1049" name="T2"/>
                  <a:gd fmla="*/ 0 h 920" name="T3"/>
                  <a:gd fmla="*/ 1955049459 w 1049" name="T4"/>
                  <a:gd fmla="*/ 2105467663 h 920" name="T5"/>
                  <a:gd fmla="*/ 1955049459 w 1049" name="T6"/>
                  <a:gd fmla="*/ 2105467663 h 920" name="T7"/>
                  <a:gd fmla="*/ 1955049459 w 1049" name="T8"/>
                  <a:gd fmla="*/ 2105467663 h 920" name="T9"/>
                  <a:gd fmla="*/ 1955049459 w 1049" name="T10"/>
                  <a:gd fmla="*/ 2105467663 h 920" name="T11"/>
                  <a:gd fmla="*/ 1955049459 w 1049" name="T12"/>
                  <a:gd fmla="*/ 2105467663 h 920" name="T13"/>
                  <a:gd fmla="*/ 1955049459 w 1049" name="T14"/>
                  <a:gd fmla="*/ 2105467663 h 920" name="T15"/>
                  <a:gd fmla="*/ 1955049459 w 1049" name="T16"/>
                  <a:gd fmla="*/ 2105467663 h 920" name="T17"/>
                  <a:gd fmla="*/ 1955049459 w 1049" name="T18"/>
                  <a:gd fmla="*/ 2105467663 h 920" name="T19"/>
                  <a:gd fmla="*/ 1955049459 w 1049" name="T20"/>
                  <a:gd fmla="*/ 2105467663 h 920" name="T21"/>
                  <a:gd fmla="*/ 1955049459 w 1049" name="T22"/>
                  <a:gd fmla="*/ 2105467663 h 920" name="T23"/>
                  <a:gd fmla="*/ 1955049459 w 1049" name="T24"/>
                  <a:gd fmla="*/ 2105467663 h 920" name="T25"/>
                  <a:gd fmla="*/ 1955049459 w 1049" name="T26"/>
                  <a:gd fmla="*/ 2105467663 h 920" name="T27"/>
                  <a:gd fmla="*/ 1955049459 w 1049" name="T28"/>
                  <a:gd fmla="*/ 2105467663 h 920" name="T29"/>
                  <a:gd fmla="*/ 1955049459 w 1049" name="T30"/>
                  <a:gd fmla="*/ 2105467663 h 920" name="T31"/>
                  <a:gd fmla="*/ 1955049459 w 1049" name="T32"/>
                  <a:gd fmla="*/ 2105467663 h 920" name="T33"/>
                  <a:gd fmla="*/ 1955049459 w 1049" name="T34"/>
                  <a:gd fmla="*/ 2105467663 h 920" name="T35"/>
                  <a:gd fmla="*/ 1955049459 w 1049" name="T36"/>
                  <a:gd fmla="*/ 2105467663 h 920" name="T37"/>
                  <a:gd fmla="*/ 1955049459 w 1049" name="T38"/>
                  <a:gd fmla="*/ 2105467663 h 920" name="T39"/>
                  <a:gd fmla="*/ 1955049459 w 1049" name="T40"/>
                  <a:gd fmla="*/ 2105467663 h 920" name="T41"/>
                  <a:gd fmla="*/ 1955049459 w 1049" name="T42"/>
                  <a:gd fmla="*/ 2105467663 h 920" name="T43"/>
                  <a:gd fmla="*/ 1955049459 w 1049" name="T44"/>
                  <a:gd fmla="*/ 2105467663 h 920" name="T45"/>
                  <a:gd fmla="*/ 1955049459 w 1049" name="T46"/>
                  <a:gd fmla="*/ 2105467663 h 920" name="T47"/>
                  <a:gd fmla="*/ 1955049459 w 1049" name="T48"/>
                  <a:gd fmla="*/ 2105467663 h 920" name="T49"/>
                  <a:gd fmla="*/ 1955049459 w 1049" name="T50"/>
                  <a:gd fmla="*/ 2105467663 h 920" name="T51"/>
                  <a:gd fmla="*/ 1955049459 w 1049" name="T52"/>
                  <a:gd fmla="*/ 2105467663 h 920" name="T53"/>
                  <a:gd fmla="*/ 1955049459 w 1049" name="T54"/>
                  <a:gd fmla="*/ 2105467663 h 920" name="T55"/>
                  <a:gd fmla="*/ 1955049459 w 1049" name="T56"/>
                  <a:gd fmla="*/ 2105467663 h 920" name="T57"/>
                  <a:gd fmla="*/ 1955049459 w 1049" name="T58"/>
                  <a:gd fmla="*/ 2105467663 h 920" name="T59"/>
                  <a:gd fmla="*/ 1955049459 w 1049" name="T60"/>
                  <a:gd fmla="*/ 2105467663 h 920" name="T61"/>
                  <a:gd fmla="*/ 1955049459 w 1049" name="T62"/>
                  <a:gd fmla="*/ 2105467663 h 920" name="T63"/>
                  <a:gd fmla="*/ 1955049459 w 1049" name="T64"/>
                  <a:gd fmla="*/ 2105467663 h 920" name="T65"/>
                  <a:gd fmla="*/ 1955049459 w 1049" name="T66"/>
                  <a:gd fmla="*/ 2105467663 h 920" name="T67"/>
                  <a:gd fmla="*/ 1955049459 w 1049" name="T68"/>
                  <a:gd fmla="*/ 2105467663 h 920" name="T69"/>
                  <a:gd fmla="*/ 1955049459 w 1049" name="T70"/>
                  <a:gd fmla="*/ 2105467663 h 920" name="T71"/>
                  <a:gd fmla="*/ 1955049459 w 1049" name="T72"/>
                  <a:gd fmla="*/ 2105467663 h 920" name="T73"/>
                  <a:gd fmla="*/ 1955049459 w 1049" name="T74"/>
                  <a:gd fmla="*/ 2105467663 h 920" name="T75"/>
                  <a:gd fmla="*/ 0 w 1049" name="T76"/>
                  <a:gd fmla="*/ 2105467663 h 920" name="T77"/>
                  <a:gd fmla="*/ 0 60000 65536" name="T78"/>
                  <a:gd fmla="*/ 0 60000 65536" name="T79"/>
                  <a:gd fmla="*/ 0 60000 65536" name="T80"/>
                  <a:gd fmla="*/ 0 60000 65536" name="T81"/>
                  <a:gd fmla="*/ 0 60000 65536" name="T82"/>
                  <a:gd fmla="*/ 0 60000 65536" name="T83"/>
                  <a:gd fmla="*/ 0 60000 65536" name="T84"/>
                  <a:gd fmla="*/ 0 60000 65536" name="T85"/>
                  <a:gd fmla="*/ 0 60000 65536" name="T86"/>
                  <a:gd fmla="*/ 0 60000 65536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60000 65536" name="T93"/>
                  <a:gd fmla="*/ 0 60000 65536" name="T94"/>
                  <a:gd fmla="*/ 0 60000 65536" name="T95"/>
                  <a:gd fmla="*/ 0 60000 65536" name="T96"/>
                  <a:gd fmla="*/ 0 60000 65536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w 1049" name="T117"/>
                  <a:gd fmla="*/ 0 h 920" name="T118"/>
                  <a:gd fmla="*/ 1049 w 1049" name="T119"/>
                  <a:gd fmla="*/ 920 h 920" name="T120"/>
                </a:gdLst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b="T120" l="T117" r="T119" t="T118"/>
                <a:pathLst>
                  <a:path h="920" w="1049">
                    <a:moveTo>
                      <a:pt x="13" y="48"/>
                    </a:moveTo>
                    <a:lnTo>
                      <a:pt x="62" y="24"/>
                    </a:lnTo>
                    <a:lnTo>
                      <a:pt x="87" y="12"/>
                    </a:lnTo>
                    <a:lnTo>
                      <a:pt x="112" y="0"/>
                    </a:lnTo>
                    <a:lnTo>
                      <a:pt x="161" y="0"/>
                    </a:lnTo>
                    <a:lnTo>
                      <a:pt x="198" y="24"/>
                    </a:lnTo>
                    <a:lnTo>
                      <a:pt x="247" y="12"/>
                    </a:lnTo>
                    <a:lnTo>
                      <a:pt x="296" y="24"/>
                    </a:lnTo>
                    <a:lnTo>
                      <a:pt x="321" y="48"/>
                    </a:lnTo>
                    <a:lnTo>
                      <a:pt x="359" y="94"/>
                    </a:lnTo>
                    <a:lnTo>
                      <a:pt x="370" y="130"/>
                    </a:lnTo>
                    <a:lnTo>
                      <a:pt x="420" y="201"/>
                    </a:lnTo>
                    <a:lnTo>
                      <a:pt x="456" y="248"/>
                    </a:lnTo>
                    <a:lnTo>
                      <a:pt x="470" y="282"/>
                    </a:lnTo>
                    <a:lnTo>
                      <a:pt x="507" y="318"/>
                    </a:lnTo>
                    <a:lnTo>
                      <a:pt x="531" y="330"/>
                    </a:lnTo>
                    <a:lnTo>
                      <a:pt x="604" y="318"/>
                    </a:lnTo>
                    <a:lnTo>
                      <a:pt x="654" y="330"/>
                    </a:lnTo>
                    <a:lnTo>
                      <a:pt x="680" y="353"/>
                    </a:lnTo>
                    <a:lnTo>
                      <a:pt x="716" y="366"/>
                    </a:lnTo>
                    <a:lnTo>
                      <a:pt x="741" y="391"/>
                    </a:lnTo>
                    <a:lnTo>
                      <a:pt x="754" y="414"/>
                    </a:lnTo>
                    <a:lnTo>
                      <a:pt x="754" y="449"/>
                    </a:lnTo>
                    <a:lnTo>
                      <a:pt x="790" y="472"/>
                    </a:lnTo>
                    <a:lnTo>
                      <a:pt x="827" y="460"/>
                    </a:lnTo>
                    <a:lnTo>
                      <a:pt x="876" y="438"/>
                    </a:lnTo>
                    <a:lnTo>
                      <a:pt x="913" y="401"/>
                    </a:lnTo>
                    <a:lnTo>
                      <a:pt x="938" y="379"/>
                    </a:lnTo>
                    <a:lnTo>
                      <a:pt x="962" y="353"/>
                    </a:lnTo>
                    <a:lnTo>
                      <a:pt x="975" y="330"/>
                    </a:lnTo>
                    <a:lnTo>
                      <a:pt x="1023" y="318"/>
                    </a:lnTo>
                    <a:lnTo>
                      <a:pt x="1023" y="353"/>
                    </a:lnTo>
                    <a:lnTo>
                      <a:pt x="1049" y="391"/>
                    </a:lnTo>
                    <a:lnTo>
                      <a:pt x="1023" y="414"/>
                    </a:lnTo>
                    <a:lnTo>
                      <a:pt x="1023" y="472"/>
                    </a:lnTo>
                    <a:lnTo>
                      <a:pt x="1023" y="555"/>
                    </a:lnTo>
                    <a:lnTo>
                      <a:pt x="1012" y="614"/>
                    </a:lnTo>
                    <a:lnTo>
                      <a:pt x="1012" y="673"/>
                    </a:lnTo>
                    <a:lnTo>
                      <a:pt x="988" y="697"/>
                    </a:lnTo>
                    <a:lnTo>
                      <a:pt x="901" y="685"/>
                    </a:lnTo>
                    <a:lnTo>
                      <a:pt x="901" y="697"/>
                    </a:lnTo>
                    <a:lnTo>
                      <a:pt x="901" y="732"/>
                    </a:lnTo>
                    <a:lnTo>
                      <a:pt x="876" y="744"/>
                    </a:lnTo>
                    <a:lnTo>
                      <a:pt x="876" y="767"/>
                    </a:lnTo>
                    <a:lnTo>
                      <a:pt x="913" y="790"/>
                    </a:lnTo>
                    <a:lnTo>
                      <a:pt x="913" y="838"/>
                    </a:lnTo>
                    <a:lnTo>
                      <a:pt x="926" y="885"/>
                    </a:lnTo>
                    <a:lnTo>
                      <a:pt x="913" y="885"/>
                    </a:lnTo>
                    <a:lnTo>
                      <a:pt x="864" y="885"/>
                    </a:lnTo>
                    <a:lnTo>
                      <a:pt x="839" y="862"/>
                    </a:lnTo>
                    <a:lnTo>
                      <a:pt x="790" y="873"/>
                    </a:lnTo>
                    <a:lnTo>
                      <a:pt x="778" y="896"/>
                    </a:lnTo>
                    <a:lnTo>
                      <a:pt x="754" y="920"/>
                    </a:lnTo>
                    <a:lnTo>
                      <a:pt x="729" y="896"/>
                    </a:lnTo>
                    <a:lnTo>
                      <a:pt x="691" y="862"/>
                    </a:lnTo>
                    <a:lnTo>
                      <a:pt x="680" y="838"/>
                    </a:lnTo>
                    <a:lnTo>
                      <a:pt x="667" y="849"/>
                    </a:lnTo>
                    <a:lnTo>
                      <a:pt x="667" y="896"/>
                    </a:lnTo>
                    <a:lnTo>
                      <a:pt x="629" y="873"/>
                    </a:lnTo>
                    <a:lnTo>
                      <a:pt x="604" y="838"/>
                    </a:lnTo>
                    <a:lnTo>
                      <a:pt x="580" y="838"/>
                    </a:lnTo>
                    <a:lnTo>
                      <a:pt x="568" y="802"/>
                    </a:lnTo>
                    <a:lnTo>
                      <a:pt x="556" y="790"/>
                    </a:lnTo>
                    <a:lnTo>
                      <a:pt x="507" y="802"/>
                    </a:lnTo>
                    <a:lnTo>
                      <a:pt x="507" y="815"/>
                    </a:lnTo>
                    <a:lnTo>
                      <a:pt x="482" y="802"/>
                    </a:lnTo>
                    <a:lnTo>
                      <a:pt x="470" y="779"/>
                    </a:lnTo>
                    <a:lnTo>
                      <a:pt x="444" y="802"/>
                    </a:lnTo>
                    <a:lnTo>
                      <a:pt x="407" y="802"/>
                    </a:lnTo>
                    <a:lnTo>
                      <a:pt x="395" y="815"/>
                    </a:lnTo>
                    <a:lnTo>
                      <a:pt x="359" y="790"/>
                    </a:lnTo>
                    <a:lnTo>
                      <a:pt x="346" y="779"/>
                    </a:lnTo>
                    <a:lnTo>
                      <a:pt x="309" y="744"/>
                    </a:lnTo>
                    <a:lnTo>
                      <a:pt x="296" y="756"/>
                    </a:lnTo>
                    <a:lnTo>
                      <a:pt x="99" y="720"/>
                    </a:lnTo>
                    <a:lnTo>
                      <a:pt x="173" y="401"/>
                    </a:lnTo>
                    <a:lnTo>
                      <a:pt x="26" y="189"/>
                    </a:lnTo>
                    <a:lnTo>
                      <a:pt x="0" y="48"/>
                    </a:lnTo>
                  </a:path>
                </a:pathLst>
              </a:custGeom>
              <a:grpFill/>
              <a:ln cap="rnd" w="10">
                <a:solidFill>
                  <a:schemeClr val="bg1">
                    <a:lumMod val="85000"/>
                  </a:schemeClr>
                </a:solidFill>
                <a:round/>
              </a:ln>
              <a:extLst/>
            </p:spPr>
            <p:txBody>
              <a:bodyPr/>
              <a:lstStyle/>
              <a:p>
                <a:endParaRPr altLang="en-US" lang="zh-CN" sz="120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grpSp>
            <p:nvGrpSpPr>
              <p:cNvPr id="58" name="Group 63"/>
              <p:cNvGrpSpPr/>
              <p:nvPr/>
            </p:nvGrpSpPr>
            <p:grpSpPr>
              <a:xfrm>
                <a:off x="2743" y="583"/>
                <a:ext cx="1903" cy="1737"/>
                <a:chOff x="2171" y="438"/>
                <a:chExt cx="2092" cy="1772"/>
              </a:xfrm>
              <a:grpFill/>
            </p:grpSpPr>
            <p:sp>
              <p:nvSpPr>
                <p:cNvPr id="76" name="Freeform 61"/>
                <p:cNvSpPr/>
                <p:nvPr/>
              </p:nvSpPr>
              <p:spPr bwMode="auto">
                <a:xfrm>
                  <a:off x="2171" y="438"/>
                  <a:ext cx="2092" cy="1772"/>
                </a:xfrm>
                <a:custGeom>
                  <a:gdLst>
                    <a:gd fmla="*/ 259 w 2092" name="T0"/>
                    <a:gd fmla="*/ 1217 h 1772" name="T1"/>
                    <a:gd fmla="*/ 407 w 2092" name="T2"/>
                    <a:gd fmla="*/ 1229 h 1772" name="T3"/>
                    <a:gd fmla="*/ 505 w 2092" name="T4"/>
                    <a:gd fmla="*/ 1288 h 1772" name="T5"/>
                    <a:gd fmla="*/ 628 w 2092" name="T6"/>
                    <a:gd fmla="*/ 1300 h 1772" name="T7"/>
                    <a:gd fmla="*/ 752 w 2092" name="T8"/>
                    <a:gd fmla="*/ 1276 h 1772" name="T9"/>
                    <a:gd fmla="*/ 886 w 2092" name="T10"/>
                    <a:gd fmla="*/ 1217 h 1772" name="T11"/>
                    <a:gd fmla="*/ 1047 w 2092" name="T12"/>
                    <a:gd fmla="*/ 1193 h 1772" name="T13"/>
                    <a:gd fmla="*/ 1145 w 2092" name="T14"/>
                    <a:gd fmla="*/ 1099 h 1772" name="T15"/>
                    <a:gd fmla="*/ 1158 w 2092" name="T16"/>
                    <a:gd fmla="*/ 1028 h 1772" name="T17"/>
                    <a:gd fmla="*/ 1182 w 2092" name="T18"/>
                    <a:gd fmla="*/ 934 h 1772" name="T19"/>
                    <a:gd fmla="*/ 1293 w 2092" name="T20"/>
                    <a:gd fmla="*/ 946 h 1772" name="T21"/>
                    <a:gd fmla="*/ 1391 w 2092" name="T22"/>
                    <a:gd fmla="*/ 863 h 1772" name="T23"/>
                    <a:gd fmla="*/ 1477 w 2092" name="T24"/>
                    <a:gd fmla="*/ 827 h 1772" name="T25"/>
                    <a:gd fmla="*/ 1552 w 2092" name="T26"/>
                    <a:gd fmla="*/ 745 h 1772" name="T27"/>
                    <a:gd fmla="*/ 1649 w 2092" name="T28"/>
                    <a:gd fmla="*/ 709 h 1772" name="T29"/>
                    <a:gd fmla="*/ 1698 w 2092" name="T30"/>
                    <a:gd fmla="*/ 651 h 1772" name="T31"/>
                    <a:gd fmla="*/ 1576 w 2092" name="T32"/>
                    <a:gd fmla="*/ 580 h 1772" name="T33"/>
                    <a:gd fmla="*/ 1477 w 2092" name="T34"/>
                    <a:gd fmla="*/ 604 h 1772" name="T35"/>
                    <a:gd fmla="*/ 1403 w 2092" name="T36"/>
                    <a:gd fmla="*/ 568 h 1772" name="T37"/>
                    <a:gd fmla="*/ 1440 w 2092" name="T38"/>
                    <a:gd fmla="*/ 462 h 1772" name="T39"/>
                    <a:gd fmla="*/ 1526 w 2092" name="T40"/>
                    <a:gd fmla="*/ 414 h 1772" name="T41"/>
                    <a:gd fmla="*/ 1637 w 2092" name="T42"/>
                    <a:gd fmla="*/ 332 h 1772" name="T43"/>
                    <a:gd fmla="*/ 1637 w 2092" name="T44"/>
                    <a:gd fmla="*/ 224 h 1772" name="T45"/>
                    <a:gd fmla="*/ 1686 w 2092" name="T46"/>
                    <a:gd fmla="*/ 142 h 1772" name="T47"/>
                    <a:gd fmla="*/ 1649 w 2092" name="T48"/>
                    <a:gd fmla="*/ 36 h 1772" name="T49"/>
                    <a:gd fmla="*/ 1747 w 2092" name="T50"/>
                    <a:gd fmla="*/ 12 h 1772" name="T51"/>
                    <a:gd fmla="*/ 1760 w 2092" name="T52"/>
                    <a:gd fmla="*/ 106 h 1772" name="T53"/>
                    <a:gd fmla="*/ 1822 w 2092" name="T54"/>
                    <a:gd fmla="*/ 118 h 1772" name="T55"/>
                    <a:gd fmla="*/ 1895 w 2092" name="T56"/>
                    <a:gd fmla="*/ 178 h 1772" name="T57"/>
                    <a:gd fmla="*/ 1995 w 2092" name="T58"/>
                    <a:gd fmla="*/ 118 h 1772" name="T59"/>
                    <a:gd fmla="*/ 2067 w 2092" name="T60"/>
                    <a:gd fmla="*/ 201 h 1772" name="T61"/>
                    <a:gd fmla="*/ 2056 w 2092" name="T62"/>
                    <a:gd fmla="*/ 356 h 1772" name="T63"/>
                    <a:gd fmla="*/ 2006 w 2092" name="T64"/>
                    <a:gd fmla="*/ 473 h 1772" name="T65"/>
                    <a:gd fmla="*/ 1932 w 2092" name="T66"/>
                    <a:gd fmla="*/ 544 h 1772" name="T67"/>
                    <a:gd fmla="*/ 1945 w 2092" name="T68"/>
                    <a:gd fmla="*/ 627 h 1772" name="T69"/>
                    <a:gd fmla="*/ 1970 w 2092" name="T70"/>
                    <a:gd fmla="*/ 662 h 1772" name="T71"/>
                    <a:gd fmla="*/ 1945 w 2092" name="T72"/>
                    <a:gd fmla="*/ 758 h 1772" name="T73"/>
                    <a:gd fmla="*/ 1908 w 2092" name="T74"/>
                    <a:gd fmla="*/ 780 h 1772" name="T75"/>
                    <a:gd fmla="*/ 1945 w 2092" name="T76"/>
                    <a:gd fmla="*/ 875 h 1772" name="T77"/>
                    <a:gd fmla="*/ 2006 w 2092" name="T78"/>
                    <a:gd fmla="*/ 875 h 1772" name="T79"/>
                    <a:gd fmla="*/ 2056 w 2092" name="T80"/>
                    <a:gd fmla="*/ 957 h 1772" name="T81"/>
                    <a:gd fmla="*/ 2056 w 2092" name="T82"/>
                    <a:gd fmla="*/ 1028 h 1772" name="T83"/>
                    <a:gd fmla="*/ 1945 w 2092" name="T84"/>
                    <a:gd fmla="*/ 1088 h 1772" name="T85"/>
                    <a:gd fmla="*/ 1859 w 2092" name="T86"/>
                    <a:gd fmla="*/ 1146 h 1772" name="T87"/>
                    <a:gd fmla="*/ 1785 w 2092" name="T88"/>
                    <a:gd fmla="*/ 1134 h 1772" name="T89"/>
                    <a:gd fmla="*/ 1785 w 2092" name="T90"/>
                    <a:gd fmla="*/ 1229 h 1772" name="T91"/>
                    <a:gd fmla="*/ 1686 w 2092" name="T92"/>
                    <a:gd fmla="*/ 1217 h 1772" name="T93"/>
                    <a:gd fmla="*/ 1625 w 2092" name="T94"/>
                    <a:gd fmla="*/ 1134 h 1772" name="T95"/>
                    <a:gd fmla="*/ 1514 w 2092" name="T96"/>
                    <a:gd fmla="*/ 1217 h 1772" name="T97"/>
                    <a:gd fmla="*/ 1428 w 2092" name="T98"/>
                    <a:gd fmla="*/ 1229 h 1772" name="T99"/>
                    <a:gd fmla="*/ 1366 w 2092" name="T100"/>
                    <a:gd fmla="*/ 1276 h 1772" name="T101"/>
                    <a:gd fmla="*/ 1379 w 2092" name="T102"/>
                    <a:gd fmla="*/ 1382 h 1772" name="T103"/>
                    <a:gd fmla="*/ 1243 w 2092" name="T104"/>
                    <a:gd fmla="*/ 1406 h 1772" name="T105"/>
                    <a:gd fmla="*/ 1182 w 2092" name="T106"/>
                    <a:gd fmla="*/ 1488 h 1772" name="T107"/>
                    <a:gd fmla="*/ 1071 w 2092" name="T108"/>
                    <a:gd fmla="*/ 1523 h 1772" name="T109"/>
                    <a:gd fmla="*/ 985 w 2092" name="T110"/>
                    <a:gd fmla="*/ 1665 h 1772" name="T111"/>
                    <a:gd fmla="*/ 849 w 2092" name="T112"/>
                    <a:gd fmla="*/ 1688 h 1772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60000 65536" name="T156"/>
                    <a:gd fmla="*/ 0 60000 65536" name="T157"/>
                    <a:gd fmla="*/ 0 60000 65536" name="T158"/>
                    <a:gd fmla="*/ 0 60000 65536" name="T159"/>
                    <a:gd fmla="*/ 0 60000 65536" name="T160"/>
                    <a:gd fmla="*/ 0 60000 65536" name="T161"/>
                    <a:gd fmla="*/ 0 60000 65536" name="T162"/>
                    <a:gd fmla="*/ 0 60000 65536" name="T163"/>
                    <a:gd fmla="*/ 0 60000 65536" name="T164"/>
                    <a:gd fmla="*/ 0 60000 65536" name="T165"/>
                    <a:gd fmla="*/ 0 60000 65536" name="T166"/>
                    <a:gd fmla="*/ 0 60000 65536" name="T167"/>
                    <a:gd fmla="*/ 0 60000 65536" name="T168"/>
                    <a:gd fmla="*/ 0 60000 65536" name="T169"/>
                    <a:gd fmla="*/ 0 60000 65536" name="T170"/>
                    <a:gd fmla="*/ 0 w 2092" name="T171"/>
                    <a:gd fmla="*/ 0 h 1772" name="T172"/>
                    <a:gd fmla="*/ 2092 w 2092" name="T173"/>
                    <a:gd fmla="*/ 1772 h 1772" name="T174"/>
                  </a:gdLst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b="T174" l="T171" r="T173" t="T172"/>
                  <a:pathLst>
                    <a:path h="1771" w="2092">
                      <a:moveTo>
                        <a:pt x="87" y="1193"/>
                      </a:moveTo>
                      <a:lnTo>
                        <a:pt x="124" y="1205"/>
                      </a:lnTo>
                      <a:lnTo>
                        <a:pt x="160" y="1217"/>
                      </a:lnTo>
                      <a:lnTo>
                        <a:pt x="185" y="1217"/>
                      </a:lnTo>
                      <a:lnTo>
                        <a:pt x="209" y="1217"/>
                      </a:lnTo>
                      <a:lnTo>
                        <a:pt x="222" y="1229"/>
                      </a:lnTo>
                      <a:lnTo>
                        <a:pt x="247" y="1229"/>
                      </a:lnTo>
                      <a:lnTo>
                        <a:pt x="259" y="1217"/>
                      </a:lnTo>
                      <a:lnTo>
                        <a:pt x="272" y="1205"/>
                      </a:lnTo>
                      <a:lnTo>
                        <a:pt x="283" y="1217"/>
                      </a:lnTo>
                      <a:lnTo>
                        <a:pt x="308" y="1217"/>
                      </a:lnTo>
                      <a:lnTo>
                        <a:pt x="320" y="1217"/>
                      </a:lnTo>
                      <a:lnTo>
                        <a:pt x="346" y="1217"/>
                      </a:lnTo>
                      <a:lnTo>
                        <a:pt x="369" y="1217"/>
                      </a:lnTo>
                      <a:lnTo>
                        <a:pt x="394" y="1217"/>
                      </a:lnTo>
                      <a:lnTo>
                        <a:pt x="407" y="1229"/>
                      </a:lnTo>
                      <a:lnTo>
                        <a:pt x="419" y="1229"/>
                      </a:lnTo>
                      <a:lnTo>
                        <a:pt x="431" y="1241"/>
                      </a:lnTo>
                      <a:lnTo>
                        <a:pt x="443" y="1253"/>
                      </a:lnTo>
                      <a:lnTo>
                        <a:pt x="443" y="1264"/>
                      </a:lnTo>
                      <a:lnTo>
                        <a:pt x="455" y="1264"/>
                      </a:lnTo>
                      <a:lnTo>
                        <a:pt x="468" y="1276"/>
                      </a:lnTo>
                      <a:lnTo>
                        <a:pt x="492" y="1276"/>
                      </a:lnTo>
                      <a:lnTo>
                        <a:pt x="505" y="1288"/>
                      </a:lnTo>
                      <a:lnTo>
                        <a:pt x="530" y="1288"/>
                      </a:lnTo>
                      <a:lnTo>
                        <a:pt x="542" y="1288"/>
                      </a:lnTo>
                      <a:lnTo>
                        <a:pt x="554" y="1288"/>
                      </a:lnTo>
                      <a:lnTo>
                        <a:pt x="579" y="1288"/>
                      </a:lnTo>
                      <a:lnTo>
                        <a:pt x="603" y="1288"/>
                      </a:lnTo>
                      <a:lnTo>
                        <a:pt x="615" y="1288"/>
                      </a:lnTo>
                      <a:lnTo>
                        <a:pt x="628" y="1288"/>
                      </a:lnTo>
                      <a:lnTo>
                        <a:pt x="628" y="1300"/>
                      </a:lnTo>
                      <a:lnTo>
                        <a:pt x="640" y="1312"/>
                      </a:lnTo>
                      <a:lnTo>
                        <a:pt x="653" y="1312"/>
                      </a:lnTo>
                      <a:lnTo>
                        <a:pt x="676" y="1312"/>
                      </a:lnTo>
                      <a:lnTo>
                        <a:pt x="689" y="1300"/>
                      </a:lnTo>
                      <a:lnTo>
                        <a:pt x="702" y="1288"/>
                      </a:lnTo>
                      <a:lnTo>
                        <a:pt x="714" y="1288"/>
                      </a:lnTo>
                      <a:lnTo>
                        <a:pt x="727" y="1276"/>
                      </a:lnTo>
                      <a:lnTo>
                        <a:pt x="752" y="1276"/>
                      </a:lnTo>
                      <a:lnTo>
                        <a:pt x="776" y="1264"/>
                      </a:lnTo>
                      <a:lnTo>
                        <a:pt x="788" y="1253"/>
                      </a:lnTo>
                      <a:lnTo>
                        <a:pt x="800" y="1241"/>
                      </a:lnTo>
                      <a:lnTo>
                        <a:pt x="813" y="1241"/>
                      </a:lnTo>
                      <a:lnTo>
                        <a:pt x="825" y="1229"/>
                      </a:lnTo>
                      <a:lnTo>
                        <a:pt x="838" y="1229"/>
                      </a:lnTo>
                      <a:lnTo>
                        <a:pt x="862" y="1217"/>
                      </a:lnTo>
                      <a:lnTo>
                        <a:pt x="886" y="1217"/>
                      </a:lnTo>
                      <a:lnTo>
                        <a:pt x="924" y="1217"/>
                      </a:lnTo>
                      <a:lnTo>
                        <a:pt x="948" y="1217"/>
                      </a:lnTo>
                      <a:lnTo>
                        <a:pt x="973" y="1205"/>
                      </a:lnTo>
                      <a:lnTo>
                        <a:pt x="985" y="1205"/>
                      </a:lnTo>
                      <a:lnTo>
                        <a:pt x="1009" y="1205"/>
                      </a:lnTo>
                      <a:lnTo>
                        <a:pt x="1022" y="1205"/>
                      </a:lnTo>
                      <a:lnTo>
                        <a:pt x="1034" y="1193"/>
                      </a:lnTo>
                      <a:lnTo>
                        <a:pt x="1047" y="1193"/>
                      </a:lnTo>
                      <a:lnTo>
                        <a:pt x="1058" y="1181"/>
                      </a:lnTo>
                      <a:lnTo>
                        <a:pt x="1071" y="1170"/>
                      </a:lnTo>
                      <a:lnTo>
                        <a:pt x="1083" y="1158"/>
                      </a:lnTo>
                      <a:lnTo>
                        <a:pt x="1096" y="1146"/>
                      </a:lnTo>
                      <a:lnTo>
                        <a:pt x="1108" y="1134"/>
                      </a:lnTo>
                      <a:lnTo>
                        <a:pt x="1120" y="1123"/>
                      </a:lnTo>
                      <a:lnTo>
                        <a:pt x="1133" y="1111"/>
                      </a:lnTo>
                      <a:lnTo>
                        <a:pt x="1145" y="1099"/>
                      </a:lnTo>
                      <a:lnTo>
                        <a:pt x="1158" y="1088"/>
                      </a:lnTo>
                      <a:lnTo>
                        <a:pt x="1169" y="1088"/>
                      </a:lnTo>
                      <a:lnTo>
                        <a:pt x="1182" y="1075"/>
                      </a:lnTo>
                      <a:lnTo>
                        <a:pt x="1182" y="1064"/>
                      </a:lnTo>
                      <a:lnTo>
                        <a:pt x="1194" y="1052"/>
                      </a:lnTo>
                      <a:lnTo>
                        <a:pt x="1182" y="1040"/>
                      </a:lnTo>
                      <a:lnTo>
                        <a:pt x="1169" y="1028"/>
                      </a:lnTo>
                      <a:lnTo>
                        <a:pt x="1158" y="1028"/>
                      </a:lnTo>
                      <a:lnTo>
                        <a:pt x="1158" y="1016"/>
                      </a:lnTo>
                      <a:lnTo>
                        <a:pt x="1145" y="1005"/>
                      </a:lnTo>
                      <a:lnTo>
                        <a:pt x="1145" y="993"/>
                      </a:lnTo>
                      <a:lnTo>
                        <a:pt x="1145" y="981"/>
                      </a:lnTo>
                      <a:lnTo>
                        <a:pt x="1158" y="969"/>
                      </a:lnTo>
                      <a:lnTo>
                        <a:pt x="1158" y="957"/>
                      </a:lnTo>
                      <a:lnTo>
                        <a:pt x="1169" y="946"/>
                      </a:lnTo>
                      <a:lnTo>
                        <a:pt x="1182" y="934"/>
                      </a:lnTo>
                      <a:lnTo>
                        <a:pt x="1194" y="923"/>
                      </a:lnTo>
                      <a:lnTo>
                        <a:pt x="1207" y="934"/>
                      </a:lnTo>
                      <a:lnTo>
                        <a:pt x="1219" y="934"/>
                      </a:lnTo>
                      <a:lnTo>
                        <a:pt x="1232" y="934"/>
                      </a:lnTo>
                      <a:lnTo>
                        <a:pt x="1255" y="934"/>
                      </a:lnTo>
                      <a:lnTo>
                        <a:pt x="1268" y="946"/>
                      </a:lnTo>
                      <a:lnTo>
                        <a:pt x="1280" y="946"/>
                      </a:lnTo>
                      <a:lnTo>
                        <a:pt x="1293" y="946"/>
                      </a:lnTo>
                      <a:lnTo>
                        <a:pt x="1317" y="946"/>
                      </a:lnTo>
                      <a:lnTo>
                        <a:pt x="1329" y="934"/>
                      </a:lnTo>
                      <a:lnTo>
                        <a:pt x="1329" y="923"/>
                      </a:lnTo>
                      <a:lnTo>
                        <a:pt x="1342" y="910"/>
                      </a:lnTo>
                      <a:lnTo>
                        <a:pt x="1355" y="898"/>
                      </a:lnTo>
                      <a:lnTo>
                        <a:pt x="1366" y="886"/>
                      </a:lnTo>
                      <a:lnTo>
                        <a:pt x="1379" y="875"/>
                      </a:lnTo>
                      <a:lnTo>
                        <a:pt x="1391" y="863"/>
                      </a:lnTo>
                      <a:lnTo>
                        <a:pt x="1403" y="875"/>
                      </a:lnTo>
                      <a:lnTo>
                        <a:pt x="1416" y="875"/>
                      </a:lnTo>
                      <a:lnTo>
                        <a:pt x="1428" y="863"/>
                      </a:lnTo>
                      <a:lnTo>
                        <a:pt x="1440" y="851"/>
                      </a:lnTo>
                      <a:lnTo>
                        <a:pt x="1452" y="851"/>
                      </a:lnTo>
                      <a:lnTo>
                        <a:pt x="1465" y="851"/>
                      </a:lnTo>
                      <a:lnTo>
                        <a:pt x="1477" y="840"/>
                      </a:lnTo>
                      <a:lnTo>
                        <a:pt x="1477" y="827"/>
                      </a:lnTo>
                      <a:lnTo>
                        <a:pt x="1477" y="804"/>
                      </a:lnTo>
                      <a:lnTo>
                        <a:pt x="1489" y="792"/>
                      </a:lnTo>
                      <a:lnTo>
                        <a:pt x="1501" y="780"/>
                      </a:lnTo>
                      <a:lnTo>
                        <a:pt x="1501" y="769"/>
                      </a:lnTo>
                      <a:lnTo>
                        <a:pt x="1514" y="758"/>
                      </a:lnTo>
                      <a:lnTo>
                        <a:pt x="1526" y="758"/>
                      </a:lnTo>
                      <a:lnTo>
                        <a:pt x="1539" y="758"/>
                      </a:lnTo>
                      <a:lnTo>
                        <a:pt x="1552" y="745"/>
                      </a:lnTo>
                      <a:lnTo>
                        <a:pt x="1563" y="733"/>
                      </a:lnTo>
                      <a:lnTo>
                        <a:pt x="1576" y="721"/>
                      </a:lnTo>
                      <a:lnTo>
                        <a:pt x="1588" y="721"/>
                      </a:lnTo>
                      <a:lnTo>
                        <a:pt x="1601" y="721"/>
                      </a:lnTo>
                      <a:lnTo>
                        <a:pt x="1613" y="709"/>
                      </a:lnTo>
                      <a:lnTo>
                        <a:pt x="1625" y="709"/>
                      </a:lnTo>
                      <a:lnTo>
                        <a:pt x="1637" y="709"/>
                      </a:lnTo>
                      <a:lnTo>
                        <a:pt x="1649" y="709"/>
                      </a:lnTo>
                      <a:lnTo>
                        <a:pt x="1674" y="709"/>
                      </a:lnTo>
                      <a:lnTo>
                        <a:pt x="1686" y="709"/>
                      </a:lnTo>
                      <a:lnTo>
                        <a:pt x="1698" y="709"/>
                      </a:lnTo>
                      <a:lnTo>
                        <a:pt x="1711" y="709"/>
                      </a:lnTo>
                      <a:lnTo>
                        <a:pt x="1736" y="698"/>
                      </a:lnTo>
                      <a:lnTo>
                        <a:pt x="1723" y="686"/>
                      </a:lnTo>
                      <a:lnTo>
                        <a:pt x="1711" y="662"/>
                      </a:lnTo>
                      <a:lnTo>
                        <a:pt x="1698" y="651"/>
                      </a:lnTo>
                      <a:lnTo>
                        <a:pt x="1698" y="639"/>
                      </a:lnTo>
                      <a:lnTo>
                        <a:pt x="1686" y="627"/>
                      </a:lnTo>
                      <a:lnTo>
                        <a:pt x="1674" y="615"/>
                      </a:lnTo>
                      <a:lnTo>
                        <a:pt x="1662" y="604"/>
                      </a:lnTo>
                      <a:lnTo>
                        <a:pt x="1649" y="592"/>
                      </a:lnTo>
                      <a:lnTo>
                        <a:pt x="1625" y="592"/>
                      </a:lnTo>
                      <a:lnTo>
                        <a:pt x="1601" y="580"/>
                      </a:lnTo>
                      <a:lnTo>
                        <a:pt x="1576" y="580"/>
                      </a:lnTo>
                      <a:lnTo>
                        <a:pt x="1552" y="568"/>
                      </a:lnTo>
                      <a:lnTo>
                        <a:pt x="1539" y="580"/>
                      </a:lnTo>
                      <a:lnTo>
                        <a:pt x="1539" y="592"/>
                      </a:lnTo>
                      <a:lnTo>
                        <a:pt x="1526" y="604"/>
                      </a:lnTo>
                      <a:lnTo>
                        <a:pt x="1514" y="604"/>
                      </a:lnTo>
                      <a:lnTo>
                        <a:pt x="1501" y="604"/>
                      </a:lnTo>
                      <a:lnTo>
                        <a:pt x="1489" y="604"/>
                      </a:lnTo>
                      <a:lnTo>
                        <a:pt x="1477" y="604"/>
                      </a:lnTo>
                      <a:lnTo>
                        <a:pt x="1465" y="615"/>
                      </a:lnTo>
                      <a:lnTo>
                        <a:pt x="1452" y="615"/>
                      </a:lnTo>
                      <a:lnTo>
                        <a:pt x="1428" y="615"/>
                      </a:lnTo>
                      <a:lnTo>
                        <a:pt x="1416" y="615"/>
                      </a:lnTo>
                      <a:lnTo>
                        <a:pt x="1403" y="615"/>
                      </a:lnTo>
                      <a:lnTo>
                        <a:pt x="1403" y="604"/>
                      </a:lnTo>
                      <a:lnTo>
                        <a:pt x="1403" y="592"/>
                      </a:lnTo>
                      <a:lnTo>
                        <a:pt x="1403" y="568"/>
                      </a:lnTo>
                      <a:lnTo>
                        <a:pt x="1416" y="568"/>
                      </a:lnTo>
                      <a:lnTo>
                        <a:pt x="1428" y="556"/>
                      </a:lnTo>
                      <a:lnTo>
                        <a:pt x="1428" y="532"/>
                      </a:lnTo>
                      <a:lnTo>
                        <a:pt x="1428" y="509"/>
                      </a:lnTo>
                      <a:lnTo>
                        <a:pt x="1428" y="497"/>
                      </a:lnTo>
                      <a:lnTo>
                        <a:pt x="1440" y="486"/>
                      </a:lnTo>
                      <a:lnTo>
                        <a:pt x="1440" y="473"/>
                      </a:lnTo>
                      <a:lnTo>
                        <a:pt x="1440" y="462"/>
                      </a:lnTo>
                      <a:lnTo>
                        <a:pt x="1440" y="450"/>
                      </a:lnTo>
                      <a:lnTo>
                        <a:pt x="1440" y="426"/>
                      </a:lnTo>
                      <a:lnTo>
                        <a:pt x="1440" y="414"/>
                      </a:lnTo>
                      <a:lnTo>
                        <a:pt x="1452" y="403"/>
                      </a:lnTo>
                      <a:lnTo>
                        <a:pt x="1465" y="403"/>
                      </a:lnTo>
                      <a:lnTo>
                        <a:pt x="1489" y="403"/>
                      </a:lnTo>
                      <a:lnTo>
                        <a:pt x="1501" y="414"/>
                      </a:lnTo>
                      <a:lnTo>
                        <a:pt x="1526" y="414"/>
                      </a:lnTo>
                      <a:lnTo>
                        <a:pt x="1552" y="414"/>
                      </a:lnTo>
                      <a:lnTo>
                        <a:pt x="1576" y="403"/>
                      </a:lnTo>
                      <a:lnTo>
                        <a:pt x="1588" y="391"/>
                      </a:lnTo>
                      <a:lnTo>
                        <a:pt x="1601" y="380"/>
                      </a:lnTo>
                      <a:lnTo>
                        <a:pt x="1613" y="367"/>
                      </a:lnTo>
                      <a:lnTo>
                        <a:pt x="1625" y="356"/>
                      </a:lnTo>
                      <a:lnTo>
                        <a:pt x="1625" y="343"/>
                      </a:lnTo>
                      <a:lnTo>
                        <a:pt x="1637" y="332"/>
                      </a:lnTo>
                      <a:lnTo>
                        <a:pt x="1625" y="321"/>
                      </a:lnTo>
                      <a:lnTo>
                        <a:pt x="1625" y="295"/>
                      </a:lnTo>
                      <a:lnTo>
                        <a:pt x="1625" y="283"/>
                      </a:lnTo>
                      <a:lnTo>
                        <a:pt x="1637" y="271"/>
                      </a:lnTo>
                      <a:lnTo>
                        <a:pt x="1637" y="260"/>
                      </a:lnTo>
                      <a:lnTo>
                        <a:pt x="1637" y="248"/>
                      </a:lnTo>
                      <a:lnTo>
                        <a:pt x="1637" y="236"/>
                      </a:lnTo>
                      <a:lnTo>
                        <a:pt x="1637" y="224"/>
                      </a:lnTo>
                      <a:lnTo>
                        <a:pt x="1637" y="213"/>
                      </a:lnTo>
                      <a:lnTo>
                        <a:pt x="1649" y="201"/>
                      </a:lnTo>
                      <a:lnTo>
                        <a:pt x="1649" y="189"/>
                      </a:lnTo>
                      <a:lnTo>
                        <a:pt x="1649" y="178"/>
                      </a:lnTo>
                      <a:lnTo>
                        <a:pt x="1662" y="178"/>
                      </a:lnTo>
                      <a:lnTo>
                        <a:pt x="1674" y="165"/>
                      </a:lnTo>
                      <a:lnTo>
                        <a:pt x="1674" y="154"/>
                      </a:lnTo>
                      <a:lnTo>
                        <a:pt x="1686" y="142"/>
                      </a:lnTo>
                      <a:lnTo>
                        <a:pt x="1686" y="130"/>
                      </a:lnTo>
                      <a:lnTo>
                        <a:pt x="1686" y="106"/>
                      </a:lnTo>
                      <a:lnTo>
                        <a:pt x="1674" y="95"/>
                      </a:lnTo>
                      <a:lnTo>
                        <a:pt x="1662" y="71"/>
                      </a:lnTo>
                      <a:lnTo>
                        <a:pt x="1649" y="71"/>
                      </a:lnTo>
                      <a:lnTo>
                        <a:pt x="1637" y="71"/>
                      </a:lnTo>
                      <a:lnTo>
                        <a:pt x="1637" y="59"/>
                      </a:lnTo>
                      <a:lnTo>
                        <a:pt x="1649" y="36"/>
                      </a:lnTo>
                      <a:lnTo>
                        <a:pt x="1662" y="25"/>
                      </a:lnTo>
                      <a:lnTo>
                        <a:pt x="1674" y="12"/>
                      </a:lnTo>
                      <a:lnTo>
                        <a:pt x="1686" y="12"/>
                      </a:lnTo>
                      <a:lnTo>
                        <a:pt x="1698" y="0"/>
                      </a:lnTo>
                      <a:lnTo>
                        <a:pt x="1711" y="0"/>
                      </a:lnTo>
                      <a:lnTo>
                        <a:pt x="1736" y="0"/>
                      </a:lnTo>
                      <a:lnTo>
                        <a:pt x="1736" y="12"/>
                      </a:lnTo>
                      <a:lnTo>
                        <a:pt x="1747" y="12"/>
                      </a:lnTo>
                      <a:lnTo>
                        <a:pt x="1736" y="25"/>
                      </a:lnTo>
                      <a:lnTo>
                        <a:pt x="1736" y="36"/>
                      </a:lnTo>
                      <a:lnTo>
                        <a:pt x="1723" y="47"/>
                      </a:lnTo>
                      <a:lnTo>
                        <a:pt x="1723" y="59"/>
                      </a:lnTo>
                      <a:lnTo>
                        <a:pt x="1723" y="71"/>
                      </a:lnTo>
                      <a:lnTo>
                        <a:pt x="1736" y="83"/>
                      </a:lnTo>
                      <a:lnTo>
                        <a:pt x="1747" y="95"/>
                      </a:lnTo>
                      <a:lnTo>
                        <a:pt x="1760" y="106"/>
                      </a:lnTo>
                      <a:lnTo>
                        <a:pt x="1773" y="106"/>
                      </a:lnTo>
                      <a:lnTo>
                        <a:pt x="1785" y="95"/>
                      </a:lnTo>
                      <a:lnTo>
                        <a:pt x="1798" y="71"/>
                      </a:lnTo>
                      <a:lnTo>
                        <a:pt x="1809" y="83"/>
                      </a:lnTo>
                      <a:lnTo>
                        <a:pt x="1822" y="83"/>
                      </a:lnTo>
                      <a:lnTo>
                        <a:pt x="1822" y="95"/>
                      </a:lnTo>
                      <a:lnTo>
                        <a:pt x="1822" y="106"/>
                      </a:lnTo>
                      <a:lnTo>
                        <a:pt x="1822" y="118"/>
                      </a:lnTo>
                      <a:lnTo>
                        <a:pt x="1822" y="130"/>
                      </a:lnTo>
                      <a:lnTo>
                        <a:pt x="1822" y="142"/>
                      </a:lnTo>
                      <a:lnTo>
                        <a:pt x="1834" y="154"/>
                      </a:lnTo>
                      <a:lnTo>
                        <a:pt x="1846" y="165"/>
                      </a:lnTo>
                      <a:lnTo>
                        <a:pt x="1859" y="178"/>
                      </a:lnTo>
                      <a:lnTo>
                        <a:pt x="1871" y="178"/>
                      </a:lnTo>
                      <a:lnTo>
                        <a:pt x="1883" y="178"/>
                      </a:lnTo>
                      <a:lnTo>
                        <a:pt x="1895" y="178"/>
                      </a:lnTo>
                      <a:lnTo>
                        <a:pt x="1908" y="178"/>
                      </a:lnTo>
                      <a:lnTo>
                        <a:pt x="1920" y="178"/>
                      </a:lnTo>
                      <a:lnTo>
                        <a:pt x="1932" y="165"/>
                      </a:lnTo>
                      <a:lnTo>
                        <a:pt x="1945" y="165"/>
                      </a:lnTo>
                      <a:lnTo>
                        <a:pt x="1956" y="154"/>
                      </a:lnTo>
                      <a:lnTo>
                        <a:pt x="1970" y="142"/>
                      </a:lnTo>
                      <a:lnTo>
                        <a:pt x="1982" y="130"/>
                      </a:lnTo>
                      <a:lnTo>
                        <a:pt x="1995" y="118"/>
                      </a:lnTo>
                      <a:lnTo>
                        <a:pt x="2006" y="130"/>
                      </a:lnTo>
                      <a:lnTo>
                        <a:pt x="2031" y="142"/>
                      </a:lnTo>
                      <a:lnTo>
                        <a:pt x="2031" y="154"/>
                      </a:lnTo>
                      <a:lnTo>
                        <a:pt x="2043" y="154"/>
                      </a:lnTo>
                      <a:lnTo>
                        <a:pt x="2056" y="165"/>
                      </a:lnTo>
                      <a:lnTo>
                        <a:pt x="2080" y="178"/>
                      </a:lnTo>
                      <a:lnTo>
                        <a:pt x="2067" y="189"/>
                      </a:lnTo>
                      <a:lnTo>
                        <a:pt x="2067" y="201"/>
                      </a:lnTo>
                      <a:lnTo>
                        <a:pt x="2056" y="224"/>
                      </a:lnTo>
                      <a:lnTo>
                        <a:pt x="2056" y="236"/>
                      </a:lnTo>
                      <a:lnTo>
                        <a:pt x="2043" y="260"/>
                      </a:lnTo>
                      <a:lnTo>
                        <a:pt x="2043" y="271"/>
                      </a:lnTo>
                      <a:lnTo>
                        <a:pt x="2043" y="295"/>
                      </a:lnTo>
                      <a:lnTo>
                        <a:pt x="2056" y="307"/>
                      </a:lnTo>
                      <a:lnTo>
                        <a:pt x="2056" y="332"/>
                      </a:lnTo>
                      <a:lnTo>
                        <a:pt x="2056" y="356"/>
                      </a:lnTo>
                      <a:lnTo>
                        <a:pt x="2043" y="367"/>
                      </a:lnTo>
                      <a:lnTo>
                        <a:pt x="2043" y="380"/>
                      </a:lnTo>
                      <a:lnTo>
                        <a:pt x="2031" y="414"/>
                      </a:lnTo>
                      <a:lnTo>
                        <a:pt x="2031" y="439"/>
                      </a:lnTo>
                      <a:lnTo>
                        <a:pt x="2031" y="462"/>
                      </a:lnTo>
                      <a:lnTo>
                        <a:pt x="2031" y="473"/>
                      </a:lnTo>
                      <a:lnTo>
                        <a:pt x="2018" y="486"/>
                      </a:lnTo>
                      <a:lnTo>
                        <a:pt x="2006" y="473"/>
                      </a:lnTo>
                      <a:lnTo>
                        <a:pt x="1995" y="462"/>
                      </a:lnTo>
                      <a:lnTo>
                        <a:pt x="1982" y="473"/>
                      </a:lnTo>
                      <a:lnTo>
                        <a:pt x="1982" y="486"/>
                      </a:lnTo>
                      <a:lnTo>
                        <a:pt x="1970" y="497"/>
                      </a:lnTo>
                      <a:lnTo>
                        <a:pt x="1956" y="509"/>
                      </a:lnTo>
                      <a:lnTo>
                        <a:pt x="1945" y="521"/>
                      </a:lnTo>
                      <a:lnTo>
                        <a:pt x="1945" y="532"/>
                      </a:lnTo>
                      <a:lnTo>
                        <a:pt x="1932" y="544"/>
                      </a:lnTo>
                      <a:lnTo>
                        <a:pt x="1920" y="556"/>
                      </a:lnTo>
                      <a:lnTo>
                        <a:pt x="1908" y="568"/>
                      </a:lnTo>
                      <a:lnTo>
                        <a:pt x="1908" y="580"/>
                      </a:lnTo>
                      <a:lnTo>
                        <a:pt x="1908" y="592"/>
                      </a:lnTo>
                      <a:lnTo>
                        <a:pt x="1908" y="604"/>
                      </a:lnTo>
                      <a:lnTo>
                        <a:pt x="1920" y="615"/>
                      </a:lnTo>
                      <a:lnTo>
                        <a:pt x="1932" y="615"/>
                      </a:lnTo>
                      <a:lnTo>
                        <a:pt x="1945" y="627"/>
                      </a:lnTo>
                      <a:lnTo>
                        <a:pt x="1956" y="627"/>
                      </a:lnTo>
                      <a:lnTo>
                        <a:pt x="1970" y="627"/>
                      </a:lnTo>
                      <a:lnTo>
                        <a:pt x="1995" y="627"/>
                      </a:lnTo>
                      <a:lnTo>
                        <a:pt x="1995" y="639"/>
                      </a:lnTo>
                      <a:lnTo>
                        <a:pt x="2006" y="639"/>
                      </a:lnTo>
                      <a:lnTo>
                        <a:pt x="1995" y="651"/>
                      </a:lnTo>
                      <a:lnTo>
                        <a:pt x="1982" y="651"/>
                      </a:lnTo>
                      <a:lnTo>
                        <a:pt x="1970" y="662"/>
                      </a:lnTo>
                      <a:lnTo>
                        <a:pt x="1970" y="675"/>
                      </a:lnTo>
                      <a:lnTo>
                        <a:pt x="1970" y="686"/>
                      </a:lnTo>
                      <a:lnTo>
                        <a:pt x="1970" y="698"/>
                      </a:lnTo>
                      <a:lnTo>
                        <a:pt x="1970" y="709"/>
                      </a:lnTo>
                      <a:lnTo>
                        <a:pt x="1956" y="721"/>
                      </a:lnTo>
                      <a:lnTo>
                        <a:pt x="1956" y="733"/>
                      </a:lnTo>
                      <a:lnTo>
                        <a:pt x="1945" y="745"/>
                      </a:lnTo>
                      <a:lnTo>
                        <a:pt x="1945" y="758"/>
                      </a:lnTo>
                      <a:lnTo>
                        <a:pt x="1920" y="758"/>
                      </a:lnTo>
                      <a:lnTo>
                        <a:pt x="1908" y="745"/>
                      </a:lnTo>
                      <a:lnTo>
                        <a:pt x="1895" y="745"/>
                      </a:lnTo>
                      <a:lnTo>
                        <a:pt x="1883" y="733"/>
                      </a:lnTo>
                      <a:lnTo>
                        <a:pt x="1883" y="745"/>
                      </a:lnTo>
                      <a:lnTo>
                        <a:pt x="1883" y="758"/>
                      </a:lnTo>
                      <a:lnTo>
                        <a:pt x="1895" y="769"/>
                      </a:lnTo>
                      <a:lnTo>
                        <a:pt x="1908" y="780"/>
                      </a:lnTo>
                      <a:lnTo>
                        <a:pt x="1908" y="792"/>
                      </a:lnTo>
                      <a:lnTo>
                        <a:pt x="1920" y="792"/>
                      </a:lnTo>
                      <a:lnTo>
                        <a:pt x="1908" y="816"/>
                      </a:lnTo>
                      <a:lnTo>
                        <a:pt x="1908" y="827"/>
                      </a:lnTo>
                      <a:lnTo>
                        <a:pt x="1908" y="840"/>
                      </a:lnTo>
                      <a:lnTo>
                        <a:pt x="1920" y="851"/>
                      </a:lnTo>
                      <a:lnTo>
                        <a:pt x="1932" y="863"/>
                      </a:lnTo>
                      <a:lnTo>
                        <a:pt x="1945" y="875"/>
                      </a:lnTo>
                      <a:lnTo>
                        <a:pt x="1945" y="898"/>
                      </a:lnTo>
                      <a:lnTo>
                        <a:pt x="1945" y="910"/>
                      </a:lnTo>
                      <a:lnTo>
                        <a:pt x="1956" y="910"/>
                      </a:lnTo>
                      <a:lnTo>
                        <a:pt x="1970" y="910"/>
                      </a:lnTo>
                      <a:lnTo>
                        <a:pt x="1982" y="898"/>
                      </a:lnTo>
                      <a:lnTo>
                        <a:pt x="1982" y="886"/>
                      </a:lnTo>
                      <a:lnTo>
                        <a:pt x="1995" y="875"/>
                      </a:lnTo>
                      <a:lnTo>
                        <a:pt x="2006" y="875"/>
                      </a:lnTo>
                      <a:lnTo>
                        <a:pt x="2006" y="886"/>
                      </a:lnTo>
                      <a:lnTo>
                        <a:pt x="2018" y="886"/>
                      </a:lnTo>
                      <a:lnTo>
                        <a:pt x="2031" y="898"/>
                      </a:lnTo>
                      <a:lnTo>
                        <a:pt x="2043" y="910"/>
                      </a:lnTo>
                      <a:lnTo>
                        <a:pt x="2043" y="923"/>
                      </a:lnTo>
                      <a:lnTo>
                        <a:pt x="2056" y="934"/>
                      </a:lnTo>
                      <a:lnTo>
                        <a:pt x="2056" y="946"/>
                      </a:lnTo>
                      <a:lnTo>
                        <a:pt x="2056" y="957"/>
                      </a:lnTo>
                      <a:lnTo>
                        <a:pt x="2056" y="969"/>
                      </a:lnTo>
                      <a:lnTo>
                        <a:pt x="2067" y="969"/>
                      </a:lnTo>
                      <a:lnTo>
                        <a:pt x="2080" y="981"/>
                      </a:lnTo>
                      <a:lnTo>
                        <a:pt x="2092" y="981"/>
                      </a:lnTo>
                      <a:lnTo>
                        <a:pt x="2080" y="993"/>
                      </a:lnTo>
                      <a:lnTo>
                        <a:pt x="2067" y="1005"/>
                      </a:lnTo>
                      <a:lnTo>
                        <a:pt x="2056" y="1016"/>
                      </a:lnTo>
                      <a:lnTo>
                        <a:pt x="2056" y="1028"/>
                      </a:lnTo>
                      <a:lnTo>
                        <a:pt x="2043" y="1040"/>
                      </a:lnTo>
                      <a:lnTo>
                        <a:pt x="2031" y="1040"/>
                      </a:lnTo>
                      <a:lnTo>
                        <a:pt x="2006" y="1052"/>
                      </a:lnTo>
                      <a:lnTo>
                        <a:pt x="1995" y="1052"/>
                      </a:lnTo>
                      <a:lnTo>
                        <a:pt x="1982" y="1064"/>
                      </a:lnTo>
                      <a:lnTo>
                        <a:pt x="1970" y="1075"/>
                      </a:lnTo>
                      <a:lnTo>
                        <a:pt x="1956" y="1075"/>
                      </a:lnTo>
                      <a:lnTo>
                        <a:pt x="1945" y="1088"/>
                      </a:lnTo>
                      <a:lnTo>
                        <a:pt x="1932" y="1088"/>
                      </a:lnTo>
                      <a:lnTo>
                        <a:pt x="1920" y="1099"/>
                      </a:lnTo>
                      <a:lnTo>
                        <a:pt x="1908" y="1111"/>
                      </a:lnTo>
                      <a:lnTo>
                        <a:pt x="1895" y="1123"/>
                      </a:lnTo>
                      <a:lnTo>
                        <a:pt x="1883" y="1123"/>
                      </a:lnTo>
                      <a:lnTo>
                        <a:pt x="1871" y="1123"/>
                      </a:lnTo>
                      <a:lnTo>
                        <a:pt x="1859" y="1134"/>
                      </a:lnTo>
                      <a:lnTo>
                        <a:pt x="1859" y="1146"/>
                      </a:lnTo>
                      <a:lnTo>
                        <a:pt x="1846" y="1170"/>
                      </a:lnTo>
                      <a:lnTo>
                        <a:pt x="1834" y="1181"/>
                      </a:lnTo>
                      <a:lnTo>
                        <a:pt x="1822" y="1181"/>
                      </a:lnTo>
                      <a:lnTo>
                        <a:pt x="1809" y="1170"/>
                      </a:lnTo>
                      <a:lnTo>
                        <a:pt x="1809" y="1146"/>
                      </a:lnTo>
                      <a:lnTo>
                        <a:pt x="1798" y="1146"/>
                      </a:lnTo>
                      <a:lnTo>
                        <a:pt x="1798" y="1134"/>
                      </a:lnTo>
                      <a:lnTo>
                        <a:pt x="1785" y="1134"/>
                      </a:lnTo>
                      <a:lnTo>
                        <a:pt x="1773" y="1134"/>
                      </a:lnTo>
                      <a:lnTo>
                        <a:pt x="1760" y="1146"/>
                      </a:lnTo>
                      <a:lnTo>
                        <a:pt x="1773" y="1170"/>
                      </a:lnTo>
                      <a:lnTo>
                        <a:pt x="1785" y="1181"/>
                      </a:lnTo>
                      <a:lnTo>
                        <a:pt x="1785" y="1193"/>
                      </a:lnTo>
                      <a:lnTo>
                        <a:pt x="1785" y="1205"/>
                      </a:lnTo>
                      <a:lnTo>
                        <a:pt x="1785" y="1217"/>
                      </a:lnTo>
                      <a:lnTo>
                        <a:pt x="1785" y="1229"/>
                      </a:lnTo>
                      <a:lnTo>
                        <a:pt x="1773" y="1241"/>
                      </a:lnTo>
                      <a:lnTo>
                        <a:pt x="1760" y="1253"/>
                      </a:lnTo>
                      <a:lnTo>
                        <a:pt x="1736" y="1253"/>
                      </a:lnTo>
                      <a:lnTo>
                        <a:pt x="1723" y="1241"/>
                      </a:lnTo>
                      <a:lnTo>
                        <a:pt x="1711" y="1241"/>
                      </a:lnTo>
                      <a:lnTo>
                        <a:pt x="1698" y="1241"/>
                      </a:lnTo>
                      <a:lnTo>
                        <a:pt x="1686" y="1229"/>
                      </a:lnTo>
                      <a:lnTo>
                        <a:pt x="1686" y="1217"/>
                      </a:lnTo>
                      <a:lnTo>
                        <a:pt x="1686" y="1205"/>
                      </a:lnTo>
                      <a:lnTo>
                        <a:pt x="1686" y="1193"/>
                      </a:lnTo>
                      <a:lnTo>
                        <a:pt x="1674" y="1181"/>
                      </a:lnTo>
                      <a:lnTo>
                        <a:pt x="1674" y="1158"/>
                      </a:lnTo>
                      <a:lnTo>
                        <a:pt x="1662" y="1158"/>
                      </a:lnTo>
                      <a:lnTo>
                        <a:pt x="1662" y="1146"/>
                      </a:lnTo>
                      <a:lnTo>
                        <a:pt x="1637" y="1146"/>
                      </a:lnTo>
                      <a:lnTo>
                        <a:pt x="1625" y="1134"/>
                      </a:lnTo>
                      <a:lnTo>
                        <a:pt x="1601" y="1158"/>
                      </a:lnTo>
                      <a:lnTo>
                        <a:pt x="1576" y="1170"/>
                      </a:lnTo>
                      <a:lnTo>
                        <a:pt x="1576" y="1181"/>
                      </a:lnTo>
                      <a:lnTo>
                        <a:pt x="1576" y="1193"/>
                      </a:lnTo>
                      <a:lnTo>
                        <a:pt x="1563" y="1205"/>
                      </a:lnTo>
                      <a:lnTo>
                        <a:pt x="1552" y="1217"/>
                      </a:lnTo>
                      <a:lnTo>
                        <a:pt x="1526" y="1217"/>
                      </a:lnTo>
                      <a:lnTo>
                        <a:pt x="1514" y="1217"/>
                      </a:lnTo>
                      <a:lnTo>
                        <a:pt x="1501" y="1229"/>
                      </a:lnTo>
                      <a:lnTo>
                        <a:pt x="1477" y="1241"/>
                      </a:lnTo>
                      <a:lnTo>
                        <a:pt x="1465" y="1253"/>
                      </a:lnTo>
                      <a:lnTo>
                        <a:pt x="1452" y="1264"/>
                      </a:lnTo>
                      <a:lnTo>
                        <a:pt x="1440" y="1264"/>
                      </a:lnTo>
                      <a:lnTo>
                        <a:pt x="1428" y="1253"/>
                      </a:lnTo>
                      <a:lnTo>
                        <a:pt x="1428" y="1241"/>
                      </a:lnTo>
                      <a:lnTo>
                        <a:pt x="1428" y="1229"/>
                      </a:lnTo>
                      <a:lnTo>
                        <a:pt x="1428" y="1205"/>
                      </a:lnTo>
                      <a:lnTo>
                        <a:pt x="1416" y="1217"/>
                      </a:lnTo>
                      <a:lnTo>
                        <a:pt x="1403" y="1217"/>
                      </a:lnTo>
                      <a:lnTo>
                        <a:pt x="1391" y="1229"/>
                      </a:lnTo>
                      <a:lnTo>
                        <a:pt x="1379" y="1229"/>
                      </a:lnTo>
                      <a:lnTo>
                        <a:pt x="1366" y="1241"/>
                      </a:lnTo>
                      <a:lnTo>
                        <a:pt x="1366" y="1253"/>
                      </a:lnTo>
                      <a:lnTo>
                        <a:pt x="1366" y="1276"/>
                      </a:lnTo>
                      <a:lnTo>
                        <a:pt x="1366" y="1300"/>
                      </a:lnTo>
                      <a:lnTo>
                        <a:pt x="1366" y="1312"/>
                      </a:lnTo>
                      <a:lnTo>
                        <a:pt x="1366" y="1323"/>
                      </a:lnTo>
                      <a:lnTo>
                        <a:pt x="1366" y="1334"/>
                      </a:lnTo>
                      <a:lnTo>
                        <a:pt x="1379" y="1347"/>
                      </a:lnTo>
                      <a:lnTo>
                        <a:pt x="1379" y="1359"/>
                      </a:lnTo>
                      <a:lnTo>
                        <a:pt x="1391" y="1370"/>
                      </a:lnTo>
                      <a:lnTo>
                        <a:pt x="1379" y="1382"/>
                      </a:lnTo>
                      <a:lnTo>
                        <a:pt x="1366" y="1382"/>
                      </a:lnTo>
                      <a:lnTo>
                        <a:pt x="1355" y="1393"/>
                      </a:lnTo>
                      <a:lnTo>
                        <a:pt x="1342" y="1393"/>
                      </a:lnTo>
                      <a:lnTo>
                        <a:pt x="1317" y="1393"/>
                      </a:lnTo>
                      <a:lnTo>
                        <a:pt x="1293" y="1393"/>
                      </a:lnTo>
                      <a:lnTo>
                        <a:pt x="1280" y="1406"/>
                      </a:lnTo>
                      <a:lnTo>
                        <a:pt x="1255" y="1406"/>
                      </a:lnTo>
                      <a:lnTo>
                        <a:pt x="1243" y="1406"/>
                      </a:lnTo>
                      <a:lnTo>
                        <a:pt x="1243" y="1418"/>
                      </a:lnTo>
                      <a:lnTo>
                        <a:pt x="1243" y="1429"/>
                      </a:lnTo>
                      <a:lnTo>
                        <a:pt x="1232" y="1441"/>
                      </a:lnTo>
                      <a:lnTo>
                        <a:pt x="1219" y="1441"/>
                      </a:lnTo>
                      <a:lnTo>
                        <a:pt x="1219" y="1453"/>
                      </a:lnTo>
                      <a:lnTo>
                        <a:pt x="1219" y="1465"/>
                      </a:lnTo>
                      <a:lnTo>
                        <a:pt x="1194" y="1477"/>
                      </a:lnTo>
                      <a:lnTo>
                        <a:pt x="1182" y="1488"/>
                      </a:lnTo>
                      <a:lnTo>
                        <a:pt x="1169" y="1499"/>
                      </a:lnTo>
                      <a:lnTo>
                        <a:pt x="1158" y="1499"/>
                      </a:lnTo>
                      <a:lnTo>
                        <a:pt x="1145" y="1512"/>
                      </a:lnTo>
                      <a:lnTo>
                        <a:pt x="1133" y="1512"/>
                      </a:lnTo>
                      <a:lnTo>
                        <a:pt x="1108" y="1512"/>
                      </a:lnTo>
                      <a:lnTo>
                        <a:pt x="1096" y="1512"/>
                      </a:lnTo>
                      <a:lnTo>
                        <a:pt x="1083" y="1523"/>
                      </a:lnTo>
                      <a:lnTo>
                        <a:pt x="1071" y="1523"/>
                      </a:lnTo>
                      <a:lnTo>
                        <a:pt x="1058" y="1559"/>
                      </a:lnTo>
                      <a:lnTo>
                        <a:pt x="1058" y="1583"/>
                      </a:lnTo>
                      <a:lnTo>
                        <a:pt x="1047" y="1595"/>
                      </a:lnTo>
                      <a:lnTo>
                        <a:pt x="1034" y="1595"/>
                      </a:lnTo>
                      <a:lnTo>
                        <a:pt x="1022" y="1618"/>
                      </a:lnTo>
                      <a:lnTo>
                        <a:pt x="1009" y="1630"/>
                      </a:lnTo>
                      <a:lnTo>
                        <a:pt x="997" y="1653"/>
                      </a:lnTo>
                      <a:lnTo>
                        <a:pt x="985" y="1665"/>
                      </a:lnTo>
                      <a:lnTo>
                        <a:pt x="973" y="1677"/>
                      </a:lnTo>
                      <a:lnTo>
                        <a:pt x="961" y="1688"/>
                      </a:lnTo>
                      <a:lnTo>
                        <a:pt x="948" y="1701"/>
                      </a:lnTo>
                      <a:lnTo>
                        <a:pt x="935" y="1701"/>
                      </a:lnTo>
                      <a:lnTo>
                        <a:pt x="911" y="1701"/>
                      </a:lnTo>
                      <a:lnTo>
                        <a:pt x="899" y="1688"/>
                      </a:lnTo>
                      <a:lnTo>
                        <a:pt x="874" y="1688"/>
                      </a:lnTo>
                      <a:lnTo>
                        <a:pt x="849" y="1688"/>
                      </a:lnTo>
                      <a:lnTo>
                        <a:pt x="676" y="1736"/>
                      </a:lnTo>
                      <a:lnTo>
                        <a:pt x="518" y="1772"/>
                      </a:lnTo>
                      <a:lnTo>
                        <a:pt x="259" y="1559"/>
                      </a:lnTo>
                      <a:lnTo>
                        <a:pt x="0" y="1334"/>
                      </a:lnTo>
                      <a:lnTo>
                        <a:pt x="36" y="1264"/>
                      </a:lnTo>
                      <a:lnTo>
                        <a:pt x="87" y="1193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85000"/>
                    </a:schemeClr>
                  </a:solidFill>
                  <a:round/>
                </a:ln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  <p:sp>
              <p:nvSpPr>
                <p:cNvPr id="77" name="Freeform 62"/>
                <p:cNvSpPr/>
                <p:nvPr/>
              </p:nvSpPr>
              <p:spPr bwMode="auto">
                <a:xfrm>
                  <a:off x="2171" y="438"/>
                  <a:ext cx="2092" cy="1772"/>
                </a:xfrm>
                <a:custGeom>
                  <a:gdLst>
                    <a:gd fmla="*/ 259 w 2092" name="T0"/>
                    <a:gd fmla="*/ 1217 h 1772" name="T1"/>
                    <a:gd fmla="*/ 407 w 2092" name="T2"/>
                    <a:gd fmla="*/ 1229 h 1772" name="T3"/>
                    <a:gd fmla="*/ 505 w 2092" name="T4"/>
                    <a:gd fmla="*/ 1288 h 1772" name="T5"/>
                    <a:gd fmla="*/ 628 w 2092" name="T6"/>
                    <a:gd fmla="*/ 1300 h 1772" name="T7"/>
                    <a:gd fmla="*/ 752 w 2092" name="T8"/>
                    <a:gd fmla="*/ 1276 h 1772" name="T9"/>
                    <a:gd fmla="*/ 886 w 2092" name="T10"/>
                    <a:gd fmla="*/ 1217 h 1772" name="T11"/>
                    <a:gd fmla="*/ 1047 w 2092" name="T12"/>
                    <a:gd fmla="*/ 1193 h 1772" name="T13"/>
                    <a:gd fmla="*/ 1145 w 2092" name="T14"/>
                    <a:gd fmla="*/ 1099 h 1772" name="T15"/>
                    <a:gd fmla="*/ 1158 w 2092" name="T16"/>
                    <a:gd fmla="*/ 1028 h 1772" name="T17"/>
                    <a:gd fmla="*/ 1182 w 2092" name="T18"/>
                    <a:gd fmla="*/ 934 h 1772" name="T19"/>
                    <a:gd fmla="*/ 1293 w 2092" name="T20"/>
                    <a:gd fmla="*/ 946 h 1772" name="T21"/>
                    <a:gd fmla="*/ 1391 w 2092" name="T22"/>
                    <a:gd fmla="*/ 863 h 1772" name="T23"/>
                    <a:gd fmla="*/ 1477 w 2092" name="T24"/>
                    <a:gd fmla="*/ 827 h 1772" name="T25"/>
                    <a:gd fmla="*/ 1552 w 2092" name="T26"/>
                    <a:gd fmla="*/ 745 h 1772" name="T27"/>
                    <a:gd fmla="*/ 1649 w 2092" name="T28"/>
                    <a:gd fmla="*/ 709 h 1772" name="T29"/>
                    <a:gd fmla="*/ 1698 w 2092" name="T30"/>
                    <a:gd fmla="*/ 651 h 1772" name="T31"/>
                    <a:gd fmla="*/ 1576 w 2092" name="T32"/>
                    <a:gd fmla="*/ 580 h 1772" name="T33"/>
                    <a:gd fmla="*/ 1477 w 2092" name="T34"/>
                    <a:gd fmla="*/ 604 h 1772" name="T35"/>
                    <a:gd fmla="*/ 1403 w 2092" name="T36"/>
                    <a:gd fmla="*/ 568 h 1772" name="T37"/>
                    <a:gd fmla="*/ 1440 w 2092" name="T38"/>
                    <a:gd fmla="*/ 462 h 1772" name="T39"/>
                    <a:gd fmla="*/ 1526 w 2092" name="T40"/>
                    <a:gd fmla="*/ 414 h 1772" name="T41"/>
                    <a:gd fmla="*/ 1637 w 2092" name="T42"/>
                    <a:gd fmla="*/ 332 h 1772" name="T43"/>
                    <a:gd fmla="*/ 1637 w 2092" name="T44"/>
                    <a:gd fmla="*/ 224 h 1772" name="T45"/>
                    <a:gd fmla="*/ 1686 w 2092" name="T46"/>
                    <a:gd fmla="*/ 142 h 1772" name="T47"/>
                    <a:gd fmla="*/ 1649 w 2092" name="T48"/>
                    <a:gd fmla="*/ 36 h 1772" name="T49"/>
                    <a:gd fmla="*/ 1747 w 2092" name="T50"/>
                    <a:gd fmla="*/ 12 h 1772" name="T51"/>
                    <a:gd fmla="*/ 1760 w 2092" name="T52"/>
                    <a:gd fmla="*/ 106 h 1772" name="T53"/>
                    <a:gd fmla="*/ 1822 w 2092" name="T54"/>
                    <a:gd fmla="*/ 118 h 1772" name="T55"/>
                    <a:gd fmla="*/ 1895 w 2092" name="T56"/>
                    <a:gd fmla="*/ 178 h 1772" name="T57"/>
                    <a:gd fmla="*/ 1995 w 2092" name="T58"/>
                    <a:gd fmla="*/ 118 h 1772" name="T59"/>
                    <a:gd fmla="*/ 2067 w 2092" name="T60"/>
                    <a:gd fmla="*/ 201 h 1772" name="T61"/>
                    <a:gd fmla="*/ 2056 w 2092" name="T62"/>
                    <a:gd fmla="*/ 356 h 1772" name="T63"/>
                    <a:gd fmla="*/ 2006 w 2092" name="T64"/>
                    <a:gd fmla="*/ 473 h 1772" name="T65"/>
                    <a:gd fmla="*/ 1932 w 2092" name="T66"/>
                    <a:gd fmla="*/ 544 h 1772" name="T67"/>
                    <a:gd fmla="*/ 1945 w 2092" name="T68"/>
                    <a:gd fmla="*/ 627 h 1772" name="T69"/>
                    <a:gd fmla="*/ 1970 w 2092" name="T70"/>
                    <a:gd fmla="*/ 662 h 1772" name="T71"/>
                    <a:gd fmla="*/ 1945 w 2092" name="T72"/>
                    <a:gd fmla="*/ 758 h 1772" name="T73"/>
                    <a:gd fmla="*/ 1908 w 2092" name="T74"/>
                    <a:gd fmla="*/ 780 h 1772" name="T75"/>
                    <a:gd fmla="*/ 1945 w 2092" name="T76"/>
                    <a:gd fmla="*/ 875 h 1772" name="T77"/>
                    <a:gd fmla="*/ 2006 w 2092" name="T78"/>
                    <a:gd fmla="*/ 875 h 1772" name="T79"/>
                    <a:gd fmla="*/ 2056 w 2092" name="T80"/>
                    <a:gd fmla="*/ 957 h 1772" name="T81"/>
                    <a:gd fmla="*/ 2056 w 2092" name="T82"/>
                    <a:gd fmla="*/ 1028 h 1772" name="T83"/>
                    <a:gd fmla="*/ 1945 w 2092" name="T84"/>
                    <a:gd fmla="*/ 1088 h 1772" name="T85"/>
                    <a:gd fmla="*/ 1859 w 2092" name="T86"/>
                    <a:gd fmla="*/ 1146 h 1772" name="T87"/>
                    <a:gd fmla="*/ 1785 w 2092" name="T88"/>
                    <a:gd fmla="*/ 1134 h 1772" name="T89"/>
                    <a:gd fmla="*/ 1785 w 2092" name="T90"/>
                    <a:gd fmla="*/ 1229 h 1772" name="T91"/>
                    <a:gd fmla="*/ 1686 w 2092" name="T92"/>
                    <a:gd fmla="*/ 1217 h 1772" name="T93"/>
                    <a:gd fmla="*/ 1625 w 2092" name="T94"/>
                    <a:gd fmla="*/ 1134 h 1772" name="T95"/>
                    <a:gd fmla="*/ 1514 w 2092" name="T96"/>
                    <a:gd fmla="*/ 1217 h 1772" name="T97"/>
                    <a:gd fmla="*/ 1428 w 2092" name="T98"/>
                    <a:gd fmla="*/ 1229 h 1772" name="T99"/>
                    <a:gd fmla="*/ 1366 w 2092" name="T100"/>
                    <a:gd fmla="*/ 1276 h 1772" name="T101"/>
                    <a:gd fmla="*/ 1379 w 2092" name="T102"/>
                    <a:gd fmla="*/ 1382 h 1772" name="T103"/>
                    <a:gd fmla="*/ 1243 w 2092" name="T104"/>
                    <a:gd fmla="*/ 1406 h 1772" name="T105"/>
                    <a:gd fmla="*/ 1182 w 2092" name="T106"/>
                    <a:gd fmla="*/ 1488 h 1772" name="T107"/>
                    <a:gd fmla="*/ 1071 w 2092" name="T108"/>
                    <a:gd fmla="*/ 1523 h 1772" name="T109"/>
                    <a:gd fmla="*/ 985 w 2092" name="T110"/>
                    <a:gd fmla="*/ 1665 h 1772" name="T111"/>
                    <a:gd fmla="*/ 849 w 2092" name="T112"/>
                    <a:gd fmla="*/ 1688 h 1772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60000 65536" name="T156"/>
                    <a:gd fmla="*/ 0 60000 65536" name="T157"/>
                    <a:gd fmla="*/ 0 60000 65536" name="T158"/>
                    <a:gd fmla="*/ 0 60000 65536" name="T159"/>
                    <a:gd fmla="*/ 0 60000 65536" name="T160"/>
                    <a:gd fmla="*/ 0 60000 65536" name="T161"/>
                    <a:gd fmla="*/ 0 60000 65536" name="T162"/>
                    <a:gd fmla="*/ 0 60000 65536" name="T163"/>
                    <a:gd fmla="*/ 0 60000 65536" name="T164"/>
                    <a:gd fmla="*/ 0 60000 65536" name="T165"/>
                    <a:gd fmla="*/ 0 60000 65536" name="T166"/>
                    <a:gd fmla="*/ 0 60000 65536" name="T167"/>
                    <a:gd fmla="*/ 0 60000 65536" name="T168"/>
                    <a:gd fmla="*/ 0 60000 65536" name="T169"/>
                    <a:gd fmla="*/ 0 60000 65536" name="T170"/>
                    <a:gd fmla="*/ 0 w 2092" name="T171"/>
                    <a:gd fmla="*/ 0 h 1772" name="T172"/>
                    <a:gd fmla="*/ 2092 w 2092" name="T173"/>
                    <a:gd fmla="*/ 1772 h 1772" name="T174"/>
                  </a:gdLst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b="T174" l="T171" r="T173" t="T172"/>
                  <a:pathLst>
                    <a:path h="1771" w="2092">
                      <a:moveTo>
                        <a:pt x="87" y="1193"/>
                      </a:moveTo>
                      <a:lnTo>
                        <a:pt x="124" y="1205"/>
                      </a:lnTo>
                      <a:lnTo>
                        <a:pt x="160" y="1217"/>
                      </a:lnTo>
                      <a:lnTo>
                        <a:pt x="185" y="1217"/>
                      </a:lnTo>
                      <a:lnTo>
                        <a:pt x="209" y="1217"/>
                      </a:lnTo>
                      <a:lnTo>
                        <a:pt x="222" y="1229"/>
                      </a:lnTo>
                      <a:lnTo>
                        <a:pt x="247" y="1229"/>
                      </a:lnTo>
                      <a:lnTo>
                        <a:pt x="259" y="1217"/>
                      </a:lnTo>
                      <a:lnTo>
                        <a:pt x="272" y="1205"/>
                      </a:lnTo>
                      <a:lnTo>
                        <a:pt x="283" y="1217"/>
                      </a:lnTo>
                      <a:lnTo>
                        <a:pt x="308" y="1217"/>
                      </a:lnTo>
                      <a:lnTo>
                        <a:pt x="320" y="1217"/>
                      </a:lnTo>
                      <a:lnTo>
                        <a:pt x="346" y="1217"/>
                      </a:lnTo>
                      <a:lnTo>
                        <a:pt x="369" y="1217"/>
                      </a:lnTo>
                      <a:lnTo>
                        <a:pt x="394" y="1217"/>
                      </a:lnTo>
                      <a:lnTo>
                        <a:pt x="407" y="1229"/>
                      </a:lnTo>
                      <a:lnTo>
                        <a:pt x="419" y="1229"/>
                      </a:lnTo>
                      <a:lnTo>
                        <a:pt x="431" y="1241"/>
                      </a:lnTo>
                      <a:lnTo>
                        <a:pt x="443" y="1253"/>
                      </a:lnTo>
                      <a:lnTo>
                        <a:pt x="443" y="1264"/>
                      </a:lnTo>
                      <a:lnTo>
                        <a:pt x="455" y="1264"/>
                      </a:lnTo>
                      <a:lnTo>
                        <a:pt x="468" y="1276"/>
                      </a:lnTo>
                      <a:lnTo>
                        <a:pt x="492" y="1276"/>
                      </a:lnTo>
                      <a:lnTo>
                        <a:pt x="505" y="1288"/>
                      </a:lnTo>
                      <a:lnTo>
                        <a:pt x="530" y="1288"/>
                      </a:lnTo>
                      <a:lnTo>
                        <a:pt x="542" y="1288"/>
                      </a:lnTo>
                      <a:lnTo>
                        <a:pt x="554" y="1288"/>
                      </a:lnTo>
                      <a:lnTo>
                        <a:pt x="579" y="1288"/>
                      </a:lnTo>
                      <a:lnTo>
                        <a:pt x="603" y="1288"/>
                      </a:lnTo>
                      <a:lnTo>
                        <a:pt x="615" y="1288"/>
                      </a:lnTo>
                      <a:lnTo>
                        <a:pt x="628" y="1288"/>
                      </a:lnTo>
                      <a:lnTo>
                        <a:pt x="628" y="1300"/>
                      </a:lnTo>
                      <a:lnTo>
                        <a:pt x="640" y="1312"/>
                      </a:lnTo>
                      <a:lnTo>
                        <a:pt x="653" y="1312"/>
                      </a:lnTo>
                      <a:lnTo>
                        <a:pt x="676" y="1312"/>
                      </a:lnTo>
                      <a:lnTo>
                        <a:pt x="689" y="1300"/>
                      </a:lnTo>
                      <a:lnTo>
                        <a:pt x="702" y="1288"/>
                      </a:lnTo>
                      <a:lnTo>
                        <a:pt x="714" y="1288"/>
                      </a:lnTo>
                      <a:lnTo>
                        <a:pt x="727" y="1276"/>
                      </a:lnTo>
                      <a:lnTo>
                        <a:pt x="752" y="1276"/>
                      </a:lnTo>
                      <a:lnTo>
                        <a:pt x="776" y="1264"/>
                      </a:lnTo>
                      <a:lnTo>
                        <a:pt x="788" y="1253"/>
                      </a:lnTo>
                      <a:lnTo>
                        <a:pt x="800" y="1241"/>
                      </a:lnTo>
                      <a:lnTo>
                        <a:pt x="813" y="1241"/>
                      </a:lnTo>
                      <a:lnTo>
                        <a:pt x="825" y="1229"/>
                      </a:lnTo>
                      <a:lnTo>
                        <a:pt x="838" y="1229"/>
                      </a:lnTo>
                      <a:lnTo>
                        <a:pt x="862" y="1217"/>
                      </a:lnTo>
                      <a:lnTo>
                        <a:pt x="886" y="1217"/>
                      </a:lnTo>
                      <a:lnTo>
                        <a:pt x="924" y="1217"/>
                      </a:lnTo>
                      <a:lnTo>
                        <a:pt x="948" y="1217"/>
                      </a:lnTo>
                      <a:lnTo>
                        <a:pt x="973" y="1205"/>
                      </a:lnTo>
                      <a:lnTo>
                        <a:pt x="985" y="1205"/>
                      </a:lnTo>
                      <a:lnTo>
                        <a:pt x="1009" y="1205"/>
                      </a:lnTo>
                      <a:lnTo>
                        <a:pt x="1022" y="1205"/>
                      </a:lnTo>
                      <a:lnTo>
                        <a:pt x="1034" y="1193"/>
                      </a:lnTo>
                      <a:lnTo>
                        <a:pt x="1047" y="1193"/>
                      </a:lnTo>
                      <a:lnTo>
                        <a:pt x="1058" y="1181"/>
                      </a:lnTo>
                      <a:lnTo>
                        <a:pt x="1071" y="1170"/>
                      </a:lnTo>
                      <a:lnTo>
                        <a:pt x="1083" y="1158"/>
                      </a:lnTo>
                      <a:lnTo>
                        <a:pt x="1096" y="1146"/>
                      </a:lnTo>
                      <a:lnTo>
                        <a:pt x="1108" y="1134"/>
                      </a:lnTo>
                      <a:lnTo>
                        <a:pt x="1120" y="1123"/>
                      </a:lnTo>
                      <a:lnTo>
                        <a:pt x="1133" y="1111"/>
                      </a:lnTo>
                      <a:lnTo>
                        <a:pt x="1145" y="1099"/>
                      </a:lnTo>
                      <a:lnTo>
                        <a:pt x="1158" y="1088"/>
                      </a:lnTo>
                      <a:lnTo>
                        <a:pt x="1169" y="1088"/>
                      </a:lnTo>
                      <a:lnTo>
                        <a:pt x="1182" y="1075"/>
                      </a:lnTo>
                      <a:lnTo>
                        <a:pt x="1182" y="1064"/>
                      </a:lnTo>
                      <a:lnTo>
                        <a:pt x="1194" y="1052"/>
                      </a:lnTo>
                      <a:lnTo>
                        <a:pt x="1182" y="1040"/>
                      </a:lnTo>
                      <a:lnTo>
                        <a:pt x="1169" y="1028"/>
                      </a:lnTo>
                      <a:lnTo>
                        <a:pt x="1158" y="1028"/>
                      </a:lnTo>
                      <a:lnTo>
                        <a:pt x="1158" y="1016"/>
                      </a:lnTo>
                      <a:lnTo>
                        <a:pt x="1145" y="1005"/>
                      </a:lnTo>
                      <a:lnTo>
                        <a:pt x="1145" y="993"/>
                      </a:lnTo>
                      <a:lnTo>
                        <a:pt x="1145" y="981"/>
                      </a:lnTo>
                      <a:lnTo>
                        <a:pt x="1158" y="969"/>
                      </a:lnTo>
                      <a:lnTo>
                        <a:pt x="1158" y="957"/>
                      </a:lnTo>
                      <a:lnTo>
                        <a:pt x="1169" y="946"/>
                      </a:lnTo>
                      <a:lnTo>
                        <a:pt x="1182" y="934"/>
                      </a:lnTo>
                      <a:lnTo>
                        <a:pt x="1194" y="923"/>
                      </a:lnTo>
                      <a:lnTo>
                        <a:pt x="1207" y="934"/>
                      </a:lnTo>
                      <a:lnTo>
                        <a:pt x="1219" y="934"/>
                      </a:lnTo>
                      <a:lnTo>
                        <a:pt x="1232" y="934"/>
                      </a:lnTo>
                      <a:lnTo>
                        <a:pt x="1255" y="934"/>
                      </a:lnTo>
                      <a:lnTo>
                        <a:pt x="1268" y="946"/>
                      </a:lnTo>
                      <a:lnTo>
                        <a:pt x="1280" y="946"/>
                      </a:lnTo>
                      <a:lnTo>
                        <a:pt x="1293" y="946"/>
                      </a:lnTo>
                      <a:lnTo>
                        <a:pt x="1317" y="946"/>
                      </a:lnTo>
                      <a:lnTo>
                        <a:pt x="1329" y="934"/>
                      </a:lnTo>
                      <a:lnTo>
                        <a:pt x="1329" y="923"/>
                      </a:lnTo>
                      <a:lnTo>
                        <a:pt x="1342" y="910"/>
                      </a:lnTo>
                      <a:lnTo>
                        <a:pt x="1355" y="898"/>
                      </a:lnTo>
                      <a:lnTo>
                        <a:pt x="1366" y="886"/>
                      </a:lnTo>
                      <a:lnTo>
                        <a:pt x="1379" y="875"/>
                      </a:lnTo>
                      <a:lnTo>
                        <a:pt x="1391" y="863"/>
                      </a:lnTo>
                      <a:lnTo>
                        <a:pt x="1403" y="875"/>
                      </a:lnTo>
                      <a:lnTo>
                        <a:pt x="1416" y="875"/>
                      </a:lnTo>
                      <a:lnTo>
                        <a:pt x="1428" y="863"/>
                      </a:lnTo>
                      <a:lnTo>
                        <a:pt x="1440" y="851"/>
                      </a:lnTo>
                      <a:lnTo>
                        <a:pt x="1452" y="851"/>
                      </a:lnTo>
                      <a:lnTo>
                        <a:pt x="1465" y="851"/>
                      </a:lnTo>
                      <a:lnTo>
                        <a:pt x="1477" y="840"/>
                      </a:lnTo>
                      <a:lnTo>
                        <a:pt x="1477" y="827"/>
                      </a:lnTo>
                      <a:lnTo>
                        <a:pt x="1477" y="804"/>
                      </a:lnTo>
                      <a:lnTo>
                        <a:pt x="1489" y="792"/>
                      </a:lnTo>
                      <a:lnTo>
                        <a:pt x="1501" y="780"/>
                      </a:lnTo>
                      <a:lnTo>
                        <a:pt x="1501" y="769"/>
                      </a:lnTo>
                      <a:lnTo>
                        <a:pt x="1514" y="758"/>
                      </a:lnTo>
                      <a:lnTo>
                        <a:pt x="1526" y="758"/>
                      </a:lnTo>
                      <a:lnTo>
                        <a:pt x="1539" y="758"/>
                      </a:lnTo>
                      <a:lnTo>
                        <a:pt x="1552" y="745"/>
                      </a:lnTo>
                      <a:lnTo>
                        <a:pt x="1563" y="733"/>
                      </a:lnTo>
                      <a:lnTo>
                        <a:pt x="1576" y="721"/>
                      </a:lnTo>
                      <a:lnTo>
                        <a:pt x="1588" y="721"/>
                      </a:lnTo>
                      <a:lnTo>
                        <a:pt x="1601" y="721"/>
                      </a:lnTo>
                      <a:lnTo>
                        <a:pt x="1613" y="709"/>
                      </a:lnTo>
                      <a:lnTo>
                        <a:pt x="1625" y="709"/>
                      </a:lnTo>
                      <a:lnTo>
                        <a:pt x="1637" y="709"/>
                      </a:lnTo>
                      <a:lnTo>
                        <a:pt x="1649" y="709"/>
                      </a:lnTo>
                      <a:lnTo>
                        <a:pt x="1674" y="709"/>
                      </a:lnTo>
                      <a:lnTo>
                        <a:pt x="1686" y="709"/>
                      </a:lnTo>
                      <a:lnTo>
                        <a:pt x="1698" y="709"/>
                      </a:lnTo>
                      <a:lnTo>
                        <a:pt x="1711" y="709"/>
                      </a:lnTo>
                      <a:lnTo>
                        <a:pt x="1736" y="698"/>
                      </a:lnTo>
                      <a:lnTo>
                        <a:pt x="1723" y="686"/>
                      </a:lnTo>
                      <a:lnTo>
                        <a:pt x="1711" y="662"/>
                      </a:lnTo>
                      <a:lnTo>
                        <a:pt x="1698" y="651"/>
                      </a:lnTo>
                      <a:lnTo>
                        <a:pt x="1698" y="639"/>
                      </a:lnTo>
                      <a:lnTo>
                        <a:pt x="1686" y="627"/>
                      </a:lnTo>
                      <a:lnTo>
                        <a:pt x="1674" y="615"/>
                      </a:lnTo>
                      <a:lnTo>
                        <a:pt x="1662" y="604"/>
                      </a:lnTo>
                      <a:lnTo>
                        <a:pt x="1649" y="592"/>
                      </a:lnTo>
                      <a:lnTo>
                        <a:pt x="1625" y="592"/>
                      </a:lnTo>
                      <a:lnTo>
                        <a:pt x="1601" y="580"/>
                      </a:lnTo>
                      <a:lnTo>
                        <a:pt x="1576" y="580"/>
                      </a:lnTo>
                      <a:lnTo>
                        <a:pt x="1552" y="568"/>
                      </a:lnTo>
                      <a:lnTo>
                        <a:pt x="1539" y="580"/>
                      </a:lnTo>
                      <a:lnTo>
                        <a:pt x="1539" y="592"/>
                      </a:lnTo>
                      <a:lnTo>
                        <a:pt x="1526" y="604"/>
                      </a:lnTo>
                      <a:lnTo>
                        <a:pt x="1514" y="604"/>
                      </a:lnTo>
                      <a:lnTo>
                        <a:pt x="1501" y="604"/>
                      </a:lnTo>
                      <a:lnTo>
                        <a:pt x="1489" y="604"/>
                      </a:lnTo>
                      <a:lnTo>
                        <a:pt x="1477" y="604"/>
                      </a:lnTo>
                      <a:lnTo>
                        <a:pt x="1465" y="615"/>
                      </a:lnTo>
                      <a:lnTo>
                        <a:pt x="1452" y="615"/>
                      </a:lnTo>
                      <a:lnTo>
                        <a:pt x="1428" y="615"/>
                      </a:lnTo>
                      <a:lnTo>
                        <a:pt x="1416" y="615"/>
                      </a:lnTo>
                      <a:lnTo>
                        <a:pt x="1403" y="615"/>
                      </a:lnTo>
                      <a:lnTo>
                        <a:pt x="1403" y="604"/>
                      </a:lnTo>
                      <a:lnTo>
                        <a:pt x="1403" y="592"/>
                      </a:lnTo>
                      <a:lnTo>
                        <a:pt x="1403" y="568"/>
                      </a:lnTo>
                      <a:lnTo>
                        <a:pt x="1416" y="568"/>
                      </a:lnTo>
                      <a:lnTo>
                        <a:pt x="1428" y="556"/>
                      </a:lnTo>
                      <a:lnTo>
                        <a:pt x="1428" y="532"/>
                      </a:lnTo>
                      <a:lnTo>
                        <a:pt x="1428" y="509"/>
                      </a:lnTo>
                      <a:lnTo>
                        <a:pt x="1428" y="497"/>
                      </a:lnTo>
                      <a:lnTo>
                        <a:pt x="1440" y="486"/>
                      </a:lnTo>
                      <a:lnTo>
                        <a:pt x="1440" y="473"/>
                      </a:lnTo>
                      <a:lnTo>
                        <a:pt x="1440" y="462"/>
                      </a:lnTo>
                      <a:lnTo>
                        <a:pt x="1440" y="450"/>
                      </a:lnTo>
                      <a:lnTo>
                        <a:pt x="1440" y="426"/>
                      </a:lnTo>
                      <a:lnTo>
                        <a:pt x="1440" y="414"/>
                      </a:lnTo>
                      <a:lnTo>
                        <a:pt x="1452" y="403"/>
                      </a:lnTo>
                      <a:lnTo>
                        <a:pt x="1465" y="403"/>
                      </a:lnTo>
                      <a:lnTo>
                        <a:pt x="1489" y="403"/>
                      </a:lnTo>
                      <a:lnTo>
                        <a:pt x="1501" y="414"/>
                      </a:lnTo>
                      <a:lnTo>
                        <a:pt x="1526" y="414"/>
                      </a:lnTo>
                      <a:lnTo>
                        <a:pt x="1552" y="414"/>
                      </a:lnTo>
                      <a:lnTo>
                        <a:pt x="1576" y="403"/>
                      </a:lnTo>
                      <a:lnTo>
                        <a:pt x="1588" y="391"/>
                      </a:lnTo>
                      <a:lnTo>
                        <a:pt x="1601" y="380"/>
                      </a:lnTo>
                      <a:lnTo>
                        <a:pt x="1613" y="367"/>
                      </a:lnTo>
                      <a:lnTo>
                        <a:pt x="1625" y="356"/>
                      </a:lnTo>
                      <a:lnTo>
                        <a:pt x="1625" y="343"/>
                      </a:lnTo>
                      <a:lnTo>
                        <a:pt x="1637" y="332"/>
                      </a:lnTo>
                      <a:lnTo>
                        <a:pt x="1625" y="321"/>
                      </a:lnTo>
                      <a:lnTo>
                        <a:pt x="1625" y="295"/>
                      </a:lnTo>
                      <a:lnTo>
                        <a:pt x="1625" y="283"/>
                      </a:lnTo>
                      <a:lnTo>
                        <a:pt x="1637" y="271"/>
                      </a:lnTo>
                      <a:lnTo>
                        <a:pt x="1637" y="260"/>
                      </a:lnTo>
                      <a:lnTo>
                        <a:pt x="1637" y="248"/>
                      </a:lnTo>
                      <a:lnTo>
                        <a:pt x="1637" y="236"/>
                      </a:lnTo>
                      <a:lnTo>
                        <a:pt x="1637" y="224"/>
                      </a:lnTo>
                      <a:lnTo>
                        <a:pt x="1637" y="213"/>
                      </a:lnTo>
                      <a:lnTo>
                        <a:pt x="1649" y="201"/>
                      </a:lnTo>
                      <a:lnTo>
                        <a:pt x="1649" y="189"/>
                      </a:lnTo>
                      <a:lnTo>
                        <a:pt x="1649" y="178"/>
                      </a:lnTo>
                      <a:lnTo>
                        <a:pt x="1662" y="178"/>
                      </a:lnTo>
                      <a:lnTo>
                        <a:pt x="1674" y="165"/>
                      </a:lnTo>
                      <a:lnTo>
                        <a:pt x="1674" y="154"/>
                      </a:lnTo>
                      <a:lnTo>
                        <a:pt x="1686" y="142"/>
                      </a:lnTo>
                      <a:lnTo>
                        <a:pt x="1686" y="130"/>
                      </a:lnTo>
                      <a:lnTo>
                        <a:pt x="1686" y="106"/>
                      </a:lnTo>
                      <a:lnTo>
                        <a:pt x="1674" y="95"/>
                      </a:lnTo>
                      <a:lnTo>
                        <a:pt x="1662" y="71"/>
                      </a:lnTo>
                      <a:lnTo>
                        <a:pt x="1649" y="71"/>
                      </a:lnTo>
                      <a:lnTo>
                        <a:pt x="1637" y="71"/>
                      </a:lnTo>
                      <a:lnTo>
                        <a:pt x="1637" y="59"/>
                      </a:lnTo>
                      <a:lnTo>
                        <a:pt x="1649" y="36"/>
                      </a:lnTo>
                      <a:lnTo>
                        <a:pt x="1662" y="25"/>
                      </a:lnTo>
                      <a:lnTo>
                        <a:pt x="1674" y="12"/>
                      </a:lnTo>
                      <a:lnTo>
                        <a:pt x="1686" y="12"/>
                      </a:lnTo>
                      <a:lnTo>
                        <a:pt x="1698" y="0"/>
                      </a:lnTo>
                      <a:lnTo>
                        <a:pt x="1711" y="0"/>
                      </a:lnTo>
                      <a:lnTo>
                        <a:pt x="1736" y="0"/>
                      </a:lnTo>
                      <a:lnTo>
                        <a:pt x="1736" y="12"/>
                      </a:lnTo>
                      <a:lnTo>
                        <a:pt x="1747" y="12"/>
                      </a:lnTo>
                      <a:lnTo>
                        <a:pt x="1736" y="25"/>
                      </a:lnTo>
                      <a:lnTo>
                        <a:pt x="1736" y="36"/>
                      </a:lnTo>
                      <a:lnTo>
                        <a:pt x="1723" y="47"/>
                      </a:lnTo>
                      <a:lnTo>
                        <a:pt x="1723" y="59"/>
                      </a:lnTo>
                      <a:lnTo>
                        <a:pt x="1723" y="71"/>
                      </a:lnTo>
                      <a:lnTo>
                        <a:pt x="1736" y="83"/>
                      </a:lnTo>
                      <a:lnTo>
                        <a:pt x="1747" y="95"/>
                      </a:lnTo>
                      <a:lnTo>
                        <a:pt x="1760" y="106"/>
                      </a:lnTo>
                      <a:lnTo>
                        <a:pt x="1773" y="106"/>
                      </a:lnTo>
                      <a:lnTo>
                        <a:pt x="1785" y="95"/>
                      </a:lnTo>
                      <a:lnTo>
                        <a:pt x="1798" y="71"/>
                      </a:lnTo>
                      <a:lnTo>
                        <a:pt x="1809" y="83"/>
                      </a:lnTo>
                      <a:lnTo>
                        <a:pt x="1822" y="83"/>
                      </a:lnTo>
                      <a:lnTo>
                        <a:pt x="1822" y="95"/>
                      </a:lnTo>
                      <a:lnTo>
                        <a:pt x="1822" y="106"/>
                      </a:lnTo>
                      <a:lnTo>
                        <a:pt x="1822" y="118"/>
                      </a:lnTo>
                      <a:lnTo>
                        <a:pt x="1822" y="130"/>
                      </a:lnTo>
                      <a:lnTo>
                        <a:pt x="1822" y="142"/>
                      </a:lnTo>
                      <a:lnTo>
                        <a:pt x="1834" y="154"/>
                      </a:lnTo>
                      <a:lnTo>
                        <a:pt x="1846" y="165"/>
                      </a:lnTo>
                      <a:lnTo>
                        <a:pt x="1859" y="178"/>
                      </a:lnTo>
                      <a:lnTo>
                        <a:pt x="1871" y="178"/>
                      </a:lnTo>
                      <a:lnTo>
                        <a:pt x="1883" y="178"/>
                      </a:lnTo>
                      <a:lnTo>
                        <a:pt x="1895" y="178"/>
                      </a:lnTo>
                      <a:lnTo>
                        <a:pt x="1908" y="178"/>
                      </a:lnTo>
                      <a:lnTo>
                        <a:pt x="1920" y="178"/>
                      </a:lnTo>
                      <a:lnTo>
                        <a:pt x="1932" y="165"/>
                      </a:lnTo>
                      <a:lnTo>
                        <a:pt x="1945" y="165"/>
                      </a:lnTo>
                      <a:lnTo>
                        <a:pt x="1956" y="154"/>
                      </a:lnTo>
                      <a:lnTo>
                        <a:pt x="1970" y="142"/>
                      </a:lnTo>
                      <a:lnTo>
                        <a:pt x="1982" y="130"/>
                      </a:lnTo>
                      <a:lnTo>
                        <a:pt x="1995" y="118"/>
                      </a:lnTo>
                      <a:lnTo>
                        <a:pt x="2006" y="130"/>
                      </a:lnTo>
                      <a:lnTo>
                        <a:pt x="2031" y="142"/>
                      </a:lnTo>
                      <a:lnTo>
                        <a:pt x="2031" y="154"/>
                      </a:lnTo>
                      <a:lnTo>
                        <a:pt x="2043" y="154"/>
                      </a:lnTo>
                      <a:lnTo>
                        <a:pt x="2056" y="165"/>
                      </a:lnTo>
                      <a:lnTo>
                        <a:pt x="2080" y="178"/>
                      </a:lnTo>
                      <a:lnTo>
                        <a:pt x="2067" y="189"/>
                      </a:lnTo>
                      <a:lnTo>
                        <a:pt x="2067" y="201"/>
                      </a:lnTo>
                      <a:lnTo>
                        <a:pt x="2056" y="224"/>
                      </a:lnTo>
                      <a:lnTo>
                        <a:pt x="2056" y="236"/>
                      </a:lnTo>
                      <a:lnTo>
                        <a:pt x="2043" y="260"/>
                      </a:lnTo>
                      <a:lnTo>
                        <a:pt x="2043" y="271"/>
                      </a:lnTo>
                      <a:lnTo>
                        <a:pt x="2043" y="295"/>
                      </a:lnTo>
                      <a:lnTo>
                        <a:pt x="2056" y="307"/>
                      </a:lnTo>
                      <a:lnTo>
                        <a:pt x="2056" y="332"/>
                      </a:lnTo>
                      <a:lnTo>
                        <a:pt x="2056" y="356"/>
                      </a:lnTo>
                      <a:lnTo>
                        <a:pt x="2043" y="367"/>
                      </a:lnTo>
                      <a:lnTo>
                        <a:pt x="2043" y="380"/>
                      </a:lnTo>
                      <a:lnTo>
                        <a:pt x="2031" y="414"/>
                      </a:lnTo>
                      <a:lnTo>
                        <a:pt x="2031" y="439"/>
                      </a:lnTo>
                      <a:lnTo>
                        <a:pt x="2031" y="462"/>
                      </a:lnTo>
                      <a:lnTo>
                        <a:pt x="2031" y="473"/>
                      </a:lnTo>
                      <a:lnTo>
                        <a:pt x="2018" y="486"/>
                      </a:lnTo>
                      <a:lnTo>
                        <a:pt x="2006" y="473"/>
                      </a:lnTo>
                      <a:lnTo>
                        <a:pt x="1995" y="462"/>
                      </a:lnTo>
                      <a:lnTo>
                        <a:pt x="1982" y="473"/>
                      </a:lnTo>
                      <a:lnTo>
                        <a:pt x="1982" y="486"/>
                      </a:lnTo>
                      <a:lnTo>
                        <a:pt x="1970" y="497"/>
                      </a:lnTo>
                      <a:lnTo>
                        <a:pt x="1956" y="509"/>
                      </a:lnTo>
                      <a:lnTo>
                        <a:pt x="1945" y="521"/>
                      </a:lnTo>
                      <a:lnTo>
                        <a:pt x="1945" y="532"/>
                      </a:lnTo>
                      <a:lnTo>
                        <a:pt x="1932" y="544"/>
                      </a:lnTo>
                      <a:lnTo>
                        <a:pt x="1920" y="556"/>
                      </a:lnTo>
                      <a:lnTo>
                        <a:pt x="1908" y="568"/>
                      </a:lnTo>
                      <a:lnTo>
                        <a:pt x="1908" y="580"/>
                      </a:lnTo>
                      <a:lnTo>
                        <a:pt x="1908" y="592"/>
                      </a:lnTo>
                      <a:lnTo>
                        <a:pt x="1908" y="604"/>
                      </a:lnTo>
                      <a:lnTo>
                        <a:pt x="1920" y="615"/>
                      </a:lnTo>
                      <a:lnTo>
                        <a:pt x="1932" y="615"/>
                      </a:lnTo>
                      <a:lnTo>
                        <a:pt x="1945" y="627"/>
                      </a:lnTo>
                      <a:lnTo>
                        <a:pt x="1956" y="627"/>
                      </a:lnTo>
                      <a:lnTo>
                        <a:pt x="1970" y="627"/>
                      </a:lnTo>
                      <a:lnTo>
                        <a:pt x="1995" y="627"/>
                      </a:lnTo>
                      <a:lnTo>
                        <a:pt x="1995" y="639"/>
                      </a:lnTo>
                      <a:lnTo>
                        <a:pt x="2006" y="639"/>
                      </a:lnTo>
                      <a:lnTo>
                        <a:pt x="1995" y="651"/>
                      </a:lnTo>
                      <a:lnTo>
                        <a:pt x="1982" y="651"/>
                      </a:lnTo>
                      <a:lnTo>
                        <a:pt x="1970" y="662"/>
                      </a:lnTo>
                      <a:lnTo>
                        <a:pt x="1970" y="675"/>
                      </a:lnTo>
                      <a:lnTo>
                        <a:pt x="1970" y="686"/>
                      </a:lnTo>
                      <a:lnTo>
                        <a:pt x="1970" y="698"/>
                      </a:lnTo>
                      <a:lnTo>
                        <a:pt x="1970" y="709"/>
                      </a:lnTo>
                      <a:lnTo>
                        <a:pt x="1956" y="721"/>
                      </a:lnTo>
                      <a:lnTo>
                        <a:pt x="1956" y="733"/>
                      </a:lnTo>
                      <a:lnTo>
                        <a:pt x="1945" y="745"/>
                      </a:lnTo>
                      <a:lnTo>
                        <a:pt x="1945" y="758"/>
                      </a:lnTo>
                      <a:lnTo>
                        <a:pt x="1920" y="758"/>
                      </a:lnTo>
                      <a:lnTo>
                        <a:pt x="1908" y="745"/>
                      </a:lnTo>
                      <a:lnTo>
                        <a:pt x="1895" y="745"/>
                      </a:lnTo>
                      <a:lnTo>
                        <a:pt x="1883" y="733"/>
                      </a:lnTo>
                      <a:lnTo>
                        <a:pt x="1883" y="745"/>
                      </a:lnTo>
                      <a:lnTo>
                        <a:pt x="1883" y="758"/>
                      </a:lnTo>
                      <a:lnTo>
                        <a:pt x="1895" y="769"/>
                      </a:lnTo>
                      <a:lnTo>
                        <a:pt x="1908" y="780"/>
                      </a:lnTo>
                      <a:lnTo>
                        <a:pt x="1908" y="792"/>
                      </a:lnTo>
                      <a:lnTo>
                        <a:pt x="1920" y="792"/>
                      </a:lnTo>
                      <a:lnTo>
                        <a:pt x="1908" y="816"/>
                      </a:lnTo>
                      <a:lnTo>
                        <a:pt x="1908" y="827"/>
                      </a:lnTo>
                      <a:lnTo>
                        <a:pt x="1908" y="840"/>
                      </a:lnTo>
                      <a:lnTo>
                        <a:pt x="1920" y="851"/>
                      </a:lnTo>
                      <a:lnTo>
                        <a:pt x="1932" y="863"/>
                      </a:lnTo>
                      <a:lnTo>
                        <a:pt x="1945" y="875"/>
                      </a:lnTo>
                      <a:lnTo>
                        <a:pt x="1945" y="898"/>
                      </a:lnTo>
                      <a:lnTo>
                        <a:pt x="1945" y="910"/>
                      </a:lnTo>
                      <a:lnTo>
                        <a:pt x="1956" y="910"/>
                      </a:lnTo>
                      <a:lnTo>
                        <a:pt x="1970" y="910"/>
                      </a:lnTo>
                      <a:lnTo>
                        <a:pt x="1982" y="898"/>
                      </a:lnTo>
                      <a:lnTo>
                        <a:pt x="1982" y="886"/>
                      </a:lnTo>
                      <a:lnTo>
                        <a:pt x="1995" y="875"/>
                      </a:lnTo>
                      <a:lnTo>
                        <a:pt x="2006" y="875"/>
                      </a:lnTo>
                      <a:lnTo>
                        <a:pt x="2006" y="886"/>
                      </a:lnTo>
                      <a:lnTo>
                        <a:pt x="2018" y="886"/>
                      </a:lnTo>
                      <a:lnTo>
                        <a:pt x="2031" y="898"/>
                      </a:lnTo>
                      <a:lnTo>
                        <a:pt x="2043" y="910"/>
                      </a:lnTo>
                      <a:lnTo>
                        <a:pt x="2043" y="923"/>
                      </a:lnTo>
                      <a:lnTo>
                        <a:pt x="2056" y="934"/>
                      </a:lnTo>
                      <a:lnTo>
                        <a:pt x="2056" y="946"/>
                      </a:lnTo>
                      <a:lnTo>
                        <a:pt x="2056" y="957"/>
                      </a:lnTo>
                      <a:lnTo>
                        <a:pt x="2056" y="969"/>
                      </a:lnTo>
                      <a:lnTo>
                        <a:pt x="2067" y="969"/>
                      </a:lnTo>
                      <a:lnTo>
                        <a:pt x="2080" y="981"/>
                      </a:lnTo>
                      <a:lnTo>
                        <a:pt x="2092" y="981"/>
                      </a:lnTo>
                      <a:lnTo>
                        <a:pt x="2080" y="993"/>
                      </a:lnTo>
                      <a:lnTo>
                        <a:pt x="2067" y="1005"/>
                      </a:lnTo>
                      <a:lnTo>
                        <a:pt x="2056" y="1016"/>
                      </a:lnTo>
                      <a:lnTo>
                        <a:pt x="2056" y="1028"/>
                      </a:lnTo>
                      <a:lnTo>
                        <a:pt x="2043" y="1040"/>
                      </a:lnTo>
                      <a:lnTo>
                        <a:pt x="2031" y="1040"/>
                      </a:lnTo>
                      <a:lnTo>
                        <a:pt x="2006" y="1052"/>
                      </a:lnTo>
                      <a:lnTo>
                        <a:pt x="1995" y="1052"/>
                      </a:lnTo>
                      <a:lnTo>
                        <a:pt x="1982" y="1064"/>
                      </a:lnTo>
                      <a:lnTo>
                        <a:pt x="1970" y="1075"/>
                      </a:lnTo>
                      <a:lnTo>
                        <a:pt x="1956" y="1075"/>
                      </a:lnTo>
                      <a:lnTo>
                        <a:pt x="1945" y="1088"/>
                      </a:lnTo>
                      <a:lnTo>
                        <a:pt x="1932" y="1088"/>
                      </a:lnTo>
                      <a:lnTo>
                        <a:pt x="1920" y="1099"/>
                      </a:lnTo>
                      <a:lnTo>
                        <a:pt x="1908" y="1111"/>
                      </a:lnTo>
                      <a:lnTo>
                        <a:pt x="1895" y="1123"/>
                      </a:lnTo>
                      <a:lnTo>
                        <a:pt x="1883" y="1123"/>
                      </a:lnTo>
                      <a:lnTo>
                        <a:pt x="1871" y="1123"/>
                      </a:lnTo>
                      <a:lnTo>
                        <a:pt x="1859" y="1134"/>
                      </a:lnTo>
                      <a:lnTo>
                        <a:pt x="1859" y="1146"/>
                      </a:lnTo>
                      <a:lnTo>
                        <a:pt x="1846" y="1170"/>
                      </a:lnTo>
                      <a:lnTo>
                        <a:pt x="1834" y="1181"/>
                      </a:lnTo>
                      <a:lnTo>
                        <a:pt x="1822" y="1181"/>
                      </a:lnTo>
                      <a:lnTo>
                        <a:pt x="1809" y="1170"/>
                      </a:lnTo>
                      <a:lnTo>
                        <a:pt x="1809" y="1146"/>
                      </a:lnTo>
                      <a:lnTo>
                        <a:pt x="1798" y="1146"/>
                      </a:lnTo>
                      <a:lnTo>
                        <a:pt x="1798" y="1134"/>
                      </a:lnTo>
                      <a:lnTo>
                        <a:pt x="1785" y="1134"/>
                      </a:lnTo>
                      <a:lnTo>
                        <a:pt x="1773" y="1134"/>
                      </a:lnTo>
                      <a:lnTo>
                        <a:pt x="1760" y="1146"/>
                      </a:lnTo>
                      <a:lnTo>
                        <a:pt x="1773" y="1170"/>
                      </a:lnTo>
                      <a:lnTo>
                        <a:pt x="1785" y="1181"/>
                      </a:lnTo>
                      <a:lnTo>
                        <a:pt x="1785" y="1193"/>
                      </a:lnTo>
                      <a:lnTo>
                        <a:pt x="1785" y="1205"/>
                      </a:lnTo>
                      <a:lnTo>
                        <a:pt x="1785" y="1217"/>
                      </a:lnTo>
                      <a:lnTo>
                        <a:pt x="1785" y="1229"/>
                      </a:lnTo>
                      <a:lnTo>
                        <a:pt x="1773" y="1241"/>
                      </a:lnTo>
                      <a:lnTo>
                        <a:pt x="1760" y="1253"/>
                      </a:lnTo>
                      <a:lnTo>
                        <a:pt x="1736" y="1253"/>
                      </a:lnTo>
                      <a:lnTo>
                        <a:pt x="1723" y="1241"/>
                      </a:lnTo>
                      <a:lnTo>
                        <a:pt x="1711" y="1241"/>
                      </a:lnTo>
                      <a:lnTo>
                        <a:pt x="1698" y="1241"/>
                      </a:lnTo>
                      <a:lnTo>
                        <a:pt x="1686" y="1229"/>
                      </a:lnTo>
                      <a:lnTo>
                        <a:pt x="1686" y="1217"/>
                      </a:lnTo>
                      <a:lnTo>
                        <a:pt x="1686" y="1205"/>
                      </a:lnTo>
                      <a:lnTo>
                        <a:pt x="1686" y="1193"/>
                      </a:lnTo>
                      <a:lnTo>
                        <a:pt x="1674" y="1181"/>
                      </a:lnTo>
                      <a:lnTo>
                        <a:pt x="1674" y="1158"/>
                      </a:lnTo>
                      <a:lnTo>
                        <a:pt x="1662" y="1158"/>
                      </a:lnTo>
                      <a:lnTo>
                        <a:pt x="1662" y="1146"/>
                      </a:lnTo>
                      <a:lnTo>
                        <a:pt x="1637" y="1146"/>
                      </a:lnTo>
                      <a:lnTo>
                        <a:pt x="1625" y="1134"/>
                      </a:lnTo>
                      <a:lnTo>
                        <a:pt x="1601" y="1158"/>
                      </a:lnTo>
                      <a:lnTo>
                        <a:pt x="1576" y="1170"/>
                      </a:lnTo>
                      <a:lnTo>
                        <a:pt x="1576" y="1181"/>
                      </a:lnTo>
                      <a:lnTo>
                        <a:pt x="1576" y="1193"/>
                      </a:lnTo>
                      <a:lnTo>
                        <a:pt x="1563" y="1205"/>
                      </a:lnTo>
                      <a:lnTo>
                        <a:pt x="1552" y="1217"/>
                      </a:lnTo>
                      <a:lnTo>
                        <a:pt x="1526" y="1217"/>
                      </a:lnTo>
                      <a:lnTo>
                        <a:pt x="1514" y="1217"/>
                      </a:lnTo>
                      <a:lnTo>
                        <a:pt x="1501" y="1229"/>
                      </a:lnTo>
                      <a:lnTo>
                        <a:pt x="1477" y="1241"/>
                      </a:lnTo>
                      <a:lnTo>
                        <a:pt x="1465" y="1253"/>
                      </a:lnTo>
                      <a:lnTo>
                        <a:pt x="1452" y="1264"/>
                      </a:lnTo>
                      <a:lnTo>
                        <a:pt x="1440" y="1264"/>
                      </a:lnTo>
                      <a:lnTo>
                        <a:pt x="1428" y="1253"/>
                      </a:lnTo>
                      <a:lnTo>
                        <a:pt x="1428" y="1241"/>
                      </a:lnTo>
                      <a:lnTo>
                        <a:pt x="1428" y="1229"/>
                      </a:lnTo>
                      <a:lnTo>
                        <a:pt x="1428" y="1205"/>
                      </a:lnTo>
                      <a:lnTo>
                        <a:pt x="1416" y="1217"/>
                      </a:lnTo>
                      <a:lnTo>
                        <a:pt x="1403" y="1217"/>
                      </a:lnTo>
                      <a:lnTo>
                        <a:pt x="1391" y="1229"/>
                      </a:lnTo>
                      <a:lnTo>
                        <a:pt x="1379" y="1229"/>
                      </a:lnTo>
                      <a:lnTo>
                        <a:pt x="1366" y="1241"/>
                      </a:lnTo>
                      <a:lnTo>
                        <a:pt x="1366" y="1253"/>
                      </a:lnTo>
                      <a:lnTo>
                        <a:pt x="1366" y="1276"/>
                      </a:lnTo>
                      <a:lnTo>
                        <a:pt x="1366" y="1300"/>
                      </a:lnTo>
                      <a:lnTo>
                        <a:pt x="1366" y="1312"/>
                      </a:lnTo>
                      <a:lnTo>
                        <a:pt x="1366" y="1323"/>
                      </a:lnTo>
                      <a:lnTo>
                        <a:pt x="1366" y="1334"/>
                      </a:lnTo>
                      <a:lnTo>
                        <a:pt x="1379" y="1347"/>
                      </a:lnTo>
                      <a:lnTo>
                        <a:pt x="1379" y="1359"/>
                      </a:lnTo>
                      <a:lnTo>
                        <a:pt x="1391" y="1370"/>
                      </a:lnTo>
                      <a:lnTo>
                        <a:pt x="1379" y="1382"/>
                      </a:lnTo>
                      <a:lnTo>
                        <a:pt x="1366" y="1382"/>
                      </a:lnTo>
                      <a:lnTo>
                        <a:pt x="1355" y="1393"/>
                      </a:lnTo>
                      <a:lnTo>
                        <a:pt x="1342" y="1393"/>
                      </a:lnTo>
                      <a:lnTo>
                        <a:pt x="1317" y="1393"/>
                      </a:lnTo>
                      <a:lnTo>
                        <a:pt x="1293" y="1393"/>
                      </a:lnTo>
                      <a:lnTo>
                        <a:pt x="1280" y="1406"/>
                      </a:lnTo>
                      <a:lnTo>
                        <a:pt x="1255" y="1406"/>
                      </a:lnTo>
                      <a:lnTo>
                        <a:pt x="1243" y="1406"/>
                      </a:lnTo>
                      <a:lnTo>
                        <a:pt x="1243" y="1418"/>
                      </a:lnTo>
                      <a:lnTo>
                        <a:pt x="1243" y="1429"/>
                      </a:lnTo>
                      <a:lnTo>
                        <a:pt x="1232" y="1441"/>
                      </a:lnTo>
                      <a:lnTo>
                        <a:pt x="1219" y="1441"/>
                      </a:lnTo>
                      <a:lnTo>
                        <a:pt x="1219" y="1453"/>
                      </a:lnTo>
                      <a:lnTo>
                        <a:pt x="1219" y="1465"/>
                      </a:lnTo>
                      <a:lnTo>
                        <a:pt x="1194" y="1477"/>
                      </a:lnTo>
                      <a:lnTo>
                        <a:pt x="1182" y="1488"/>
                      </a:lnTo>
                      <a:lnTo>
                        <a:pt x="1169" y="1499"/>
                      </a:lnTo>
                      <a:lnTo>
                        <a:pt x="1158" y="1499"/>
                      </a:lnTo>
                      <a:lnTo>
                        <a:pt x="1145" y="1512"/>
                      </a:lnTo>
                      <a:lnTo>
                        <a:pt x="1133" y="1512"/>
                      </a:lnTo>
                      <a:lnTo>
                        <a:pt x="1108" y="1512"/>
                      </a:lnTo>
                      <a:lnTo>
                        <a:pt x="1096" y="1512"/>
                      </a:lnTo>
                      <a:lnTo>
                        <a:pt x="1083" y="1523"/>
                      </a:lnTo>
                      <a:lnTo>
                        <a:pt x="1071" y="1523"/>
                      </a:lnTo>
                      <a:lnTo>
                        <a:pt x="1058" y="1559"/>
                      </a:lnTo>
                      <a:lnTo>
                        <a:pt x="1058" y="1583"/>
                      </a:lnTo>
                      <a:lnTo>
                        <a:pt x="1047" y="1595"/>
                      </a:lnTo>
                      <a:lnTo>
                        <a:pt x="1034" y="1595"/>
                      </a:lnTo>
                      <a:lnTo>
                        <a:pt x="1022" y="1618"/>
                      </a:lnTo>
                      <a:lnTo>
                        <a:pt x="1009" y="1630"/>
                      </a:lnTo>
                      <a:lnTo>
                        <a:pt x="997" y="1653"/>
                      </a:lnTo>
                      <a:lnTo>
                        <a:pt x="985" y="1665"/>
                      </a:lnTo>
                      <a:lnTo>
                        <a:pt x="973" y="1677"/>
                      </a:lnTo>
                      <a:lnTo>
                        <a:pt x="961" y="1688"/>
                      </a:lnTo>
                      <a:lnTo>
                        <a:pt x="948" y="1701"/>
                      </a:lnTo>
                      <a:lnTo>
                        <a:pt x="935" y="1701"/>
                      </a:lnTo>
                      <a:lnTo>
                        <a:pt x="911" y="1701"/>
                      </a:lnTo>
                      <a:lnTo>
                        <a:pt x="899" y="1688"/>
                      </a:lnTo>
                      <a:lnTo>
                        <a:pt x="874" y="1688"/>
                      </a:lnTo>
                      <a:lnTo>
                        <a:pt x="849" y="1688"/>
                      </a:lnTo>
                      <a:lnTo>
                        <a:pt x="676" y="1736"/>
                      </a:lnTo>
                      <a:lnTo>
                        <a:pt x="518" y="1772"/>
                      </a:lnTo>
                      <a:lnTo>
                        <a:pt x="259" y="1559"/>
                      </a:lnTo>
                      <a:lnTo>
                        <a:pt x="0" y="1334"/>
                      </a:lnTo>
                      <a:lnTo>
                        <a:pt x="36" y="1264"/>
                      </a:lnTo>
                      <a:lnTo>
                        <a:pt x="87" y="1193"/>
                      </a:lnTo>
                      <a:close/>
                    </a:path>
                  </a:pathLst>
                </a:custGeom>
                <a:grpFill/>
                <a:ln cap="rnd" w="10">
                  <a:solidFill>
                    <a:schemeClr val="bg1">
                      <a:lumMod val="85000"/>
                    </a:schemeClr>
                  </a:solidFill>
                  <a:round/>
                </a:ln>
                <a:extLst/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</p:grpSp>
          <p:grpSp>
            <p:nvGrpSpPr>
              <p:cNvPr id="59" name="Group 66"/>
              <p:cNvGrpSpPr/>
              <p:nvPr/>
            </p:nvGrpSpPr>
            <p:grpSpPr>
              <a:xfrm>
                <a:off x="2363" y="1752"/>
                <a:ext cx="1265" cy="994"/>
                <a:chOff x="1765" y="1631"/>
                <a:chExt cx="1391" cy="1014"/>
              </a:xfrm>
              <a:grpFill/>
            </p:grpSpPr>
            <p:sp>
              <p:nvSpPr>
                <p:cNvPr id="74" name="Freeform 64"/>
                <p:cNvSpPr/>
                <p:nvPr/>
              </p:nvSpPr>
              <p:spPr bwMode="auto">
                <a:xfrm>
                  <a:off x="1765" y="1631"/>
                  <a:ext cx="1391" cy="1014"/>
                </a:xfrm>
                <a:custGeom>
                  <a:gdLst>
                    <a:gd fmla="*/ 443 w 1391" name="T0"/>
                    <a:gd fmla="*/ 0 h 1014" name="T1"/>
                    <a:gd fmla="*/ 479 w 1391" name="T2"/>
                    <a:gd fmla="*/ 34 h 1014" name="T3"/>
                    <a:gd fmla="*/ 479 w 1391" name="T4"/>
                    <a:gd fmla="*/ 71 h 1014" name="T5"/>
                    <a:gd fmla="*/ 479 w 1391" name="T6"/>
                    <a:gd fmla="*/ 130 h 1014" name="T7"/>
                    <a:gd fmla="*/ 492 w 1391" name="T8"/>
                    <a:gd fmla="*/ 176 h 1014" name="T9"/>
                    <a:gd fmla="*/ 517 w 1391" name="T10"/>
                    <a:gd fmla="*/ 200 h 1014" name="T11"/>
                    <a:gd fmla="*/ 541 w 1391" name="T12"/>
                    <a:gd fmla="*/ 224 h 1014" name="T13"/>
                    <a:gd fmla="*/ 579 w 1391" name="T14"/>
                    <a:gd fmla="*/ 213 h 1014" name="T15"/>
                    <a:gd fmla="*/ 627 w 1391" name="T16"/>
                    <a:gd fmla="*/ 189 h 1014" name="T17"/>
                    <a:gd fmla="*/ 677 w 1391" name="T18"/>
                    <a:gd fmla="*/ 200 h 1014" name="T19"/>
                    <a:gd fmla="*/ 714 w 1391" name="T20"/>
                    <a:gd fmla="*/ 213 h 1014" name="T21"/>
                    <a:gd fmla="*/ 689 w 1391" name="T22"/>
                    <a:gd fmla="*/ 260 h 1014" name="T23"/>
                    <a:gd fmla="*/ 664 w 1391" name="T24"/>
                    <a:gd fmla="*/ 283 h 1014" name="T25"/>
                    <a:gd fmla="*/ 689 w 1391" name="T26"/>
                    <a:gd fmla="*/ 319 h 1014" name="T27"/>
                    <a:gd fmla="*/ 727 w 1391" name="T28"/>
                    <a:gd fmla="*/ 330 h 1014" name="T29"/>
                    <a:gd fmla="*/ 751 w 1391" name="T30"/>
                    <a:gd fmla="*/ 353 h 1014" name="T31"/>
                    <a:gd fmla="*/ 788 w 1391" name="T32"/>
                    <a:gd fmla="*/ 378 h 1014" name="T33"/>
                    <a:gd fmla="*/ 849 w 1391" name="T34"/>
                    <a:gd fmla="*/ 402 h 1014" name="T35"/>
                    <a:gd fmla="*/ 911 w 1391" name="T36"/>
                    <a:gd fmla="*/ 378 h 1014" name="T37"/>
                    <a:gd fmla="*/ 960 w 1391" name="T38"/>
                    <a:gd fmla="*/ 353 h 1014" name="T39"/>
                    <a:gd fmla="*/ 1009 w 1391" name="T40"/>
                    <a:gd fmla="*/ 378 h 1014" name="T41"/>
                    <a:gd fmla="*/ 997 w 1391" name="T42"/>
                    <a:gd fmla="*/ 436 h 1014" name="T43"/>
                    <a:gd fmla="*/ 960 w 1391" name="T44"/>
                    <a:gd fmla="*/ 472 h 1014" name="T45"/>
                    <a:gd fmla="*/ 985 w 1391" name="T46"/>
                    <a:gd fmla="*/ 519 h 1014" name="T47"/>
                    <a:gd fmla="*/ 1046 w 1391" name="T48"/>
                    <a:gd fmla="*/ 543 h 1014" name="T49"/>
                    <a:gd fmla="*/ 1082 w 1391" name="T50"/>
                    <a:gd fmla="*/ 590 h 1014" name="T51"/>
                    <a:gd fmla="*/ 1095 w 1391" name="T52"/>
                    <a:gd fmla="*/ 637 h 1014" name="T53"/>
                    <a:gd fmla="*/ 1107 w 1391" name="T54"/>
                    <a:gd fmla="*/ 684 h 1014" name="T55"/>
                    <a:gd fmla="*/ 1145 w 1391" name="T56"/>
                    <a:gd fmla="*/ 720 h 1014" name="T57"/>
                    <a:gd fmla="*/ 1181 w 1391" name="T58"/>
                    <a:gd fmla="*/ 743 h 1014" name="T59"/>
                    <a:gd fmla="*/ 1206 w 1391" name="T60"/>
                    <a:gd fmla="*/ 720 h 1014" name="T61"/>
                    <a:gd fmla="*/ 1243 w 1391" name="T62"/>
                    <a:gd fmla="*/ 708 h 1014" name="T63"/>
                    <a:gd fmla="*/ 1268 w 1391" name="T64"/>
                    <a:gd fmla="*/ 672 h 1014" name="T65"/>
                    <a:gd fmla="*/ 1293 w 1391" name="T66"/>
                    <a:gd fmla="*/ 602 h 1014" name="T67"/>
                    <a:gd fmla="*/ 1293 w 1391" name="T68"/>
                    <a:gd fmla="*/ 579 h 1014" name="T69"/>
                    <a:gd fmla="*/ 1354 w 1391" name="T70"/>
                    <a:gd fmla="*/ 613 h 1014" name="T71"/>
                    <a:gd fmla="*/ 1379 w 1391" name="T72"/>
                    <a:gd fmla="*/ 649 h 1014" name="T73"/>
                    <a:gd fmla="*/ 1379 w 1391" name="T74"/>
                    <a:gd fmla="*/ 695 h 1014" name="T75"/>
                    <a:gd fmla="*/ 1379 w 1391" name="T76"/>
                    <a:gd fmla="*/ 732 h 1014" name="T77"/>
                    <a:gd fmla="*/ 1354 w 1391" name="T78"/>
                    <a:gd fmla="*/ 743 h 1014" name="T79"/>
                    <a:gd fmla="*/ 1317 w 1391" name="T80"/>
                    <a:gd fmla="*/ 767 h 1014" name="T81"/>
                    <a:gd fmla="*/ 1280 w 1391" name="T82"/>
                    <a:gd fmla="*/ 779 h 1014" name="T83"/>
                    <a:gd fmla="*/ 1219 w 1391" name="T84"/>
                    <a:gd fmla="*/ 767 h 1014" name="T85"/>
                    <a:gd fmla="*/ 1219 w 1391" name="T86"/>
                    <a:gd fmla="*/ 791 h 1014" name="T87"/>
                    <a:gd fmla="*/ 1206 w 1391" name="T88"/>
                    <a:gd fmla="*/ 825 h 1014" name="T89"/>
                    <a:gd fmla="*/ 1206 w 1391" name="T90"/>
                    <a:gd fmla="*/ 873 h 1014" name="T91"/>
                    <a:gd fmla="*/ 1194 w 1391" name="T92"/>
                    <a:gd fmla="*/ 920 h 1014" name="T93"/>
                    <a:gd fmla="*/ 1170 w 1391" name="T94"/>
                    <a:gd fmla="*/ 944 h 1014" name="T95"/>
                    <a:gd fmla="*/ 1158 w 1391" name="T96"/>
                    <a:gd fmla="*/ 979 h 1014" name="T97"/>
                    <a:gd fmla="*/ 1133 w 1391" name="T98"/>
                    <a:gd fmla="*/ 990 h 1014" name="T99"/>
                    <a:gd fmla="*/ 1095 w 1391" name="T100"/>
                    <a:gd fmla="*/ 1014 h 1014" name="T101"/>
                    <a:gd fmla="*/ 1034 w 1391" name="T102"/>
                    <a:gd fmla="*/ 1003 h 1014" name="T103"/>
                    <a:gd fmla="*/ 1021 w 1391" name="T104"/>
                    <a:gd fmla="*/ 967 h 1014" name="T105"/>
                    <a:gd fmla="*/ 997 w 1391" name="T106"/>
                    <a:gd fmla="*/ 956 h 1014" name="T107"/>
                    <a:gd fmla="*/ 948 w 1391" name="T108"/>
                    <a:gd fmla="*/ 920 h 1014" name="T109"/>
                    <a:gd fmla="*/ 924 w 1391" name="T110"/>
                    <a:gd fmla="*/ 873 h 1014" name="T111"/>
                    <a:gd fmla="*/ 886 w 1391" name="T112"/>
                    <a:gd fmla="*/ 873 h 1014" name="T113"/>
                    <a:gd fmla="*/ 849 w 1391" name="T114"/>
                    <a:gd fmla="*/ 897 h 1014" name="T115"/>
                    <a:gd fmla="*/ 751 w 1391" name="T116"/>
                    <a:gd fmla="*/ 920 h 1014" name="T117"/>
                    <a:gd fmla="*/ 345 w 1391" name="T118"/>
                    <a:gd fmla="*/ 519 h 1014" name="T119"/>
                    <a:gd fmla="*/ 406 w 1391" name="T120"/>
                    <a:gd fmla="*/ 0 h 1014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60000 65536" name="T156"/>
                    <a:gd fmla="*/ 0 60000 65536" name="T157"/>
                    <a:gd fmla="*/ 0 60000 65536" name="T158"/>
                    <a:gd fmla="*/ 0 60000 65536" name="T159"/>
                    <a:gd fmla="*/ 0 60000 65536" name="T160"/>
                    <a:gd fmla="*/ 0 60000 65536" name="T161"/>
                    <a:gd fmla="*/ 0 60000 65536" name="T162"/>
                    <a:gd fmla="*/ 0 60000 65536" name="T163"/>
                    <a:gd fmla="*/ 0 60000 65536" name="T164"/>
                    <a:gd fmla="*/ 0 60000 65536" name="T165"/>
                    <a:gd fmla="*/ 0 60000 65536" name="T166"/>
                    <a:gd fmla="*/ 0 60000 65536" name="T167"/>
                    <a:gd fmla="*/ 0 60000 65536" name="T168"/>
                    <a:gd fmla="*/ 0 60000 65536" name="T169"/>
                    <a:gd fmla="*/ 0 60000 65536" name="T170"/>
                    <a:gd fmla="*/ 0 60000 65536" name="T171"/>
                    <a:gd fmla="*/ 0 60000 65536" name="T172"/>
                    <a:gd fmla="*/ 0 60000 65536" name="T173"/>
                    <a:gd fmla="*/ 0 60000 65536" name="T174"/>
                    <a:gd fmla="*/ 0 60000 65536" name="T175"/>
                    <a:gd fmla="*/ 0 60000 65536" name="T176"/>
                    <a:gd fmla="*/ 0 60000 65536" name="T177"/>
                    <a:gd fmla="*/ 0 60000 65536" name="T178"/>
                    <a:gd fmla="*/ 0 60000 65536" name="T179"/>
                    <a:gd fmla="*/ 0 60000 65536" name="T180"/>
                    <a:gd fmla="*/ 0 60000 65536" name="T181"/>
                    <a:gd fmla="*/ 0 60000 65536" name="T182"/>
                    <a:gd fmla="*/ 0 w 1391" name="T183"/>
                    <a:gd fmla="*/ 0 h 1014" name="T184"/>
                    <a:gd fmla="*/ 1391 w 1391" name="T185"/>
                    <a:gd fmla="*/ 1014 h 1014" name="T186"/>
                  </a:gdLst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b="T186" l="T183" r="T185" t="T184"/>
                  <a:pathLst>
                    <a:path h="1014" w="1391">
                      <a:moveTo>
                        <a:pt x="406" y="0"/>
                      </a:moveTo>
                      <a:lnTo>
                        <a:pt x="419" y="0"/>
                      </a:lnTo>
                      <a:lnTo>
                        <a:pt x="443" y="0"/>
                      </a:lnTo>
                      <a:lnTo>
                        <a:pt x="455" y="11"/>
                      </a:lnTo>
                      <a:lnTo>
                        <a:pt x="479" y="11"/>
                      </a:lnTo>
                      <a:lnTo>
                        <a:pt x="479" y="34"/>
                      </a:lnTo>
                      <a:lnTo>
                        <a:pt x="479" y="48"/>
                      </a:lnTo>
                      <a:lnTo>
                        <a:pt x="479" y="59"/>
                      </a:lnTo>
                      <a:lnTo>
                        <a:pt x="479" y="71"/>
                      </a:lnTo>
                      <a:lnTo>
                        <a:pt x="479" y="95"/>
                      </a:lnTo>
                      <a:lnTo>
                        <a:pt x="492" y="106"/>
                      </a:lnTo>
                      <a:lnTo>
                        <a:pt x="479" y="130"/>
                      </a:lnTo>
                      <a:lnTo>
                        <a:pt x="479" y="141"/>
                      </a:lnTo>
                      <a:lnTo>
                        <a:pt x="479" y="165"/>
                      </a:lnTo>
                      <a:lnTo>
                        <a:pt x="492" y="176"/>
                      </a:lnTo>
                      <a:lnTo>
                        <a:pt x="505" y="189"/>
                      </a:lnTo>
                      <a:lnTo>
                        <a:pt x="517" y="189"/>
                      </a:lnTo>
                      <a:lnTo>
                        <a:pt x="517" y="200"/>
                      </a:lnTo>
                      <a:lnTo>
                        <a:pt x="530" y="213"/>
                      </a:lnTo>
                      <a:lnTo>
                        <a:pt x="530" y="224"/>
                      </a:lnTo>
                      <a:lnTo>
                        <a:pt x="541" y="224"/>
                      </a:lnTo>
                      <a:lnTo>
                        <a:pt x="554" y="224"/>
                      </a:lnTo>
                      <a:lnTo>
                        <a:pt x="566" y="213"/>
                      </a:lnTo>
                      <a:lnTo>
                        <a:pt x="579" y="213"/>
                      </a:lnTo>
                      <a:lnTo>
                        <a:pt x="603" y="200"/>
                      </a:lnTo>
                      <a:lnTo>
                        <a:pt x="615" y="200"/>
                      </a:lnTo>
                      <a:lnTo>
                        <a:pt x="627" y="189"/>
                      </a:lnTo>
                      <a:lnTo>
                        <a:pt x="640" y="189"/>
                      </a:lnTo>
                      <a:lnTo>
                        <a:pt x="664" y="189"/>
                      </a:lnTo>
                      <a:lnTo>
                        <a:pt x="677" y="200"/>
                      </a:lnTo>
                      <a:lnTo>
                        <a:pt x="689" y="200"/>
                      </a:lnTo>
                      <a:lnTo>
                        <a:pt x="701" y="213"/>
                      </a:lnTo>
                      <a:lnTo>
                        <a:pt x="714" y="213"/>
                      </a:lnTo>
                      <a:lnTo>
                        <a:pt x="701" y="236"/>
                      </a:lnTo>
                      <a:lnTo>
                        <a:pt x="701" y="248"/>
                      </a:lnTo>
                      <a:lnTo>
                        <a:pt x="689" y="260"/>
                      </a:lnTo>
                      <a:lnTo>
                        <a:pt x="677" y="260"/>
                      </a:lnTo>
                      <a:lnTo>
                        <a:pt x="664" y="272"/>
                      </a:lnTo>
                      <a:lnTo>
                        <a:pt x="664" y="283"/>
                      </a:lnTo>
                      <a:lnTo>
                        <a:pt x="664" y="295"/>
                      </a:lnTo>
                      <a:lnTo>
                        <a:pt x="677" y="306"/>
                      </a:lnTo>
                      <a:lnTo>
                        <a:pt x="689" y="319"/>
                      </a:lnTo>
                      <a:lnTo>
                        <a:pt x="701" y="330"/>
                      </a:lnTo>
                      <a:lnTo>
                        <a:pt x="714" y="330"/>
                      </a:lnTo>
                      <a:lnTo>
                        <a:pt x="727" y="330"/>
                      </a:lnTo>
                      <a:lnTo>
                        <a:pt x="739" y="342"/>
                      </a:lnTo>
                      <a:lnTo>
                        <a:pt x="751" y="342"/>
                      </a:lnTo>
                      <a:lnTo>
                        <a:pt x="751" y="353"/>
                      </a:lnTo>
                      <a:lnTo>
                        <a:pt x="764" y="365"/>
                      </a:lnTo>
                      <a:lnTo>
                        <a:pt x="775" y="378"/>
                      </a:lnTo>
                      <a:lnTo>
                        <a:pt x="788" y="378"/>
                      </a:lnTo>
                      <a:lnTo>
                        <a:pt x="800" y="390"/>
                      </a:lnTo>
                      <a:lnTo>
                        <a:pt x="825" y="390"/>
                      </a:lnTo>
                      <a:lnTo>
                        <a:pt x="849" y="402"/>
                      </a:lnTo>
                      <a:lnTo>
                        <a:pt x="874" y="402"/>
                      </a:lnTo>
                      <a:lnTo>
                        <a:pt x="886" y="390"/>
                      </a:lnTo>
                      <a:lnTo>
                        <a:pt x="911" y="378"/>
                      </a:lnTo>
                      <a:lnTo>
                        <a:pt x="924" y="365"/>
                      </a:lnTo>
                      <a:lnTo>
                        <a:pt x="935" y="342"/>
                      </a:lnTo>
                      <a:lnTo>
                        <a:pt x="960" y="353"/>
                      </a:lnTo>
                      <a:lnTo>
                        <a:pt x="985" y="353"/>
                      </a:lnTo>
                      <a:lnTo>
                        <a:pt x="997" y="365"/>
                      </a:lnTo>
                      <a:lnTo>
                        <a:pt x="1009" y="378"/>
                      </a:lnTo>
                      <a:lnTo>
                        <a:pt x="1009" y="402"/>
                      </a:lnTo>
                      <a:lnTo>
                        <a:pt x="1009" y="413"/>
                      </a:lnTo>
                      <a:lnTo>
                        <a:pt x="997" y="436"/>
                      </a:lnTo>
                      <a:lnTo>
                        <a:pt x="985" y="448"/>
                      </a:lnTo>
                      <a:lnTo>
                        <a:pt x="973" y="460"/>
                      </a:lnTo>
                      <a:lnTo>
                        <a:pt x="960" y="472"/>
                      </a:lnTo>
                      <a:lnTo>
                        <a:pt x="960" y="495"/>
                      </a:lnTo>
                      <a:lnTo>
                        <a:pt x="973" y="507"/>
                      </a:lnTo>
                      <a:lnTo>
                        <a:pt x="985" y="519"/>
                      </a:lnTo>
                      <a:lnTo>
                        <a:pt x="997" y="530"/>
                      </a:lnTo>
                      <a:lnTo>
                        <a:pt x="1021" y="543"/>
                      </a:lnTo>
                      <a:lnTo>
                        <a:pt x="1046" y="543"/>
                      </a:lnTo>
                      <a:lnTo>
                        <a:pt x="1058" y="567"/>
                      </a:lnTo>
                      <a:lnTo>
                        <a:pt x="1071" y="579"/>
                      </a:lnTo>
                      <a:lnTo>
                        <a:pt x="1082" y="590"/>
                      </a:lnTo>
                      <a:lnTo>
                        <a:pt x="1095" y="602"/>
                      </a:lnTo>
                      <a:lnTo>
                        <a:pt x="1095" y="613"/>
                      </a:lnTo>
                      <a:lnTo>
                        <a:pt x="1095" y="637"/>
                      </a:lnTo>
                      <a:lnTo>
                        <a:pt x="1095" y="649"/>
                      </a:lnTo>
                      <a:lnTo>
                        <a:pt x="1095" y="672"/>
                      </a:lnTo>
                      <a:lnTo>
                        <a:pt x="1107" y="684"/>
                      </a:lnTo>
                      <a:lnTo>
                        <a:pt x="1120" y="695"/>
                      </a:lnTo>
                      <a:lnTo>
                        <a:pt x="1133" y="708"/>
                      </a:lnTo>
                      <a:lnTo>
                        <a:pt x="1145" y="720"/>
                      </a:lnTo>
                      <a:lnTo>
                        <a:pt x="1158" y="732"/>
                      </a:lnTo>
                      <a:lnTo>
                        <a:pt x="1170" y="743"/>
                      </a:lnTo>
                      <a:lnTo>
                        <a:pt x="1181" y="743"/>
                      </a:lnTo>
                      <a:lnTo>
                        <a:pt x="1194" y="743"/>
                      </a:lnTo>
                      <a:lnTo>
                        <a:pt x="1206" y="732"/>
                      </a:lnTo>
                      <a:lnTo>
                        <a:pt x="1206" y="720"/>
                      </a:lnTo>
                      <a:lnTo>
                        <a:pt x="1219" y="708"/>
                      </a:lnTo>
                      <a:lnTo>
                        <a:pt x="1231" y="708"/>
                      </a:lnTo>
                      <a:lnTo>
                        <a:pt x="1243" y="708"/>
                      </a:lnTo>
                      <a:lnTo>
                        <a:pt x="1255" y="695"/>
                      </a:lnTo>
                      <a:lnTo>
                        <a:pt x="1268" y="684"/>
                      </a:lnTo>
                      <a:lnTo>
                        <a:pt x="1268" y="672"/>
                      </a:lnTo>
                      <a:lnTo>
                        <a:pt x="1280" y="649"/>
                      </a:lnTo>
                      <a:lnTo>
                        <a:pt x="1280" y="625"/>
                      </a:lnTo>
                      <a:lnTo>
                        <a:pt x="1293" y="602"/>
                      </a:lnTo>
                      <a:lnTo>
                        <a:pt x="1280" y="590"/>
                      </a:lnTo>
                      <a:lnTo>
                        <a:pt x="1280" y="567"/>
                      </a:lnTo>
                      <a:lnTo>
                        <a:pt x="1293" y="579"/>
                      </a:lnTo>
                      <a:lnTo>
                        <a:pt x="1317" y="590"/>
                      </a:lnTo>
                      <a:lnTo>
                        <a:pt x="1330" y="602"/>
                      </a:lnTo>
                      <a:lnTo>
                        <a:pt x="1354" y="613"/>
                      </a:lnTo>
                      <a:lnTo>
                        <a:pt x="1366" y="625"/>
                      </a:lnTo>
                      <a:lnTo>
                        <a:pt x="1379" y="625"/>
                      </a:lnTo>
                      <a:lnTo>
                        <a:pt x="1379" y="649"/>
                      </a:lnTo>
                      <a:lnTo>
                        <a:pt x="1391" y="660"/>
                      </a:lnTo>
                      <a:lnTo>
                        <a:pt x="1379" y="684"/>
                      </a:lnTo>
                      <a:lnTo>
                        <a:pt x="1379" y="695"/>
                      </a:lnTo>
                      <a:lnTo>
                        <a:pt x="1379" y="708"/>
                      </a:lnTo>
                      <a:lnTo>
                        <a:pt x="1391" y="720"/>
                      </a:lnTo>
                      <a:lnTo>
                        <a:pt x="1379" y="732"/>
                      </a:lnTo>
                      <a:lnTo>
                        <a:pt x="1379" y="743"/>
                      </a:lnTo>
                      <a:lnTo>
                        <a:pt x="1366" y="743"/>
                      </a:lnTo>
                      <a:lnTo>
                        <a:pt x="1354" y="743"/>
                      </a:lnTo>
                      <a:lnTo>
                        <a:pt x="1342" y="755"/>
                      </a:lnTo>
                      <a:lnTo>
                        <a:pt x="1330" y="755"/>
                      </a:lnTo>
                      <a:lnTo>
                        <a:pt x="1317" y="767"/>
                      </a:lnTo>
                      <a:lnTo>
                        <a:pt x="1304" y="779"/>
                      </a:lnTo>
                      <a:lnTo>
                        <a:pt x="1293" y="779"/>
                      </a:lnTo>
                      <a:lnTo>
                        <a:pt x="1280" y="779"/>
                      </a:lnTo>
                      <a:lnTo>
                        <a:pt x="1255" y="779"/>
                      </a:lnTo>
                      <a:lnTo>
                        <a:pt x="1243" y="767"/>
                      </a:lnTo>
                      <a:lnTo>
                        <a:pt x="1219" y="767"/>
                      </a:lnTo>
                      <a:lnTo>
                        <a:pt x="1206" y="767"/>
                      </a:lnTo>
                      <a:lnTo>
                        <a:pt x="1206" y="779"/>
                      </a:lnTo>
                      <a:lnTo>
                        <a:pt x="1219" y="791"/>
                      </a:lnTo>
                      <a:lnTo>
                        <a:pt x="1206" y="802"/>
                      </a:lnTo>
                      <a:lnTo>
                        <a:pt x="1194" y="814"/>
                      </a:lnTo>
                      <a:lnTo>
                        <a:pt x="1206" y="825"/>
                      </a:lnTo>
                      <a:lnTo>
                        <a:pt x="1231" y="838"/>
                      </a:lnTo>
                      <a:lnTo>
                        <a:pt x="1219" y="861"/>
                      </a:lnTo>
                      <a:lnTo>
                        <a:pt x="1206" y="873"/>
                      </a:lnTo>
                      <a:lnTo>
                        <a:pt x="1206" y="897"/>
                      </a:lnTo>
                      <a:lnTo>
                        <a:pt x="1219" y="920"/>
                      </a:lnTo>
                      <a:lnTo>
                        <a:pt x="1194" y="920"/>
                      </a:lnTo>
                      <a:lnTo>
                        <a:pt x="1170" y="920"/>
                      </a:lnTo>
                      <a:lnTo>
                        <a:pt x="1170" y="932"/>
                      </a:lnTo>
                      <a:lnTo>
                        <a:pt x="1170" y="944"/>
                      </a:lnTo>
                      <a:lnTo>
                        <a:pt x="1170" y="956"/>
                      </a:lnTo>
                      <a:lnTo>
                        <a:pt x="1170" y="967"/>
                      </a:lnTo>
                      <a:lnTo>
                        <a:pt x="1158" y="979"/>
                      </a:lnTo>
                      <a:lnTo>
                        <a:pt x="1158" y="990"/>
                      </a:lnTo>
                      <a:lnTo>
                        <a:pt x="1145" y="990"/>
                      </a:lnTo>
                      <a:lnTo>
                        <a:pt x="1133" y="990"/>
                      </a:lnTo>
                      <a:lnTo>
                        <a:pt x="1120" y="1003"/>
                      </a:lnTo>
                      <a:lnTo>
                        <a:pt x="1120" y="1014"/>
                      </a:lnTo>
                      <a:lnTo>
                        <a:pt x="1095" y="1014"/>
                      </a:lnTo>
                      <a:lnTo>
                        <a:pt x="1071" y="1014"/>
                      </a:lnTo>
                      <a:lnTo>
                        <a:pt x="1046" y="1014"/>
                      </a:lnTo>
                      <a:lnTo>
                        <a:pt x="1034" y="1003"/>
                      </a:lnTo>
                      <a:lnTo>
                        <a:pt x="1034" y="990"/>
                      </a:lnTo>
                      <a:lnTo>
                        <a:pt x="1034" y="979"/>
                      </a:lnTo>
                      <a:lnTo>
                        <a:pt x="1021" y="967"/>
                      </a:lnTo>
                      <a:lnTo>
                        <a:pt x="1021" y="956"/>
                      </a:lnTo>
                      <a:lnTo>
                        <a:pt x="1009" y="956"/>
                      </a:lnTo>
                      <a:lnTo>
                        <a:pt x="997" y="956"/>
                      </a:lnTo>
                      <a:lnTo>
                        <a:pt x="985" y="944"/>
                      </a:lnTo>
                      <a:lnTo>
                        <a:pt x="973" y="932"/>
                      </a:lnTo>
                      <a:lnTo>
                        <a:pt x="948" y="920"/>
                      </a:lnTo>
                      <a:lnTo>
                        <a:pt x="935" y="909"/>
                      </a:lnTo>
                      <a:lnTo>
                        <a:pt x="924" y="897"/>
                      </a:lnTo>
                      <a:lnTo>
                        <a:pt x="924" y="873"/>
                      </a:lnTo>
                      <a:lnTo>
                        <a:pt x="911" y="873"/>
                      </a:lnTo>
                      <a:lnTo>
                        <a:pt x="899" y="861"/>
                      </a:lnTo>
                      <a:lnTo>
                        <a:pt x="886" y="873"/>
                      </a:lnTo>
                      <a:lnTo>
                        <a:pt x="874" y="873"/>
                      </a:lnTo>
                      <a:lnTo>
                        <a:pt x="861" y="885"/>
                      </a:lnTo>
                      <a:lnTo>
                        <a:pt x="849" y="897"/>
                      </a:lnTo>
                      <a:lnTo>
                        <a:pt x="838" y="909"/>
                      </a:lnTo>
                      <a:lnTo>
                        <a:pt x="788" y="920"/>
                      </a:lnTo>
                      <a:lnTo>
                        <a:pt x="751" y="920"/>
                      </a:lnTo>
                      <a:lnTo>
                        <a:pt x="714" y="873"/>
                      </a:lnTo>
                      <a:lnTo>
                        <a:pt x="689" y="814"/>
                      </a:lnTo>
                      <a:lnTo>
                        <a:pt x="345" y="519"/>
                      </a:lnTo>
                      <a:lnTo>
                        <a:pt x="0" y="224"/>
                      </a:lnTo>
                      <a:lnTo>
                        <a:pt x="197" y="118"/>
                      </a:lnTo>
                      <a:lnTo>
                        <a:pt x="406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85000"/>
                    </a:schemeClr>
                  </a:solidFill>
                  <a:round/>
                </a:ln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  <p:sp>
              <p:nvSpPr>
                <p:cNvPr id="75" name="Freeform 65"/>
                <p:cNvSpPr/>
                <p:nvPr/>
              </p:nvSpPr>
              <p:spPr bwMode="auto">
                <a:xfrm>
                  <a:off x="1765" y="1631"/>
                  <a:ext cx="1391" cy="1014"/>
                </a:xfrm>
                <a:custGeom>
                  <a:gdLst>
                    <a:gd fmla="*/ 443 w 1391" name="T0"/>
                    <a:gd fmla="*/ 0 h 1014" name="T1"/>
                    <a:gd fmla="*/ 479 w 1391" name="T2"/>
                    <a:gd fmla="*/ 34 h 1014" name="T3"/>
                    <a:gd fmla="*/ 479 w 1391" name="T4"/>
                    <a:gd fmla="*/ 71 h 1014" name="T5"/>
                    <a:gd fmla="*/ 479 w 1391" name="T6"/>
                    <a:gd fmla="*/ 130 h 1014" name="T7"/>
                    <a:gd fmla="*/ 492 w 1391" name="T8"/>
                    <a:gd fmla="*/ 176 h 1014" name="T9"/>
                    <a:gd fmla="*/ 517 w 1391" name="T10"/>
                    <a:gd fmla="*/ 200 h 1014" name="T11"/>
                    <a:gd fmla="*/ 541 w 1391" name="T12"/>
                    <a:gd fmla="*/ 224 h 1014" name="T13"/>
                    <a:gd fmla="*/ 579 w 1391" name="T14"/>
                    <a:gd fmla="*/ 213 h 1014" name="T15"/>
                    <a:gd fmla="*/ 627 w 1391" name="T16"/>
                    <a:gd fmla="*/ 189 h 1014" name="T17"/>
                    <a:gd fmla="*/ 677 w 1391" name="T18"/>
                    <a:gd fmla="*/ 200 h 1014" name="T19"/>
                    <a:gd fmla="*/ 714 w 1391" name="T20"/>
                    <a:gd fmla="*/ 213 h 1014" name="T21"/>
                    <a:gd fmla="*/ 689 w 1391" name="T22"/>
                    <a:gd fmla="*/ 260 h 1014" name="T23"/>
                    <a:gd fmla="*/ 664 w 1391" name="T24"/>
                    <a:gd fmla="*/ 283 h 1014" name="T25"/>
                    <a:gd fmla="*/ 689 w 1391" name="T26"/>
                    <a:gd fmla="*/ 319 h 1014" name="T27"/>
                    <a:gd fmla="*/ 727 w 1391" name="T28"/>
                    <a:gd fmla="*/ 330 h 1014" name="T29"/>
                    <a:gd fmla="*/ 751 w 1391" name="T30"/>
                    <a:gd fmla="*/ 353 h 1014" name="T31"/>
                    <a:gd fmla="*/ 788 w 1391" name="T32"/>
                    <a:gd fmla="*/ 378 h 1014" name="T33"/>
                    <a:gd fmla="*/ 849 w 1391" name="T34"/>
                    <a:gd fmla="*/ 402 h 1014" name="T35"/>
                    <a:gd fmla="*/ 911 w 1391" name="T36"/>
                    <a:gd fmla="*/ 378 h 1014" name="T37"/>
                    <a:gd fmla="*/ 960 w 1391" name="T38"/>
                    <a:gd fmla="*/ 353 h 1014" name="T39"/>
                    <a:gd fmla="*/ 1009 w 1391" name="T40"/>
                    <a:gd fmla="*/ 378 h 1014" name="T41"/>
                    <a:gd fmla="*/ 997 w 1391" name="T42"/>
                    <a:gd fmla="*/ 436 h 1014" name="T43"/>
                    <a:gd fmla="*/ 960 w 1391" name="T44"/>
                    <a:gd fmla="*/ 472 h 1014" name="T45"/>
                    <a:gd fmla="*/ 985 w 1391" name="T46"/>
                    <a:gd fmla="*/ 519 h 1014" name="T47"/>
                    <a:gd fmla="*/ 1046 w 1391" name="T48"/>
                    <a:gd fmla="*/ 543 h 1014" name="T49"/>
                    <a:gd fmla="*/ 1082 w 1391" name="T50"/>
                    <a:gd fmla="*/ 590 h 1014" name="T51"/>
                    <a:gd fmla="*/ 1095 w 1391" name="T52"/>
                    <a:gd fmla="*/ 637 h 1014" name="T53"/>
                    <a:gd fmla="*/ 1107 w 1391" name="T54"/>
                    <a:gd fmla="*/ 684 h 1014" name="T55"/>
                    <a:gd fmla="*/ 1145 w 1391" name="T56"/>
                    <a:gd fmla="*/ 720 h 1014" name="T57"/>
                    <a:gd fmla="*/ 1181 w 1391" name="T58"/>
                    <a:gd fmla="*/ 743 h 1014" name="T59"/>
                    <a:gd fmla="*/ 1206 w 1391" name="T60"/>
                    <a:gd fmla="*/ 720 h 1014" name="T61"/>
                    <a:gd fmla="*/ 1243 w 1391" name="T62"/>
                    <a:gd fmla="*/ 708 h 1014" name="T63"/>
                    <a:gd fmla="*/ 1268 w 1391" name="T64"/>
                    <a:gd fmla="*/ 672 h 1014" name="T65"/>
                    <a:gd fmla="*/ 1293 w 1391" name="T66"/>
                    <a:gd fmla="*/ 602 h 1014" name="T67"/>
                    <a:gd fmla="*/ 1293 w 1391" name="T68"/>
                    <a:gd fmla="*/ 579 h 1014" name="T69"/>
                    <a:gd fmla="*/ 1354 w 1391" name="T70"/>
                    <a:gd fmla="*/ 613 h 1014" name="T71"/>
                    <a:gd fmla="*/ 1379 w 1391" name="T72"/>
                    <a:gd fmla="*/ 649 h 1014" name="T73"/>
                    <a:gd fmla="*/ 1379 w 1391" name="T74"/>
                    <a:gd fmla="*/ 695 h 1014" name="T75"/>
                    <a:gd fmla="*/ 1379 w 1391" name="T76"/>
                    <a:gd fmla="*/ 732 h 1014" name="T77"/>
                    <a:gd fmla="*/ 1354 w 1391" name="T78"/>
                    <a:gd fmla="*/ 743 h 1014" name="T79"/>
                    <a:gd fmla="*/ 1317 w 1391" name="T80"/>
                    <a:gd fmla="*/ 767 h 1014" name="T81"/>
                    <a:gd fmla="*/ 1280 w 1391" name="T82"/>
                    <a:gd fmla="*/ 779 h 1014" name="T83"/>
                    <a:gd fmla="*/ 1219 w 1391" name="T84"/>
                    <a:gd fmla="*/ 767 h 1014" name="T85"/>
                    <a:gd fmla="*/ 1219 w 1391" name="T86"/>
                    <a:gd fmla="*/ 791 h 1014" name="T87"/>
                    <a:gd fmla="*/ 1206 w 1391" name="T88"/>
                    <a:gd fmla="*/ 825 h 1014" name="T89"/>
                    <a:gd fmla="*/ 1206 w 1391" name="T90"/>
                    <a:gd fmla="*/ 873 h 1014" name="T91"/>
                    <a:gd fmla="*/ 1194 w 1391" name="T92"/>
                    <a:gd fmla="*/ 920 h 1014" name="T93"/>
                    <a:gd fmla="*/ 1170 w 1391" name="T94"/>
                    <a:gd fmla="*/ 944 h 1014" name="T95"/>
                    <a:gd fmla="*/ 1158 w 1391" name="T96"/>
                    <a:gd fmla="*/ 979 h 1014" name="T97"/>
                    <a:gd fmla="*/ 1133 w 1391" name="T98"/>
                    <a:gd fmla="*/ 990 h 1014" name="T99"/>
                    <a:gd fmla="*/ 1095 w 1391" name="T100"/>
                    <a:gd fmla="*/ 1014 h 1014" name="T101"/>
                    <a:gd fmla="*/ 1034 w 1391" name="T102"/>
                    <a:gd fmla="*/ 1003 h 1014" name="T103"/>
                    <a:gd fmla="*/ 1021 w 1391" name="T104"/>
                    <a:gd fmla="*/ 967 h 1014" name="T105"/>
                    <a:gd fmla="*/ 997 w 1391" name="T106"/>
                    <a:gd fmla="*/ 956 h 1014" name="T107"/>
                    <a:gd fmla="*/ 948 w 1391" name="T108"/>
                    <a:gd fmla="*/ 920 h 1014" name="T109"/>
                    <a:gd fmla="*/ 924 w 1391" name="T110"/>
                    <a:gd fmla="*/ 873 h 1014" name="T111"/>
                    <a:gd fmla="*/ 886 w 1391" name="T112"/>
                    <a:gd fmla="*/ 873 h 1014" name="T113"/>
                    <a:gd fmla="*/ 849 w 1391" name="T114"/>
                    <a:gd fmla="*/ 897 h 1014" name="T115"/>
                    <a:gd fmla="*/ 751 w 1391" name="T116"/>
                    <a:gd fmla="*/ 920 h 1014" name="T117"/>
                    <a:gd fmla="*/ 345 w 1391" name="T118"/>
                    <a:gd fmla="*/ 519 h 1014" name="T119"/>
                    <a:gd fmla="*/ 406 w 1391" name="T120"/>
                    <a:gd fmla="*/ 0 h 1014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60000 65536" name="T156"/>
                    <a:gd fmla="*/ 0 60000 65536" name="T157"/>
                    <a:gd fmla="*/ 0 60000 65536" name="T158"/>
                    <a:gd fmla="*/ 0 60000 65536" name="T159"/>
                    <a:gd fmla="*/ 0 60000 65536" name="T160"/>
                    <a:gd fmla="*/ 0 60000 65536" name="T161"/>
                    <a:gd fmla="*/ 0 60000 65536" name="T162"/>
                    <a:gd fmla="*/ 0 60000 65536" name="T163"/>
                    <a:gd fmla="*/ 0 60000 65536" name="T164"/>
                    <a:gd fmla="*/ 0 60000 65536" name="T165"/>
                    <a:gd fmla="*/ 0 60000 65536" name="T166"/>
                    <a:gd fmla="*/ 0 60000 65536" name="T167"/>
                    <a:gd fmla="*/ 0 60000 65536" name="T168"/>
                    <a:gd fmla="*/ 0 60000 65536" name="T169"/>
                    <a:gd fmla="*/ 0 60000 65536" name="T170"/>
                    <a:gd fmla="*/ 0 60000 65536" name="T171"/>
                    <a:gd fmla="*/ 0 60000 65536" name="T172"/>
                    <a:gd fmla="*/ 0 60000 65536" name="T173"/>
                    <a:gd fmla="*/ 0 60000 65536" name="T174"/>
                    <a:gd fmla="*/ 0 60000 65536" name="T175"/>
                    <a:gd fmla="*/ 0 60000 65536" name="T176"/>
                    <a:gd fmla="*/ 0 60000 65536" name="T177"/>
                    <a:gd fmla="*/ 0 60000 65536" name="T178"/>
                    <a:gd fmla="*/ 0 60000 65536" name="T179"/>
                    <a:gd fmla="*/ 0 60000 65536" name="T180"/>
                    <a:gd fmla="*/ 0 60000 65536" name="T181"/>
                    <a:gd fmla="*/ 0 60000 65536" name="T182"/>
                    <a:gd fmla="*/ 0 w 1391" name="T183"/>
                    <a:gd fmla="*/ 0 h 1014" name="T184"/>
                    <a:gd fmla="*/ 1391 w 1391" name="T185"/>
                    <a:gd fmla="*/ 1014 h 1014" name="T186"/>
                  </a:gdLst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b="T186" l="T183" r="T185" t="T184"/>
                  <a:pathLst>
                    <a:path h="1014" w="1391">
                      <a:moveTo>
                        <a:pt x="406" y="0"/>
                      </a:moveTo>
                      <a:lnTo>
                        <a:pt x="419" y="0"/>
                      </a:lnTo>
                      <a:lnTo>
                        <a:pt x="443" y="0"/>
                      </a:lnTo>
                      <a:lnTo>
                        <a:pt x="455" y="11"/>
                      </a:lnTo>
                      <a:lnTo>
                        <a:pt x="479" y="11"/>
                      </a:lnTo>
                      <a:lnTo>
                        <a:pt x="479" y="34"/>
                      </a:lnTo>
                      <a:lnTo>
                        <a:pt x="479" y="48"/>
                      </a:lnTo>
                      <a:lnTo>
                        <a:pt x="479" y="59"/>
                      </a:lnTo>
                      <a:lnTo>
                        <a:pt x="479" y="71"/>
                      </a:lnTo>
                      <a:lnTo>
                        <a:pt x="479" y="95"/>
                      </a:lnTo>
                      <a:lnTo>
                        <a:pt x="492" y="106"/>
                      </a:lnTo>
                      <a:lnTo>
                        <a:pt x="479" y="130"/>
                      </a:lnTo>
                      <a:lnTo>
                        <a:pt x="479" y="141"/>
                      </a:lnTo>
                      <a:lnTo>
                        <a:pt x="479" y="165"/>
                      </a:lnTo>
                      <a:lnTo>
                        <a:pt x="492" y="176"/>
                      </a:lnTo>
                      <a:lnTo>
                        <a:pt x="505" y="189"/>
                      </a:lnTo>
                      <a:lnTo>
                        <a:pt x="517" y="189"/>
                      </a:lnTo>
                      <a:lnTo>
                        <a:pt x="517" y="200"/>
                      </a:lnTo>
                      <a:lnTo>
                        <a:pt x="530" y="213"/>
                      </a:lnTo>
                      <a:lnTo>
                        <a:pt x="530" y="224"/>
                      </a:lnTo>
                      <a:lnTo>
                        <a:pt x="541" y="224"/>
                      </a:lnTo>
                      <a:lnTo>
                        <a:pt x="554" y="224"/>
                      </a:lnTo>
                      <a:lnTo>
                        <a:pt x="566" y="213"/>
                      </a:lnTo>
                      <a:lnTo>
                        <a:pt x="579" y="213"/>
                      </a:lnTo>
                      <a:lnTo>
                        <a:pt x="603" y="200"/>
                      </a:lnTo>
                      <a:lnTo>
                        <a:pt x="615" y="200"/>
                      </a:lnTo>
                      <a:lnTo>
                        <a:pt x="627" y="189"/>
                      </a:lnTo>
                      <a:lnTo>
                        <a:pt x="640" y="189"/>
                      </a:lnTo>
                      <a:lnTo>
                        <a:pt x="664" y="189"/>
                      </a:lnTo>
                      <a:lnTo>
                        <a:pt x="677" y="200"/>
                      </a:lnTo>
                      <a:lnTo>
                        <a:pt x="689" y="200"/>
                      </a:lnTo>
                      <a:lnTo>
                        <a:pt x="701" y="213"/>
                      </a:lnTo>
                      <a:lnTo>
                        <a:pt x="714" y="213"/>
                      </a:lnTo>
                      <a:lnTo>
                        <a:pt x="701" y="236"/>
                      </a:lnTo>
                      <a:lnTo>
                        <a:pt x="701" y="248"/>
                      </a:lnTo>
                      <a:lnTo>
                        <a:pt x="689" y="260"/>
                      </a:lnTo>
                      <a:lnTo>
                        <a:pt x="677" y="260"/>
                      </a:lnTo>
                      <a:lnTo>
                        <a:pt x="664" y="272"/>
                      </a:lnTo>
                      <a:lnTo>
                        <a:pt x="664" y="283"/>
                      </a:lnTo>
                      <a:lnTo>
                        <a:pt x="664" y="295"/>
                      </a:lnTo>
                      <a:lnTo>
                        <a:pt x="677" y="306"/>
                      </a:lnTo>
                      <a:lnTo>
                        <a:pt x="689" y="319"/>
                      </a:lnTo>
                      <a:lnTo>
                        <a:pt x="701" y="330"/>
                      </a:lnTo>
                      <a:lnTo>
                        <a:pt x="714" y="330"/>
                      </a:lnTo>
                      <a:lnTo>
                        <a:pt x="727" y="330"/>
                      </a:lnTo>
                      <a:lnTo>
                        <a:pt x="739" y="342"/>
                      </a:lnTo>
                      <a:lnTo>
                        <a:pt x="751" y="342"/>
                      </a:lnTo>
                      <a:lnTo>
                        <a:pt x="751" y="353"/>
                      </a:lnTo>
                      <a:lnTo>
                        <a:pt x="764" y="365"/>
                      </a:lnTo>
                      <a:lnTo>
                        <a:pt x="775" y="378"/>
                      </a:lnTo>
                      <a:lnTo>
                        <a:pt x="788" y="378"/>
                      </a:lnTo>
                      <a:lnTo>
                        <a:pt x="800" y="390"/>
                      </a:lnTo>
                      <a:lnTo>
                        <a:pt x="825" y="390"/>
                      </a:lnTo>
                      <a:lnTo>
                        <a:pt x="849" y="402"/>
                      </a:lnTo>
                      <a:lnTo>
                        <a:pt x="874" y="402"/>
                      </a:lnTo>
                      <a:lnTo>
                        <a:pt x="886" y="390"/>
                      </a:lnTo>
                      <a:lnTo>
                        <a:pt x="911" y="378"/>
                      </a:lnTo>
                      <a:lnTo>
                        <a:pt x="924" y="365"/>
                      </a:lnTo>
                      <a:lnTo>
                        <a:pt x="935" y="342"/>
                      </a:lnTo>
                      <a:lnTo>
                        <a:pt x="960" y="353"/>
                      </a:lnTo>
                      <a:lnTo>
                        <a:pt x="985" y="353"/>
                      </a:lnTo>
                      <a:lnTo>
                        <a:pt x="997" y="365"/>
                      </a:lnTo>
                      <a:lnTo>
                        <a:pt x="1009" y="378"/>
                      </a:lnTo>
                      <a:lnTo>
                        <a:pt x="1009" y="402"/>
                      </a:lnTo>
                      <a:lnTo>
                        <a:pt x="1009" y="413"/>
                      </a:lnTo>
                      <a:lnTo>
                        <a:pt x="997" y="436"/>
                      </a:lnTo>
                      <a:lnTo>
                        <a:pt x="985" y="448"/>
                      </a:lnTo>
                      <a:lnTo>
                        <a:pt x="973" y="460"/>
                      </a:lnTo>
                      <a:lnTo>
                        <a:pt x="960" y="472"/>
                      </a:lnTo>
                      <a:lnTo>
                        <a:pt x="960" y="495"/>
                      </a:lnTo>
                      <a:lnTo>
                        <a:pt x="973" y="507"/>
                      </a:lnTo>
                      <a:lnTo>
                        <a:pt x="985" y="519"/>
                      </a:lnTo>
                      <a:lnTo>
                        <a:pt x="997" y="530"/>
                      </a:lnTo>
                      <a:lnTo>
                        <a:pt x="1021" y="543"/>
                      </a:lnTo>
                      <a:lnTo>
                        <a:pt x="1046" y="543"/>
                      </a:lnTo>
                      <a:lnTo>
                        <a:pt x="1058" y="567"/>
                      </a:lnTo>
                      <a:lnTo>
                        <a:pt x="1071" y="579"/>
                      </a:lnTo>
                      <a:lnTo>
                        <a:pt x="1082" y="590"/>
                      </a:lnTo>
                      <a:lnTo>
                        <a:pt x="1095" y="602"/>
                      </a:lnTo>
                      <a:lnTo>
                        <a:pt x="1095" y="613"/>
                      </a:lnTo>
                      <a:lnTo>
                        <a:pt x="1095" y="637"/>
                      </a:lnTo>
                      <a:lnTo>
                        <a:pt x="1095" y="649"/>
                      </a:lnTo>
                      <a:lnTo>
                        <a:pt x="1095" y="672"/>
                      </a:lnTo>
                      <a:lnTo>
                        <a:pt x="1107" y="684"/>
                      </a:lnTo>
                      <a:lnTo>
                        <a:pt x="1120" y="695"/>
                      </a:lnTo>
                      <a:lnTo>
                        <a:pt x="1133" y="708"/>
                      </a:lnTo>
                      <a:lnTo>
                        <a:pt x="1145" y="720"/>
                      </a:lnTo>
                      <a:lnTo>
                        <a:pt x="1158" y="732"/>
                      </a:lnTo>
                      <a:lnTo>
                        <a:pt x="1170" y="743"/>
                      </a:lnTo>
                      <a:lnTo>
                        <a:pt x="1181" y="743"/>
                      </a:lnTo>
                      <a:lnTo>
                        <a:pt x="1194" y="743"/>
                      </a:lnTo>
                      <a:lnTo>
                        <a:pt x="1206" y="732"/>
                      </a:lnTo>
                      <a:lnTo>
                        <a:pt x="1206" y="720"/>
                      </a:lnTo>
                      <a:lnTo>
                        <a:pt x="1219" y="708"/>
                      </a:lnTo>
                      <a:lnTo>
                        <a:pt x="1231" y="708"/>
                      </a:lnTo>
                      <a:lnTo>
                        <a:pt x="1243" y="708"/>
                      </a:lnTo>
                      <a:lnTo>
                        <a:pt x="1255" y="695"/>
                      </a:lnTo>
                      <a:lnTo>
                        <a:pt x="1268" y="684"/>
                      </a:lnTo>
                      <a:lnTo>
                        <a:pt x="1268" y="672"/>
                      </a:lnTo>
                      <a:lnTo>
                        <a:pt x="1280" y="649"/>
                      </a:lnTo>
                      <a:lnTo>
                        <a:pt x="1280" y="625"/>
                      </a:lnTo>
                      <a:lnTo>
                        <a:pt x="1293" y="602"/>
                      </a:lnTo>
                      <a:lnTo>
                        <a:pt x="1280" y="590"/>
                      </a:lnTo>
                      <a:lnTo>
                        <a:pt x="1280" y="567"/>
                      </a:lnTo>
                      <a:lnTo>
                        <a:pt x="1293" y="579"/>
                      </a:lnTo>
                      <a:lnTo>
                        <a:pt x="1317" y="590"/>
                      </a:lnTo>
                      <a:lnTo>
                        <a:pt x="1330" y="602"/>
                      </a:lnTo>
                      <a:lnTo>
                        <a:pt x="1354" y="613"/>
                      </a:lnTo>
                      <a:lnTo>
                        <a:pt x="1366" y="625"/>
                      </a:lnTo>
                      <a:lnTo>
                        <a:pt x="1379" y="625"/>
                      </a:lnTo>
                      <a:lnTo>
                        <a:pt x="1379" y="649"/>
                      </a:lnTo>
                      <a:lnTo>
                        <a:pt x="1391" y="660"/>
                      </a:lnTo>
                      <a:lnTo>
                        <a:pt x="1379" y="684"/>
                      </a:lnTo>
                      <a:lnTo>
                        <a:pt x="1379" y="695"/>
                      </a:lnTo>
                      <a:lnTo>
                        <a:pt x="1379" y="708"/>
                      </a:lnTo>
                      <a:lnTo>
                        <a:pt x="1391" y="720"/>
                      </a:lnTo>
                      <a:lnTo>
                        <a:pt x="1379" y="732"/>
                      </a:lnTo>
                      <a:lnTo>
                        <a:pt x="1379" y="743"/>
                      </a:lnTo>
                      <a:lnTo>
                        <a:pt x="1366" y="743"/>
                      </a:lnTo>
                      <a:lnTo>
                        <a:pt x="1354" y="743"/>
                      </a:lnTo>
                      <a:lnTo>
                        <a:pt x="1342" y="755"/>
                      </a:lnTo>
                      <a:lnTo>
                        <a:pt x="1330" y="755"/>
                      </a:lnTo>
                      <a:lnTo>
                        <a:pt x="1317" y="767"/>
                      </a:lnTo>
                      <a:lnTo>
                        <a:pt x="1304" y="779"/>
                      </a:lnTo>
                      <a:lnTo>
                        <a:pt x="1293" y="779"/>
                      </a:lnTo>
                      <a:lnTo>
                        <a:pt x="1280" y="779"/>
                      </a:lnTo>
                      <a:lnTo>
                        <a:pt x="1255" y="779"/>
                      </a:lnTo>
                      <a:lnTo>
                        <a:pt x="1243" y="767"/>
                      </a:lnTo>
                      <a:lnTo>
                        <a:pt x="1219" y="767"/>
                      </a:lnTo>
                      <a:lnTo>
                        <a:pt x="1206" y="767"/>
                      </a:lnTo>
                      <a:lnTo>
                        <a:pt x="1206" y="779"/>
                      </a:lnTo>
                      <a:lnTo>
                        <a:pt x="1219" y="791"/>
                      </a:lnTo>
                      <a:lnTo>
                        <a:pt x="1206" y="802"/>
                      </a:lnTo>
                      <a:lnTo>
                        <a:pt x="1194" y="814"/>
                      </a:lnTo>
                      <a:lnTo>
                        <a:pt x="1206" y="825"/>
                      </a:lnTo>
                      <a:lnTo>
                        <a:pt x="1231" y="838"/>
                      </a:lnTo>
                      <a:lnTo>
                        <a:pt x="1219" y="861"/>
                      </a:lnTo>
                      <a:lnTo>
                        <a:pt x="1206" y="873"/>
                      </a:lnTo>
                      <a:lnTo>
                        <a:pt x="1206" y="897"/>
                      </a:lnTo>
                      <a:lnTo>
                        <a:pt x="1219" y="920"/>
                      </a:lnTo>
                      <a:lnTo>
                        <a:pt x="1194" y="920"/>
                      </a:lnTo>
                      <a:lnTo>
                        <a:pt x="1170" y="920"/>
                      </a:lnTo>
                      <a:lnTo>
                        <a:pt x="1170" y="932"/>
                      </a:lnTo>
                      <a:lnTo>
                        <a:pt x="1170" y="944"/>
                      </a:lnTo>
                      <a:lnTo>
                        <a:pt x="1170" y="956"/>
                      </a:lnTo>
                      <a:lnTo>
                        <a:pt x="1170" y="967"/>
                      </a:lnTo>
                      <a:lnTo>
                        <a:pt x="1158" y="979"/>
                      </a:lnTo>
                      <a:lnTo>
                        <a:pt x="1158" y="990"/>
                      </a:lnTo>
                      <a:lnTo>
                        <a:pt x="1145" y="990"/>
                      </a:lnTo>
                      <a:lnTo>
                        <a:pt x="1133" y="990"/>
                      </a:lnTo>
                      <a:lnTo>
                        <a:pt x="1120" y="1003"/>
                      </a:lnTo>
                      <a:lnTo>
                        <a:pt x="1120" y="1014"/>
                      </a:lnTo>
                      <a:lnTo>
                        <a:pt x="1095" y="1014"/>
                      </a:lnTo>
                      <a:lnTo>
                        <a:pt x="1071" y="1014"/>
                      </a:lnTo>
                      <a:lnTo>
                        <a:pt x="1046" y="1014"/>
                      </a:lnTo>
                      <a:lnTo>
                        <a:pt x="1034" y="1003"/>
                      </a:lnTo>
                      <a:lnTo>
                        <a:pt x="1034" y="990"/>
                      </a:lnTo>
                      <a:lnTo>
                        <a:pt x="1034" y="979"/>
                      </a:lnTo>
                      <a:lnTo>
                        <a:pt x="1021" y="967"/>
                      </a:lnTo>
                      <a:lnTo>
                        <a:pt x="1021" y="956"/>
                      </a:lnTo>
                      <a:lnTo>
                        <a:pt x="1009" y="956"/>
                      </a:lnTo>
                      <a:lnTo>
                        <a:pt x="997" y="956"/>
                      </a:lnTo>
                      <a:lnTo>
                        <a:pt x="985" y="944"/>
                      </a:lnTo>
                      <a:lnTo>
                        <a:pt x="973" y="932"/>
                      </a:lnTo>
                      <a:lnTo>
                        <a:pt x="948" y="920"/>
                      </a:lnTo>
                      <a:lnTo>
                        <a:pt x="935" y="909"/>
                      </a:lnTo>
                      <a:lnTo>
                        <a:pt x="924" y="897"/>
                      </a:lnTo>
                      <a:lnTo>
                        <a:pt x="924" y="873"/>
                      </a:lnTo>
                      <a:lnTo>
                        <a:pt x="911" y="873"/>
                      </a:lnTo>
                      <a:lnTo>
                        <a:pt x="899" y="861"/>
                      </a:lnTo>
                      <a:lnTo>
                        <a:pt x="886" y="873"/>
                      </a:lnTo>
                      <a:lnTo>
                        <a:pt x="874" y="873"/>
                      </a:lnTo>
                      <a:lnTo>
                        <a:pt x="861" y="885"/>
                      </a:lnTo>
                      <a:lnTo>
                        <a:pt x="849" y="897"/>
                      </a:lnTo>
                      <a:lnTo>
                        <a:pt x="838" y="909"/>
                      </a:lnTo>
                      <a:lnTo>
                        <a:pt x="788" y="920"/>
                      </a:lnTo>
                      <a:lnTo>
                        <a:pt x="751" y="920"/>
                      </a:lnTo>
                      <a:lnTo>
                        <a:pt x="714" y="873"/>
                      </a:lnTo>
                      <a:lnTo>
                        <a:pt x="689" y="814"/>
                      </a:lnTo>
                      <a:lnTo>
                        <a:pt x="345" y="519"/>
                      </a:lnTo>
                      <a:lnTo>
                        <a:pt x="0" y="224"/>
                      </a:lnTo>
                      <a:lnTo>
                        <a:pt x="197" y="118"/>
                      </a:lnTo>
                      <a:lnTo>
                        <a:pt x="406" y="0"/>
                      </a:lnTo>
                      <a:close/>
                    </a:path>
                  </a:pathLst>
                </a:custGeom>
                <a:grpFill/>
                <a:ln cap="rnd" w="10">
                  <a:solidFill>
                    <a:schemeClr val="bg1">
                      <a:lumMod val="85000"/>
                    </a:schemeClr>
                  </a:solidFill>
                  <a:round/>
                </a:ln>
                <a:extLst/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</p:grpSp>
          <p:grpSp>
            <p:nvGrpSpPr>
              <p:cNvPr id="60" name="Group 69"/>
              <p:cNvGrpSpPr/>
              <p:nvPr/>
            </p:nvGrpSpPr>
            <p:grpSpPr>
              <a:xfrm>
                <a:off x="2116" y="2031"/>
                <a:ext cx="1076" cy="866"/>
                <a:chOff x="1494" y="1915"/>
                <a:chExt cx="1183" cy="884"/>
              </a:xfrm>
              <a:grpFill/>
            </p:grpSpPr>
            <p:sp>
              <p:nvSpPr>
                <p:cNvPr id="72" name="Freeform 67"/>
                <p:cNvSpPr/>
                <p:nvPr/>
              </p:nvSpPr>
              <p:spPr bwMode="auto">
                <a:xfrm>
                  <a:off x="1494" y="1915"/>
                  <a:ext cx="1183" cy="884"/>
                </a:xfrm>
                <a:custGeom>
                  <a:gdLst>
                    <a:gd fmla="*/ 505 w 1183" name="T0"/>
                    <a:gd fmla="*/ 70 h 884" name="T1"/>
                    <a:gd fmla="*/ 554 w 1183" name="T2"/>
                    <a:gd fmla="*/ 70 h 884" name="T3"/>
                    <a:gd fmla="*/ 604 w 1183" name="T4"/>
                    <a:gd fmla="*/ 94 h 884" name="T5"/>
                    <a:gd fmla="*/ 653 w 1183" name="T6"/>
                    <a:gd fmla="*/ 106 h 884" name="T7"/>
                    <a:gd fmla="*/ 702 w 1183" name="T8"/>
                    <a:gd fmla="*/ 82 h 884" name="T9"/>
                    <a:gd fmla="*/ 752 w 1183" name="T10"/>
                    <a:gd fmla="*/ 94 h 884" name="T11"/>
                    <a:gd fmla="*/ 789 w 1183" name="T12"/>
                    <a:gd fmla="*/ 94 h 884" name="T13"/>
                    <a:gd fmla="*/ 825 w 1183" name="T14"/>
                    <a:gd fmla="*/ 82 h 884" name="T15"/>
                    <a:gd fmla="*/ 850 w 1183" name="T16"/>
                    <a:gd fmla="*/ 106 h 884" name="T17"/>
                    <a:gd fmla="*/ 899 w 1183" name="T18"/>
                    <a:gd fmla="*/ 118 h 884" name="T19"/>
                    <a:gd fmla="*/ 937 w 1183" name="T20"/>
                    <a:gd fmla="*/ 94 h 884" name="T21"/>
                    <a:gd fmla="*/ 949 w 1183" name="T22"/>
                    <a:gd fmla="*/ 141 h 884" name="T23"/>
                    <a:gd fmla="*/ 998 w 1183" name="T24"/>
                    <a:gd fmla="*/ 177 h 884" name="T25"/>
                    <a:gd fmla="*/ 1036 w 1183" name="T26"/>
                    <a:gd fmla="*/ 212 h 884" name="T27"/>
                    <a:gd fmla="*/ 1085 w 1183" name="T28"/>
                    <a:gd fmla="*/ 223 h 884" name="T29"/>
                    <a:gd fmla="*/ 1134 w 1183" name="T30"/>
                    <a:gd fmla="*/ 247 h 884" name="T31"/>
                    <a:gd fmla="*/ 1146 w 1183" name="T32"/>
                    <a:gd fmla="*/ 294 h 884" name="T33"/>
                    <a:gd fmla="*/ 1171 w 1183" name="T34"/>
                    <a:gd fmla="*/ 342 h 884" name="T35"/>
                    <a:gd fmla="*/ 1183 w 1183" name="T36"/>
                    <a:gd fmla="*/ 377 h 884" name="T37"/>
                    <a:gd fmla="*/ 1183 w 1183" name="T38"/>
                    <a:gd fmla="*/ 412 h 884" name="T39"/>
                    <a:gd fmla="*/ 1146 w 1183" name="T40"/>
                    <a:gd fmla="*/ 448 h 884" name="T41"/>
                    <a:gd fmla="*/ 1122 w 1183" name="T42"/>
                    <a:gd fmla="*/ 483 h 884" name="T43"/>
                    <a:gd fmla="*/ 1097 w 1183" name="T44"/>
                    <a:gd fmla="*/ 507 h 884" name="T45"/>
                    <a:gd fmla="*/ 1072 w 1183" name="T46"/>
                    <a:gd fmla="*/ 554 h 884" name="T47"/>
                    <a:gd fmla="*/ 1036 w 1183" name="T48"/>
                    <a:gd fmla="*/ 565 h 884" name="T49"/>
                    <a:gd fmla="*/ 1011 w 1183" name="T50"/>
                    <a:gd fmla="*/ 565 h 884" name="T51"/>
                    <a:gd fmla="*/ 1036 w 1183" name="T52"/>
                    <a:gd fmla="*/ 590 h 884" name="T53"/>
                    <a:gd fmla="*/ 1060 w 1183" name="T54"/>
                    <a:gd fmla="*/ 601 h 884" name="T55"/>
                    <a:gd fmla="*/ 1097 w 1183" name="T56"/>
                    <a:gd fmla="*/ 637 h 884" name="T57"/>
                    <a:gd fmla="*/ 1134 w 1183" name="T58"/>
                    <a:gd fmla="*/ 648 h 884" name="T59"/>
                    <a:gd fmla="*/ 1122 w 1183" name="T60"/>
                    <a:gd fmla="*/ 683 h 884" name="T61"/>
                    <a:gd fmla="*/ 1072 w 1183" name="T62"/>
                    <a:gd fmla="*/ 683 h 884" name="T63"/>
                    <a:gd fmla="*/ 1023 w 1183" name="T64"/>
                    <a:gd fmla="*/ 683 h 884" name="T65"/>
                    <a:gd fmla="*/ 998 w 1183" name="T66"/>
                    <a:gd fmla="*/ 719 h 884" name="T67"/>
                    <a:gd fmla="*/ 973 w 1183" name="T68"/>
                    <a:gd fmla="*/ 742 h 884" name="T69"/>
                    <a:gd fmla="*/ 924 w 1183" name="T70"/>
                    <a:gd fmla="*/ 707 h 884" name="T71"/>
                    <a:gd fmla="*/ 912 w 1183" name="T72"/>
                    <a:gd fmla="*/ 672 h 884" name="T73"/>
                    <a:gd fmla="*/ 838 w 1183" name="T74"/>
                    <a:gd fmla="*/ 672 h 884" name="T75"/>
                    <a:gd fmla="*/ 764 w 1183" name="T76"/>
                    <a:gd fmla="*/ 661 h 884" name="T77"/>
                    <a:gd fmla="*/ 715 w 1183" name="T78"/>
                    <a:gd fmla="*/ 683 h 884" name="T79"/>
                    <a:gd fmla="*/ 678 w 1183" name="T80"/>
                    <a:gd fmla="*/ 801 h 884" name="T81"/>
                    <a:gd fmla="*/ 197 w 1183" name="T82"/>
                    <a:gd fmla="*/ 766 h 884" name="T83"/>
                    <a:gd fmla="*/ 0 w 1183" name="T84"/>
                    <a:gd fmla="*/ 425 h 884" name="T85"/>
                    <a:gd fmla="*/ 135 w 1183" name="T86"/>
                    <a:gd fmla="*/ 0 h 884" name="T87"/>
                    <a:gd fmla="*/ 0 60000 65536" name="T88"/>
                    <a:gd fmla="*/ 0 60000 65536" name="T89"/>
                    <a:gd fmla="*/ 0 60000 65536" name="T90"/>
                    <a:gd fmla="*/ 0 60000 65536" name="T91"/>
                    <a:gd fmla="*/ 0 60000 65536" name="T92"/>
                    <a:gd fmla="*/ 0 60000 65536" name="T93"/>
                    <a:gd fmla="*/ 0 60000 65536" name="T94"/>
                    <a:gd fmla="*/ 0 60000 65536" name="T95"/>
                    <a:gd fmla="*/ 0 60000 65536" name="T96"/>
                    <a:gd fmla="*/ 0 60000 65536" name="T97"/>
                    <a:gd fmla="*/ 0 60000 65536" name="T98"/>
                    <a:gd fmla="*/ 0 60000 65536" name="T99"/>
                    <a:gd fmla="*/ 0 60000 65536" name="T100"/>
                    <a:gd fmla="*/ 0 60000 65536" name="T101"/>
                    <a:gd fmla="*/ 0 60000 65536" name="T102"/>
                    <a:gd fmla="*/ 0 60000 65536" name="T103"/>
                    <a:gd fmla="*/ 0 60000 65536" name="T104"/>
                    <a:gd fmla="*/ 0 60000 65536" name="T105"/>
                    <a:gd fmla="*/ 0 60000 65536" name="T106"/>
                    <a:gd fmla="*/ 0 60000 65536" name="T107"/>
                    <a:gd fmla="*/ 0 60000 65536" name="T108"/>
                    <a:gd fmla="*/ 0 60000 65536" name="T109"/>
                    <a:gd fmla="*/ 0 60000 65536" name="T110"/>
                    <a:gd fmla="*/ 0 60000 65536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w 1183" name="T132"/>
                    <a:gd fmla="*/ 0 h 884" name="T133"/>
                    <a:gd fmla="*/ 1183 w 1183" name="T134"/>
                    <a:gd fmla="*/ 884 h 884" name="T135"/>
                  </a:gdLst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b="T135" l="T132" r="T134" t="T133"/>
                  <a:pathLst>
                    <a:path h="884" w="1183">
                      <a:moveTo>
                        <a:pt x="431" y="47"/>
                      </a:moveTo>
                      <a:lnTo>
                        <a:pt x="468" y="58"/>
                      </a:lnTo>
                      <a:lnTo>
                        <a:pt x="505" y="70"/>
                      </a:lnTo>
                      <a:lnTo>
                        <a:pt x="517" y="70"/>
                      </a:lnTo>
                      <a:lnTo>
                        <a:pt x="530" y="58"/>
                      </a:lnTo>
                      <a:lnTo>
                        <a:pt x="554" y="70"/>
                      </a:lnTo>
                      <a:lnTo>
                        <a:pt x="579" y="70"/>
                      </a:lnTo>
                      <a:lnTo>
                        <a:pt x="592" y="82"/>
                      </a:lnTo>
                      <a:lnTo>
                        <a:pt x="604" y="94"/>
                      </a:lnTo>
                      <a:lnTo>
                        <a:pt x="617" y="106"/>
                      </a:lnTo>
                      <a:lnTo>
                        <a:pt x="628" y="106"/>
                      </a:lnTo>
                      <a:lnTo>
                        <a:pt x="653" y="106"/>
                      </a:lnTo>
                      <a:lnTo>
                        <a:pt x="678" y="106"/>
                      </a:lnTo>
                      <a:lnTo>
                        <a:pt x="690" y="94"/>
                      </a:lnTo>
                      <a:lnTo>
                        <a:pt x="702" y="82"/>
                      </a:lnTo>
                      <a:lnTo>
                        <a:pt x="715" y="82"/>
                      </a:lnTo>
                      <a:lnTo>
                        <a:pt x="739" y="82"/>
                      </a:lnTo>
                      <a:lnTo>
                        <a:pt x="752" y="94"/>
                      </a:lnTo>
                      <a:lnTo>
                        <a:pt x="764" y="94"/>
                      </a:lnTo>
                      <a:lnTo>
                        <a:pt x="777" y="94"/>
                      </a:lnTo>
                      <a:lnTo>
                        <a:pt x="789" y="94"/>
                      </a:lnTo>
                      <a:lnTo>
                        <a:pt x="801" y="82"/>
                      </a:lnTo>
                      <a:lnTo>
                        <a:pt x="814" y="70"/>
                      </a:lnTo>
                      <a:lnTo>
                        <a:pt x="825" y="82"/>
                      </a:lnTo>
                      <a:lnTo>
                        <a:pt x="838" y="82"/>
                      </a:lnTo>
                      <a:lnTo>
                        <a:pt x="838" y="94"/>
                      </a:lnTo>
                      <a:lnTo>
                        <a:pt x="850" y="106"/>
                      </a:lnTo>
                      <a:lnTo>
                        <a:pt x="863" y="118"/>
                      </a:lnTo>
                      <a:lnTo>
                        <a:pt x="888" y="118"/>
                      </a:lnTo>
                      <a:lnTo>
                        <a:pt x="899" y="118"/>
                      </a:lnTo>
                      <a:lnTo>
                        <a:pt x="912" y="106"/>
                      </a:lnTo>
                      <a:lnTo>
                        <a:pt x="924" y="106"/>
                      </a:lnTo>
                      <a:lnTo>
                        <a:pt x="937" y="94"/>
                      </a:lnTo>
                      <a:lnTo>
                        <a:pt x="937" y="106"/>
                      </a:lnTo>
                      <a:lnTo>
                        <a:pt x="949" y="118"/>
                      </a:lnTo>
                      <a:lnTo>
                        <a:pt x="949" y="141"/>
                      </a:lnTo>
                      <a:lnTo>
                        <a:pt x="960" y="153"/>
                      </a:lnTo>
                      <a:lnTo>
                        <a:pt x="973" y="165"/>
                      </a:lnTo>
                      <a:lnTo>
                        <a:pt x="998" y="177"/>
                      </a:lnTo>
                      <a:lnTo>
                        <a:pt x="1011" y="189"/>
                      </a:lnTo>
                      <a:lnTo>
                        <a:pt x="1023" y="200"/>
                      </a:lnTo>
                      <a:lnTo>
                        <a:pt x="1036" y="212"/>
                      </a:lnTo>
                      <a:lnTo>
                        <a:pt x="1048" y="223"/>
                      </a:lnTo>
                      <a:lnTo>
                        <a:pt x="1060" y="223"/>
                      </a:lnTo>
                      <a:lnTo>
                        <a:pt x="1085" y="223"/>
                      </a:lnTo>
                      <a:lnTo>
                        <a:pt x="1097" y="223"/>
                      </a:lnTo>
                      <a:lnTo>
                        <a:pt x="1109" y="235"/>
                      </a:lnTo>
                      <a:lnTo>
                        <a:pt x="1134" y="247"/>
                      </a:lnTo>
                      <a:lnTo>
                        <a:pt x="1134" y="271"/>
                      </a:lnTo>
                      <a:lnTo>
                        <a:pt x="1146" y="283"/>
                      </a:lnTo>
                      <a:lnTo>
                        <a:pt x="1146" y="294"/>
                      </a:lnTo>
                      <a:lnTo>
                        <a:pt x="1158" y="306"/>
                      </a:lnTo>
                      <a:lnTo>
                        <a:pt x="1158" y="330"/>
                      </a:lnTo>
                      <a:lnTo>
                        <a:pt x="1171" y="342"/>
                      </a:lnTo>
                      <a:lnTo>
                        <a:pt x="1171" y="353"/>
                      </a:lnTo>
                      <a:lnTo>
                        <a:pt x="1183" y="353"/>
                      </a:lnTo>
                      <a:lnTo>
                        <a:pt x="1183" y="377"/>
                      </a:lnTo>
                      <a:lnTo>
                        <a:pt x="1183" y="389"/>
                      </a:lnTo>
                      <a:lnTo>
                        <a:pt x="1183" y="401"/>
                      </a:lnTo>
                      <a:lnTo>
                        <a:pt x="1183" y="412"/>
                      </a:lnTo>
                      <a:lnTo>
                        <a:pt x="1171" y="425"/>
                      </a:lnTo>
                      <a:lnTo>
                        <a:pt x="1158" y="436"/>
                      </a:lnTo>
                      <a:lnTo>
                        <a:pt x="1146" y="448"/>
                      </a:lnTo>
                      <a:lnTo>
                        <a:pt x="1134" y="460"/>
                      </a:lnTo>
                      <a:lnTo>
                        <a:pt x="1134" y="472"/>
                      </a:lnTo>
                      <a:lnTo>
                        <a:pt x="1122" y="483"/>
                      </a:lnTo>
                      <a:lnTo>
                        <a:pt x="1122" y="495"/>
                      </a:lnTo>
                      <a:lnTo>
                        <a:pt x="1109" y="507"/>
                      </a:lnTo>
                      <a:lnTo>
                        <a:pt x="1097" y="507"/>
                      </a:lnTo>
                      <a:lnTo>
                        <a:pt x="1085" y="518"/>
                      </a:lnTo>
                      <a:lnTo>
                        <a:pt x="1085" y="530"/>
                      </a:lnTo>
                      <a:lnTo>
                        <a:pt x="1072" y="554"/>
                      </a:lnTo>
                      <a:lnTo>
                        <a:pt x="1072" y="565"/>
                      </a:lnTo>
                      <a:lnTo>
                        <a:pt x="1048" y="565"/>
                      </a:lnTo>
                      <a:lnTo>
                        <a:pt x="1036" y="565"/>
                      </a:lnTo>
                      <a:lnTo>
                        <a:pt x="1023" y="565"/>
                      </a:lnTo>
                      <a:lnTo>
                        <a:pt x="1023" y="554"/>
                      </a:lnTo>
                      <a:lnTo>
                        <a:pt x="1011" y="565"/>
                      </a:lnTo>
                      <a:lnTo>
                        <a:pt x="998" y="565"/>
                      </a:lnTo>
                      <a:lnTo>
                        <a:pt x="1011" y="578"/>
                      </a:lnTo>
                      <a:lnTo>
                        <a:pt x="1036" y="590"/>
                      </a:lnTo>
                      <a:lnTo>
                        <a:pt x="1036" y="601"/>
                      </a:lnTo>
                      <a:lnTo>
                        <a:pt x="1048" y="601"/>
                      </a:lnTo>
                      <a:lnTo>
                        <a:pt x="1060" y="601"/>
                      </a:lnTo>
                      <a:lnTo>
                        <a:pt x="1072" y="613"/>
                      </a:lnTo>
                      <a:lnTo>
                        <a:pt x="1085" y="624"/>
                      </a:lnTo>
                      <a:lnTo>
                        <a:pt x="1097" y="637"/>
                      </a:lnTo>
                      <a:lnTo>
                        <a:pt x="1109" y="637"/>
                      </a:lnTo>
                      <a:lnTo>
                        <a:pt x="1122" y="648"/>
                      </a:lnTo>
                      <a:lnTo>
                        <a:pt x="1134" y="648"/>
                      </a:lnTo>
                      <a:lnTo>
                        <a:pt x="1134" y="661"/>
                      </a:lnTo>
                      <a:lnTo>
                        <a:pt x="1134" y="672"/>
                      </a:lnTo>
                      <a:lnTo>
                        <a:pt x="1122" y="683"/>
                      </a:lnTo>
                      <a:lnTo>
                        <a:pt x="1109" y="683"/>
                      </a:lnTo>
                      <a:lnTo>
                        <a:pt x="1097" y="683"/>
                      </a:lnTo>
                      <a:lnTo>
                        <a:pt x="1072" y="683"/>
                      </a:lnTo>
                      <a:lnTo>
                        <a:pt x="1048" y="672"/>
                      </a:lnTo>
                      <a:lnTo>
                        <a:pt x="1036" y="683"/>
                      </a:lnTo>
                      <a:lnTo>
                        <a:pt x="1023" y="683"/>
                      </a:lnTo>
                      <a:lnTo>
                        <a:pt x="1011" y="695"/>
                      </a:lnTo>
                      <a:lnTo>
                        <a:pt x="1011" y="707"/>
                      </a:lnTo>
                      <a:lnTo>
                        <a:pt x="998" y="719"/>
                      </a:lnTo>
                      <a:lnTo>
                        <a:pt x="998" y="730"/>
                      </a:lnTo>
                      <a:lnTo>
                        <a:pt x="986" y="742"/>
                      </a:lnTo>
                      <a:lnTo>
                        <a:pt x="973" y="742"/>
                      </a:lnTo>
                      <a:lnTo>
                        <a:pt x="949" y="730"/>
                      </a:lnTo>
                      <a:lnTo>
                        <a:pt x="937" y="719"/>
                      </a:lnTo>
                      <a:lnTo>
                        <a:pt x="924" y="707"/>
                      </a:lnTo>
                      <a:lnTo>
                        <a:pt x="924" y="695"/>
                      </a:lnTo>
                      <a:lnTo>
                        <a:pt x="912" y="683"/>
                      </a:lnTo>
                      <a:lnTo>
                        <a:pt x="912" y="672"/>
                      </a:lnTo>
                      <a:lnTo>
                        <a:pt x="888" y="672"/>
                      </a:lnTo>
                      <a:lnTo>
                        <a:pt x="863" y="672"/>
                      </a:lnTo>
                      <a:lnTo>
                        <a:pt x="838" y="672"/>
                      </a:lnTo>
                      <a:lnTo>
                        <a:pt x="825" y="672"/>
                      </a:lnTo>
                      <a:lnTo>
                        <a:pt x="789" y="672"/>
                      </a:lnTo>
                      <a:lnTo>
                        <a:pt x="764" y="661"/>
                      </a:lnTo>
                      <a:lnTo>
                        <a:pt x="739" y="672"/>
                      </a:lnTo>
                      <a:lnTo>
                        <a:pt x="727" y="672"/>
                      </a:lnTo>
                      <a:lnTo>
                        <a:pt x="715" y="683"/>
                      </a:lnTo>
                      <a:lnTo>
                        <a:pt x="702" y="695"/>
                      </a:lnTo>
                      <a:lnTo>
                        <a:pt x="702" y="707"/>
                      </a:lnTo>
                      <a:lnTo>
                        <a:pt x="678" y="801"/>
                      </a:lnTo>
                      <a:lnTo>
                        <a:pt x="653" y="884"/>
                      </a:lnTo>
                      <a:lnTo>
                        <a:pt x="419" y="825"/>
                      </a:lnTo>
                      <a:lnTo>
                        <a:pt x="197" y="766"/>
                      </a:lnTo>
                      <a:lnTo>
                        <a:pt x="98" y="648"/>
                      </a:lnTo>
                      <a:lnTo>
                        <a:pt x="0" y="518"/>
                      </a:lnTo>
                      <a:lnTo>
                        <a:pt x="0" y="425"/>
                      </a:lnTo>
                      <a:lnTo>
                        <a:pt x="12" y="318"/>
                      </a:lnTo>
                      <a:lnTo>
                        <a:pt x="74" y="165"/>
                      </a:lnTo>
                      <a:lnTo>
                        <a:pt x="135" y="0"/>
                      </a:lnTo>
                      <a:lnTo>
                        <a:pt x="283" y="24"/>
                      </a:lnTo>
                      <a:lnTo>
                        <a:pt x="431" y="47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85000"/>
                    </a:schemeClr>
                  </a:solidFill>
                  <a:round/>
                </a:ln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  <p:sp>
              <p:nvSpPr>
                <p:cNvPr id="73" name="Freeform 68"/>
                <p:cNvSpPr/>
                <p:nvPr/>
              </p:nvSpPr>
              <p:spPr bwMode="auto">
                <a:xfrm>
                  <a:off x="1494" y="1915"/>
                  <a:ext cx="1183" cy="884"/>
                </a:xfrm>
                <a:custGeom>
                  <a:gdLst>
                    <a:gd fmla="*/ 505 w 1183" name="T0"/>
                    <a:gd fmla="*/ 70 h 884" name="T1"/>
                    <a:gd fmla="*/ 554 w 1183" name="T2"/>
                    <a:gd fmla="*/ 70 h 884" name="T3"/>
                    <a:gd fmla="*/ 604 w 1183" name="T4"/>
                    <a:gd fmla="*/ 94 h 884" name="T5"/>
                    <a:gd fmla="*/ 653 w 1183" name="T6"/>
                    <a:gd fmla="*/ 106 h 884" name="T7"/>
                    <a:gd fmla="*/ 702 w 1183" name="T8"/>
                    <a:gd fmla="*/ 82 h 884" name="T9"/>
                    <a:gd fmla="*/ 752 w 1183" name="T10"/>
                    <a:gd fmla="*/ 94 h 884" name="T11"/>
                    <a:gd fmla="*/ 789 w 1183" name="T12"/>
                    <a:gd fmla="*/ 94 h 884" name="T13"/>
                    <a:gd fmla="*/ 825 w 1183" name="T14"/>
                    <a:gd fmla="*/ 82 h 884" name="T15"/>
                    <a:gd fmla="*/ 850 w 1183" name="T16"/>
                    <a:gd fmla="*/ 106 h 884" name="T17"/>
                    <a:gd fmla="*/ 899 w 1183" name="T18"/>
                    <a:gd fmla="*/ 118 h 884" name="T19"/>
                    <a:gd fmla="*/ 937 w 1183" name="T20"/>
                    <a:gd fmla="*/ 94 h 884" name="T21"/>
                    <a:gd fmla="*/ 949 w 1183" name="T22"/>
                    <a:gd fmla="*/ 141 h 884" name="T23"/>
                    <a:gd fmla="*/ 998 w 1183" name="T24"/>
                    <a:gd fmla="*/ 177 h 884" name="T25"/>
                    <a:gd fmla="*/ 1036 w 1183" name="T26"/>
                    <a:gd fmla="*/ 212 h 884" name="T27"/>
                    <a:gd fmla="*/ 1085 w 1183" name="T28"/>
                    <a:gd fmla="*/ 223 h 884" name="T29"/>
                    <a:gd fmla="*/ 1134 w 1183" name="T30"/>
                    <a:gd fmla="*/ 247 h 884" name="T31"/>
                    <a:gd fmla="*/ 1146 w 1183" name="T32"/>
                    <a:gd fmla="*/ 294 h 884" name="T33"/>
                    <a:gd fmla="*/ 1171 w 1183" name="T34"/>
                    <a:gd fmla="*/ 342 h 884" name="T35"/>
                    <a:gd fmla="*/ 1183 w 1183" name="T36"/>
                    <a:gd fmla="*/ 377 h 884" name="T37"/>
                    <a:gd fmla="*/ 1183 w 1183" name="T38"/>
                    <a:gd fmla="*/ 412 h 884" name="T39"/>
                    <a:gd fmla="*/ 1146 w 1183" name="T40"/>
                    <a:gd fmla="*/ 448 h 884" name="T41"/>
                    <a:gd fmla="*/ 1122 w 1183" name="T42"/>
                    <a:gd fmla="*/ 483 h 884" name="T43"/>
                    <a:gd fmla="*/ 1097 w 1183" name="T44"/>
                    <a:gd fmla="*/ 507 h 884" name="T45"/>
                    <a:gd fmla="*/ 1072 w 1183" name="T46"/>
                    <a:gd fmla="*/ 554 h 884" name="T47"/>
                    <a:gd fmla="*/ 1036 w 1183" name="T48"/>
                    <a:gd fmla="*/ 565 h 884" name="T49"/>
                    <a:gd fmla="*/ 1011 w 1183" name="T50"/>
                    <a:gd fmla="*/ 565 h 884" name="T51"/>
                    <a:gd fmla="*/ 1036 w 1183" name="T52"/>
                    <a:gd fmla="*/ 590 h 884" name="T53"/>
                    <a:gd fmla="*/ 1060 w 1183" name="T54"/>
                    <a:gd fmla="*/ 601 h 884" name="T55"/>
                    <a:gd fmla="*/ 1097 w 1183" name="T56"/>
                    <a:gd fmla="*/ 637 h 884" name="T57"/>
                    <a:gd fmla="*/ 1134 w 1183" name="T58"/>
                    <a:gd fmla="*/ 648 h 884" name="T59"/>
                    <a:gd fmla="*/ 1122 w 1183" name="T60"/>
                    <a:gd fmla="*/ 683 h 884" name="T61"/>
                    <a:gd fmla="*/ 1072 w 1183" name="T62"/>
                    <a:gd fmla="*/ 683 h 884" name="T63"/>
                    <a:gd fmla="*/ 1023 w 1183" name="T64"/>
                    <a:gd fmla="*/ 683 h 884" name="T65"/>
                    <a:gd fmla="*/ 998 w 1183" name="T66"/>
                    <a:gd fmla="*/ 719 h 884" name="T67"/>
                    <a:gd fmla="*/ 973 w 1183" name="T68"/>
                    <a:gd fmla="*/ 742 h 884" name="T69"/>
                    <a:gd fmla="*/ 924 w 1183" name="T70"/>
                    <a:gd fmla="*/ 707 h 884" name="T71"/>
                    <a:gd fmla="*/ 912 w 1183" name="T72"/>
                    <a:gd fmla="*/ 672 h 884" name="T73"/>
                    <a:gd fmla="*/ 838 w 1183" name="T74"/>
                    <a:gd fmla="*/ 672 h 884" name="T75"/>
                    <a:gd fmla="*/ 764 w 1183" name="T76"/>
                    <a:gd fmla="*/ 661 h 884" name="T77"/>
                    <a:gd fmla="*/ 715 w 1183" name="T78"/>
                    <a:gd fmla="*/ 683 h 884" name="T79"/>
                    <a:gd fmla="*/ 678 w 1183" name="T80"/>
                    <a:gd fmla="*/ 801 h 884" name="T81"/>
                    <a:gd fmla="*/ 197 w 1183" name="T82"/>
                    <a:gd fmla="*/ 766 h 884" name="T83"/>
                    <a:gd fmla="*/ 0 w 1183" name="T84"/>
                    <a:gd fmla="*/ 425 h 884" name="T85"/>
                    <a:gd fmla="*/ 135 w 1183" name="T86"/>
                    <a:gd fmla="*/ 0 h 884" name="T87"/>
                    <a:gd fmla="*/ 0 60000 65536" name="T88"/>
                    <a:gd fmla="*/ 0 60000 65536" name="T89"/>
                    <a:gd fmla="*/ 0 60000 65536" name="T90"/>
                    <a:gd fmla="*/ 0 60000 65536" name="T91"/>
                    <a:gd fmla="*/ 0 60000 65536" name="T92"/>
                    <a:gd fmla="*/ 0 60000 65536" name="T93"/>
                    <a:gd fmla="*/ 0 60000 65536" name="T94"/>
                    <a:gd fmla="*/ 0 60000 65536" name="T95"/>
                    <a:gd fmla="*/ 0 60000 65536" name="T96"/>
                    <a:gd fmla="*/ 0 60000 65536" name="T97"/>
                    <a:gd fmla="*/ 0 60000 65536" name="T98"/>
                    <a:gd fmla="*/ 0 60000 65536" name="T99"/>
                    <a:gd fmla="*/ 0 60000 65536" name="T100"/>
                    <a:gd fmla="*/ 0 60000 65536" name="T101"/>
                    <a:gd fmla="*/ 0 60000 65536" name="T102"/>
                    <a:gd fmla="*/ 0 60000 65536" name="T103"/>
                    <a:gd fmla="*/ 0 60000 65536" name="T104"/>
                    <a:gd fmla="*/ 0 60000 65536" name="T105"/>
                    <a:gd fmla="*/ 0 60000 65536" name="T106"/>
                    <a:gd fmla="*/ 0 60000 65536" name="T107"/>
                    <a:gd fmla="*/ 0 60000 65536" name="T108"/>
                    <a:gd fmla="*/ 0 60000 65536" name="T109"/>
                    <a:gd fmla="*/ 0 60000 65536" name="T110"/>
                    <a:gd fmla="*/ 0 60000 65536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w 1183" name="T132"/>
                    <a:gd fmla="*/ 0 h 884" name="T133"/>
                    <a:gd fmla="*/ 1183 w 1183" name="T134"/>
                    <a:gd fmla="*/ 884 h 884" name="T135"/>
                  </a:gdLst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b="T135" l="T132" r="T134" t="T133"/>
                  <a:pathLst>
                    <a:path h="884" w="1183">
                      <a:moveTo>
                        <a:pt x="431" y="47"/>
                      </a:moveTo>
                      <a:lnTo>
                        <a:pt x="468" y="58"/>
                      </a:lnTo>
                      <a:lnTo>
                        <a:pt x="505" y="70"/>
                      </a:lnTo>
                      <a:lnTo>
                        <a:pt x="517" y="70"/>
                      </a:lnTo>
                      <a:lnTo>
                        <a:pt x="530" y="58"/>
                      </a:lnTo>
                      <a:lnTo>
                        <a:pt x="554" y="70"/>
                      </a:lnTo>
                      <a:lnTo>
                        <a:pt x="579" y="70"/>
                      </a:lnTo>
                      <a:lnTo>
                        <a:pt x="592" y="82"/>
                      </a:lnTo>
                      <a:lnTo>
                        <a:pt x="604" y="94"/>
                      </a:lnTo>
                      <a:lnTo>
                        <a:pt x="617" y="106"/>
                      </a:lnTo>
                      <a:lnTo>
                        <a:pt x="628" y="106"/>
                      </a:lnTo>
                      <a:lnTo>
                        <a:pt x="653" y="106"/>
                      </a:lnTo>
                      <a:lnTo>
                        <a:pt x="678" y="106"/>
                      </a:lnTo>
                      <a:lnTo>
                        <a:pt x="690" y="94"/>
                      </a:lnTo>
                      <a:lnTo>
                        <a:pt x="702" y="82"/>
                      </a:lnTo>
                      <a:lnTo>
                        <a:pt x="715" y="82"/>
                      </a:lnTo>
                      <a:lnTo>
                        <a:pt x="739" y="82"/>
                      </a:lnTo>
                      <a:lnTo>
                        <a:pt x="752" y="94"/>
                      </a:lnTo>
                      <a:lnTo>
                        <a:pt x="764" y="94"/>
                      </a:lnTo>
                      <a:lnTo>
                        <a:pt x="777" y="94"/>
                      </a:lnTo>
                      <a:lnTo>
                        <a:pt x="789" y="94"/>
                      </a:lnTo>
                      <a:lnTo>
                        <a:pt x="801" y="82"/>
                      </a:lnTo>
                      <a:lnTo>
                        <a:pt x="814" y="70"/>
                      </a:lnTo>
                      <a:lnTo>
                        <a:pt x="825" y="82"/>
                      </a:lnTo>
                      <a:lnTo>
                        <a:pt x="838" y="82"/>
                      </a:lnTo>
                      <a:lnTo>
                        <a:pt x="838" y="94"/>
                      </a:lnTo>
                      <a:lnTo>
                        <a:pt x="850" y="106"/>
                      </a:lnTo>
                      <a:lnTo>
                        <a:pt x="863" y="118"/>
                      </a:lnTo>
                      <a:lnTo>
                        <a:pt x="888" y="118"/>
                      </a:lnTo>
                      <a:lnTo>
                        <a:pt x="899" y="118"/>
                      </a:lnTo>
                      <a:lnTo>
                        <a:pt x="912" y="106"/>
                      </a:lnTo>
                      <a:lnTo>
                        <a:pt x="924" y="106"/>
                      </a:lnTo>
                      <a:lnTo>
                        <a:pt x="937" y="94"/>
                      </a:lnTo>
                      <a:lnTo>
                        <a:pt x="937" y="106"/>
                      </a:lnTo>
                      <a:lnTo>
                        <a:pt x="949" y="118"/>
                      </a:lnTo>
                      <a:lnTo>
                        <a:pt x="949" y="141"/>
                      </a:lnTo>
                      <a:lnTo>
                        <a:pt x="960" y="153"/>
                      </a:lnTo>
                      <a:lnTo>
                        <a:pt x="973" y="165"/>
                      </a:lnTo>
                      <a:lnTo>
                        <a:pt x="998" y="177"/>
                      </a:lnTo>
                      <a:lnTo>
                        <a:pt x="1011" y="189"/>
                      </a:lnTo>
                      <a:lnTo>
                        <a:pt x="1023" y="200"/>
                      </a:lnTo>
                      <a:lnTo>
                        <a:pt x="1036" y="212"/>
                      </a:lnTo>
                      <a:lnTo>
                        <a:pt x="1048" y="223"/>
                      </a:lnTo>
                      <a:lnTo>
                        <a:pt x="1060" y="223"/>
                      </a:lnTo>
                      <a:lnTo>
                        <a:pt x="1085" y="223"/>
                      </a:lnTo>
                      <a:lnTo>
                        <a:pt x="1097" y="223"/>
                      </a:lnTo>
                      <a:lnTo>
                        <a:pt x="1109" y="235"/>
                      </a:lnTo>
                      <a:lnTo>
                        <a:pt x="1134" y="247"/>
                      </a:lnTo>
                      <a:lnTo>
                        <a:pt x="1134" y="271"/>
                      </a:lnTo>
                      <a:lnTo>
                        <a:pt x="1146" y="283"/>
                      </a:lnTo>
                      <a:lnTo>
                        <a:pt x="1146" y="294"/>
                      </a:lnTo>
                      <a:lnTo>
                        <a:pt x="1158" y="306"/>
                      </a:lnTo>
                      <a:lnTo>
                        <a:pt x="1158" y="330"/>
                      </a:lnTo>
                      <a:lnTo>
                        <a:pt x="1171" y="342"/>
                      </a:lnTo>
                      <a:lnTo>
                        <a:pt x="1171" y="353"/>
                      </a:lnTo>
                      <a:lnTo>
                        <a:pt x="1183" y="353"/>
                      </a:lnTo>
                      <a:lnTo>
                        <a:pt x="1183" y="377"/>
                      </a:lnTo>
                      <a:lnTo>
                        <a:pt x="1183" y="389"/>
                      </a:lnTo>
                      <a:lnTo>
                        <a:pt x="1183" y="401"/>
                      </a:lnTo>
                      <a:lnTo>
                        <a:pt x="1183" y="412"/>
                      </a:lnTo>
                      <a:lnTo>
                        <a:pt x="1171" y="425"/>
                      </a:lnTo>
                      <a:lnTo>
                        <a:pt x="1158" y="436"/>
                      </a:lnTo>
                      <a:lnTo>
                        <a:pt x="1146" y="448"/>
                      </a:lnTo>
                      <a:lnTo>
                        <a:pt x="1134" y="460"/>
                      </a:lnTo>
                      <a:lnTo>
                        <a:pt x="1134" y="472"/>
                      </a:lnTo>
                      <a:lnTo>
                        <a:pt x="1122" y="483"/>
                      </a:lnTo>
                      <a:lnTo>
                        <a:pt x="1122" y="495"/>
                      </a:lnTo>
                      <a:lnTo>
                        <a:pt x="1109" y="507"/>
                      </a:lnTo>
                      <a:lnTo>
                        <a:pt x="1097" y="507"/>
                      </a:lnTo>
                      <a:lnTo>
                        <a:pt x="1085" y="518"/>
                      </a:lnTo>
                      <a:lnTo>
                        <a:pt x="1085" y="530"/>
                      </a:lnTo>
                      <a:lnTo>
                        <a:pt x="1072" y="554"/>
                      </a:lnTo>
                      <a:lnTo>
                        <a:pt x="1072" y="565"/>
                      </a:lnTo>
                      <a:lnTo>
                        <a:pt x="1048" y="565"/>
                      </a:lnTo>
                      <a:lnTo>
                        <a:pt x="1036" y="565"/>
                      </a:lnTo>
                      <a:lnTo>
                        <a:pt x="1023" y="565"/>
                      </a:lnTo>
                      <a:lnTo>
                        <a:pt x="1023" y="554"/>
                      </a:lnTo>
                      <a:lnTo>
                        <a:pt x="1011" y="565"/>
                      </a:lnTo>
                      <a:lnTo>
                        <a:pt x="998" y="565"/>
                      </a:lnTo>
                      <a:lnTo>
                        <a:pt x="1011" y="578"/>
                      </a:lnTo>
                      <a:lnTo>
                        <a:pt x="1036" y="590"/>
                      </a:lnTo>
                      <a:lnTo>
                        <a:pt x="1036" y="601"/>
                      </a:lnTo>
                      <a:lnTo>
                        <a:pt x="1048" y="601"/>
                      </a:lnTo>
                      <a:lnTo>
                        <a:pt x="1060" y="601"/>
                      </a:lnTo>
                      <a:lnTo>
                        <a:pt x="1072" y="613"/>
                      </a:lnTo>
                      <a:lnTo>
                        <a:pt x="1085" y="624"/>
                      </a:lnTo>
                      <a:lnTo>
                        <a:pt x="1097" y="637"/>
                      </a:lnTo>
                      <a:lnTo>
                        <a:pt x="1109" y="637"/>
                      </a:lnTo>
                      <a:lnTo>
                        <a:pt x="1122" y="648"/>
                      </a:lnTo>
                      <a:lnTo>
                        <a:pt x="1134" y="648"/>
                      </a:lnTo>
                      <a:lnTo>
                        <a:pt x="1134" y="661"/>
                      </a:lnTo>
                      <a:lnTo>
                        <a:pt x="1134" y="672"/>
                      </a:lnTo>
                      <a:lnTo>
                        <a:pt x="1122" y="683"/>
                      </a:lnTo>
                      <a:lnTo>
                        <a:pt x="1109" y="683"/>
                      </a:lnTo>
                      <a:lnTo>
                        <a:pt x="1097" y="683"/>
                      </a:lnTo>
                      <a:lnTo>
                        <a:pt x="1072" y="683"/>
                      </a:lnTo>
                      <a:lnTo>
                        <a:pt x="1048" y="672"/>
                      </a:lnTo>
                      <a:lnTo>
                        <a:pt x="1036" y="683"/>
                      </a:lnTo>
                      <a:lnTo>
                        <a:pt x="1023" y="683"/>
                      </a:lnTo>
                      <a:lnTo>
                        <a:pt x="1011" y="695"/>
                      </a:lnTo>
                      <a:lnTo>
                        <a:pt x="1011" y="707"/>
                      </a:lnTo>
                      <a:lnTo>
                        <a:pt x="998" y="719"/>
                      </a:lnTo>
                      <a:lnTo>
                        <a:pt x="998" y="730"/>
                      </a:lnTo>
                      <a:lnTo>
                        <a:pt x="986" y="742"/>
                      </a:lnTo>
                      <a:lnTo>
                        <a:pt x="973" y="742"/>
                      </a:lnTo>
                      <a:lnTo>
                        <a:pt x="949" y="730"/>
                      </a:lnTo>
                      <a:lnTo>
                        <a:pt x="937" y="719"/>
                      </a:lnTo>
                      <a:lnTo>
                        <a:pt x="924" y="707"/>
                      </a:lnTo>
                      <a:lnTo>
                        <a:pt x="924" y="695"/>
                      </a:lnTo>
                      <a:lnTo>
                        <a:pt x="912" y="683"/>
                      </a:lnTo>
                      <a:lnTo>
                        <a:pt x="912" y="672"/>
                      </a:lnTo>
                      <a:lnTo>
                        <a:pt x="888" y="672"/>
                      </a:lnTo>
                      <a:lnTo>
                        <a:pt x="863" y="672"/>
                      </a:lnTo>
                      <a:lnTo>
                        <a:pt x="838" y="672"/>
                      </a:lnTo>
                      <a:lnTo>
                        <a:pt x="825" y="672"/>
                      </a:lnTo>
                      <a:lnTo>
                        <a:pt x="789" y="672"/>
                      </a:lnTo>
                      <a:lnTo>
                        <a:pt x="764" y="661"/>
                      </a:lnTo>
                      <a:lnTo>
                        <a:pt x="739" y="672"/>
                      </a:lnTo>
                      <a:lnTo>
                        <a:pt x="727" y="672"/>
                      </a:lnTo>
                      <a:lnTo>
                        <a:pt x="715" y="683"/>
                      </a:lnTo>
                      <a:lnTo>
                        <a:pt x="702" y="695"/>
                      </a:lnTo>
                      <a:lnTo>
                        <a:pt x="702" y="707"/>
                      </a:lnTo>
                      <a:lnTo>
                        <a:pt x="678" y="801"/>
                      </a:lnTo>
                      <a:lnTo>
                        <a:pt x="653" y="884"/>
                      </a:lnTo>
                      <a:lnTo>
                        <a:pt x="419" y="825"/>
                      </a:lnTo>
                      <a:lnTo>
                        <a:pt x="197" y="766"/>
                      </a:lnTo>
                      <a:lnTo>
                        <a:pt x="98" y="648"/>
                      </a:lnTo>
                      <a:lnTo>
                        <a:pt x="0" y="518"/>
                      </a:lnTo>
                      <a:lnTo>
                        <a:pt x="0" y="425"/>
                      </a:lnTo>
                      <a:lnTo>
                        <a:pt x="12" y="318"/>
                      </a:lnTo>
                      <a:lnTo>
                        <a:pt x="74" y="165"/>
                      </a:lnTo>
                      <a:lnTo>
                        <a:pt x="135" y="0"/>
                      </a:lnTo>
                      <a:lnTo>
                        <a:pt x="283" y="24"/>
                      </a:lnTo>
                      <a:lnTo>
                        <a:pt x="431" y="47"/>
                      </a:lnTo>
                      <a:close/>
                    </a:path>
                  </a:pathLst>
                </a:custGeom>
                <a:grpFill/>
                <a:ln cap="rnd" w="10">
                  <a:solidFill>
                    <a:schemeClr val="bg1">
                      <a:lumMod val="85000"/>
                    </a:schemeClr>
                  </a:solidFill>
                  <a:round/>
                </a:ln>
                <a:extLst/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</p:grpSp>
          <p:grpSp>
            <p:nvGrpSpPr>
              <p:cNvPr id="61" name="Group 72"/>
              <p:cNvGrpSpPr/>
              <p:nvPr/>
            </p:nvGrpSpPr>
            <p:grpSpPr>
              <a:xfrm>
                <a:off x="1251" y="2227"/>
                <a:ext cx="1625" cy="969"/>
                <a:chOff x="542" y="2115"/>
                <a:chExt cx="1788" cy="989"/>
              </a:xfrm>
              <a:grpFill/>
            </p:grpSpPr>
            <p:sp>
              <p:nvSpPr>
                <p:cNvPr id="70" name="Freeform 70"/>
                <p:cNvSpPr/>
                <p:nvPr/>
              </p:nvSpPr>
              <p:spPr bwMode="auto">
                <a:xfrm>
                  <a:off x="542" y="2115"/>
                  <a:ext cx="1788" cy="989"/>
                </a:xfrm>
                <a:custGeom>
                  <a:gdLst>
                    <a:gd fmla="*/ 86 w 1788" name="T0"/>
                    <a:gd fmla="*/ 271 h 989" name="T1"/>
                    <a:gd fmla="*/ 99 w 1788" name="T2"/>
                    <a:gd fmla="*/ 341 h 989" name="T3"/>
                    <a:gd fmla="*/ 25 w 1788" name="T4"/>
                    <a:gd fmla="*/ 318 h 989" name="T5"/>
                    <a:gd fmla="*/ 25 w 1788" name="T6"/>
                    <a:gd fmla="*/ 376 h 989" name="T7"/>
                    <a:gd fmla="*/ 37 w 1788" name="T8"/>
                    <a:gd fmla="*/ 447 h 989" name="T9"/>
                    <a:gd fmla="*/ 99 w 1788" name="T10"/>
                    <a:gd fmla="*/ 518 h 989" name="T11"/>
                    <a:gd fmla="*/ 185 w 1788" name="T12"/>
                    <a:gd fmla="*/ 588 h 989" name="T13"/>
                    <a:gd fmla="*/ 247 w 1788" name="T14"/>
                    <a:gd fmla="*/ 600 h 989" name="T15"/>
                    <a:gd fmla="*/ 308 w 1788" name="T16"/>
                    <a:gd fmla="*/ 647 h 989" name="T17"/>
                    <a:gd fmla="*/ 370 w 1788" name="T18"/>
                    <a:gd fmla="*/ 718 h 989" name="T19"/>
                    <a:gd fmla="*/ 431 w 1788" name="T20"/>
                    <a:gd fmla="*/ 766 h 989" name="T21"/>
                    <a:gd fmla="*/ 493 w 1788" name="T22"/>
                    <a:gd fmla="*/ 824 h 989" name="T23"/>
                    <a:gd fmla="*/ 567 w 1788" name="T24"/>
                    <a:gd fmla="*/ 872 h 989" name="T25"/>
                    <a:gd fmla="*/ 628 w 1788" name="T26"/>
                    <a:gd fmla="*/ 906 h 989" name="T27"/>
                    <a:gd fmla="*/ 741 w 1788" name="T28"/>
                    <a:gd fmla="*/ 930 h 989" name="T29"/>
                    <a:gd fmla="*/ 827 w 1788" name="T30"/>
                    <a:gd fmla="*/ 965 h 989" name="T31"/>
                    <a:gd fmla="*/ 902 w 1788" name="T32"/>
                    <a:gd fmla="*/ 941 h 989" name="T33"/>
                    <a:gd fmla="*/ 987 w 1788" name="T34"/>
                    <a:gd fmla="*/ 930 h 989" name="T35"/>
                    <a:gd fmla="*/ 1061 w 1788" name="T36"/>
                    <a:gd fmla="*/ 941 h 989" name="T37"/>
                    <a:gd fmla="*/ 1123 w 1788" name="T38"/>
                    <a:gd fmla="*/ 989 h 989" name="T39"/>
                    <a:gd fmla="*/ 1222 w 1788" name="T40"/>
                    <a:gd fmla="*/ 941 h 989" name="T41"/>
                    <a:gd fmla="*/ 1308 w 1788" name="T42"/>
                    <a:gd fmla="*/ 906 h 989" name="T43"/>
                    <a:gd fmla="*/ 1382 w 1788" name="T44"/>
                    <a:gd fmla="*/ 858 h 989" name="T45"/>
                    <a:gd fmla="*/ 1443 w 1788" name="T46"/>
                    <a:gd fmla="*/ 883 h 989" name="T47"/>
                    <a:gd fmla="*/ 1504 w 1788" name="T48"/>
                    <a:gd fmla="*/ 847 h 989" name="T49"/>
                    <a:gd fmla="*/ 1555 w 1788" name="T50"/>
                    <a:gd fmla="*/ 858 h 989" name="T51"/>
                    <a:gd fmla="*/ 1555 w 1788" name="T52"/>
                    <a:gd fmla="*/ 918 h 989" name="T53"/>
                    <a:gd fmla="*/ 1591 w 1788" name="T54"/>
                    <a:gd fmla="*/ 965 h 989" name="T55"/>
                    <a:gd fmla="*/ 1652 w 1788" name="T56"/>
                    <a:gd fmla="*/ 954 h 989" name="T57"/>
                    <a:gd fmla="*/ 1714 w 1788" name="T58"/>
                    <a:gd fmla="*/ 977 h 989" name="T59"/>
                    <a:gd fmla="*/ 1739 w 1788" name="T60"/>
                    <a:gd fmla="*/ 918 h 989" name="T61"/>
                    <a:gd fmla="*/ 1776 w 1788" name="T62"/>
                    <a:gd fmla="*/ 858 h 989" name="T63"/>
                    <a:gd fmla="*/ 1788 w 1788" name="T64"/>
                    <a:gd fmla="*/ 777 h 989" name="T65"/>
                    <a:gd fmla="*/ 1763 w 1788" name="T66"/>
                    <a:gd fmla="*/ 694 h 989" name="T67"/>
                    <a:gd fmla="*/ 1739 w 1788" name="T68"/>
                    <a:gd fmla="*/ 600 h 989" name="T69"/>
                    <a:gd fmla="*/ 1677 w 1788" name="T70"/>
                    <a:gd fmla="*/ 529 h 989" name="T71"/>
                    <a:gd fmla="*/ 1629 w 1788" name="T72"/>
                    <a:gd fmla="*/ 518 h 989" name="T73"/>
                    <a:gd fmla="*/ 1604 w 1788" name="T74"/>
                    <a:gd fmla="*/ 566 h 989" name="T75"/>
                    <a:gd fmla="*/ 1555 w 1788" name="T76"/>
                    <a:gd fmla="*/ 624 h 989" name="T77"/>
                    <a:gd fmla="*/ 1492 w 1788" name="T78"/>
                    <a:gd fmla="*/ 612 h 989" name="T79"/>
                    <a:gd fmla="*/ 1456 w 1788" name="T80"/>
                    <a:gd fmla="*/ 566 h 989" name="T81"/>
                    <a:gd fmla="*/ 1382 w 1788" name="T82"/>
                    <a:gd fmla="*/ 518 h 989" name="T83"/>
                    <a:gd fmla="*/ 1270 w 1788" name="T84"/>
                    <a:gd fmla="*/ 518 h 989" name="T85"/>
                    <a:gd fmla="*/ 1184 w 1788" name="T86"/>
                    <a:gd fmla="*/ 483 h 989" name="T87"/>
                    <a:gd fmla="*/ 1111 w 1788" name="T88"/>
                    <a:gd fmla="*/ 459 h 989" name="T89"/>
                    <a:gd fmla="*/ 1037 w 1788" name="T90"/>
                    <a:gd fmla="*/ 389 h 989" name="T91"/>
                    <a:gd fmla="*/ 987 w 1788" name="T92"/>
                    <a:gd fmla="*/ 318 h 989" name="T93"/>
                    <a:gd fmla="*/ 1012 w 1788" name="T94"/>
                    <a:gd fmla="*/ 259 h 989" name="T95"/>
                    <a:gd fmla="*/ 1037 w 1788" name="T96"/>
                    <a:gd fmla="*/ 176 h 989" name="T97"/>
                    <a:gd fmla="*/ 1037 w 1788" name="T98"/>
                    <a:gd fmla="*/ 117 h 989" name="T99"/>
                    <a:gd fmla="*/ 444 w 1788" name="T100"/>
                    <a:gd fmla="*/ 11 h 989" name="T101"/>
                    <a:gd fmla="*/ 86 w 1788" name="T102"/>
                    <a:gd fmla="*/ 188 h 989" name="T103"/>
                    <a:gd fmla="*/ 0 60000 65536" name="T104"/>
                    <a:gd fmla="*/ 0 60000 65536" name="T105"/>
                    <a:gd fmla="*/ 0 60000 65536" name="T106"/>
                    <a:gd fmla="*/ 0 60000 65536" name="T107"/>
                    <a:gd fmla="*/ 0 60000 65536" name="T108"/>
                    <a:gd fmla="*/ 0 60000 65536" name="T109"/>
                    <a:gd fmla="*/ 0 60000 65536" name="T110"/>
                    <a:gd fmla="*/ 0 60000 65536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w 1788" name="T156"/>
                    <a:gd fmla="*/ 0 h 989" name="T157"/>
                    <a:gd fmla="*/ 1788 w 1788" name="T158"/>
                    <a:gd fmla="*/ 989 h 989" name="T159"/>
                  </a:gdLst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b="T159" l="T156" r="T158" t="T157"/>
                  <a:pathLst>
                    <a:path h="989" w="1788">
                      <a:moveTo>
                        <a:pt x="86" y="188"/>
                      </a:moveTo>
                      <a:lnTo>
                        <a:pt x="86" y="212"/>
                      </a:lnTo>
                      <a:lnTo>
                        <a:pt x="86" y="236"/>
                      </a:lnTo>
                      <a:lnTo>
                        <a:pt x="86" y="259"/>
                      </a:lnTo>
                      <a:lnTo>
                        <a:pt x="86" y="271"/>
                      </a:lnTo>
                      <a:lnTo>
                        <a:pt x="99" y="282"/>
                      </a:lnTo>
                      <a:lnTo>
                        <a:pt x="111" y="282"/>
                      </a:lnTo>
                      <a:lnTo>
                        <a:pt x="111" y="306"/>
                      </a:lnTo>
                      <a:lnTo>
                        <a:pt x="111" y="330"/>
                      </a:lnTo>
                      <a:lnTo>
                        <a:pt x="99" y="341"/>
                      </a:lnTo>
                      <a:lnTo>
                        <a:pt x="86" y="341"/>
                      </a:lnTo>
                      <a:lnTo>
                        <a:pt x="61" y="341"/>
                      </a:lnTo>
                      <a:lnTo>
                        <a:pt x="49" y="330"/>
                      </a:lnTo>
                      <a:lnTo>
                        <a:pt x="37" y="330"/>
                      </a:lnTo>
                      <a:lnTo>
                        <a:pt x="25" y="318"/>
                      </a:lnTo>
                      <a:lnTo>
                        <a:pt x="12" y="330"/>
                      </a:lnTo>
                      <a:lnTo>
                        <a:pt x="0" y="330"/>
                      </a:lnTo>
                      <a:lnTo>
                        <a:pt x="12" y="352"/>
                      </a:lnTo>
                      <a:lnTo>
                        <a:pt x="25" y="364"/>
                      </a:lnTo>
                      <a:lnTo>
                        <a:pt x="25" y="376"/>
                      </a:lnTo>
                      <a:lnTo>
                        <a:pt x="25" y="389"/>
                      </a:lnTo>
                      <a:lnTo>
                        <a:pt x="12" y="412"/>
                      </a:lnTo>
                      <a:lnTo>
                        <a:pt x="12" y="423"/>
                      </a:lnTo>
                      <a:lnTo>
                        <a:pt x="25" y="435"/>
                      </a:lnTo>
                      <a:lnTo>
                        <a:pt x="37" y="447"/>
                      </a:lnTo>
                      <a:lnTo>
                        <a:pt x="49" y="459"/>
                      </a:lnTo>
                      <a:lnTo>
                        <a:pt x="74" y="459"/>
                      </a:lnTo>
                      <a:lnTo>
                        <a:pt x="74" y="483"/>
                      </a:lnTo>
                      <a:lnTo>
                        <a:pt x="86" y="494"/>
                      </a:lnTo>
                      <a:lnTo>
                        <a:pt x="99" y="518"/>
                      </a:lnTo>
                      <a:lnTo>
                        <a:pt x="124" y="529"/>
                      </a:lnTo>
                      <a:lnTo>
                        <a:pt x="124" y="553"/>
                      </a:lnTo>
                      <a:lnTo>
                        <a:pt x="136" y="566"/>
                      </a:lnTo>
                      <a:lnTo>
                        <a:pt x="160" y="577"/>
                      </a:lnTo>
                      <a:lnTo>
                        <a:pt x="185" y="588"/>
                      </a:lnTo>
                      <a:lnTo>
                        <a:pt x="198" y="600"/>
                      </a:lnTo>
                      <a:lnTo>
                        <a:pt x="209" y="600"/>
                      </a:lnTo>
                      <a:lnTo>
                        <a:pt x="222" y="600"/>
                      </a:lnTo>
                      <a:lnTo>
                        <a:pt x="234" y="588"/>
                      </a:lnTo>
                      <a:lnTo>
                        <a:pt x="247" y="600"/>
                      </a:lnTo>
                      <a:lnTo>
                        <a:pt x="271" y="612"/>
                      </a:lnTo>
                      <a:lnTo>
                        <a:pt x="271" y="624"/>
                      </a:lnTo>
                      <a:lnTo>
                        <a:pt x="283" y="636"/>
                      </a:lnTo>
                      <a:lnTo>
                        <a:pt x="295" y="647"/>
                      </a:lnTo>
                      <a:lnTo>
                        <a:pt x="308" y="647"/>
                      </a:lnTo>
                      <a:lnTo>
                        <a:pt x="321" y="659"/>
                      </a:lnTo>
                      <a:lnTo>
                        <a:pt x="346" y="671"/>
                      </a:lnTo>
                      <a:lnTo>
                        <a:pt x="357" y="694"/>
                      </a:lnTo>
                      <a:lnTo>
                        <a:pt x="370" y="707"/>
                      </a:lnTo>
                      <a:lnTo>
                        <a:pt x="370" y="718"/>
                      </a:lnTo>
                      <a:lnTo>
                        <a:pt x="382" y="730"/>
                      </a:lnTo>
                      <a:lnTo>
                        <a:pt x="407" y="730"/>
                      </a:lnTo>
                      <a:lnTo>
                        <a:pt x="431" y="730"/>
                      </a:lnTo>
                      <a:lnTo>
                        <a:pt x="431" y="753"/>
                      </a:lnTo>
                      <a:lnTo>
                        <a:pt x="431" y="766"/>
                      </a:lnTo>
                      <a:lnTo>
                        <a:pt x="444" y="789"/>
                      </a:lnTo>
                      <a:lnTo>
                        <a:pt x="456" y="800"/>
                      </a:lnTo>
                      <a:lnTo>
                        <a:pt x="468" y="812"/>
                      </a:lnTo>
                      <a:lnTo>
                        <a:pt x="480" y="812"/>
                      </a:lnTo>
                      <a:lnTo>
                        <a:pt x="493" y="824"/>
                      </a:lnTo>
                      <a:lnTo>
                        <a:pt x="505" y="836"/>
                      </a:lnTo>
                      <a:lnTo>
                        <a:pt x="505" y="847"/>
                      </a:lnTo>
                      <a:lnTo>
                        <a:pt x="518" y="858"/>
                      </a:lnTo>
                      <a:lnTo>
                        <a:pt x="543" y="872"/>
                      </a:lnTo>
                      <a:lnTo>
                        <a:pt x="567" y="872"/>
                      </a:lnTo>
                      <a:lnTo>
                        <a:pt x="567" y="883"/>
                      </a:lnTo>
                      <a:lnTo>
                        <a:pt x="579" y="895"/>
                      </a:lnTo>
                      <a:lnTo>
                        <a:pt x="592" y="906"/>
                      </a:lnTo>
                      <a:lnTo>
                        <a:pt x="616" y="906"/>
                      </a:lnTo>
                      <a:lnTo>
                        <a:pt x="628" y="906"/>
                      </a:lnTo>
                      <a:lnTo>
                        <a:pt x="655" y="895"/>
                      </a:lnTo>
                      <a:lnTo>
                        <a:pt x="667" y="906"/>
                      </a:lnTo>
                      <a:lnTo>
                        <a:pt x="679" y="918"/>
                      </a:lnTo>
                      <a:lnTo>
                        <a:pt x="704" y="930"/>
                      </a:lnTo>
                      <a:lnTo>
                        <a:pt x="741" y="930"/>
                      </a:lnTo>
                      <a:lnTo>
                        <a:pt x="765" y="930"/>
                      </a:lnTo>
                      <a:lnTo>
                        <a:pt x="803" y="930"/>
                      </a:lnTo>
                      <a:lnTo>
                        <a:pt x="815" y="930"/>
                      </a:lnTo>
                      <a:lnTo>
                        <a:pt x="827" y="930"/>
                      </a:lnTo>
                      <a:lnTo>
                        <a:pt x="827" y="965"/>
                      </a:lnTo>
                      <a:lnTo>
                        <a:pt x="839" y="989"/>
                      </a:lnTo>
                      <a:lnTo>
                        <a:pt x="851" y="989"/>
                      </a:lnTo>
                      <a:lnTo>
                        <a:pt x="864" y="977"/>
                      </a:lnTo>
                      <a:lnTo>
                        <a:pt x="876" y="965"/>
                      </a:lnTo>
                      <a:lnTo>
                        <a:pt x="902" y="941"/>
                      </a:lnTo>
                      <a:lnTo>
                        <a:pt x="914" y="930"/>
                      </a:lnTo>
                      <a:lnTo>
                        <a:pt x="938" y="918"/>
                      </a:lnTo>
                      <a:lnTo>
                        <a:pt x="951" y="918"/>
                      </a:lnTo>
                      <a:lnTo>
                        <a:pt x="976" y="918"/>
                      </a:lnTo>
                      <a:lnTo>
                        <a:pt x="987" y="930"/>
                      </a:lnTo>
                      <a:lnTo>
                        <a:pt x="1000" y="930"/>
                      </a:lnTo>
                      <a:lnTo>
                        <a:pt x="1012" y="941"/>
                      </a:lnTo>
                      <a:lnTo>
                        <a:pt x="1024" y="941"/>
                      </a:lnTo>
                      <a:lnTo>
                        <a:pt x="1037" y="941"/>
                      </a:lnTo>
                      <a:lnTo>
                        <a:pt x="1061" y="941"/>
                      </a:lnTo>
                      <a:lnTo>
                        <a:pt x="1073" y="954"/>
                      </a:lnTo>
                      <a:lnTo>
                        <a:pt x="1086" y="965"/>
                      </a:lnTo>
                      <a:lnTo>
                        <a:pt x="1086" y="977"/>
                      </a:lnTo>
                      <a:lnTo>
                        <a:pt x="1099" y="989"/>
                      </a:lnTo>
                      <a:lnTo>
                        <a:pt x="1123" y="989"/>
                      </a:lnTo>
                      <a:lnTo>
                        <a:pt x="1160" y="977"/>
                      </a:lnTo>
                      <a:lnTo>
                        <a:pt x="1184" y="977"/>
                      </a:lnTo>
                      <a:lnTo>
                        <a:pt x="1209" y="965"/>
                      </a:lnTo>
                      <a:lnTo>
                        <a:pt x="1209" y="954"/>
                      </a:lnTo>
                      <a:lnTo>
                        <a:pt x="1222" y="941"/>
                      </a:lnTo>
                      <a:lnTo>
                        <a:pt x="1234" y="930"/>
                      </a:lnTo>
                      <a:lnTo>
                        <a:pt x="1258" y="918"/>
                      </a:lnTo>
                      <a:lnTo>
                        <a:pt x="1283" y="906"/>
                      </a:lnTo>
                      <a:lnTo>
                        <a:pt x="1296" y="906"/>
                      </a:lnTo>
                      <a:lnTo>
                        <a:pt x="1308" y="906"/>
                      </a:lnTo>
                      <a:lnTo>
                        <a:pt x="1321" y="895"/>
                      </a:lnTo>
                      <a:lnTo>
                        <a:pt x="1332" y="883"/>
                      </a:lnTo>
                      <a:lnTo>
                        <a:pt x="1345" y="883"/>
                      </a:lnTo>
                      <a:lnTo>
                        <a:pt x="1369" y="872"/>
                      </a:lnTo>
                      <a:lnTo>
                        <a:pt x="1382" y="858"/>
                      </a:lnTo>
                      <a:lnTo>
                        <a:pt x="1394" y="847"/>
                      </a:lnTo>
                      <a:lnTo>
                        <a:pt x="1406" y="858"/>
                      </a:lnTo>
                      <a:lnTo>
                        <a:pt x="1418" y="872"/>
                      </a:lnTo>
                      <a:lnTo>
                        <a:pt x="1431" y="883"/>
                      </a:lnTo>
                      <a:lnTo>
                        <a:pt x="1443" y="883"/>
                      </a:lnTo>
                      <a:lnTo>
                        <a:pt x="1456" y="883"/>
                      </a:lnTo>
                      <a:lnTo>
                        <a:pt x="1468" y="872"/>
                      </a:lnTo>
                      <a:lnTo>
                        <a:pt x="1480" y="858"/>
                      </a:lnTo>
                      <a:lnTo>
                        <a:pt x="1492" y="847"/>
                      </a:lnTo>
                      <a:lnTo>
                        <a:pt x="1504" y="847"/>
                      </a:lnTo>
                      <a:lnTo>
                        <a:pt x="1518" y="847"/>
                      </a:lnTo>
                      <a:lnTo>
                        <a:pt x="1530" y="847"/>
                      </a:lnTo>
                      <a:lnTo>
                        <a:pt x="1542" y="847"/>
                      </a:lnTo>
                      <a:lnTo>
                        <a:pt x="1542" y="858"/>
                      </a:lnTo>
                      <a:lnTo>
                        <a:pt x="1555" y="858"/>
                      </a:lnTo>
                      <a:lnTo>
                        <a:pt x="1530" y="883"/>
                      </a:lnTo>
                      <a:lnTo>
                        <a:pt x="1518" y="895"/>
                      </a:lnTo>
                      <a:lnTo>
                        <a:pt x="1530" y="906"/>
                      </a:lnTo>
                      <a:lnTo>
                        <a:pt x="1555" y="906"/>
                      </a:lnTo>
                      <a:lnTo>
                        <a:pt x="1555" y="918"/>
                      </a:lnTo>
                      <a:lnTo>
                        <a:pt x="1542" y="930"/>
                      </a:lnTo>
                      <a:lnTo>
                        <a:pt x="1530" y="941"/>
                      </a:lnTo>
                      <a:lnTo>
                        <a:pt x="1542" y="954"/>
                      </a:lnTo>
                      <a:lnTo>
                        <a:pt x="1566" y="954"/>
                      </a:lnTo>
                      <a:lnTo>
                        <a:pt x="1591" y="965"/>
                      </a:lnTo>
                      <a:lnTo>
                        <a:pt x="1616" y="965"/>
                      </a:lnTo>
                      <a:lnTo>
                        <a:pt x="1616" y="977"/>
                      </a:lnTo>
                      <a:lnTo>
                        <a:pt x="1629" y="977"/>
                      </a:lnTo>
                      <a:lnTo>
                        <a:pt x="1640" y="965"/>
                      </a:lnTo>
                      <a:lnTo>
                        <a:pt x="1652" y="954"/>
                      </a:lnTo>
                      <a:lnTo>
                        <a:pt x="1665" y="954"/>
                      </a:lnTo>
                      <a:lnTo>
                        <a:pt x="1677" y="965"/>
                      </a:lnTo>
                      <a:lnTo>
                        <a:pt x="1690" y="977"/>
                      </a:lnTo>
                      <a:lnTo>
                        <a:pt x="1702" y="977"/>
                      </a:lnTo>
                      <a:lnTo>
                        <a:pt x="1714" y="977"/>
                      </a:lnTo>
                      <a:lnTo>
                        <a:pt x="1727" y="965"/>
                      </a:lnTo>
                      <a:lnTo>
                        <a:pt x="1739" y="965"/>
                      </a:lnTo>
                      <a:lnTo>
                        <a:pt x="1752" y="954"/>
                      </a:lnTo>
                      <a:lnTo>
                        <a:pt x="1739" y="941"/>
                      </a:lnTo>
                      <a:lnTo>
                        <a:pt x="1739" y="918"/>
                      </a:lnTo>
                      <a:lnTo>
                        <a:pt x="1752" y="906"/>
                      </a:lnTo>
                      <a:lnTo>
                        <a:pt x="1763" y="895"/>
                      </a:lnTo>
                      <a:lnTo>
                        <a:pt x="1776" y="883"/>
                      </a:lnTo>
                      <a:lnTo>
                        <a:pt x="1788" y="872"/>
                      </a:lnTo>
                      <a:lnTo>
                        <a:pt x="1776" y="858"/>
                      </a:lnTo>
                      <a:lnTo>
                        <a:pt x="1776" y="847"/>
                      </a:lnTo>
                      <a:lnTo>
                        <a:pt x="1776" y="824"/>
                      </a:lnTo>
                      <a:lnTo>
                        <a:pt x="1776" y="800"/>
                      </a:lnTo>
                      <a:lnTo>
                        <a:pt x="1776" y="789"/>
                      </a:lnTo>
                      <a:lnTo>
                        <a:pt x="1788" y="777"/>
                      </a:lnTo>
                      <a:lnTo>
                        <a:pt x="1776" y="753"/>
                      </a:lnTo>
                      <a:lnTo>
                        <a:pt x="1776" y="730"/>
                      </a:lnTo>
                      <a:lnTo>
                        <a:pt x="1776" y="718"/>
                      </a:lnTo>
                      <a:lnTo>
                        <a:pt x="1776" y="707"/>
                      </a:lnTo>
                      <a:lnTo>
                        <a:pt x="1763" y="694"/>
                      </a:lnTo>
                      <a:lnTo>
                        <a:pt x="1752" y="671"/>
                      </a:lnTo>
                      <a:lnTo>
                        <a:pt x="1763" y="659"/>
                      </a:lnTo>
                      <a:lnTo>
                        <a:pt x="1752" y="647"/>
                      </a:lnTo>
                      <a:lnTo>
                        <a:pt x="1752" y="624"/>
                      </a:lnTo>
                      <a:lnTo>
                        <a:pt x="1739" y="600"/>
                      </a:lnTo>
                      <a:lnTo>
                        <a:pt x="1739" y="577"/>
                      </a:lnTo>
                      <a:lnTo>
                        <a:pt x="1727" y="577"/>
                      </a:lnTo>
                      <a:lnTo>
                        <a:pt x="1714" y="566"/>
                      </a:lnTo>
                      <a:lnTo>
                        <a:pt x="1690" y="553"/>
                      </a:lnTo>
                      <a:lnTo>
                        <a:pt x="1677" y="529"/>
                      </a:lnTo>
                      <a:lnTo>
                        <a:pt x="1665" y="529"/>
                      </a:lnTo>
                      <a:lnTo>
                        <a:pt x="1665" y="518"/>
                      </a:lnTo>
                      <a:lnTo>
                        <a:pt x="1652" y="518"/>
                      </a:lnTo>
                      <a:lnTo>
                        <a:pt x="1640" y="506"/>
                      </a:lnTo>
                      <a:lnTo>
                        <a:pt x="1629" y="518"/>
                      </a:lnTo>
                      <a:lnTo>
                        <a:pt x="1616" y="529"/>
                      </a:lnTo>
                      <a:lnTo>
                        <a:pt x="1616" y="541"/>
                      </a:lnTo>
                      <a:lnTo>
                        <a:pt x="1629" y="553"/>
                      </a:lnTo>
                      <a:lnTo>
                        <a:pt x="1616" y="566"/>
                      </a:lnTo>
                      <a:lnTo>
                        <a:pt x="1604" y="566"/>
                      </a:lnTo>
                      <a:lnTo>
                        <a:pt x="1604" y="588"/>
                      </a:lnTo>
                      <a:lnTo>
                        <a:pt x="1604" y="600"/>
                      </a:lnTo>
                      <a:lnTo>
                        <a:pt x="1591" y="612"/>
                      </a:lnTo>
                      <a:lnTo>
                        <a:pt x="1579" y="624"/>
                      </a:lnTo>
                      <a:lnTo>
                        <a:pt x="1555" y="624"/>
                      </a:lnTo>
                      <a:lnTo>
                        <a:pt x="1542" y="624"/>
                      </a:lnTo>
                      <a:lnTo>
                        <a:pt x="1530" y="624"/>
                      </a:lnTo>
                      <a:lnTo>
                        <a:pt x="1518" y="612"/>
                      </a:lnTo>
                      <a:lnTo>
                        <a:pt x="1504" y="612"/>
                      </a:lnTo>
                      <a:lnTo>
                        <a:pt x="1492" y="612"/>
                      </a:lnTo>
                      <a:lnTo>
                        <a:pt x="1480" y="612"/>
                      </a:lnTo>
                      <a:lnTo>
                        <a:pt x="1468" y="612"/>
                      </a:lnTo>
                      <a:lnTo>
                        <a:pt x="1468" y="588"/>
                      </a:lnTo>
                      <a:lnTo>
                        <a:pt x="1468" y="566"/>
                      </a:lnTo>
                      <a:lnTo>
                        <a:pt x="1456" y="566"/>
                      </a:lnTo>
                      <a:lnTo>
                        <a:pt x="1443" y="553"/>
                      </a:lnTo>
                      <a:lnTo>
                        <a:pt x="1431" y="541"/>
                      </a:lnTo>
                      <a:lnTo>
                        <a:pt x="1418" y="529"/>
                      </a:lnTo>
                      <a:lnTo>
                        <a:pt x="1394" y="529"/>
                      </a:lnTo>
                      <a:lnTo>
                        <a:pt x="1382" y="518"/>
                      </a:lnTo>
                      <a:lnTo>
                        <a:pt x="1357" y="529"/>
                      </a:lnTo>
                      <a:lnTo>
                        <a:pt x="1332" y="529"/>
                      </a:lnTo>
                      <a:lnTo>
                        <a:pt x="1308" y="529"/>
                      </a:lnTo>
                      <a:lnTo>
                        <a:pt x="1296" y="518"/>
                      </a:lnTo>
                      <a:lnTo>
                        <a:pt x="1270" y="518"/>
                      </a:lnTo>
                      <a:lnTo>
                        <a:pt x="1246" y="506"/>
                      </a:lnTo>
                      <a:lnTo>
                        <a:pt x="1222" y="506"/>
                      </a:lnTo>
                      <a:lnTo>
                        <a:pt x="1209" y="506"/>
                      </a:lnTo>
                      <a:lnTo>
                        <a:pt x="1196" y="494"/>
                      </a:lnTo>
                      <a:lnTo>
                        <a:pt x="1184" y="483"/>
                      </a:lnTo>
                      <a:lnTo>
                        <a:pt x="1173" y="470"/>
                      </a:lnTo>
                      <a:lnTo>
                        <a:pt x="1173" y="459"/>
                      </a:lnTo>
                      <a:lnTo>
                        <a:pt x="1148" y="459"/>
                      </a:lnTo>
                      <a:lnTo>
                        <a:pt x="1135" y="459"/>
                      </a:lnTo>
                      <a:lnTo>
                        <a:pt x="1111" y="459"/>
                      </a:lnTo>
                      <a:lnTo>
                        <a:pt x="1099" y="447"/>
                      </a:lnTo>
                      <a:lnTo>
                        <a:pt x="1073" y="435"/>
                      </a:lnTo>
                      <a:lnTo>
                        <a:pt x="1061" y="423"/>
                      </a:lnTo>
                      <a:lnTo>
                        <a:pt x="1049" y="412"/>
                      </a:lnTo>
                      <a:lnTo>
                        <a:pt x="1037" y="389"/>
                      </a:lnTo>
                      <a:lnTo>
                        <a:pt x="1024" y="376"/>
                      </a:lnTo>
                      <a:lnTo>
                        <a:pt x="1024" y="352"/>
                      </a:lnTo>
                      <a:lnTo>
                        <a:pt x="1012" y="341"/>
                      </a:lnTo>
                      <a:lnTo>
                        <a:pt x="1000" y="330"/>
                      </a:lnTo>
                      <a:lnTo>
                        <a:pt x="987" y="318"/>
                      </a:lnTo>
                      <a:lnTo>
                        <a:pt x="987" y="294"/>
                      </a:lnTo>
                      <a:lnTo>
                        <a:pt x="987" y="282"/>
                      </a:lnTo>
                      <a:lnTo>
                        <a:pt x="987" y="271"/>
                      </a:lnTo>
                      <a:lnTo>
                        <a:pt x="1000" y="271"/>
                      </a:lnTo>
                      <a:lnTo>
                        <a:pt x="1012" y="259"/>
                      </a:lnTo>
                      <a:lnTo>
                        <a:pt x="1012" y="236"/>
                      </a:lnTo>
                      <a:lnTo>
                        <a:pt x="1024" y="212"/>
                      </a:lnTo>
                      <a:lnTo>
                        <a:pt x="1024" y="199"/>
                      </a:lnTo>
                      <a:lnTo>
                        <a:pt x="1037" y="188"/>
                      </a:lnTo>
                      <a:lnTo>
                        <a:pt x="1037" y="176"/>
                      </a:lnTo>
                      <a:lnTo>
                        <a:pt x="1037" y="164"/>
                      </a:lnTo>
                      <a:lnTo>
                        <a:pt x="1024" y="153"/>
                      </a:lnTo>
                      <a:lnTo>
                        <a:pt x="1012" y="141"/>
                      </a:lnTo>
                      <a:lnTo>
                        <a:pt x="1024" y="129"/>
                      </a:lnTo>
                      <a:lnTo>
                        <a:pt x="1037" y="117"/>
                      </a:lnTo>
                      <a:lnTo>
                        <a:pt x="1037" y="94"/>
                      </a:lnTo>
                      <a:lnTo>
                        <a:pt x="1037" y="71"/>
                      </a:lnTo>
                      <a:lnTo>
                        <a:pt x="803" y="46"/>
                      </a:lnTo>
                      <a:lnTo>
                        <a:pt x="567" y="11"/>
                      </a:lnTo>
                      <a:lnTo>
                        <a:pt x="444" y="11"/>
                      </a:lnTo>
                      <a:lnTo>
                        <a:pt x="321" y="0"/>
                      </a:lnTo>
                      <a:lnTo>
                        <a:pt x="209" y="71"/>
                      </a:lnTo>
                      <a:lnTo>
                        <a:pt x="111" y="129"/>
                      </a:lnTo>
                      <a:lnTo>
                        <a:pt x="99" y="164"/>
                      </a:lnTo>
                      <a:lnTo>
                        <a:pt x="86" y="188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85000"/>
                    </a:schemeClr>
                  </a:solidFill>
                  <a:round/>
                </a:ln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  <p:sp>
              <p:nvSpPr>
                <p:cNvPr id="71" name="Freeform 71"/>
                <p:cNvSpPr/>
                <p:nvPr/>
              </p:nvSpPr>
              <p:spPr bwMode="auto">
                <a:xfrm>
                  <a:off x="542" y="2115"/>
                  <a:ext cx="1788" cy="989"/>
                </a:xfrm>
                <a:custGeom>
                  <a:gdLst>
                    <a:gd fmla="*/ 86 w 1788" name="T0"/>
                    <a:gd fmla="*/ 271 h 989" name="T1"/>
                    <a:gd fmla="*/ 99 w 1788" name="T2"/>
                    <a:gd fmla="*/ 341 h 989" name="T3"/>
                    <a:gd fmla="*/ 25 w 1788" name="T4"/>
                    <a:gd fmla="*/ 318 h 989" name="T5"/>
                    <a:gd fmla="*/ 25 w 1788" name="T6"/>
                    <a:gd fmla="*/ 376 h 989" name="T7"/>
                    <a:gd fmla="*/ 37 w 1788" name="T8"/>
                    <a:gd fmla="*/ 447 h 989" name="T9"/>
                    <a:gd fmla="*/ 99 w 1788" name="T10"/>
                    <a:gd fmla="*/ 518 h 989" name="T11"/>
                    <a:gd fmla="*/ 185 w 1788" name="T12"/>
                    <a:gd fmla="*/ 588 h 989" name="T13"/>
                    <a:gd fmla="*/ 247 w 1788" name="T14"/>
                    <a:gd fmla="*/ 600 h 989" name="T15"/>
                    <a:gd fmla="*/ 308 w 1788" name="T16"/>
                    <a:gd fmla="*/ 647 h 989" name="T17"/>
                    <a:gd fmla="*/ 370 w 1788" name="T18"/>
                    <a:gd fmla="*/ 718 h 989" name="T19"/>
                    <a:gd fmla="*/ 431 w 1788" name="T20"/>
                    <a:gd fmla="*/ 766 h 989" name="T21"/>
                    <a:gd fmla="*/ 493 w 1788" name="T22"/>
                    <a:gd fmla="*/ 824 h 989" name="T23"/>
                    <a:gd fmla="*/ 567 w 1788" name="T24"/>
                    <a:gd fmla="*/ 872 h 989" name="T25"/>
                    <a:gd fmla="*/ 628 w 1788" name="T26"/>
                    <a:gd fmla="*/ 906 h 989" name="T27"/>
                    <a:gd fmla="*/ 741 w 1788" name="T28"/>
                    <a:gd fmla="*/ 930 h 989" name="T29"/>
                    <a:gd fmla="*/ 827 w 1788" name="T30"/>
                    <a:gd fmla="*/ 965 h 989" name="T31"/>
                    <a:gd fmla="*/ 902 w 1788" name="T32"/>
                    <a:gd fmla="*/ 941 h 989" name="T33"/>
                    <a:gd fmla="*/ 987 w 1788" name="T34"/>
                    <a:gd fmla="*/ 930 h 989" name="T35"/>
                    <a:gd fmla="*/ 1061 w 1788" name="T36"/>
                    <a:gd fmla="*/ 941 h 989" name="T37"/>
                    <a:gd fmla="*/ 1123 w 1788" name="T38"/>
                    <a:gd fmla="*/ 989 h 989" name="T39"/>
                    <a:gd fmla="*/ 1222 w 1788" name="T40"/>
                    <a:gd fmla="*/ 941 h 989" name="T41"/>
                    <a:gd fmla="*/ 1308 w 1788" name="T42"/>
                    <a:gd fmla="*/ 906 h 989" name="T43"/>
                    <a:gd fmla="*/ 1382 w 1788" name="T44"/>
                    <a:gd fmla="*/ 858 h 989" name="T45"/>
                    <a:gd fmla="*/ 1443 w 1788" name="T46"/>
                    <a:gd fmla="*/ 883 h 989" name="T47"/>
                    <a:gd fmla="*/ 1504 w 1788" name="T48"/>
                    <a:gd fmla="*/ 847 h 989" name="T49"/>
                    <a:gd fmla="*/ 1555 w 1788" name="T50"/>
                    <a:gd fmla="*/ 858 h 989" name="T51"/>
                    <a:gd fmla="*/ 1555 w 1788" name="T52"/>
                    <a:gd fmla="*/ 918 h 989" name="T53"/>
                    <a:gd fmla="*/ 1591 w 1788" name="T54"/>
                    <a:gd fmla="*/ 965 h 989" name="T55"/>
                    <a:gd fmla="*/ 1652 w 1788" name="T56"/>
                    <a:gd fmla="*/ 954 h 989" name="T57"/>
                    <a:gd fmla="*/ 1714 w 1788" name="T58"/>
                    <a:gd fmla="*/ 977 h 989" name="T59"/>
                    <a:gd fmla="*/ 1739 w 1788" name="T60"/>
                    <a:gd fmla="*/ 918 h 989" name="T61"/>
                    <a:gd fmla="*/ 1776 w 1788" name="T62"/>
                    <a:gd fmla="*/ 858 h 989" name="T63"/>
                    <a:gd fmla="*/ 1788 w 1788" name="T64"/>
                    <a:gd fmla="*/ 777 h 989" name="T65"/>
                    <a:gd fmla="*/ 1763 w 1788" name="T66"/>
                    <a:gd fmla="*/ 694 h 989" name="T67"/>
                    <a:gd fmla="*/ 1739 w 1788" name="T68"/>
                    <a:gd fmla="*/ 600 h 989" name="T69"/>
                    <a:gd fmla="*/ 1677 w 1788" name="T70"/>
                    <a:gd fmla="*/ 529 h 989" name="T71"/>
                    <a:gd fmla="*/ 1629 w 1788" name="T72"/>
                    <a:gd fmla="*/ 518 h 989" name="T73"/>
                    <a:gd fmla="*/ 1604 w 1788" name="T74"/>
                    <a:gd fmla="*/ 566 h 989" name="T75"/>
                    <a:gd fmla="*/ 1555 w 1788" name="T76"/>
                    <a:gd fmla="*/ 624 h 989" name="T77"/>
                    <a:gd fmla="*/ 1492 w 1788" name="T78"/>
                    <a:gd fmla="*/ 612 h 989" name="T79"/>
                    <a:gd fmla="*/ 1456 w 1788" name="T80"/>
                    <a:gd fmla="*/ 566 h 989" name="T81"/>
                    <a:gd fmla="*/ 1382 w 1788" name="T82"/>
                    <a:gd fmla="*/ 518 h 989" name="T83"/>
                    <a:gd fmla="*/ 1270 w 1788" name="T84"/>
                    <a:gd fmla="*/ 518 h 989" name="T85"/>
                    <a:gd fmla="*/ 1184 w 1788" name="T86"/>
                    <a:gd fmla="*/ 483 h 989" name="T87"/>
                    <a:gd fmla="*/ 1111 w 1788" name="T88"/>
                    <a:gd fmla="*/ 459 h 989" name="T89"/>
                    <a:gd fmla="*/ 1037 w 1788" name="T90"/>
                    <a:gd fmla="*/ 389 h 989" name="T91"/>
                    <a:gd fmla="*/ 987 w 1788" name="T92"/>
                    <a:gd fmla="*/ 318 h 989" name="T93"/>
                    <a:gd fmla="*/ 1012 w 1788" name="T94"/>
                    <a:gd fmla="*/ 259 h 989" name="T95"/>
                    <a:gd fmla="*/ 1037 w 1788" name="T96"/>
                    <a:gd fmla="*/ 176 h 989" name="T97"/>
                    <a:gd fmla="*/ 1037 w 1788" name="T98"/>
                    <a:gd fmla="*/ 117 h 989" name="T99"/>
                    <a:gd fmla="*/ 444 w 1788" name="T100"/>
                    <a:gd fmla="*/ 11 h 989" name="T101"/>
                    <a:gd fmla="*/ 86 w 1788" name="T102"/>
                    <a:gd fmla="*/ 188 h 989" name="T103"/>
                    <a:gd fmla="*/ 0 60000 65536" name="T104"/>
                    <a:gd fmla="*/ 0 60000 65536" name="T105"/>
                    <a:gd fmla="*/ 0 60000 65536" name="T106"/>
                    <a:gd fmla="*/ 0 60000 65536" name="T107"/>
                    <a:gd fmla="*/ 0 60000 65536" name="T108"/>
                    <a:gd fmla="*/ 0 60000 65536" name="T109"/>
                    <a:gd fmla="*/ 0 60000 65536" name="T110"/>
                    <a:gd fmla="*/ 0 60000 65536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w 1788" name="T156"/>
                    <a:gd fmla="*/ 0 h 989" name="T157"/>
                    <a:gd fmla="*/ 1788 w 1788" name="T158"/>
                    <a:gd fmla="*/ 989 h 989" name="T159"/>
                  </a:gdLst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b="T159" l="T156" r="T158" t="T157"/>
                  <a:pathLst>
                    <a:path h="989" w="1788">
                      <a:moveTo>
                        <a:pt x="86" y="188"/>
                      </a:moveTo>
                      <a:lnTo>
                        <a:pt x="86" y="212"/>
                      </a:lnTo>
                      <a:lnTo>
                        <a:pt x="86" y="236"/>
                      </a:lnTo>
                      <a:lnTo>
                        <a:pt x="86" y="259"/>
                      </a:lnTo>
                      <a:lnTo>
                        <a:pt x="86" y="271"/>
                      </a:lnTo>
                      <a:lnTo>
                        <a:pt x="99" y="282"/>
                      </a:lnTo>
                      <a:lnTo>
                        <a:pt x="111" y="282"/>
                      </a:lnTo>
                      <a:lnTo>
                        <a:pt x="111" y="306"/>
                      </a:lnTo>
                      <a:lnTo>
                        <a:pt x="111" y="330"/>
                      </a:lnTo>
                      <a:lnTo>
                        <a:pt x="99" y="341"/>
                      </a:lnTo>
                      <a:lnTo>
                        <a:pt x="86" y="341"/>
                      </a:lnTo>
                      <a:lnTo>
                        <a:pt x="61" y="341"/>
                      </a:lnTo>
                      <a:lnTo>
                        <a:pt x="49" y="330"/>
                      </a:lnTo>
                      <a:lnTo>
                        <a:pt x="37" y="330"/>
                      </a:lnTo>
                      <a:lnTo>
                        <a:pt x="25" y="318"/>
                      </a:lnTo>
                      <a:lnTo>
                        <a:pt x="12" y="330"/>
                      </a:lnTo>
                      <a:lnTo>
                        <a:pt x="0" y="330"/>
                      </a:lnTo>
                      <a:lnTo>
                        <a:pt x="12" y="352"/>
                      </a:lnTo>
                      <a:lnTo>
                        <a:pt x="25" y="364"/>
                      </a:lnTo>
                      <a:lnTo>
                        <a:pt x="25" y="376"/>
                      </a:lnTo>
                      <a:lnTo>
                        <a:pt x="25" y="389"/>
                      </a:lnTo>
                      <a:lnTo>
                        <a:pt x="12" y="412"/>
                      </a:lnTo>
                      <a:lnTo>
                        <a:pt x="12" y="423"/>
                      </a:lnTo>
                      <a:lnTo>
                        <a:pt x="25" y="435"/>
                      </a:lnTo>
                      <a:lnTo>
                        <a:pt x="37" y="447"/>
                      </a:lnTo>
                      <a:lnTo>
                        <a:pt x="49" y="459"/>
                      </a:lnTo>
                      <a:lnTo>
                        <a:pt x="74" y="459"/>
                      </a:lnTo>
                      <a:lnTo>
                        <a:pt x="74" y="483"/>
                      </a:lnTo>
                      <a:lnTo>
                        <a:pt x="86" y="494"/>
                      </a:lnTo>
                      <a:lnTo>
                        <a:pt x="99" y="518"/>
                      </a:lnTo>
                      <a:lnTo>
                        <a:pt x="124" y="529"/>
                      </a:lnTo>
                      <a:lnTo>
                        <a:pt x="124" y="553"/>
                      </a:lnTo>
                      <a:lnTo>
                        <a:pt x="136" y="566"/>
                      </a:lnTo>
                      <a:lnTo>
                        <a:pt x="160" y="577"/>
                      </a:lnTo>
                      <a:lnTo>
                        <a:pt x="185" y="588"/>
                      </a:lnTo>
                      <a:lnTo>
                        <a:pt x="198" y="600"/>
                      </a:lnTo>
                      <a:lnTo>
                        <a:pt x="209" y="600"/>
                      </a:lnTo>
                      <a:lnTo>
                        <a:pt x="222" y="600"/>
                      </a:lnTo>
                      <a:lnTo>
                        <a:pt x="234" y="588"/>
                      </a:lnTo>
                      <a:lnTo>
                        <a:pt x="247" y="600"/>
                      </a:lnTo>
                      <a:lnTo>
                        <a:pt x="271" y="612"/>
                      </a:lnTo>
                      <a:lnTo>
                        <a:pt x="271" y="624"/>
                      </a:lnTo>
                      <a:lnTo>
                        <a:pt x="283" y="636"/>
                      </a:lnTo>
                      <a:lnTo>
                        <a:pt x="295" y="647"/>
                      </a:lnTo>
                      <a:lnTo>
                        <a:pt x="308" y="647"/>
                      </a:lnTo>
                      <a:lnTo>
                        <a:pt x="321" y="659"/>
                      </a:lnTo>
                      <a:lnTo>
                        <a:pt x="346" y="671"/>
                      </a:lnTo>
                      <a:lnTo>
                        <a:pt x="357" y="694"/>
                      </a:lnTo>
                      <a:lnTo>
                        <a:pt x="370" y="707"/>
                      </a:lnTo>
                      <a:lnTo>
                        <a:pt x="370" y="718"/>
                      </a:lnTo>
                      <a:lnTo>
                        <a:pt x="382" y="730"/>
                      </a:lnTo>
                      <a:lnTo>
                        <a:pt x="407" y="730"/>
                      </a:lnTo>
                      <a:lnTo>
                        <a:pt x="431" y="730"/>
                      </a:lnTo>
                      <a:lnTo>
                        <a:pt x="431" y="753"/>
                      </a:lnTo>
                      <a:lnTo>
                        <a:pt x="431" y="766"/>
                      </a:lnTo>
                      <a:lnTo>
                        <a:pt x="444" y="789"/>
                      </a:lnTo>
                      <a:lnTo>
                        <a:pt x="456" y="800"/>
                      </a:lnTo>
                      <a:lnTo>
                        <a:pt x="468" y="812"/>
                      </a:lnTo>
                      <a:lnTo>
                        <a:pt x="480" y="812"/>
                      </a:lnTo>
                      <a:lnTo>
                        <a:pt x="493" y="824"/>
                      </a:lnTo>
                      <a:lnTo>
                        <a:pt x="505" y="836"/>
                      </a:lnTo>
                      <a:lnTo>
                        <a:pt x="505" y="847"/>
                      </a:lnTo>
                      <a:lnTo>
                        <a:pt x="518" y="858"/>
                      </a:lnTo>
                      <a:lnTo>
                        <a:pt x="543" y="872"/>
                      </a:lnTo>
                      <a:lnTo>
                        <a:pt x="567" y="872"/>
                      </a:lnTo>
                      <a:lnTo>
                        <a:pt x="567" y="883"/>
                      </a:lnTo>
                      <a:lnTo>
                        <a:pt x="579" y="895"/>
                      </a:lnTo>
                      <a:lnTo>
                        <a:pt x="592" y="906"/>
                      </a:lnTo>
                      <a:lnTo>
                        <a:pt x="616" y="906"/>
                      </a:lnTo>
                      <a:lnTo>
                        <a:pt x="628" y="906"/>
                      </a:lnTo>
                      <a:lnTo>
                        <a:pt x="655" y="895"/>
                      </a:lnTo>
                      <a:lnTo>
                        <a:pt x="667" y="906"/>
                      </a:lnTo>
                      <a:lnTo>
                        <a:pt x="679" y="918"/>
                      </a:lnTo>
                      <a:lnTo>
                        <a:pt x="704" y="930"/>
                      </a:lnTo>
                      <a:lnTo>
                        <a:pt x="741" y="930"/>
                      </a:lnTo>
                      <a:lnTo>
                        <a:pt x="765" y="930"/>
                      </a:lnTo>
                      <a:lnTo>
                        <a:pt x="803" y="930"/>
                      </a:lnTo>
                      <a:lnTo>
                        <a:pt x="815" y="930"/>
                      </a:lnTo>
                      <a:lnTo>
                        <a:pt x="827" y="930"/>
                      </a:lnTo>
                      <a:lnTo>
                        <a:pt x="827" y="965"/>
                      </a:lnTo>
                      <a:lnTo>
                        <a:pt x="839" y="989"/>
                      </a:lnTo>
                      <a:lnTo>
                        <a:pt x="851" y="989"/>
                      </a:lnTo>
                      <a:lnTo>
                        <a:pt x="864" y="977"/>
                      </a:lnTo>
                      <a:lnTo>
                        <a:pt x="876" y="965"/>
                      </a:lnTo>
                      <a:lnTo>
                        <a:pt x="902" y="941"/>
                      </a:lnTo>
                      <a:lnTo>
                        <a:pt x="914" y="930"/>
                      </a:lnTo>
                      <a:lnTo>
                        <a:pt x="938" y="918"/>
                      </a:lnTo>
                      <a:lnTo>
                        <a:pt x="951" y="918"/>
                      </a:lnTo>
                      <a:lnTo>
                        <a:pt x="976" y="918"/>
                      </a:lnTo>
                      <a:lnTo>
                        <a:pt x="987" y="930"/>
                      </a:lnTo>
                      <a:lnTo>
                        <a:pt x="1000" y="930"/>
                      </a:lnTo>
                      <a:lnTo>
                        <a:pt x="1012" y="941"/>
                      </a:lnTo>
                      <a:lnTo>
                        <a:pt x="1024" y="941"/>
                      </a:lnTo>
                      <a:lnTo>
                        <a:pt x="1037" y="941"/>
                      </a:lnTo>
                      <a:lnTo>
                        <a:pt x="1061" y="941"/>
                      </a:lnTo>
                      <a:lnTo>
                        <a:pt x="1073" y="954"/>
                      </a:lnTo>
                      <a:lnTo>
                        <a:pt x="1086" y="965"/>
                      </a:lnTo>
                      <a:lnTo>
                        <a:pt x="1086" y="977"/>
                      </a:lnTo>
                      <a:lnTo>
                        <a:pt x="1099" y="989"/>
                      </a:lnTo>
                      <a:lnTo>
                        <a:pt x="1123" y="989"/>
                      </a:lnTo>
                      <a:lnTo>
                        <a:pt x="1160" y="977"/>
                      </a:lnTo>
                      <a:lnTo>
                        <a:pt x="1184" y="977"/>
                      </a:lnTo>
                      <a:lnTo>
                        <a:pt x="1209" y="965"/>
                      </a:lnTo>
                      <a:lnTo>
                        <a:pt x="1209" y="954"/>
                      </a:lnTo>
                      <a:lnTo>
                        <a:pt x="1222" y="941"/>
                      </a:lnTo>
                      <a:lnTo>
                        <a:pt x="1234" y="930"/>
                      </a:lnTo>
                      <a:lnTo>
                        <a:pt x="1258" y="918"/>
                      </a:lnTo>
                      <a:lnTo>
                        <a:pt x="1283" y="906"/>
                      </a:lnTo>
                      <a:lnTo>
                        <a:pt x="1296" y="906"/>
                      </a:lnTo>
                      <a:lnTo>
                        <a:pt x="1308" y="906"/>
                      </a:lnTo>
                      <a:lnTo>
                        <a:pt x="1321" y="895"/>
                      </a:lnTo>
                      <a:lnTo>
                        <a:pt x="1332" y="883"/>
                      </a:lnTo>
                      <a:lnTo>
                        <a:pt x="1345" y="883"/>
                      </a:lnTo>
                      <a:lnTo>
                        <a:pt x="1369" y="872"/>
                      </a:lnTo>
                      <a:lnTo>
                        <a:pt x="1382" y="858"/>
                      </a:lnTo>
                      <a:lnTo>
                        <a:pt x="1394" y="847"/>
                      </a:lnTo>
                      <a:lnTo>
                        <a:pt x="1406" y="858"/>
                      </a:lnTo>
                      <a:lnTo>
                        <a:pt x="1418" y="872"/>
                      </a:lnTo>
                      <a:lnTo>
                        <a:pt x="1431" y="883"/>
                      </a:lnTo>
                      <a:lnTo>
                        <a:pt x="1443" y="883"/>
                      </a:lnTo>
                      <a:lnTo>
                        <a:pt x="1456" y="883"/>
                      </a:lnTo>
                      <a:lnTo>
                        <a:pt x="1468" y="872"/>
                      </a:lnTo>
                      <a:lnTo>
                        <a:pt x="1480" y="858"/>
                      </a:lnTo>
                      <a:lnTo>
                        <a:pt x="1492" y="847"/>
                      </a:lnTo>
                      <a:lnTo>
                        <a:pt x="1504" y="847"/>
                      </a:lnTo>
                      <a:lnTo>
                        <a:pt x="1518" y="847"/>
                      </a:lnTo>
                      <a:lnTo>
                        <a:pt x="1530" y="847"/>
                      </a:lnTo>
                      <a:lnTo>
                        <a:pt x="1542" y="847"/>
                      </a:lnTo>
                      <a:lnTo>
                        <a:pt x="1542" y="858"/>
                      </a:lnTo>
                      <a:lnTo>
                        <a:pt x="1555" y="858"/>
                      </a:lnTo>
                      <a:lnTo>
                        <a:pt x="1530" y="883"/>
                      </a:lnTo>
                      <a:lnTo>
                        <a:pt x="1518" y="895"/>
                      </a:lnTo>
                      <a:lnTo>
                        <a:pt x="1530" y="906"/>
                      </a:lnTo>
                      <a:lnTo>
                        <a:pt x="1555" y="906"/>
                      </a:lnTo>
                      <a:lnTo>
                        <a:pt x="1555" y="918"/>
                      </a:lnTo>
                      <a:lnTo>
                        <a:pt x="1542" y="930"/>
                      </a:lnTo>
                      <a:lnTo>
                        <a:pt x="1530" y="941"/>
                      </a:lnTo>
                      <a:lnTo>
                        <a:pt x="1542" y="954"/>
                      </a:lnTo>
                      <a:lnTo>
                        <a:pt x="1566" y="954"/>
                      </a:lnTo>
                      <a:lnTo>
                        <a:pt x="1591" y="965"/>
                      </a:lnTo>
                      <a:lnTo>
                        <a:pt x="1616" y="965"/>
                      </a:lnTo>
                      <a:lnTo>
                        <a:pt x="1616" y="977"/>
                      </a:lnTo>
                      <a:lnTo>
                        <a:pt x="1629" y="977"/>
                      </a:lnTo>
                      <a:lnTo>
                        <a:pt x="1640" y="965"/>
                      </a:lnTo>
                      <a:lnTo>
                        <a:pt x="1652" y="954"/>
                      </a:lnTo>
                      <a:lnTo>
                        <a:pt x="1665" y="954"/>
                      </a:lnTo>
                      <a:lnTo>
                        <a:pt x="1677" y="965"/>
                      </a:lnTo>
                      <a:lnTo>
                        <a:pt x="1690" y="977"/>
                      </a:lnTo>
                      <a:lnTo>
                        <a:pt x="1702" y="977"/>
                      </a:lnTo>
                      <a:lnTo>
                        <a:pt x="1714" y="977"/>
                      </a:lnTo>
                      <a:lnTo>
                        <a:pt x="1727" y="965"/>
                      </a:lnTo>
                      <a:lnTo>
                        <a:pt x="1739" y="965"/>
                      </a:lnTo>
                      <a:lnTo>
                        <a:pt x="1752" y="954"/>
                      </a:lnTo>
                      <a:lnTo>
                        <a:pt x="1739" y="941"/>
                      </a:lnTo>
                      <a:lnTo>
                        <a:pt x="1739" y="918"/>
                      </a:lnTo>
                      <a:lnTo>
                        <a:pt x="1752" y="906"/>
                      </a:lnTo>
                      <a:lnTo>
                        <a:pt x="1763" y="895"/>
                      </a:lnTo>
                      <a:lnTo>
                        <a:pt x="1776" y="883"/>
                      </a:lnTo>
                      <a:lnTo>
                        <a:pt x="1788" y="872"/>
                      </a:lnTo>
                      <a:lnTo>
                        <a:pt x="1776" y="858"/>
                      </a:lnTo>
                      <a:lnTo>
                        <a:pt x="1776" y="847"/>
                      </a:lnTo>
                      <a:lnTo>
                        <a:pt x="1776" y="824"/>
                      </a:lnTo>
                      <a:lnTo>
                        <a:pt x="1776" y="800"/>
                      </a:lnTo>
                      <a:lnTo>
                        <a:pt x="1776" y="789"/>
                      </a:lnTo>
                      <a:lnTo>
                        <a:pt x="1788" y="777"/>
                      </a:lnTo>
                      <a:lnTo>
                        <a:pt x="1776" y="753"/>
                      </a:lnTo>
                      <a:lnTo>
                        <a:pt x="1776" y="730"/>
                      </a:lnTo>
                      <a:lnTo>
                        <a:pt x="1776" y="718"/>
                      </a:lnTo>
                      <a:lnTo>
                        <a:pt x="1776" y="707"/>
                      </a:lnTo>
                      <a:lnTo>
                        <a:pt x="1763" y="694"/>
                      </a:lnTo>
                      <a:lnTo>
                        <a:pt x="1752" y="671"/>
                      </a:lnTo>
                      <a:lnTo>
                        <a:pt x="1763" y="659"/>
                      </a:lnTo>
                      <a:lnTo>
                        <a:pt x="1752" y="647"/>
                      </a:lnTo>
                      <a:lnTo>
                        <a:pt x="1752" y="624"/>
                      </a:lnTo>
                      <a:lnTo>
                        <a:pt x="1739" y="600"/>
                      </a:lnTo>
                      <a:lnTo>
                        <a:pt x="1739" y="577"/>
                      </a:lnTo>
                      <a:lnTo>
                        <a:pt x="1727" y="577"/>
                      </a:lnTo>
                      <a:lnTo>
                        <a:pt x="1714" y="566"/>
                      </a:lnTo>
                      <a:lnTo>
                        <a:pt x="1690" y="553"/>
                      </a:lnTo>
                      <a:lnTo>
                        <a:pt x="1677" y="529"/>
                      </a:lnTo>
                      <a:lnTo>
                        <a:pt x="1665" y="529"/>
                      </a:lnTo>
                      <a:lnTo>
                        <a:pt x="1665" y="518"/>
                      </a:lnTo>
                      <a:lnTo>
                        <a:pt x="1652" y="518"/>
                      </a:lnTo>
                      <a:lnTo>
                        <a:pt x="1640" y="506"/>
                      </a:lnTo>
                      <a:lnTo>
                        <a:pt x="1629" y="518"/>
                      </a:lnTo>
                      <a:lnTo>
                        <a:pt x="1616" y="529"/>
                      </a:lnTo>
                      <a:lnTo>
                        <a:pt x="1616" y="541"/>
                      </a:lnTo>
                      <a:lnTo>
                        <a:pt x="1629" y="553"/>
                      </a:lnTo>
                      <a:lnTo>
                        <a:pt x="1616" y="566"/>
                      </a:lnTo>
                      <a:lnTo>
                        <a:pt x="1604" y="566"/>
                      </a:lnTo>
                      <a:lnTo>
                        <a:pt x="1604" y="588"/>
                      </a:lnTo>
                      <a:lnTo>
                        <a:pt x="1604" y="600"/>
                      </a:lnTo>
                      <a:lnTo>
                        <a:pt x="1591" y="612"/>
                      </a:lnTo>
                      <a:lnTo>
                        <a:pt x="1579" y="624"/>
                      </a:lnTo>
                      <a:lnTo>
                        <a:pt x="1555" y="624"/>
                      </a:lnTo>
                      <a:lnTo>
                        <a:pt x="1542" y="624"/>
                      </a:lnTo>
                      <a:lnTo>
                        <a:pt x="1530" y="624"/>
                      </a:lnTo>
                      <a:lnTo>
                        <a:pt x="1518" y="612"/>
                      </a:lnTo>
                      <a:lnTo>
                        <a:pt x="1504" y="612"/>
                      </a:lnTo>
                      <a:lnTo>
                        <a:pt x="1492" y="612"/>
                      </a:lnTo>
                      <a:lnTo>
                        <a:pt x="1480" y="612"/>
                      </a:lnTo>
                      <a:lnTo>
                        <a:pt x="1468" y="612"/>
                      </a:lnTo>
                      <a:lnTo>
                        <a:pt x="1468" y="588"/>
                      </a:lnTo>
                      <a:lnTo>
                        <a:pt x="1468" y="566"/>
                      </a:lnTo>
                      <a:lnTo>
                        <a:pt x="1456" y="566"/>
                      </a:lnTo>
                      <a:lnTo>
                        <a:pt x="1443" y="553"/>
                      </a:lnTo>
                      <a:lnTo>
                        <a:pt x="1431" y="541"/>
                      </a:lnTo>
                      <a:lnTo>
                        <a:pt x="1418" y="529"/>
                      </a:lnTo>
                      <a:lnTo>
                        <a:pt x="1394" y="529"/>
                      </a:lnTo>
                      <a:lnTo>
                        <a:pt x="1382" y="518"/>
                      </a:lnTo>
                      <a:lnTo>
                        <a:pt x="1357" y="529"/>
                      </a:lnTo>
                      <a:lnTo>
                        <a:pt x="1332" y="529"/>
                      </a:lnTo>
                      <a:lnTo>
                        <a:pt x="1308" y="529"/>
                      </a:lnTo>
                      <a:lnTo>
                        <a:pt x="1296" y="518"/>
                      </a:lnTo>
                      <a:lnTo>
                        <a:pt x="1270" y="518"/>
                      </a:lnTo>
                      <a:lnTo>
                        <a:pt x="1246" y="506"/>
                      </a:lnTo>
                      <a:lnTo>
                        <a:pt x="1222" y="506"/>
                      </a:lnTo>
                      <a:lnTo>
                        <a:pt x="1209" y="506"/>
                      </a:lnTo>
                      <a:lnTo>
                        <a:pt x="1196" y="494"/>
                      </a:lnTo>
                      <a:lnTo>
                        <a:pt x="1184" y="483"/>
                      </a:lnTo>
                      <a:lnTo>
                        <a:pt x="1173" y="470"/>
                      </a:lnTo>
                      <a:lnTo>
                        <a:pt x="1173" y="459"/>
                      </a:lnTo>
                      <a:lnTo>
                        <a:pt x="1148" y="459"/>
                      </a:lnTo>
                      <a:lnTo>
                        <a:pt x="1135" y="459"/>
                      </a:lnTo>
                      <a:lnTo>
                        <a:pt x="1111" y="459"/>
                      </a:lnTo>
                      <a:lnTo>
                        <a:pt x="1099" y="447"/>
                      </a:lnTo>
                      <a:lnTo>
                        <a:pt x="1073" y="435"/>
                      </a:lnTo>
                      <a:lnTo>
                        <a:pt x="1061" y="423"/>
                      </a:lnTo>
                      <a:lnTo>
                        <a:pt x="1049" y="412"/>
                      </a:lnTo>
                      <a:lnTo>
                        <a:pt x="1037" y="389"/>
                      </a:lnTo>
                      <a:lnTo>
                        <a:pt x="1024" y="376"/>
                      </a:lnTo>
                      <a:lnTo>
                        <a:pt x="1024" y="352"/>
                      </a:lnTo>
                      <a:lnTo>
                        <a:pt x="1012" y="341"/>
                      </a:lnTo>
                      <a:lnTo>
                        <a:pt x="1000" y="330"/>
                      </a:lnTo>
                      <a:lnTo>
                        <a:pt x="987" y="318"/>
                      </a:lnTo>
                      <a:lnTo>
                        <a:pt x="987" y="294"/>
                      </a:lnTo>
                      <a:lnTo>
                        <a:pt x="987" y="282"/>
                      </a:lnTo>
                      <a:lnTo>
                        <a:pt x="987" y="271"/>
                      </a:lnTo>
                      <a:lnTo>
                        <a:pt x="1000" y="271"/>
                      </a:lnTo>
                      <a:lnTo>
                        <a:pt x="1012" y="259"/>
                      </a:lnTo>
                      <a:lnTo>
                        <a:pt x="1012" y="236"/>
                      </a:lnTo>
                      <a:lnTo>
                        <a:pt x="1024" y="212"/>
                      </a:lnTo>
                      <a:lnTo>
                        <a:pt x="1024" y="199"/>
                      </a:lnTo>
                      <a:lnTo>
                        <a:pt x="1037" y="188"/>
                      </a:lnTo>
                      <a:lnTo>
                        <a:pt x="1037" y="176"/>
                      </a:lnTo>
                      <a:lnTo>
                        <a:pt x="1037" y="164"/>
                      </a:lnTo>
                      <a:lnTo>
                        <a:pt x="1024" y="153"/>
                      </a:lnTo>
                      <a:lnTo>
                        <a:pt x="1012" y="141"/>
                      </a:lnTo>
                      <a:lnTo>
                        <a:pt x="1024" y="129"/>
                      </a:lnTo>
                      <a:lnTo>
                        <a:pt x="1037" y="117"/>
                      </a:lnTo>
                      <a:lnTo>
                        <a:pt x="1037" y="94"/>
                      </a:lnTo>
                      <a:lnTo>
                        <a:pt x="1037" y="71"/>
                      </a:lnTo>
                      <a:lnTo>
                        <a:pt x="803" y="46"/>
                      </a:lnTo>
                      <a:lnTo>
                        <a:pt x="567" y="11"/>
                      </a:lnTo>
                      <a:lnTo>
                        <a:pt x="444" y="11"/>
                      </a:lnTo>
                      <a:lnTo>
                        <a:pt x="321" y="0"/>
                      </a:lnTo>
                      <a:lnTo>
                        <a:pt x="209" y="71"/>
                      </a:lnTo>
                      <a:lnTo>
                        <a:pt x="111" y="129"/>
                      </a:lnTo>
                      <a:lnTo>
                        <a:pt x="99" y="164"/>
                      </a:lnTo>
                      <a:lnTo>
                        <a:pt x="86" y="188"/>
                      </a:lnTo>
                      <a:close/>
                    </a:path>
                  </a:pathLst>
                </a:custGeom>
                <a:grpFill/>
                <a:ln cap="rnd" w="10">
                  <a:solidFill>
                    <a:schemeClr val="bg1">
                      <a:lumMod val="85000"/>
                    </a:schemeClr>
                  </a:solidFill>
                  <a:round/>
                </a:ln>
                <a:extLst/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</p:grpSp>
          <p:grpSp>
            <p:nvGrpSpPr>
              <p:cNvPr id="62" name="Group 75"/>
              <p:cNvGrpSpPr/>
              <p:nvPr/>
            </p:nvGrpSpPr>
            <p:grpSpPr>
              <a:xfrm>
                <a:off x="1060" y="1038"/>
                <a:ext cx="1672" cy="1372"/>
                <a:chOff x="333" y="902"/>
                <a:chExt cx="1838" cy="1400"/>
              </a:xfrm>
              <a:grpFill/>
            </p:grpSpPr>
            <p:sp>
              <p:nvSpPr>
                <p:cNvPr id="68" name="Freeform 73"/>
                <p:cNvSpPr/>
                <p:nvPr/>
              </p:nvSpPr>
              <p:spPr bwMode="auto">
                <a:xfrm>
                  <a:off x="333" y="902"/>
                  <a:ext cx="1838" cy="1400"/>
                </a:xfrm>
                <a:custGeom>
                  <a:gdLst>
                    <a:gd fmla="*/ 370 w 1838" name="T0"/>
                    <a:gd fmla="*/ 1365 h 1400" name="T1"/>
                    <a:gd fmla="*/ 444 w 1838" name="T2"/>
                    <a:gd fmla="*/ 1318 h 1400" name="T3"/>
                    <a:gd fmla="*/ 505 w 1838" name="T4"/>
                    <a:gd fmla="*/ 1307 h 1400" name="T5"/>
                    <a:gd fmla="*/ 592 w 1838" name="T6"/>
                    <a:gd fmla="*/ 1307 h 1400" name="T7"/>
                    <a:gd fmla="*/ 678 w 1838" name="T8"/>
                    <a:gd fmla="*/ 1295 h 1400" name="T9"/>
                    <a:gd fmla="*/ 752 w 1838" name="T10"/>
                    <a:gd fmla="*/ 1330 h 1400" name="T11"/>
                    <a:gd fmla="*/ 852 w 1838" name="T12"/>
                    <a:gd fmla="*/ 1330 h 1400" name="T13"/>
                    <a:gd fmla="*/ 951 w 1838" name="T14"/>
                    <a:gd fmla="*/ 1307 h 1400" name="T15"/>
                    <a:gd fmla="*/ 1061 w 1838" name="T16"/>
                    <a:gd fmla="*/ 1283 h 1400" name="T17"/>
                    <a:gd fmla="*/ 1173 w 1838" name="T18"/>
                    <a:gd fmla="*/ 1318 h 1400" name="T19"/>
                    <a:gd fmla="*/ 1245 w 1838" name="T20"/>
                    <a:gd fmla="*/ 1330 h 1400" name="T21"/>
                    <a:gd fmla="*/ 1320 w 1838" name="T22"/>
                    <a:gd fmla="*/ 1342 h 1400" name="T23"/>
                    <a:gd fmla="*/ 1320 w 1838" name="T24"/>
                    <a:gd fmla="*/ 1307 h 1400" name="T25"/>
                    <a:gd fmla="*/ 1370 w 1838" name="T26"/>
                    <a:gd fmla="*/ 1247 h 1400" name="T27"/>
                    <a:gd fmla="*/ 1332 w 1838" name="T28"/>
                    <a:gd fmla="*/ 1200 h 1400" name="T29"/>
                    <a:gd fmla="*/ 1320 w 1838" name="T30"/>
                    <a:gd fmla="*/ 1107 h 1400" name="T31"/>
                    <a:gd fmla="*/ 1480 w 1838" name="T32"/>
                    <a:gd fmla="*/ 1071 h 1400" name="T33"/>
                    <a:gd fmla="*/ 1604 w 1838" name="T34"/>
                    <a:gd fmla="*/ 1047 h 1400" name="T35"/>
                    <a:gd fmla="*/ 1591 w 1838" name="T36"/>
                    <a:gd fmla="*/ 942 h 1400" name="T37"/>
                    <a:gd fmla="*/ 1640 w 1838" name="T38"/>
                    <a:gd fmla="*/ 871 h 1400" name="T39"/>
                    <a:gd fmla="*/ 1727 w 1838" name="T40"/>
                    <a:gd fmla="*/ 813 h 1400" name="T41"/>
                    <a:gd fmla="*/ 1825 w 1838" name="T42"/>
                    <a:gd fmla="*/ 789 h 1400" name="T43"/>
                    <a:gd fmla="*/ 1813 w 1838" name="T44"/>
                    <a:gd fmla="*/ 683 h 1400" name="T45"/>
                    <a:gd fmla="*/ 1764 w 1838" name="T46"/>
                    <a:gd fmla="*/ 588 h 1400" name="T47"/>
                    <a:gd fmla="*/ 1701 w 1838" name="T48"/>
                    <a:gd fmla="*/ 554 h 1400" name="T49"/>
                    <a:gd fmla="*/ 1640 w 1838" name="T50"/>
                    <a:gd fmla="*/ 495 h 1400" name="T51"/>
                    <a:gd fmla="*/ 1567 w 1838" name="T52"/>
                    <a:gd fmla="*/ 483 h 1400" name="T53"/>
                    <a:gd fmla="*/ 1468 w 1838" name="T54"/>
                    <a:gd fmla="*/ 447 h 1400" name="T55"/>
                    <a:gd fmla="*/ 1443 w 1838" name="T56"/>
                    <a:gd fmla="*/ 377 h 1400" name="T57"/>
                    <a:gd fmla="*/ 1480 w 1838" name="T58"/>
                    <a:gd fmla="*/ 282 h 1400" name="T59"/>
                    <a:gd fmla="*/ 1419 w 1838" name="T60"/>
                    <a:gd fmla="*/ 201 h 1400" name="T61"/>
                    <a:gd fmla="*/ 1308 w 1838" name="T62"/>
                    <a:gd fmla="*/ 153 h 1400" name="T63"/>
                    <a:gd fmla="*/ 1271 w 1838" name="T64"/>
                    <a:gd fmla="*/ 59 h 1400" name="T65"/>
                    <a:gd fmla="*/ 1234 w 1838" name="T66"/>
                    <a:gd fmla="*/ 12 h 1400" name="T67"/>
                    <a:gd fmla="*/ 1160 w 1838" name="T68"/>
                    <a:gd fmla="*/ 71 h 1400" name="T69"/>
                    <a:gd fmla="*/ 1086 w 1838" name="T70"/>
                    <a:gd fmla="*/ 106 h 1400" name="T71"/>
                    <a:gd fmla="*/ 1086 w 1838" name="T72"/>
                    <a:gd fmla="*/ 201 h 1400" name="T73"/>
                    <a:gd fmla="*/ 963 w 1838" name="T74"/>
                    <a:gd fmla="*/ 189 h 1400" name="T75"/>
                    <a:gd fmla="*/ 876 w 1838" name="T76"/>
                    <a:gd fmla="*/ 212 h 1400" name="T77"/>
                    <a:gd fmla="*/ 814 w 1838" name="T78"/>
                    <a:gd fmla="*/ 306 h 1400" name="T79"/>
                    <a:gd fmla="*/ 789 w 1838" name="T80"/>
                    <a:gd fmla="*/ 353 h 1400" name="T81"/>
                    <a:gd fmla="*/ 666 w 1838" name="T82"/>
                    <a:gd fmla="*/ 330 h 1400" name="T83"/>
                    <a:gd fmla="*/ 641 w 1838" name="T84"/>
                    <a:gd fmla="*/ 365 h 1400" name="T85"/>
                    <a:gd fmla="*/ 654 w 1838" name="T86"/>
                    <a:gd fmla="*/ 483 h 1400" name="T87"/>
                    <a:gd fmla="*/ 604 w 1838" name="T88"/>
                    <a:gd fmla="*/ 588 h 1400" name="T89"/>
                    <a:gd fmla="*/ 530 w 1838" name="T90"/>
                    <a:gd fmla="*/ 648 h 1400" name="T91"/>
                    <a:gd fmla="*/ 444 w 1838" name="T92"/>
                    <a:gd fmla="*/ 671 h 1400" name="T93"/>
                    <a:gd fmla="*/ 346 w 1838" name="T94"/>
                    <a:gd fmla="*/ 695 h 1400" name="T95"/>
                    <a:gd fmla="*/ 283 w 1838" name="T96"/>
                    <a:gd fmla="*/ 706 h 1400" name="T97"/>
                    <a:gd fmla="*/ 198 w 1838" name="T98"/>
                    <a:gd fmla="*/ 718 h 1400" name="T99"/>
                    <a:gd fmla="*/ 111 w 1838" name="T100"/>
                    <a:gd fmla="*/ 706 h 1400" name="T101"/>
                    <a:gd fmla="*/ 37 w 1838" name="T102"/>
                    <a:gd fmla="*/ 729 h 1400" name="T103"/>
                    <a:gd fmla="*/ 12 w 1838" name="T104"/>
                    <a:gd fmla="*/ 801 h 1400" name="T105"/>
                    <a:gd fmla="*/ 49 w 1838" name="T106"/>
                    <a:gd fmla="*/ 859 h 1400" name="T107"/>
                    <a:gd fmla="*/ 74 w 1838" name="T108"/>
                    <a:gd fmla="*/ 942 h 1400" name="T109"/>
                    <a:gd fmla="*/ 12 w 1838" name="T110"/>
                    <a:gd fmla="*/ 1001 h 1400" name="T111"/>
                    <a:gd fmla="*/ 74 w 1838" name="T112"/>
                    <a:gd fmla="*/ 1059 h 1400" name="T113"/>
                    <a:gd fmla="*/ 99 w 1838" name="T114"/>
                    <a:gd fmla="*/ 1119 h 1400" name="T115"/>
                    <a:gd fmla="*/ 148 w 1838" name="T116"/>
                    <a:gd fmla="*/ 1188 h 1400" name="T117"/>
                    <a:gd fmla="*/ 259 w 1838" name="T118"/>
                    <a:gd fmla="*/ 1247 h 1400" name="T119"/>
                    <a:gd fmla="*/ 283 w 1838" name="T120"/>
                    <a:gd fmla="*/ 1330 h 1400" name="T121"/>
                    <a:gd fmla="*/ 283 w 1838" name="T122"/>
                    <a:gd fmla="*/ 1400 h 1400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60000 65536" name="T156"/>
                    <a:gd fmla="*/ 0 60000 65536" name="T157"/>
                    <a:gd fmla="*/ 0 60000 65536" name="T158"/>
                    <a:gd fmla="*/ 0 60000 65536" name="T159"/>
                    <a:gd fmla="*/ 0 60000 65536" name="T160"/>
                    <a:gd fmla="*/ 0 60000 65536" name="T161"/>
                    <a:gd fmla="*/ 0 60000 65536" name="T162"/>
                    <a:gd fmla="*/ 0 60000 65536" name="T163"/>
                    <a:gd fmla="*/ 0 60000 65536" name="T164"/>
                    <a:gd fmla="*/ 0 60000 65536" name="T165"/>
                    <a:gd fmla="*/ 0 60000 65536" name="T166"/>
                    <a:gd fmla="*/ 0 60000 65536" name="T167"/>
                    <a:gd fmla="*/ 0 60000 65536" name="T168"/>
                    <a:gd fmla="*/ 0 60000 65536" name="T169"/>
                    <a:gd fmla="*/ 0 60000 65536" name="T170"/>
                    <a:gd fmla="*/ 0 60000 65536" name="T171"/>
                    <a:gd fmla="*/ 0 60000 65536" name="T172"/>
                    <a:gd fmla="*/ 0 60000 65536" name="T173"/>
                    <a:gd fmla="*/ 0 60000 65536" name="T174"/>
                    <a:gd fmla="*/ 0 60000 65536" name="T175"/>
                    <a:gd fmla="*/ 0 60000 65536" name="T176"/>
                    <a:gd fmla="*/ 0 60000 65536" name="T177"/>
                    <a:gd fmla="*/ 0 60000 65536" name="T178"/>
                    <a:gd fmla="*/ 0 60000 65536" name="T179"/>
                    <a:gd fmla="*/ 0 60000 65536" name="T180"/>
                    <a:gd fmla="*/ 0 60000 65536" name="T181"/>
                    <a:gd fmla="*/ 0 60000 65536" name="T182"/>
                    <a:gd fmla="*/ 0 60000 65536" name="T183"/>
                    <a:gd fmla="*/ 0 60000 65536" name="T184"/>
                    <a:gd fmla="*/ 0 60000 65536" name="T185"/>
                    <a:gd fmla="*/ 0 w 1838" name="T186"/>
                    <a:gd fmla="*/ 0 h 1400" name="T187"/>
                    <a:gd fmla="*/ 1838 w 1838" name="T188"/>
                    <a:gd fmla="*/ 1400 h 1400" name="T189"/>
                  </a:gdLst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b="T189" l="T186" r="T188" t="T187"/>
                  <a:pathLst>
                    <a:path h="1400" w="1838">
                      <a:moveTo>
                        <a:pt x="283" y="1400"/>
                      </a:moveTo>
                      <a:lnTo>
                        <a:pt x="308" y="1400"/>
                      </a:lnTo>
                      <a:lnTo>
                        <a:pt x="346" y="1400"/>
                      </a:lnTo>
                      <a:lnTo>
                        <a:pt x="357" y="1389"/>
                      </a:lnTo>
                      <a:lnTo>
                        <a:pt x="370" y="1376"/>
                      </a:lnTo>
                      <a:lnTo>
                        <a:pt x="370" y="1365"/>
                      </a:lnTo>
                      <a:lnTo>
                        <a:pt x="382" y="1365"/>
                      </a:lnTo>
                      <a:lnTo>
                        <a:pt x="395" y="1353"/>
                      </a:lnTo>
                      <a:lnTo>
                        <a:pt x="407" y="1353"/>
                      </a:lnTo>
                      <a:lnTo>
                        <a:pt x="419" y="1342"/>
                      </a:lnTo>
                      <a:lnTo>
                        <a:pt x="431" y="1330"/>
                      </a:lnTo>
                      <a:lnTo>
                        <a:pt x="444" y="1318"/>
                      </a:lnTo>
                      <a:lnTo>
                        <a:pt x="444" y="1307"/>
                      </a:lnTo>
                      <a:lnTo>
                        <a:pt x="456" y="1283"/>
                      </a:lnTo>
                      <a:lnTo>
                        <a:pt x="468" y="1283"/>
                      </a:lnTo>
                      <a:lnTo>
                        <a:pt x="480" y="1295"/>
                      </a:lnTo>
                      <a:lnTo>
                        <a:pt x="505" y="1295"/>
                      </a:lnTo>
                      <a:lnTo>
                        <a:pt x="505" y="1307"/>
                      </a:lnTo>
                      <a:lnTo>
                        <a:pt x="518" y="1318"/>
                      </a:lnTo>
                      <a:lnTo>
                        <a:pt x="530" y="1330"/>
                      </a:lnTo>
                      <a:lnTo>
                        <a:pt x="554" y="1330"/>
                      </a:lnTo>
                      <a:lnTo>
                        <a:pt x="567" y="1330"/>
                      </a:lnTo>
                      <a:lnTo>
                        <a:pt x="580" y="1318"/>
                      </a:lnTo>
                      <a:lnTo>
                        <a:pt x="592" y="1307"/>
                      </a:lnTo>
                      <a:lnTo>
                        <a:pt x="604" y="1307"/>
                      </a:lnTo>
                      <a:lnTo>
                        <a:pt x="616" y="1295"/>
                      </a:lnTo>
                      <a:lnTo>
                        <a:pt x="628" y="1295"/>
                      </a:lnTo>
                      <a:lnTo>
                        <a:pt x="654" y="1295"/>
                      </a:lnTo>
                      <a:lnTo>
                        <a:pt x="666" y="1295"/>
                      </a:lnTo>
                      <a:lnTo>
                        <a:pt x="678" y="1295"/>
                      </a:lnTo>
                      <a:lnTo>
                        <a:pt x="678" y="1307"/>
                      </a:lnTo>
                      <a:lnTo>
                        <a:pt x="690" y="1307"/>
                      </a:lnTo>
                      <a:lnTo>
                        <a:pt x="702" y="1318"/>
                      </a:lnTo>
                      <a:lnTo>
                        <a:pt x="715" y="1330"/>
                      </a:lnTo>
                      <a:lnTo>
                        <a:pt x="727" y="1330"/>
                      </a:lnTo>
                      <a:lnTo>
                        <a:pt x="752" y="1330"/>
                      </a:lnTo>
                      <a:lnTo>
                        <a:pt x="765" y="1342"/>
                      </a:lnTo>
                      <a:lnTo>
                        <a:pt x="789" y="1342"/>
                      </a:lnTo>
                      <a:lnTo>
                        <a:pt x="801" y="1330"/>
                      </a:lnTo>
                      <a:lnTo>
                        <a:pt x="814" y="1330"/>
                      </a:lnTo>
                      <a:lnTo>
                        <a:pt x="838" y="1330"/>
                      </a:lnTo>
                      <a:lnTo>
                        <a:pt x="852" y="1330"/>
                      </a:lnTo>
                      <a:lnTo>
                        <a:pt x="864" y="1330"/>
                      </a:lnTo>
                      <a:lnTo>
                        <a:pt x="876" y="1330"/>
                      </a:lnTo>
                      <a:lnTo>
                        <a:pt x="901" y="1330"/>
                      </a:lnTo>
                      <a:lnTo>
                        <a:pt x="914" y="1318"/>
                      </a:lnTo>
                      <a:lnTo>
                        <a:pt x="926" y="1318"/>
                      </a:lnTo>
                      <a:lnTo>
                        <a:pt x="951" y="1307"/>
                      </a:lnTo>
                      <a:lnTo>
                        <a:pt x="963" y="1307"/>
                      </a:lnTo>
                      <a:lnTo>
                        <a:pt x="987" y="1295"/>
                      </a:lnTo>
                      <a:lnTo>
                        <a:pt x="1012" y="1295"/>
                      </a:lnTo>
                      <a:lnTo>
                        <a:pt x="1037" y="1283"/>
                      </a:lnTo>
                      <a:lnTo>
                        <a:pt x="1049" y="1283"/>
                      </a:lnTo>
                      <a:lnTo>
                        <a:pt x="1061" y="1283"/>
                      </a:lnTo>
                      <a:lnTo>
                        <a:pt x="1073" y="1283"/>
                      </a:lnTo>
                      <a:lnTo>
                        <a:pt x="1099" y="1283"/>
                      </a:lnTo>
                      <a:lnTo>
                        <a:pt x="1123" y="1295"/>
                      </a:lnTo>
                      <a:lnTo>
                        <a:pt x="1148" y="1307"/>
                      </a:lnTo>
                      <a:lnTo>
                        <a:pt x="1160" y="1318"/>
                      </a:lnTo>
                      <a:lnTo>
                        <a:pt x="1173" y="1318"/>
                      </a:lnTo>
                      <a:lnTo>
                        <a:pt x="1184" y="1330"/>
                      </a:lnTo>
                      <a:lnTo>
                        <a:pt x="1197" y="1330"/>
                      </a:lnTo>
                      <a:lnTo>
                        <a:pt x="1210" y="1330"/>
                      </a:lnTo>
                      <a:lnTo>
                        <a:pt x="1222" y="1318"/>
                      </a:lnTo>
                      <a:lnTo>
                        <a:pt x="1234" y="1330"/>
                      </a:lnTo>
                      <a:lnTo>
                        <a:pt x="1245" y="1330"/>
                      </a:lnTo>
                      <a:lnTo>
                        <a:pt x="1245" y="1342"/>
                      </a:lnTo>
                      <a:lnTo>
                        <a:pt x="1258" y="1342"/>
                      </a:lnTo>
                      <a:lnTo>
                        <a:pt x="1284" y="1342"/>
                      </a:lnTo>
                      <a:lnTo>
                        <a:pt x="1295" y="1342"/>
                      </a:lnTo>
                      <a:lnTo>
                        <a:pt x="1308" y="1342"/>
                      </a:lnTo>
                      <a:lnTo>
                        <a:pt x="1320" y="1342"/>
                      </a:lnTo>
                      <a:lnTo>
                        <a:pt x="1332" y="1330"/>
                      </a:lnTo>
                      <a:lnTo>
                        <a:pt x="1345" y="1330"/>
                      </a:lnTo>
                      <a:lnTo>
                        <a:pt x="1358" y="1318"/>
                      </a:lnTo>
                      <a:lnTo>
                        <a:pt x="1345" y="1318"/>
                      </a:lnTo>
                      <a:lnTo>
                        <a:pt x="1332" y="1307"/>
                      </a:lnTo>
                      <a:lnTo>
                        <a:pt x="1320" y="1307"/>
                      </a:lnTo>
                      <a:lnTo>
                        <a:pt x="1320" y="1295"/>
                      </a:lnTo>
                      <a:lnTo>
                        <a:pt x="1320" y="1283"/>
                      </a:lnTo>
                      <a:lnTo>
                        <a:pt x="1320" y="1271"/>
                      </a:lnTo>
                      <a:lnTo>
                        <a:pt x="1332" y="1271"/>
                      </a:lnTo>
                      <a:lnTo>
                        <a:pt x="1358" y="1259"/>
                      </a:lnTo>
                      <a:lnTo>
                        <a:pt x="1370" y="1247"/>
                      </a:lnTo>
                      <a:lnTo>
                        <a:pt x="1370" y="1236"/>
                      </a:lnTo>
                      <a:lnTo>
                        <a:pt x="1381" y="1224"/>
                      </a:lnTo>
                      <a:lnTo>
                        <a:pt x="1370" y="1224"/>
                      </a:lnTo>
                      <a:lnTo>
                        <a:pt x="1358" y="1212"/>
                      </a:lnTo>
                      <a:lnTo>
                        <a:pt x="1345" y="1212"/>
                      </a:lnTo>
                      <a:lnTo>
                        <a:pt x="1332" y="1200"/>
                      </a:lnTo>
                      <a:lnTo>
                        <a:pt x="1320" y="1188"/>
                      </a:lnTo>
                      <a:lnTo>
                        <a:pt x="1308" y="1165"/>
                      </a:lnTo>
                      <a:lnTo>
                        <a:pt x="1308" y="1154"/>
                      </a:lnTo>
                      <a:lnTo>
                        <a:pt x="1308" y="1130"/>
                      </a:lnTo>
                      <a:lnTo>
                        <a:pt x="1308" y="1119"/>
                      </a:lnTo>
                      <a:lnTo>
                        <a:pt x="1320" y="1107"/>
                      </a:lnTo>
                      <a:lnTo>
                        <a:pt x="1332" y="1107"/>
                      </a:lnTo>
                      <a:lnTo>
                        <a:pt x="1358" y="1095"/>
                      </a:lnTo>
                      <a:lnTo>
                        <a:pt x="1394" y="1095"/>
                      </a:lnTo>
                      <a:lnTo>
                        <a:pt x="1431" y="1082"/>
                      </a:lnTo>
                      <a:lnTo>
                        <a:pt x="1455" y="1082"/>
                      </a:lnTo>
                      <a:lnTo>
                        <a:pt x="1480" y="1071"/>
                      </a:lnTo>
                      <a:lnTo>
                        <a:pt x="1504" y="1071"/>
                      </a:lnTo>
                      <a:lnTo>
                        <a:pt x="1530" y="1071"/>
                      </a:lnTo>
                      <a:lnTo>
                        <a:pt x="1543" y="1071"/>
                      </a:lnTo>
                      <a:lnTo>
                        <a:pt x="1567" y="1059"/>
                      </a:lnTo>
                      <a:lnTo>
                        <a:pt x="1579" y="1059"/>
                      </a:lnTo>
                      <a:lnTo>
                        <a:pt x="1604" y="1047"/>
                      </a:lnTo>
                      <a:lnTo>
                        <a:pt x="1604" y="1036"/>
                      </a:lnTo>
                      <a:lnTo>
                        <a:pt x="1604" y="1012"/>
                      </a:lnTo>
                      <a:lnTo>
                        <a:pt x="1604" y="1001"/>
                      </a:lnTo>
                      <a:lnTo>
                        <a:pt x="1604" y="977"/>
                      </a:lnTo>
                      <a:lnTo>
                        <a:pt x="1591" y="966"/>
                      </a:lnTo>
                      <a:lnTo>
                        <a:pt x="1591" y="942"/>
                      </a:lnTo>
                      <a:lnTo>
                        <a:pt x="1591" y="930"/>
                      </a:lnTo>
                      <a:lnTo>
                        <a:pt x="1591" y="918"/>
                      </a:lnTo>
                      <a:lnTo>
                        <a:pt x="1591" y="906"/>
                      </a:lnTo>
                      <a:lnTo>
                        <a:pt x="1604" y="894"/>
                      </a:lnTo>
                      <a:lnTo>
                        <a:pt x="1616" y="883"/>
                      </a:lnTo>
                      <a:lnTo>
                        <a:pt x="1640" y="871"/>
                      </a:lnTo>
                      <a:lnTo>
                        <a:pt x="1653" y="859"/>
                      </a:lnTo>
                      <a:lnTo>
                        <a:pt x="1678" y="848"/>
                      </a:lnTo>
                      <a:lnTo>
                        <a:pt x="1690" y="848"/>
                      </a:lnTo>
                      <a:lnTo>
                        <a:pt x="1701" y="835"/>
                      </a:lnTo>
                      <a:lnTo>
                        <a:pt x="1714" y="824"/>
                      </a:lnTo>
                      <a:lnTo>
                        <a:pt x="1727" y="813"/>
                      </a:lnTo>
                      <a:lnTo>
                        <a:pt x="1740" y="813"/>
                      </a:lnTo>
                      <a:lnTo>
                        <a:pt x="1764" y="801"/>
                      </a:lnTo>
                      <a:lnTo>
                        <a:pt x="1777" y="801"/>
                      </a:lnTo>
                      <a:lnTo>
                        <a:pt x="1801" y="789"/>
                      </a:lnTo>
                      <a:lnTo>
                        <a:pt x="1813" y="789"/>
                      </a:lnTo>
                      <a:lnTo>
                        <a:pt x="1825" y="789"/>
                      </a:lnTo>
                      <a:lnTo>
                        <a:pt x="1825" y="777"/>
                      </a:lnTo>
                      <a:lnTo>
                        <a:pt x="1825" y="765"/>
                      </a:lnTo>
                      <a:lnTo>
                        <a:pt x="1825" y="753"/>
                      </a:lnTo>
                      <a:lnTo>
                        <a:pt x="1838" y="729"/>
                      </a:lnTo>
                      <a:lnTo>
                        <a:pt x="1825" y="706"/>
                      </a:lnTo>
                      <a:lnTo>
                        <a:pt x="1813" y="683"/>
                      </a:lnTo>
                      <a:lnTo>
                        <a:pt x="1801" y="671"/>
                      </a:lnTo>
                      <a:lnTo>
                        <a:pt x="1788" y="648"/>
                      </a:lnTo>
                      <a:lnTo>
                        <a:pt x="1777" y="637"/>
                      </a:lnTo>
                      <a:lnTo>
                        <a:pt x="1777" y="613"/>
                      </a:lnTo>
                      <a:lnTo>
                        <a:pt x="1764" y="600"/>
                      </a:lnTo>
                      <a:lnTo>
                        <a:pt x="1764" y="588"/>
                      </a:lnTo>
                      <a:lnTo>
                        <a:pt x="1764" y="577"/>
                      </a:lnTo>
                      <a:lnTo>
                        <a:pt x="1777" y="565"/>
                      </a:lnTo>
                      <a:lnTo>
                        <a:pt x="1751" y="565"/>
                      </a:lnTo>
                      <a:lnTo>
                        <a:pt x="1740" y="554"/>
                      </a:lnTo>
                      <a:lnTo>
                        <a:pt x="1714" y="554"/>
                      </a:lnTo>
                      <a:lnTo>
                        <a:pt x="1701" y="554"/>
                      </a:lnTo>
                      <a:lnTo>
                        <a:pt x="1690" y="541"/>
                      </a:lnTo>
                      <a:lnTo>
                        <a:pt x="1690" y="530"/>
                      </a:lnTo>
                      <a:lnTo>
                        <a:pt x="1678" y="530"/>
                      </a:lnTo>
                      <a:lnTo>
                        <a:pt x="1665" y="518"/>
                      </a:lnTo>
                      <a:lnTo>
                        <a:pt x="1653" y="506"/>
                      </a:lnTo>
                      <a:lnTo>
                        <a:pt x="1640" y="495"/>
                      </a:lnTo>
                      <a:lnTo>
                        <a:pt x="1628" y="495"/>
                      </a:lnTo>
                      <a:lnTo>
                        <a:pt x="1616" y="483"/>
                      </a:lnTo>
                      <a:lnTo>
                        <a:pt x="1604" y="483"/>
                      </a:lnTo>
                      <a:lnTo>
                        <a:pt x="1591" y="483"/>
                      </a:lnTo>
                      <a:lnTo>
                        <a:pt x="1579" y="483"/>
                      </a:lnTo>
                      <a:lnTo>
                        <a:pt x="1567" y="483"/>
                      </a:lnTo>
                      <a:lnTo>
                        <a:pt x="1543" y="483"/>
                      </a:lnTo>
                      <a:lnTo>
                        <a:pt x="1530" y="471"/>
                      </a:lnTo>
                      <a:lnTo>
                        <a:pt x="1518" y="471"/>
                      </a:lnTo>
                      <a:lnTo>
                        <a:pt x="1504" y="459"/>
                      </a:lnTo>
                      <a:lnTo>
                        <a:pt x="1480" y="459"/>
                      </a:lnTo>
                      <a:lnTo>
                        <a:pt x="1468" y="447"/>
                      </a:lnTo>
                      <a:lnTo>
                        <a:pt x="1455" y="447"/>
                      </a:lnTo>
                      <a:lnTo>
                        <a:pt x="1443" y="435"/>
                      </a:lnTo>
                      <a:lnTo>
                        <a:pt x="1431" y="423"/>
                      </a:lnTo>
                      <a:lnTo>
                        <a:pt x="1431" y="412"/>
                      </a:lnTo>
                      <a:lnTo>
                        <a:pt x="1431" y="400"/>
                      </a:lnTo>
                      <a:lnTo>
                        <a:pt x="1443" y="377"/>
                      </a:lnTo>
                      <a:lnTo>
                        <a:pt x="1443" y="365"/>
                      </a:lnTo>
                      <a:lnTo>
                        <a:pt x="1455" y="342"/>
                      </a:lnTo>
                      <a:lnTo>
                        <a:pt x="1455" y="330"/>
                      </a:lnTo>
                      <a:lnTo>
                        <a:pt x="1468" y="318"/>
                      </a:lnTo>
                      <a:lnTo>
                        <a:pt x="1468" y="306"/>
                      </a:lnTo>
                      <a:lnTo>
                        <a:pt x="1480" y="282"/>
                      </a:lnTo>
                      <a:lnTo>
                        <a:pt x="1468" y="271"/>
                      </a:lnTo>
                      <a:lnTo>
                        <a:pt x="1455" y="260"/>
                      </a:lnTo>
                      <a:lnTo>
                        <a:pt x="1443" y="247"/>
                      </a:lnTo>
                      <a:lnTo>
                        <a:pt x="1443" y="236"/>
                      </a:lnTo>
                      <a:lnTo>
                        <a:pt x="1431" y="223"/>
                      </a:lnTo>
                      <a:lnTo>
                        <a:pt x="1419" y="201"/>
                      </a:lnTo>
                      <a:lnTo>
                        <a:pt x="1406" y="177"/>
                      </a:lnTo>
                      <a:lnTo>
                        <a:pt x="1394" y="153"/>
                      </a:lnTo>
                      <a:lnTo>
                        <a:pt x="1381" y="153"/>
                      </a:lnTo>
                      <a:lnTo>
                        <a:pt x="1370" y="153"/>
                      </a:lnTo>
                      <a:lnTo>
                        <a:pt x="1332" y="153"/>
                      </a:lnTo>
                      <a:lnTo>
                        <a:pt x="1308" y="153"/>
                      </a:lnTo>
                      <a:lnTo>
                        <a:pt x="1308" y="142"/>
                      </a:lnTo>
                      <a:lnTo>
                        <a:pt x="1308" y="118"/>
                      </a:lnTo>
                      <a:lnTo>
                        <a:pt x="1295" y="106"/>
                      </a:lnTo>
                      <a:lnTo>
                        <a:pt x="1295" y="94"/>
                      </a:lnTo>
                      <a:lnTo>
                        <a:pt x="1284" y="83"/>
                      </a:lnTo>
                      <a:lnTo>
                        <a:pt x="1271" y="59"/>
                      </a:lnTo>
                      <a:lnTo>
                        <a:pt x="1258" y="47"/>
                      </a:lnTo>
                      <a:lnTo>
                        <a:pt x="1258" y="35"/>
                      </a:lnTo>
                      <a:lnTo>
                        <a:pt x="1258" y="24"/>
                      </a:lnTo>
                      <a:lnTo>
                        <a:pt x="1271" y="12"/>
                      </a:lnTo>
                      <a:lnTo>
                        <a:pt x="1245" y="12"/>
                      </a:lnTo>
                      <a:lnTo>
                        <a:pt x="1234" y="12"/>
                      </a:lnTo>
                      <a:lnTo>
                        <a:pt x="1210" y="12"/>
                      </a:lnTo>
                      <a:lnTo>
                        <a:pt x="1197" y="0"/>
                      </a:lnTo>
                      <a:lnTo>
                        <a:pt x="1184" y="24"/>
                      </a:lnTo>
                      <a:lnTo>
                        <a:pt x="1173" y="35"/>
                      </a:lnTo>
                      <a:lnTo>
                        <a:pt x="1160" y="59"/>
                      </a:lnTo>
                      <a:lnTo>
                        <a:pt x="1160" y="71"/>
                      </a:lnTo>
                      <a:lnTo>
                        <a:pt x="1148" y="83"/>
                      </a:lnTo>
                      <a:lnTo>
                        <a:pt x="1136" y="83"/>
                      </a:lnTo>
                      <a:lnTo>
                        <a:pt x="1111" y="83"/>
                      </a:lnTo>
                      <a:lnTo>
                        <a:pt x="1099" y="83"/>
                      </a:lnTo>
                      <a:lnTo>
                        <a:pt x="1086" y="94"/>
                      </a:lnTo>
                      <a:lnTo>
                        <a:pt x="1086" y="106"/>
                      </a:lnTo>
                      <a:lnTo>
                        <a:pt x="1086" y="130"/>
                      </a:lnTo>
                      <a:lnTo>
                        <a:pt x="1086" y="142"/>
                      </a:lnTo>
                      <a:lnTo>
                        <a:pt x="1086" y="165"/>
                      </a:lnTo>
                      <a:lnTo>
                        <a:pt x="1099" y="177"/>
                      </a:lnTo>
                      <a:lnTo>
                        <a:pt x="1086" y="189"/>
                      </a:lnTo>
                      <a:lnTo>
                        <a:pt x="1086" y="201"/>
                      </a:lnTo>
                      <a:lnTo>
                        <a:pt x="1061" y="212"/>
                      </a:lnTo>
                      <a:lnTo>
                        <a:pt x="1037" y="212"/>
                      </a:lnTo>
                      <a:lnTo>
                        <a:pt x="1025" y="212"/>
                      </a:lnTo>
                      <a:lnTo>
                        <a:pt x="1012" y="212"/>
                      </a:lnTo>
                      <a:lnTo>
                        <a:pt x="987" y="201"/>
                      </a:lnTo>
                      <a:lnTo>
                        <a:pt x="963" y="189"/>
                      </a:lnTo>
                      <a:lnTo>
                        <a:pt x="939" y="189"/>
                      </a:lnTo>
                      <a:lnTo>
                        <a:pt x="914" y="177"/>
                      </a:lnTo>
                      <a:lnTo>
                        <a:pt x="901" y="189"/>
                      </a:lnTo>
                      <a:lnTo>
                        <a:pt x="890" y="189"/>
                      </a:lnTo>
                      <a:lnTo>
                        <a:pt x="876" y="201"/>
                      </a:lnTo>
                      <a:lnTo>
                        <a:pt x="876" y="212"/>
                      </a:lnTo>
                      <a:lnTo>
                        <a:pt x="864" y="236"/>
                      </a:lnTo>
                      <a:lnTo>
                        <a:pt x="864" y="247"/>
                      </a:lnTo>
                      <a:lnTo>
                        <a:pt x="852" y="260"/>
                      </a:lnTo>
                      <a:lnTo>
                        <a:pt x="838" y="271"/>
                      </a:lnTo>
                      <a:lnTo>
                        <a:pt x="826" y="295"/>
                      </a:lnTo>
                      <a:lnTo>
                        <a:pt x="814" y="306"/>
                      </a:lnTo>
                      <a:lnTo>
                        <a:pt x="826" y="330"/>
                      </a:lnTo>
                      <a:lnTo>
                        <a:pt x="852" y="342"/>
                      </a:lnTo>
                      <a:lnTo>
                        <a:pt x="838" y="353"/>
                      </a:lnTo>
                      <a:lnTo>
                        <a:pt x="814" y="365"/>
                      </a:lnTo>
                      <a:lnTo>
                        <a:pt x="801" y="365"/>
                      </a:lnTo>
                      <a:lnTo>
                        <a:pt x="789" y="353"/>
                      </a:lnTo>
                      <a:lnTo>
                        <a:pt x="776" y="342"/>
                      </a:lnTo>
                      <a:lnTo>
                        <a:pt x="752" y="342"/>
                      </a:lnTo>
                      <a:lnTo>
                        <a:pt x="740" y="330"/>
                      </a:lnTo>
                      <a:lnTo>
                        <a:pt x="715" y="330"/>
                      </a:lnTo>
                      <a:lnTo>
                        <a:pt x="702" y="330"/>
                      </a:lnTo>
                      <a:lnTo>
                        <a:pt x="666" y="330"/>
                      </a:lnTo>
                      <a:lnTo>
                        <a:pt x="641" y="330"/>
                      </a:lnTo>
                      <a:lnTo>
                        <a:pt x="628" y="342"/>
                      </a:lnTo>
                      <a:lnTo>
                        <a:pt x="616" y="342"/>
                      </a:lnTo>
                      <a:lnTo>
                        <a:pt x="616" y="353"/>
                      </a:lnTo>
                      <a:lnTo>
                        <a:pt x="628" y="353"/>
                      </a:lnTo>
                      <a:lnTo>
                        <a:pt x="641" y="365"/>
                      </a:lnTo>
                      <a:lnTo>
                        <a:pt x="654" y="377"/>
                      </a:lnTo>
                      <a:lnTo>
                        <a:pt x="654" y="400"/>
                      </a:lnTo>
                      <a:lnTo>
                        <a:pt x="654" y="412"/>
                      </a:lnTo>
                      <a:lnTo>
                        <a:pt x="654" y="435"/>
                      </a:lnTo>
                      <a:lnTo>
                        <a:pt x="654" y="459"/>
                      </a:lnTo>
                      <a:lnTo>
                        <a:pt x="654" y="483"/>
                      </a:lnTo>
                      <a:lnTo>
                        <a:pt x="654" y="495"/>
                      </a:lnTo>
                      <a:lnTo>
                        <a:pt x="654" y="518"/>
                      </a:lnTo>
                      <a:lnTo>
                        <a:pt x="654" y="541"/>
                      </a:lnTo>
                      <a:lnTo>
                        <a:pt x="628" y="554"/>
                      </a:lnTo>
                      <a:lnTo>
                        <a:pt x="616" y="565"/>
                      </a:lnTo>
                      <a:lnTo>
                        <a:pt x="604" y="588"/>
                      </a:lnTo>
                      <a:lnTo>
                        <a:pt x="604" y="600"/>
                      </a:lnTo>
                      <a:lnTo>
                        <a:pt x="592" y="624"/>
                      </a:lnTo>
                      <a:lnTo>
                        <a:pt x="592" y="637"/>
                      </a:lnTo>
                      <a:lnTo>
                        <a:pt x="567" y="648"/>
                      </a:lnTo>
                      <a:lnTo>
                        <a:pt x="554" y="648"/>
                      </a:lnTo>
                      <a:lnTo>
                        <a:pt x="530" y="648"/>
                      </a:lnTo>
                      <a:lnTo>
                        <a:pt x="518" y="648"/>
                      </a:lnTo>
                      <a:lnTo>
                        <a:pt x="505" y="648"/>
                      </a:lnTo>
                      <a:lnTo>
                        <a:pt x="492" y="648"/>
                      </a:lnTo>
                      <a:lnTo>
                        <a:pt x="468" y="659"/>
                      </a:lnTo>
                      <a:lnTo>
                        <a:pt x="456" y="659"/>
                      </a:lnTo>
                      <a:lnTo>
                        <a:pt x="444" y="671"/>
                      </a:lnTo>
                      <a:lnTo>
                        <a:pt x="431" y="671"/>
                      </a:lnTo>
                      <a:lnTo>
                        <a:pt x="419" y="683"/>
                      </a:lnTo>
                      <a:lnTo>
                        <a:pt x="407" y="695"/>
                      </a:lnTo>
                      <a:lnTo>
                        <a:pt x="382" y="695"/>
                      </a:lnTo>
                      <a:lnTo>
                        <a:pt x="357" y="695"/>
                      </a:lnTo>
                      <a:lnTo>
                        <a:pt x="346" y="695"/>
                      </a:lnTo>
                      <a:lnTo>
                        <a:pt x="334" y="695"/>
                      </a:lnTo>
                      <a:lnTo>
                        <a:pt x="321" y="695"/>
                      </a:lnTo>
                      <a:lnTo>
                        <a:pt x="321" y="683"/>
                      </a:lnTo>
                      <a:lnTo>
                        <a:pt x="308" y="683"/>
                      </a:lnTo>
                      <a:lnTo>
                        <a:pt x="295" y="695"/>
                      </a:lnTo>
                      <a:lnTo>
                        <a:pt x="283" y="706"/>
                      </a:lnTo>
                      <a:lnTo>
                        <a:pt x="272" y="718"/>
                      </a:lnTo>
                      <a:lnTo>
                        <a:pt x="259" y="718"/>
                      </a:lnTo>
                      <a:lnTo>
                        <a:pt x="234" y="729"/>
                      </a:lnTo>
                      <a:lnTo>
                        <a:pt x="222" y="729"/>
                      </a:lnTo>
                      <a:lnTo>
                        <a:pt x="209" y="729"/>
                      </a:lnTo>
                      <a:lnTo>
                        <a:pt x="198" y="718"/>
                      </a:lnTo>
                      <a:lnTo>
                        <a:pt x="185" y="695"/>
                      </a:lnTo>
                      <a:lnTo>
                        <a:pt x="173" y="695"/>
                      </a:lnTo>
                      <a:lnTo>
                        <a:pt x="161" y="695"/>
                      </a:lnTo>
                      <a:lnTo>
                        <a:pt x="148" y="683"/>
                      </a:lnTo>
                      <a:lnTo>
                        <a:pt x="136" y="695"/>
                      </a:lnTo>
                      <a:lnTo>
                        <a:pt x="111" y="706"/>
                      </a:lnTo>
                      <a:lnTo>
                        <a:pt x="99" y="706"/>
                      </a:lnTo>
                      <a:lnTo>
                        <a:pt x="86" y="706"/>
                      </a:lnTo>
                      <a:lnTo>
                        <a:pt x="74" y="706"/>
                      </a:lnTo>
                      <a:lnTo>
                        <a:pt x="61" y="718"/>
                      </a:lnTo>
                      <a:lnTo>
                        <a:pt x="49" y="718"/>
                      </a:lnTo>
                      <a:lnTo>
                        <a:pt x="37" y="729"/>
                      </a:lnTo>
                      <a:lnTo>
                        <a:pt x="37" y="741"/>
                      </a:lnTo>
                      <a:lnTo>
                        <a:pt x="25" y="753"/>
                      </a:lnTo>
                      <a:lnTo>
                        <a:pt x="12" y="765"/>
                      </a:lnTo>
                      <a:lnTo>
                        <a:pt x="0" y="777"/>
                      </a:lnTo>
                      <a:lnTo>
                        <a:pt x="0" y="789"/>
                      </a:lnTo>
                      <a:lnTo>
                        <a:pt x="12" y="801"/>
                      </a:lnTo>
                      <a:lnTo>
                        <a:pt x="0" y="813"/>
                      </a:lnTo>
                      <a:lnTo>
                        <a:pt x="0" y="824"/>
                      </a:lnTo>
                      <a:lnTo>
                        <a:pt x="12" y="848"/>
                      </a:lnTo>
                      <a:lnTo>
                        <a:pt x="25" y="859"/>
                      </a:lnTo>
                      <a:lnTo>
                        <a:pt x="37" y="859"/>
                      </a:lnTo>
                      <a:lnTo>
                        <a:pt x="49" y="859"/>
                      </a:lnTo>
                      <a:lnTo>
                        <a:pt x="61" y="871"/>
                      </a:lnTo>
                      <a:lnTo>
                        <a:pt x="74" y="883"/>
                      </a:lnTo>
                      <a:lnTo>
                        <a:pt x="74" y="894"/>
                      </a:lnTo>
                      <a:lnTo>
                        <a:pt x="74" y="906"/>
                      </a:lnTo>
                      <a:lnTo>
                        <a:pt x="74" y="930"/>
                      </a:lnTo>
                      <a:lnTo>
                        <a:pt x="74" y="942"/>
                      </a:lnTo>
                      <a:lnTo>
                        <a:pt x="74" y="966"/>
                      </a:lnTo>
                      <a:lnTo>
                        <a:pt x="74" y="977"/>
                      </a:lnTo>
                      <a:lnTo>
                        <a:pt x="61" y="989"/>
                      </a:lnTo>
                      <a:lnTo>
                        <a:pt x="49" y="989"/>
                      </a:lnTo>
                      <a:lnTo>
                        <a:pt x="25" y="1001"/>
                      </a:lnTo>
                      <a:lnTo>
                        <a:pt x="12" y="1001"/>
                      </a:lnTo>
                      <a:lnTo>
                        <a:pt x="12" y="1012"/>
                      </a:lnTo>
                      <a:lnTo>
                        <a:pt x="25" y="1024"/>
                      </a:lnTo>
                      <a:lnTo>
                        <a:pt x="37" y="1036"/>
                      </a:lnTo>
                      <a:lnTo>
                        <a:pt x="49" y="1036"/>
                      </a:lnTo>
                      <a:lnTo>
                        <a:pt x="61" y="1047"/>
                      </a:lnTo>
                      <a:lnTo>
                        <a:pt x="74" y="1059"/>
                      </a:lnTo>
                      <a:lnTo>
                        <a:pt x="86" y="1071"/>
                      </a:lnTo>
                      <a:lnTo>
                        <a:pt x="99" y="1071"/>
                      </a:lnTo>
                      <a:lnTo>
                        <a:pt x="99" y="1082"/>
                      </a:lnTo>
                      <a:lnTo>
                        <a:pt x="111" y="1082"/>
                      </a:lnTo>
                      <a:lnTo>
                        <a:pt x="99" y="1107"/>
                      </a:lnTo>
                      <a:lnTo>
                        <a:pt x="99" y="1119"/>
                      </a:lnTo>
                      <a:lnTo>
                        <a:pt x="99" y="1141"/>
                      </a:lnTo>
                      <a:lnTo>
                        <a:pt x="111" y="1154"/>
                      </a:lnTo>
                      <a:lnTo>
                        <a:pt x="111" y="1165"/>
                      </a:lnTo>
                      <a:lnTo>
                        <a:pt x="124" y="1177"/>
                      </a:lnTo>
                      <a:lnTo>
                        <a:pt x="136" y="1188"/>
                      </a:lnTo>
                      <a:lnTo>
                        <a:pt x="148" y="1188"/>
                      </a:lnTo>
                      <a:lnTo>
                        <a:pt x="161" y="1200"/>
                      </a:lnTo>
                      <a:lnTo>
                        <a:pt x="173" y="1200"/>
                      </a:lnTo>
                      <a:lnTo>
                        <a:pt x="198" y="1224"/>
                      </a:lnTo>
                      <a:lnTo>
                        <a:pt x="222" y="1236"/>
                      </a:lnTo>
                      <a:lnTo>
                        <a:pt x="234" y="1247"/>
                      </a:lnTo>
                      <a:lnTo>
                        <a:pt x="259" y="1247"/>
                      </a:lnTo>
                      <a:lnTo>
                        <a:pt x="259" y="1271"/>
                      </a:lnTo>
                      <a:lnTo>
                        <a:pt x="259" y="1283"/>
                      </a:lnTo>
                      <a:lnTo>
                        <a:pt x="259" y="1295"/>
                      </a:lnTo>
                      <a:lnTo>
                        <a:pt x="259" y="1307"/>
                      </a:lnTo>
                      <a:lnTo>
                        <a:pt x="272" y="1318"/>
                      </a:lnTo>
                      <a:lnTo>
                        <a:pt x="283" y="1330"/>
                      </a:lnTo>
                      <a:lnTo>
                        <a:pt x="295" y="1342"/>
                      </a:lnTo>
                      <a:lnTo>
                        <a:pt x="308" y="1353"/>
                      </a:lnTo>
                      <a:lnTo>
                        <a:pt x="295" y="1365"/>
                      </a:lnTo>
                      <a:lnTo>
                        <a:pt x="295" y="1376"/>
                      </a:lnTo>
                      <a:lnTo>
                        <a:pt x="283" y="1389"/>
                      </a:lnTo>
                      <a:lnTo>
                        <a:pt x="283" y="140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85000"/>
                    </a:schemeClr>
                  </a:solidFill>
                  <a:round/>
                </a:ln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  <p:sp>
              <p:nvSpPr>
                <p:cNvPr id="69" name="Freeform 74"/>
                <p:cNvSpPr/>
                <p:nvPr/>
              </p:nvSpPr>
              <p:spPr bwMode="auto">
                <a:xfrm>
                  <a:off x="333" y="902"/>
                  <a:ext cx="1838" cy="1400"/>
                </a:xfrm>
                <a:custGeom>
                  <a:gdLst>
                    <a:gd fmla="*/ 370 w 1838" name="T0"/>
                    <a:gd fmla="*/ 1365 h 1400" name="T1"/>
                    <a:gd fmla="*/ 444 w 1838" name="T2"/>
                    <a:gd fmla="*/ 1318 h 1400" name="T3"/>
                    <a:gd fmla="*/ 505 w 1838" name="T4"/>
                    <a:gd fmla="*/ 1307 h 1400" name="T5"/>
                    <a:gd fmla="*/ 592 w 1838" name="T6"/>
                    <a:gd fmla="*/ 1307 h 1400" name="T7"/>
                    <a:gd fmla="*/ 678 w 1838" name="T8"/>
                    <a:gd fmla="*/ 1295 h 1400" name="T9"/>
                    <a:gd fmla="*/ 752 w 1838" name="T10"/>
                    <a:gd fmla="*/ 1330 h 1400" name="T11"/>
                    <a:gd fmla="*/ 852 w 1838" name="T12"/>
                    <a:gd fmla="*/ 1330 h 1400" name="T13"/>
                    <a:gd fmla="*/ 951 w 1838" name="T14"/>
                    <a:gd fmla="*/ 1307 h 1400" name="T15"/>
                    <a:gd fmla="*/ 1061 w 1838" name="T16"/>
                    <a:gd fmla="*/ 1283 h 1400" name="T17"/>
                    <a:gd fmla="*/ 1173 w 1838" name="T18"/>
                    <a:gd fmla="*/ 1318 h 1400" name="T19"/>
                    <a:gd fmla="*/ 1245 w 1838" name="T20"/>
                    <a:gd fmla="*/ 1330 h 1400" name="T21"/>
                    <a:gd fmla="*/ 1320 w 1838" name="T22"/>
                    <a:gd fmla="*/ 1342 h 1400" name="T23"/>
                    <a:gd fmla="*/ 1320 w 1838" name="T24"/>
                    <a:gd fmla="*/ 1307 h 1400" name="T25"/>
                    <a:gd fmla="*/ 1370 w 1838" name="T26"/>
                    <a:gd fmla="*/ 1247 h 1400" name="T27"/>
                    <a:gd fmla="*/ 1332 w 1838" name="T28"/>
                    <a:gd fmla="*/ 1200 h 1400" name="T29"/>
                    <a:gd fmla="*/ 1320 w 1838" name="T30"/>
                    <a:gd fmla="*/ 1107 h 1400" name="T31"/>
                    <a:gd fmla="*/ 1480 w 1838" name="T32"/>
                    <a:gd fmla="*/ 1071 h 1400" name="T33"/>
                    <a:gd fmla="*/ 1604 w 1838" name="T34"/>
                    <a:gd fmla="*/ 1047 h 1400" name="T35"/>
                    <a:gd fmla="*/ 1591 w 1838" name="T36"/>
                    <a:gd fmla="*/ 942 h 1400" name="T37"/>
                    <a:gd fmla="*/ 1640 w 1838" name="T38"/>
                    <a:gd fmla="*/ 871 h 1400" name="T39"/>
                    <a:gd fmla="*/ 1727 w 1838" name="T40"/>
                    <a:gd fmla="*/ 813 h 1400" name="T41"/>
                    <a:gd fmla="*/ 1825 w 1838" name="T42"/>
                    <a:gd fmla="*/ 789 h 1400" name="T43"/>
                    <a:gd fmla="*/ 1813 w 1838" name="T44"/>
                    <a:gd fmla="*/ 683 h 1400" name="T45"/>
                    <a:gd fmla="*/ 1764 w 1838" name="T46"/>
                    <a:gd fmla="*/ 588 h 1400" name="T47"/>
                    <a:gd fmla="*/ 1701 w 1838" name="T48"/>
                    <a:gd fmla="*/ 554 h 1400" name="T49"/>
                    <a:gd fmla="*/ 1640 w 1838" name="T50"/>
                    <a:gd fmla="*/ 495 h 1400" name="T51"/>
                    <a:gd fmla="*/ 1567 w 1838" name="T52"/>
                    <a:gd fmla="*/ 483 h 1400" name="T53"/>
                    <a:gd fmla="*/ 1468 w 1838" name="T54"/>
                    <a:gd fmla="*/ 447 h 1400" name="T55"/>
                    <a:gd fmla="*/ 1443 w 1838" name="T56"/>
                    <a:gd fmla="*/ 377 h 1400" name="T57"/>
                    <a:gd fmla="*/ 1480 w 1838" name="T58"/>
                    <a:gd fmla="*/ 282 h 1400" name="T59"/>
                    <a:gd fmla="*/ 1419 w 1838" name="T60"/>
                    <a:gd fmla="*/ 201 h 1400" name="T61"/>
                    <a:gd fmla="*/ 1308 w 1838" name="T62"/>
                    <a:gd fmla="*/ 153 h 1400" name="T63"/>
                    <a:gd fmla="*/ 1271 w 1838" name="T64"/>
                    <a:gd fmla="*/ 59 h 1400" name="T65"/>
                    <a:gd fmla="*/ 1234 w 1838" name="T66"/>
                    <a:gd fmla="*/ 12 h 1400" name="T67"/>
                    <a:gd fmla="*/ 1160 w 1838" name="T68"/>
                    <a:gd fmla="*/ 71 h 1400" name="T69"/>
                    <a:gd fmla="*/ 1086 w 1838" name="T70"/>
                    <a:gd fmla="*/ 106 h 1400" name="T71"/>
                    <a:gd fmla="*/ 1086 w 1838" name="T72"/>
                    <a:gd fmla="*/ 201 h 1400" name="T73"/>
                    <a:gd fmla="*/ 963 w 1838" name="T74"/>
                    <a:gd fmla="*/ 189 h 1400" name="T75"/>
                    <a:gd fmla="*/ 876 w 1838" name="T76"/>
                    <a:gd fmla="*/ 212 h 1400" name="T77"/>
                    <a:gd fmla="*/ 814 w 1838" name="T78"/>
                    <a:gd fmla="*/ 306 h 1400" name="T79"/>
                    <a:gd fmla="*/ 789 w 1838" name="T80"/>
                    <a:gd fmla="*/ 353 h 1400" name="T81"/>
                    <a:gd fmla="*/ 666 w 1838" name="T82"/>
                    <a:gd fmla="*/ 330 h 1400" name="T83"/>
                    <a:gd fmla="*/ 641 w 1838" name="T84"/>
                    <a:gd fmla="*/ 365 h 1400" name="T85"/>
                    <a:gd fmla="*/ 654 w 1838" name="T86"/>
                    <a:gd fmla="*/ 483 h 1400" name="T87"/>
                    <a:gd fmla="*/ 604 w 1838" name="T88"/>
                    <a:gd fmla="*/ 588 h 1400" name="T89"/>
                    <a:gd fmla="*/ 530 w 1838" name="T90"/>
                    <a:gd fmla="*/ 648 h 1400" name="T91"/>
                    <a:gd fmla="*/ 444 w 1838" name="T92"/>
                    <a:gd fmla="*/ 671 h 1400" name="T93"/>
                    <a:gd fmla="*/ 346 w 1838" name="T94"/>
                    <a:gd fmla="*/ 695 h 1400" name="T95"/>
                    <a:gd fmla="*/ 283 w 1838" name="T96"/>
                    <a:gd fmla="*/ 706 h 1400" name="T97"/>
                    <a:gd fmla="*/ 198 w 1838" name="T98"/>
                    <a:gd fmla="*/ 718 h 1400" name="T99"/>
                    <a:gd fmla="*/ 111 w 1838" name="T100"/>
                    <a:gd fmla="*/ 706 h 1400" name="T101"/>
                    <a:gd fmla="*/ 37 w 1838" name="T102"/>
                    <a:gd fmla="*/ 729 h 1400" name="T103"/>
                    <a:gd fmla="*/ 12 w 1838" name="T104"/>
                    <a:gd fmla="*/ 801 h 1400" name="T105"/>
                    <a:gd fmla="*/ 49 w 1838" name="T106"/>
                    <a:gd fmla="*/ 859 h 1400" name="T107"/>
                    <a:gd fmla="*/ 74 w 1838" name="T108"/>
                    <a:gd fmla="*/ 942 h 1400" name="T109"/>
                    <a:gd fmla="*/ 12 w 1838" name="T110"/>
                    <a:gd fmla="*/ 1001 h 1400" name="T111"/>
                    <a:gd fmla="*/ 74 w 1838" name="T112"/>
                    <a:gd fmla="*/ 1059 h 1400" name="T113"/>
                    <a:gd fmla="*/ 99 w 1838" name="T114"/>
                    <a:gd fmla="*/ 1119 h 1400" name="T115"/>
                    <a:gd fmla="*/ 148 w 1838" name="T116"/>
                    <a:gd fmla="*/ 1188 h 1400" name="T117"/>
                    <a:gd fmla="*/ 259 w 1838" name="T118"/>
                    <a:gd fmla="*/ 1247 h 1400" name="T119"/>
                    <a:gd fmla="*/ 283 w 1838" name="T120"/>
                    <a:gd fmla="*/ 1330 h 1400" name="T121"/>
                    <a:gd fmla="*/ 283 w 1838" name="T122"/>
                    <a:gd fmla="*/ 1400 h 1400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60000 65536" name="T156"/>
                    <a:gd fmla="*/ 0 60000 65536" name="T157"/>
                    <a:gd fmla="*/ 0 60000 65536" name="T158"/>
                    <a:gd fmla="*/ 0 60000 65536" name="T159"/>
                    <a:gd fmla="*/ 0 60000 65536" name="T160"/>
                    <a:gd fmla="*/ 0 60000 65536" name="T161"/>
                    <a:gd fmla="*/ 0 60000 65536" name="T162"/>
                    <a:gd fmla="*/ 0 60000 65536" name="T163"/>
                    <a:gd fmla="*/ 0 60000 65536" name="T164"/>
                    <a:gd fmla="*/ 0 60000 65536" name="T165"/>
                    <a:gd fmla="*/ 0 60000 65536" name="T166"/>
                    <a:gd fmla="*/ 0 60000 65536" name="T167"/>
                    <a:gd fmla="*/ 0 60000 65536" name="T168"/>
                    <a:gd fmla="*/ 0 60000 65536" name="T169"/>
                    <a:gd fmla="*/ 0 60000 65536" name="T170"/>
                    <a:gd fmla="*/ 0 60000 65536" name="T171"/>
                    <a:gd fmla="*/ 0 60000 65536" name="T172"/>
                    <a:gd fmla="*/ 0 60000 65536" name="T173"/>
                    <a:gd fmla="*/ 0 60000 65536" name="T174"/>
                    <a:gd fmla="*/ 0 60000 65536" name="T175"/>
                    <a:gd fmla="*/ 0 60000 65536" name="T176"/>
                    <a:gd fmla="*/ 0 60000 65536" name="T177"/>
                    <a:gd fmla="*/ 0 60000 65536" name="T178"/>
                    <a:gd fmla="*/ 0 60000 65536" name="T179"/>
                    <a:gd fmla="*/ 0 60000 65536" name="T180"/>
                    <a:gd fmla="*/ 0 60000 65536" name="T181"/>
                    <a:gd fmla="*/ 0 60000 65536" name="T182"/>
                    <a:gd fmla="*/ 0 60000 65536" name="T183"/>
                    <a:gd fmla="*/ 0 60000 65536" name="T184"/>
                    <a:gd fmla="*/ 0 60000 65536" name="T185"/>
                    <a:gd fmla="*/ 0 w 1838" name="T186"/>
                    <a:gd fmla="*/ 0 h 1400" name="T187"/>
                    <a:gd fmla="*/ 1838 w 1838" name="T188"/>
                    <a:gd fmla="*/ 1400 h 1400" name="T189"/>
                  </a:gdLst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b="T189" l="T186" r="T188" t="T187"/>
                  <a:pathLst>
                    <a:path h="1400" w="1838">
                      <a:moveTo>
                        <a:pt x="283" y="1400"/>
                      </a:moveTo>
                      <a:lnTo>
                        <a:pt x="308" y="1400"/>
                      </a:lnTo>
                      <a:lnTo>
                        <a:pt x="346" y="1400"/>
                      </a:lnTo>
                      <a:lnTo>
                        <a:pt x="357" y="1389"/>
                      </a:lnTo>
                      <a:lnTo>
                        <a:pt x="370" y="1376"/>
                      </a:lnTo>
                      <a:lnTo>
                        <a:pt x="370" y="1365"/>
                      </a:lnTo>
                      <a:lnTo>
                        <a:pt x="382" y="1365"/>
                      </a:lnTo>
                      <a:lnTo>
                        <a:pt x="395" y="1353"/>
                      </a:lnTo>
                      <a:lnTo>
                        <a:pt x="407" y="1353"/>
                      </a:lnTo>
                      <a:lnTo>
                        <a:pt x="419" y="1342"/>
                      </a:lnTo>
                      <a:lnTo>
                        <a:pt x="431" y="1330"/>
                      </a:lnTo>
                      <a:lnTo>
                        <a:pt x="444" y="1318"/>
                      </a:lnTo>
                      <a:lnTo>
                        <a:pt x="444" y="1307"/>
                      </a:lnTo>
                      <a:lnTo>
                        <a:pt x="456" y="1283"/>
                      </a:lnTo>
                      <a:lnTo>
                        <a:pt x="468" y="1283"/>
                      </a:lnTo>
                      <a:lnTo>
                        <a:pt x="480" y="1295"/>
                      </a:lnTo>
                      <a:lnTo>
                        <a:pt x="505" y="1295"/>
                      </a:lnTo>
                      <a:lnTo>
                        <a:pt x="505" y="1307"/>
                      </a:lnTo>
                      <a:lnTo>
                        <a:pt x="518" y="1318"/>
                      </a:lnTo>
                      <a:lnTo>
                        <a:pt x="530" y="1330"/>
                      </a:lnTo>
                      <a:lnTo>
                        <a:pt x="554" y="1330"/>
                      </a:lnTo>
                      <a:lnTo>
                        <a:pt x="567" y="1330"/>
                      </a:lnTo>
                      <a:lnTo>
                        <a:pt x="580" y="1318"/>
                      </a:lnTo>
                      <a:lnTo>
                        <a:pt x="592" y="1307"/>
                      </a:lnTo>
                      <a:lnTo>
                        <a:pt x="604" y="1307"/>
                      </a:lnTo>
                      <a:lnTo>
                        <a:pt x="616" y="1295"/>
                      </a:lnTo>
                      <a:lnTo>
                        <a:pt x="628" y="1295"/>
                      </a:lnTo>
                      <a:lnTo>
                        <a:pt x="654" y="1295"/>
                      </a:lnTo>
                      <a:lnTo>
                        <a:pt x="666" y="1295"/>
                      </a:lnTo>
                      <a:lnTo>
                        <a:pt x="678" y="1295"/>
                      </a:lnTo>
                      <a:lnTo>
                        <a:pt x="678" y="1307"/>
                      </a:lnTo>
                      <a:lnTo>
                        <a:pt x="690" y="1307"/>
                      </a:lnTo>
                      <a:lnTo>
                        <a:pt x="702" y="1318"/>
                      </a:lnTo>
                      <a:lnTo>
                        <a:pt x="715" y="1330"/>
                      </a:lnTo>
                      <a:lnTo>
                        <a:pt x="727" y="1330"/>
                      </a:lnTo>
                      <a:lnTo>
                        <a:pt x="752" y="1330"/>
                      </a:lnTo>
                      <a:lnTo>
                        <a:pt x="765" y="1342"/>
                      </a:lnTo>
                      <a:lnTo>
                        <a:pt x="789" y="1342"/>
                      </a:lnTo>
                      <a:lnTo>
                        <a:pt x="801" y="1330"/>
                      </a:lnTo>
                      <a:lnTo>
                        <a:pt x="814" y="1330"/>
                      </a:lnTo>
                      <a:lnTo>
                        <a:pt x="838" y="1330"/>
                      </a:lnTo>
                      <a:lnTo>
                        <a:pt x="852" y="1330"/>
                      </a:lnTo>
                      <a:lnTo>
                        <a:pt x="864" y="1330"/>
                      </a:lnTo>
                      <a:lnTo>
                        <a:pt x="876" y="1330"/>
                      </a:lnTo>
                      <a:lnTo>
                        <a:pt x="901" y="1330"/>
                      </a:lnTo>
                      <a:lnTo>
                        <a:pt x="914" y="1318"/>
                      </a:lnTo>
                      <a:lnTo>
                        <a:pt x="926" y="1318"/>
                      </a:lnTo>
                      <a:lnTo>
                        <a:pt x="951" y="1307"/>
                      </a:lnTo>
                      <a:lnTo>
                        <a:pt x="963" y="1307"/>
                      </a:lnTo>
                      <a:lnTo>
                        <a:pt x="987" y="1295"/>
                      </a:lnTo>
                      <a:lnTo>
                        <a:pt x="1012" y="1295"/>
                      </a:lnTo>
                      <a:lnTo>
                        <a:pt x="1037" y="1283"/>
                      </a:lnTo>
                      <a:lnTo>
                        <a:pt x="1049" y="1283"/>
                      </a:lnTo>
                      <a:lnTo>
                        <a:pt x="1061" y="1283"/>
                      </a:lnTo>
                      <a:lnTo>
                        <a:pt x="1073" y="1283"/>
                      </a:lnTo>
                      <a:lnTo>
                        <a:pt x="1099" y="1283"/>
                      </a:lnTo>
                      <a:lnTo>
                        <a:pt x="1123" y="1295"/>
                      </a:lnTo>
                      <a:lnTo>
                        <a:pt x="1148" y="1307"/>
                      </a:lnTo>
                      <a:lnTo>
                        <a:pt x="1160" y="1318"/>
                      </a:lnTo>
                      <a:lnTo>
                        <a:pt x="1173" y="1318"/>
                      </a:lnTo>
                      <a:lnTo>
                        <a:pt x="1184" y="1330"/>
                      </a:lnTo>
                      <a:lnTo>
                        <a:pt x="1197" y="1330"/>
                      </a:lnTo>
                      <a:lnTo>
                        <a:pt x="1210" y="1330"/>
                      </a:lnTo>
                      <a:lnTo>
                        <a:pt x="1222" y="1318"/>
                      </a:lnTo>
                      <a:lnTo>
                        <a:pt x="1234" y="1330"/>
                      </a:lnTo>
                      <a:lnTo>
                        <a:pt x="1245" y="1330"/>
                      </a:lnTo>
                      <a:lnTo>
                        <a:pt x="1245" y="1342"/>
                      </a:lnTo>
                      <a:lnTo>
                        <a:pt x="1258" y="1342"/>
                      </a:lnTo>
                      <a:lnTo>
                        <a:pt x="1284" y="1342"/>
                      </a:lnTo>
                      <a:lnTo>
                        <a:pt x="1295" y="1342"/>
                      </a:lnTo>
                      <a:lnTo>
                        <a:pt x="1308" y="1342"/>
                      </a:lnTo>
                      <a:lnTo>
                        <a:pt x="1320" y="1342"/>
                      </a:lnTo>
                      <a:lnTo>
                        <a:pt x="1332" y="1330"/>
                      </a:lnTo>
                      <a:lnTo>
                        <a:pt x="1345" y="1330"/>
                      </a:lnTo>
                      <a:lnTo>
                        <a:pt x="1358" y="1318"/>
                      </a:lnTo>
                      <a:lnTo>
                        <a:pt x="1345" y="1318"/>
                      </a:lnTo>
                      <a:lnTo>
                        <a:pt x="1332" y="1307"/>
                      </a:lnTo>
                      <a:lnTo>
                        <a:pt x="1320" y="1307"/>
                      </a:lnTo>
                      <a:lnTo>
                        <a:pt x="1320" y="1295"/>
                      </a:lnTo>
                      <a:lnTo>
                        <a:pt x="1320" y="1283"/>
                      </a:lnTo>
                      <a:lnTo>
                        <a:pt x="1320" y="1271"/>
                      </a:lnTo>
                      <a:lnTo>
                        <a:pt x="1332" y="1271"/>
                      </a:lnTo>
                      <a:lnTo>
                        <a:pt x="1358" y="1259"/>
                      </a:lnTo>
                      <a:lnTo>
                        <a:pt x="1370" y="1247"/>
                      </a:lnTo>
                      <a:lnTo>
                        <a:pt x="1370" y="1236"/>
                      </a:lnTo>
                      <a:lnTo>
                        <a:pt x="1381" y="1224"/>
                      </a:lnTo>
                      <a:lnTo>
                        <a:pt x="1370" y="1224"/>
                      </a:lnTo>
                      <a:lnTo>
                        <a:pt x="1358" y="1212"/>
                      </a:lnTo>
                      <a:lnTo>
                        <a:pt x="1345" y="1212"/>
                      </a:lnTo>
                      <a:lnTo>
                        <a:pt x="1332" y="1200"/>
                      </a:lnTo>
                      <a:lnTo>
                        <a:pt x="1320" y="1188"/>
                      </a:lnTo>
                      <a:lnTo>
                        <a:pt x="1308" y="1165"/>
                      </a:lnTo>
                      <a:lnTo>
                        <a:pt x="1308" y="1154"/>
                      </a:lnTo>
                      <a:lnTo>
                        <a:pt x="1308" y="1130"/>
                      </a:lnTo>
                      <a:lnTo>
                        <a:pt x="1308" y="1119"/>
                      </a:lnTo>
                      <a:lnTo>
                        <a:pt x="1320" y="1107"/>
                      </a:lnTo>
                      <a:lnTo>
                        <a:pt x="1332" y="1107"/>
                      </a:lnTo>
                      <a:lnTo>
                        <a:pt x="1358" y="1095"/>
                      </a:lnTo>
                      <a:lnTo>
                        <a:pt x="1394" y="1095"/>
                      </a:lnTo>
                      <a:lnTo>
                        <a:pt x="1431" y="1082"/>
                      </a:lnTo>
                      <a:lnTo>
                        <a:pt x="1455" y="1082"/>
                      </a:lnTo>
                      <a:lnTo>
                        <a:pt x="1480" y="1071"/>
                      </a:lnTo>
                      <a:lnTo>
                        <a:pt x="1504" y="1071"/>
                      </a:lnTo>
                      <a:lnTo>
                        <a:pt x="1530" y="1071"/>
                      </a:lnTo>
                      <a:lnTo>
                        <a:pt x="1543" y="1071"/>
                      </a:lnTo>
                      <a:lnTo>
                        <a:pt x="1567" y="1059"/>
                      </a:lnTo>
                      <a:lnTo>
                        <a:pt x="1579" y="1059"/>
                      </a:lnTo>
                      <a:lnTo>
                        <a:pt x="1604" y="1047"/>
                      </a:lnTo>
                      <a:lnTo>
                        <a:pt x="1604" y="1036"/>
                      </a:lnTo>
                      <a:lnTo>
                        <a:pt x="1604" y="1012"/>
                      </a:lnTo>
                      <a:lnTo>
                        <a:pt x="1604" y="1001"/>
                      </a:lnTo>
                      <a:lnTo>
                        <a:pt x="1604" y="977"/>
                      </a:lnTo>
                      <a:lnTo>
                        <a:pt x="1591" y="966"/>
                      </a:lnTo>
                      <a:lnTo>
                        <a:pt x="1591" y="942"/>
                      </a:lnTo>
                      <a:lnTo>
                        <a:pt x="1591" y="930"/>
                      </a:lnTo>
                      <a:lnTo>
                        <a:pt x="1591" y="918"/>
                      </a:lnTo>
                      <a:lnTo>
                        <a:pt x="1591" y="906"/>
                      </a:lnTo>
                      <a:lnTo>
                        <a:pt x="1604" y="894"/>
                      </a:lnTo>
                      <a:lnTo>
                        <a:pt x="1616" y="883"/>
                      </a:lnTo>
                      <a:lnTo>
                        <a:pt x="1640" y="871"/>
                      </a:lnTo>
                      <a:lnTo>
                        <a:pt x="1653" y="859"/>
                      </a:lnTo>
                      <a:lnTo>
                        <a:pt x="1678" y="848"/>
                      </a:lnTo>
                      <a:lnTo>
                        <a:pt x="1690" y="848"/>
                      </a:lnTo>
                      <a:lnTo>
                        <a:pt x="1701" y="835"/>
                      </a:lnTo>
                      <a:lnTo>
                        <a:pt x="1714" y="824"/>
                      </a:lnTo>
                      <a:lnTo>
                        <a:pt x="1727" y="813"/>
                      </a:lnTo>
                      <a:lnTo>
                        <a:pt x="1740" y="813"/>
                      </a:lnTo>
                      <a:lnTo>
                        <a:pt x="1764" y="801"/>
                      </a:lnTo>
                      <a:lnTo>
                        <a:pt x="1777" y="801"/>
                      </a:lnTo>
                      <a:lnTo>
                        <a:pt x="1801" y="789"/>
                      </a:lnTo>
                      <a:lnTo>
                        <a:pt x="1813" y="789"/>
                      </a:lnTo>
                      <a:lnTo>
                        <a:pt x="1825" y="789"/>
                      </a:lnTo>
                      <a:lnTo>
                        <a:pt x="1825" y="777"/>
                      </a:lnTo>
                      <a:lnTo>
                        <a:pt x="1825" y="765"/>
                      </a:lnTo>
                      <a:lnTo>
                        <a:pt x="1825" y="753"/>
                      </a:lnTo>
                      <a:lnTo>
                        <a:pt x="1838" y="729"/>
                      </a:lnTo>
                      <a:lnTo>
                        <a:pt x="1825" y="706"/>
                      </a:lnTo>
                      <a:lnTo>
                        <a:pt x="1813" y="683"/>
                      </a:lnTo>
                      <a:lnTo>
                        <a:pt x="1801" y="671"/>
                      </a:lnTo>
                      <a:lnTo>
                        <a:pt x="1788" y="648"/>
                      </a:lnTo>
                      <a:lnTo>
                        <a:pt x="1777" y="637"/>
                      </a:lnTo>
                      <a:lnTo>
                        <a:pt x="1777" y="613"/>
                      </a:lnTo>
                      <a:lnTo>
                        <a:pt x="1764" y="600"/>
                      </a:lnTo>
                      <a:lnTo>
                        <a:pt x="1764" y="588"/>
                      </a:lnTo>
                      <a:lnTo>
                        <a:pt x="1764" y="577"/>
                      </a:lnTo>
                      <a:lnTo>
                        <a:pt x="1777" y="565"/>
                      </a:lnTo>
                      <a:lnTo>
                        <a:pt x="1751" y="565"/>
                      </a:lnTo>
                      <a:lnTo>
                        <a:pt x="1740" y="554"/>
                      </a:lnTo>
                      <a:lnTo>
                        <a:pt x="1714" y="554"/>
                      </a:lnTo>
                      <a:lnTo>
                        <a:pt x="1701" y="554"/>
                      </a:lnTo>
                      <a:lnTo>
                        <a:pt x="1690" y="541"/>
                      </a:lnTo>
                      <a:lnTo>
                        <a:pt x="1690" y="530"/>
                      </a:lnTo>
                      <a:lnTo>
                        <a:pt x="1678" y="530"/>
                      </a:lnTo>
                      <a:lnTo>
                        <a:pt x="1665" y="518"/>
                      </a:lnTo>
                      <a:lnTo>
                        <a:pt x="1653" y="506"/>
                      </a:lnTo>
                      <a:lnTo>
                        <a:pt x="1640" y="495"/>
                      </a:lnTo>
                      <a:lnTo>
                        <a:pt x="1628" y="495"/>
                      </a:lnTo>
                      <a:lnTo>
                        <a:pt x="1616" y="483"/>
                      </a:lnTo>
                      <a:lnTo>
                        <a:pt x="1604" y="483"/>
                      </a:lnTo>
                      <a:lnTo>
                        <a:pt x="1591" y="483"/>
                      </a:lnTo>
                      <a:lnTo>
                        <a:pt x="1579" y="483"/>
                      </a:lnTo>
                      <a:lnTo>
                        <a:pt x="1567" y="483"/>
                      </a:lnTo>
                      <a:lnTo>
                        <a:pt x="1543" y="483"/>
                      </a:lnTo>
                      <a:lnTo>
                        <a:pt x="1530" y="471"/>
                      </a:lnTo>
                      <a:lnTo>
                        <a:pt x="1518" y="471"/>
                      </a:lnTo>
                      <a:lnTo>
                        <a:pt x="1504" y="459"/>
                      </a:lnTo>
                      <a:lnTo>
                        <a:pt x="1480" y="459"/>
                      </a:lnTo>
                      <a:lnTo>
                        <a:pt x="1468" y="447"/>
                      </a:lnTo>
                      <a:lnTo>
                        <a:pt x="1455" y="447"/>
                      </a:lnTo>
                      <a:lnTo>
                        <a:pt x="1443" y="435"/>
                      </a:lnTo>
                      <a:lnTo>
                        <a:pt x="1431" y="423"/>
                      </a:lnTo>
                      <a:lnTo>
                        <a:pt x="1431" y="412"/>
                      </a:lnTo>
                      <a:lnTo>
                        <a:pt x="1431" y="400"/>
                      </a:lnTo>
                      <a:lnTo>
                        <a:pt x="1443" y="377"/>
                      </a:lnTo>
                      <a:lnTo>
                        <a:pt x="1443" y="365"/>
                      </a:lnTo>
                      <a:lnTo>
                        <a:pt x="1455" y="342"/>
                      </a:lnTo>
                      <a:lnTo>
                        <a:pt x="1455" y="330"/>
                      </a:lnTo>
                      <a:lnTo>
                        <a:pt x="1468" y="318"/>
                      </a:lnTo>
                      <a:lnTo>
                        <a:pt x="1468" y="306"/>
                      </a:lnTo>
                      <a:lnTo>
                        <a:pt x="1480" y="282"/>
                      </a:lnTo>
                      <a:lnTo>
                        <a:pt x="1468" y="271"/>
                      </a:lnTo>
                      <a:lnTo>
                        <a:pt x="1455" y="260"/>
                      </a:lnTo>
                      <a:lnTo>
                        <a:pt x="1443" y="247"/>
                      </a:lnTo>
                      <a:lnTo>
                        <a:pt x="1443" y="236"/>
                      </a:lnTo>
                      <a:lnTo>
                        <a:pt x="1431" y="223"/>
                      </a:lnTo>
                      <a:lnTo>
                        <a:pt x="1419" y="201"/>
                      </a:lnTo>
                      <a:lnTo>
                        <a:pt x="1406" y="177"/>
                      </a:lnTo>
                      <a:lnTo>
                        <a:pt x="1394" y="153"/>
                      </a:lnTo>
                      <a:lnTo>
                        <a:pt x="1381" y="153"/>
                      </a:lnTo>
                      <a:lnTo>
                        <a:pt x="1370" y="153"/>
                      </a:lnTo>
                      <a:lnTo>
                        <a:pt x="1332" y="153"/>
                      </a:lnTo>
                      <a:lnTo>
                        <a:pt x="1308" y="153"/>
                      </a:lnTo>
                      <a:lnTo>
                        <a:pt x="1308" y="142"/>
                      </a:lnTo>
                      <a:lnTo>
                        <a:pt x="1308" y="118"/>
                      </a:lnTo>
                      <a:lnTo>
                        <a:pt x="1295" y="106"/>
                      </a:lnTo>
                      <a:lnTo>
                        <a:pt x="1295" y="94"/>
                      </a:lnTo>
                      <a:lnTo>
                        <a:pt x="1284" y="83"/>
                      </a:lnTo>
                      <a:lnTo>
                        <a:pt x="1271" y="59"/>
                      </a:lnTo>
                      <a:lnTo>
                        <a:pt x="1258" y="47"/>
                      </a:lnTo>
                      <a:lnTo>
                        <a:pt x="1258" y="35"/>
                      </a:lnTo>
                      <a:lnTo>
                        <a:pt x="1258" y="24"/>
                      </a:lnTo>
                      <a:lnTo>
                        <a:pt x="1271" y="12"/>
                      </a:lnTo>
                      <a:lnTo>
                        <a:pt x="1245" y="12"/>
                      </a:lnTo>
                      <a:lnTo>
                        <a:pt x="1234" y="12"/>
                      </a:lnTo>
                      <a:lnTo>
                        <a:pt x="1210" y="12"/>
                      </a:lnTo>
                      <a:lnTo>
                        <a:pt x="1197" y="0"/>
                      </a:lnTo>
                      <a:lnTo>
                        <a:pt x="1184" y="24"/>
                      </a:lnTo>
                      <a:lnTo>
                        <a:pt x="1173" y="35"/>
                      </a:lnTo>
                      <a:lnTo>
                        <a:pt x="1160" y="59"/>
                      </a:lnTo>
                      <a:lnTo>
                        <a:pt x="1160" y="71"/>
                      </a:lnTo>
                      <a:lnTo>
                        <a:pt x="1148" y="83"/>
                      </a:lnTo>
                      <a:lnTo>
                        <a:pt x="1136" y="83"/>
                      </a:lnTo>
                      <a:lnTo>
                        <a:pt x="1111" y="83"/>
                      </a:lnTo>
                      <a:lnTo>
                        <a:pt x="1099" y="83"/>
                      </a:lnTo>
                      <a:lnTo>
                        <a:pt x="1086" y="94"/>
                      </a:lnTo>
                      <a:lnTo>
                        <a:pt x="1086" y="106"/>
                      </a:lnTo>
                      <a:lnTo>
                        <a:pt x="1086" y="130"/>
                      </a:lnTo>
                      <a:lnTo>
                        <a:pt x="1086" y="142"/>
                      </a:lnTo>
                      <a:lnTo>
                        <a:pt x="1086" y="165"/>
                      </a:lnTo>
                      <a:lnTo>
                        <a:pt x="1099" y="177"/>
                      </a:lnTo>
                      <a:lnTo>
                        <a:pt x="1086" y="189"/>
                      </a:lnTo>
                      <a:lnTo>
                        <a:pt x="1086" y="201"/>
                      </a:lnTo>
                      <a:lnTo>
                        <a:pt x="1061" y="212"/>
                      </a:lnTo>
                      <a:lnTo>
                        <a:pt x="1037" y="212"/>
                      </a:lnTo>
                      <a:lnTo>
                        <a:pt x="1025" y="212"/>
                      </a:lnTo>
                      <a:lnTo>
                        <a:pt x="1012" y="212"/>
                      </a:lnTo>
                      <a:lnTo>
                        <a:pt x="987" y="201"/>
                      </a:lnTo>
                      <a:lnTo>
                        <a:pt x="963" y="189"/>
                      </a:lnTo>
                      <a:lnTo>
                        <a:pt x="939" y="189"/>
                      </a:lnTo>
                      <a:lnTo>
                        <a:pt x="914" y="177"/>
                      </a:lnTo>
                      <a:lnTo>
                        <a:pt x="901" y="189"/>
                      </a:lnTo>
                      <a:lnTo>
                        <a:pt x="890" y="189"/>
                      </a:lnTo>
                      <a:lnTo>
                        <a:pt x="876" y="201"/>
                      </a:lnTo>
                      <a:lnTo>
                        <a:pt x="876" y="212"/>
                      </a:lnTo>
                      <a:lnTo>
                        <a:pt x="864" y="236"/>
                      </a:lnTo>
                      <a:lnTo>
                        <a:pt x="864" y="247"/>
                      </a:lnTo>
                      <a:lnTo>
                        <a:pt x="852" y="260"/>
                      </a:lnTo>
                      <a:lnTo>
                        <a:pt x="838" y="271"/>
                      </a:lnTo>
                      <a:lnTo>
                        <a:pt x="826" y="295"/>
                      </a:lnTo>
                      <a:lnTo>
                        <a:pt x="814" y="306"/>
                      </a:lnTo>
                      <a:lnTo>
                        <a:pt x="826" y="330"/>
                      </a:lnTo>
                      <a:lnTo>
                        <a:pt x="852" y="342"/>
                      </a:lnTo>
                      <a:lnTo>
                        <a:pt x="838" y="353"/>
                      </a:lnTo>
                      <a:lnTo>
                        <a:pt x="814" y="365"/>
                      </a:lnTo>
                      <a:lnTo>
                        <a:pt x="801" y="365"/>
                      </a:lnTo>
                      <a:lnTo>
                        <a:pt x="789" y="353"/>
                      </a:lnTo>
                      <a:lnTo>
                        <a:pt x="776" y="342"/>
                      </a:lnTo>
                      <a:lnTo>
                        <a:pt x="752" y="342"/>
                      </a:lnTo>
                      <a:lnTo>
                        <a:pt x="740" y="330"/>
                      </a:lnTo>
                      <a:lnTo>
                        <a:pt x="715" y="330"/>
                      </a:lnTo>
                      <a:lnTo>
                        <a:pt x="702" y="330"/>
                      </a:lnTo>
                      <a:lnTo>
                        <a:pt x="666" y="330"/>
                      </a:lnTo>
                      <a:lnTo>
                        <a:pt x="641" y="330"/>
                      </a:lnTo>
                      <a:lnTo>
                        <a:pt x="628" y="342"/>
                      </a:lnTo>
                      <a:lnTo>
                        <a:pt x="616" y="342"/>
                      </a:lnTo>
                      <a:lnTo>
                        <a:pt x="616" y="353"/>
                      </a:lnTo>
                      <a:lnTo>
                        <a:pt x="628" y="353"/>
                      </a:lnTo>
                      <a:lnTo>
                        <a:pt x="641" y="365"/>
                      </a:lnTo>
                      <a:lnTo>
                        <a:pt x="654" y="377"/>
                      </a:lnTo>
                      <a:lnTo>
                        <a:pt x="654" y="400"/>
                      </a:lnTo>
                      <a:lnTo>
                        <a:pt x="654" y="412"/>
                      </a:lnTo>
                      <a:lnTo>
                        <a:pt x="654" y="435"/>
                      </a:lnTo>
                      <a:lnTo>
                        <a:pt x="654" y="459"/>
                      </a:lnTo>
                      <a:lnTo>
                        <a:pt x="654" y="483"/>
                      </a:lnTo>
                      <a:lnTo>
                        <a:pt x="654" y="495"/>
                      </a:lnTo>
                      <a:lnTo>
                        <a:pt x="654" y="518"/>
                      </a:lnTo>
                      <a:lnTo>
                        <a:pt x="654" y="541"/>
                      </a:lnTo>
                      <a:lnTo>
                        <a:pt x="628" y="554"/>
                      </a:lnTo>
                      <a:lnTo>
                        <a:pt x="616" y="565"/>
                      </a:lnTo>
                      <a:lnTo>
                        <a:pt x="604" y="588"/>
                      </a:lnTo>
                      <a:lnTo>
                        <a:pt x="604" y="600"/>
                      </a:lnTo>
                      <a:lnTo>
                        <a:pt x="592" y="624"/>
                      </a:lnTo>
                      <a:lnTo>
                        <a:pt x="592" y="637"/>
                      </a:lnTo>
                      <a:lnTo>
                        <a:pt x="567" y="648"/>
                      </a:lnTo>
                      <a:lnTo>
                        <a:pt x="554" y="648"/>
                      </a:lnTo>
                      <a:lnTo>
                        <a:pt x="530" y="648"/>
                      </a:lnTo>
                      <a:lnTo>
                        <a:pt x="518" y="648"/>
                      </a:lnTo>
                      <a:lnTo>
                        <a:pt x="505" y="648"/>
                      </a:lnTo>
                      <a:lnTo>
                        <a:pt x="492" y="648"/>
                      </a:lnTo>
                      <a:lnTo>
                        <a:pt x="468" y="659"/>
                      </a:lnTo>
                      <a:lnTo>
                        <a:pt x="456" y="659"/>
                      </a:lnTo>
                      <a:lnTo>
                        <a:pt x="444" y="671"/>
                      </a:lnTo>
                      <a:lnTo>
                        <a:pt x="431" y="671"/>
                      </a:lnTo>
                      <a:lnTo>
                        <a:pt x="419" y="683"/>
                      </a:lnTo>
                      <a:lnTo>
                        <a:pt x="407" y="695"/>
                      </a:lnTo>
                      <a:lnTo>
                        <a:pt x="382" y="695"/>
                      </a:lnTo>
                      <a:lnTo>
                        <a:pt x="357" y="695"/>
                      </a:lnTo>
                      <a:lnTo>
                        <a:pt x="346" y="695"/>
                      </a:lnTo>
                      <a:lnTo>
                        <a:pt x="334" y="695"/>
                      </a:lnTo>
                      <a:lnTo>
                        <a:pt x="321" y="695"/>
                      </a:lnTo>
                      <a:lnTo>
                        <a:pt x="321" y="683"/>
                      </a:lnTo>
                      <a:lnTo>
                        <a:pt x="308" y="683"/>
                      </a:lnTo>
                      <a:lnTo>
                        <a:pt x="295" y="695"/>
                      </a:lnTo>
                      <a:lnTo>
                        <a:pt x="283" y="706"/>
                      </a:lnTo>
                      <a:lnTo>
                        <a:pt x="272" y="718"/>
                      </a:lnTo>
                      <a:lnTo>
                        <a:pt x="259" y="718"/>
                      </a:lnTo>
                      <a:lnTo>
                        <a:pt x="234" y="729"/>
                      </a:lnTo>
                      <a:lnTo>
                        <a:pt x="222" y="729"/>
                      </a:lnTo>
                      <a:lnTo>
                        <a:pt x="209" y="729"/>
                      </a:lnTo>
                      <a:lnTo>
                        <a:pt x="198" y="718"/>
                      </a:lnTo>
                      <a:lnTo>
                        <a:pt x="185" y="695"/>
                      </a:lnTo>
                      <a:lnTo>
                        <a:pt x="173" y="695"/>
                      </a:lnTo>
                      <a:lnTo>
                        <a:pt x="161" y="695"/>
                      </a:lnTo>
                      <a:lnTo>
                        <a:pt x="148" y="683"/>
                      </a:lnTo>
                      <a:lnTo>
                        <a:pt x="136" y="695"/>
                      </a:lnTo>
                      <a:lnTo>
                        <a:pt x="111" y="706"/>
                      </a:lnTo>
                      <a:lnTo>
                        <a:pt x="99" y="706"/>
                      </a:lnTo>
                      <a:lnTo>
                        <a:pt x="86" y="706"/>
                      </a:lnTo>
                      <a:lnTo>
                        <a:pt x="74" y="706"/>
                      </a:lnTo>
                      <a:lnTo>
                        <a:pt x="61" y="718"/>
                      </a:lnTo>
                      <a:lnTo>
                        <a:pt x="49" y="718"/>
                      </a:lnTo>
                      <a:lnTo>
                        <a:pt x="37" y="729"/>
                      </a:lnTo>
                      <a:lnTo>
                        <a:pt x="37" y="741"/>
                      </a:lnTo>
                      <a:lnTo>
                        <a:pt x="25" y="753"/>
                      </a:lnTo>
                      <a:lnTo>
                        <a:pt x="12" y="765"/>
                      </a:lnTo>
                      <a:lnTo>
                        <a:pt x="0" y="777"/>
                      </a:lnTo>
                      <a:lnTo>
                        <a:pt x="0" y="789"/>
                      </a:lnTo>
                      <a:lnTo>
                        <a:pt x="12" y="801"/>
                      </a:lnTo>
                      <a:lnTo>
                        <a:pt x="0" y="813"/>
                      </a:lnTo>
                      <a:lnTo>
                        <a:pt x="0" y="824"/>
                      </a:lnTo>
                      <a:lnTo>
                        <a:pt x="12" y="848"/>
                      </a:lnTo>
                      <a:lnTo>
                        <a:pt x="25" y="859"/>
                      </a:lnTo>
                      <a:lnTo>
                        <a:pt x="37" y="859"/>
                      </a:lnTo>
                      <a:lnTo>
                        <a:pt x="49" y="859"/>
                      </a:lnTo>
                      <a:lnTo>
                        <a:pt x="61" y="871"/>
                      </a:lnTo>
                      <a:lnTo>
                        <a:pt x="74" y="883"/>
                      </a:lnTo>
                      <a:lnTo>
                        <a:pt x="74" y="894"/>
                      </a:lnTo>
                      <a:lnTo>
                        <a:pt x="74" y="906"/>
                      </a:lnTo>
                      <a:lnTo>
                        <a:pt x="74" y="930"/>
                      </a:lnTo>
                      <a:lnTo>
                        <a:pt x="74" y="942"/>
                      </a:lnTo>
                      <a:lnTo>
                        <a:pt x="74" y="966"/>
                      </a:lnTo>
                      <a:lnTo>
                        <a:pt x="74" y="977"/>
                      </a:lnTo>
                      <a:lnTo>
                        <a:pt x="61" y="989"/>
                      </a:lnTo>
                      <a:lnTo>
                        <a:pt x="49" y="989"/>
                      </a:lnTo>
                      <a:lnTo>
                        <a:pt x="25" y="1001"/>
                      </a:lnTo>
                      <a:lnTo>
                        <a:pt x="12" y="1001"/>
                      </a:lnTo>
                      <a:lnTo>
                        <a:pt x="12" y="1012"/>
                      </a:lnTo>
                      <a:lnTo>
                        <a:pt x="25" y="1024"/>
                      </a:lnTo>
                      <a:lnTo>
                        <a:pt x="37" y="1036"/>
                      </a:lnTo>
                      <a:lnTo>
                        <a:pt x="49" y="1036"/>
                      </a:lnTo>
                      <a:lnTo>
                        <a:pt x="61" y="1047"/>
                      </a:lnTo>
                      <a:lnTo>
                        <a:pt x="74" y="1059"/>
                      </a:lnTo>
                      <a:lnTo>
                        <a:pt x="86" y="1071"/>
                      </a:lnTo>
                      <a:lnTo>
                        <a:pt x="99" y="1071"/>
                      </a:lnTo>
                      <a:lnTo>
                        <a:pt x="99" y="1082"/>
                      </a:lnTo>
                      <a:lnTo>
                        <a:pt x="111" y="1082"/>
                      </a:lnTo>
                      <a:lnTo>
                        <a:pt x="99" y="1107"/>
                      </a:lnTo>
                      <a:lnTo>
                        <a:pt x="99" y="1119"/>
                      </a:lnTo>
                      <a:lnTo>
                        <a:pt x="99" y="1141"/>
                      </a:lnTo>
                      <a:lnTo>
                        <a:pt x="111" y="1154"/>
                      </a:lnTo>
                      <a:lnTo>
                        <a:pt x="111" y="1165"/>
                      </a:lnTo>
                      <a:lnTo>
                        <a:pt x="124" y="1177"/>
                      </a:lnTo>
                      <a:lnTo>
                        <a:pt x="136" y="1188"/>
                      </a:lnTo>
                      <a:lnTo>
                        <a:pt x="148" y="1188"/>
                      </a:lnTo>
                      <a:lnTo>
                        <a:pt x="161" y="1200"/>
                      </a:lnTo>
                      <a:lnTo>
                        <a:pt x="173" y="1200"/>
                      </a:lnTo>
                      <a:lnTo>
                        <a:pt x="198" y="1224"/>
                      </a:lnTo>
                      <a:lnTo>
                        <a:pt x="222" y="1236"/>
                      </a:lnTo>
                      <a:lnTo>
                        <a:pt x="234" y="1247"/>
                      </a:lnTo>
                      <a:lnTo>
                        <a:pt x="259" y="1247"/>
                      </a:lnTo>
                      <a:lnTo>
                        <a:pt x="259" y="1271"/>
                      </a:lnTo>
                      <a:lnTo>
                        <a:pt x="259" y="1283"/>
                      </a:lnTo>
                      <a:lnTo>
                        <a:pt x="259" y="1295"/>
                      </a:lnTo>
                      <a:lnTo>
                        <a:pt x="259" y="1307"/>
                      </a:lnTo>
                      <a:lnTo>
                        <a:pt x="272" y="1318"/>
                      </a:lnTo>
                      <a:lnTo>
                        <a:pt x="283" y="1330"/>
                      </a:lnTo>
                      <a:lnTo>
                        <a:pt x="295" y="1342"/>
                      </a:lnTo>
                      <a:lnTo>
                        <a:pt x="308" y="1353"/>
                      </a:lnTo>
                      <a:lnTo>
                        <a:pt x="295" y="1365"/>
                      </a:lnTo>
                      <a:lnTo>
                        <a:pt x="295" y="1376"/>
                      </a:lnTo>
                      <a:lnTo>
                        <a:pt x="283" y="1389"/>
                      </a:lnTo>
                      <a:lnTo>
                        <a:pt x="283" y="1400"/>
                      </a:lnTo>
                      <a:close/>
                    </a:path>
                  </a:pathLst>
                </a:custGeom>
                <a:grpFill/>
                <a:ln cap="rnd" w="10">
                  <a:solidFill>
                    <a:schemeClr val="bg1">
                      <a:lumMod val="85000"/>
                    </a:schemeClr>
                  </a:solidFill>
                  <a:round/>
                </a:ln>
                <a:extLst/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</p:grpSp>
          <p:grpSp>
            <p:nvGrpSpPr>
              <p:cNvPr id="63" name="Group 78"/>
              <p:cNvGrpSpPr/>
              <p:nvPr/>
            </p:nvGrpSpPr>
            <p:grpSpPr>
              <a:xfrm>
                <a:off x="4691" y="3312"/>
                <a:ext cx="134" cy="324"/>
                <a:chOff x="4325" y="3222"/>
                <a:chExt cx="147" cy="330"/>
              </a:xfrm>
              <a:grpFill/>
            </p:grpSpPr>
            <p:sp>
              <p:nvSpPr>
                <p:cNvPr id="66" name="Freeform 76"/>
                <p:cNvSpPr/>
                <p:nvPr/>
              </p:nvSpPr>
              <p:spPr bwMode="auto">
                <a:xfrm>
                  <a:off x="4325" y="3222"/>
                  <a:ext cx="147" cy="330"/>
                </a:xfrm>
                <a:custGeom>
                  <a:gdLst>
                    <a:gd fmla="*/ 111 w 147" name="T0"/>
                    <a:gd fmla="*/ 0 h 330" name="T1"/>
                    <a:gd fmla="*/ 99 w 147" name="T2"/>
                    <a:gd fmla="*/ 12 h 330" name="T3"/>
                    <a:gd fmla="*/ 86 w 147" name="T4"/>
                    <a:gd fmla="*/ 24 h 330" name="T5"/>
                    <a:gd fmla="*/ 74 w 147" name="T6"/>
                    <a:gd fmla="*/ 35 h 330" name="T7"/>
                    <a:gd fmla="*/ 62 w 147" name="T8"/>
                    <a:gd fmla="*/ 35 h 330" name="T9"/>
                    <a:gd fmla="*/ 49 w 147" name="T10"/>
                    <a:gd fmla="*/ 47 h 330" name="T11"/>
                    <a:gd fmla="*/ 49 w 147" name="T12"/>
                    <a:gd fmla="*/ 59 h 330" name="T13"/>
                    <a:gd fmla="*/ 49 w 147" name="T14"/>
                    <a:gd fmla="*/ 71 h 330" name="T15"/>
                    <a:gd fmla="*/ 37 w 147" name="T16"/>
                    <a:gd fmla="*/ 83 h 330" name="T17"/>
                    <a:gd fmla="*/ 37 w 147" name="T18"/>
                    <a:gd fmla="*/ 95 h 330" name="T19"/>
                    <a:gd fmla="*/ 37 w 147" name="T20"/>
                    <a:gd fmla="*/ 107 h 330" name="T21"/>
                    <a:gd fmla="*/ 37 w 147" name="T22"/>
                    <a:gd fmla="*/ 118 h 330" name="T23"/>
                    <a:gd fmla="*/ 26 w 147" name="T24"/>
                    <a:gd fmla="*/ 130 h 330" name="T25"/>
                    <a:gd fmla="*/ 12 w 147" name="T26"/>
                    <a:gd fmla="*/ 142 h 330" name="T27"/>
                    <a:gd fmla="*/ 12 w 147" name="T28"/>
                    <a:gd fmla="*/ 154 h 330" name="T29"/>
                    <a:gd fmla="*/ 12 w 147" name="T30"/>
                    <a:gd fmla="*/ 166 h 330" name="T31"/>
                    <a:gd fmla="*/ 0 w 147" name="T32"/>
                    <a:gd fmla="*/ 177 h 330" name="T33"/>
                    <a:gd fmla="*/ 0 w 147" name="T34"/>
                    <a:gd fmla="*/ 189 h 330" name="T35"/>
                    <a:gd fmla="*/ 0 w 147" name="T36"/>
                    <a:gd fmla="*/ 212 h 330" name="T37"/>
                    <a:gd fmla="*/ 12 w 147" name="T38"/>
                    <a:gd fmla="*/ 224 h 330" name="T39"/>
                    <a:gd fmla="*/ 12 w 147" name="T40"/>
                    <a:gd fmla="*/ 236 h 330" name="T41"/>
                    <a:gd fmla="*/ 26 w 147" name="T42"/>
                    <a:gd fmla="*/ 247 h 330" name="T43"/>
                    <a:gd fmla="*/ 26 w 147" name="T44"/>
                    <a:gd fmla="*/ 260 h 330" name="T45"/>
                    <a:gd fmla="*/ 26 w 147" name="T46"/>
                    <a:gd fmla="*/ 272 h 330" name="T47"/>
                    <a:gd fmla="*/ 37 w 147" name="T48"/>
                    <a:gd fmla="*/ 283 h 330" name="T49"/>
                    <a:gd fmla="*/ 49 w 147" name="T50"/>
                    <a:gd fmla="*/ 283 h 330" name="T51"/>
                    <a:gd fmla="*/ 49 w 147" name="T52"/>
                    <a:gd fmla="*/ 295 h 330" name="T53"/>
                    <a:gd fmla="*/ 62 w 147" name="T54"/>
                    <a:gd fmla="*/ 306 h 330" name="T55"/>
                    <a:gd fmla="*/ 74 w 147" name="T56"/>
                    <a:gd fmla="*/ 319 h 330" name="T57"/>
                    <a:gd fmla="*/ 86 w 147" name="T58"/>
                    <a:gd fmla="*/ 319 h 330" name="T59"/>
                    <a:gd fmla="*/ 99 w 147" name="T60"/>
                    <a:gd fmla="*/ 330 h 330" name="T61"/>
                    <a:gd fmla="*/ 111 w 147" name="T62"/>
                    <a:gd fmla="*/ 330 h 330" name="T63"/>
                    <a:gd fmla="*/ 111 w 147" name="T64"/>
                    <a:gd fmla="*/ 319 h 330" name="T65"/>
                    <a:gd fmla="*/ 122 w 147" name="T66"/>
                    <a:gd fmla="*/ 306 h 330" name="T67"/>
                    <a:gd fmla="*/ 111 w 147" name="T68"/>
                    <a:gd fmla="*/ 295 h 330" name="T69"/>
                    <a:gd fmla="*/ 111 w 147" name="T70"/>
                    <a:gd fmla="*/ 272 h 330" name="T71"/>
                    <a:gd fmla="*/ 111 w 147" name="T72"/>
                    <a:gd fmla="*/ 260 h 330" name="T73"/>
                    <a:gd fmla="*/ 111 w 147" name="T74"/>
                    <a:gd fmla="*/ 247 h 330" name="T75"/>
                    <a:gd fmla="*/ 111 w 147" name="T76"/>
                    <a:gd fmla="*/ 236 h 330" name="T77"/>
                    <a:gd fmla="*/ 122 w 147" name="T78"/>
                    <a:gd fmla="*/ 212 h 330" name="T79"/>
                    <a:gd fmla="*/ 122 w 147" name="T80"/>
                    <a:gd fmla="*/ 200 h 330" name="T81"/>
                    <a:gd fmla="*/ 135 w 147" name="T82"/>
                    <a:gd fmla="*/ 177 h 330" name="T83"/>
                    <a:gd fmla="*/ 135 w 147" name="T84"/>
                    <a:gd fmla="*/ 166 h 330" name="T85"/>
                    <a:gd fmla="*/ 135 w 147" name="T86"/>
                    <a:gd fmla="*/ 142 h 330" name="T87"/>
                    <a:gd fmla="*/ 135 w 147" name="T88"/>
                    <a:gd fmla="*/ 130 h 330" name="T89"/>
                    <a:gd fmla="*/ 135 w 147" name="T90"/>
                    <a:gd fmla="*/ 118 h 330" name="T91"/>
                    <a:gd fmla="*/ 135 w 147" name="T92"/>
                    <a:gd fmla="*/ 107 h 330" name="T93"/>
                    <a:gd fmla="*/ 147 w 147" name="T94"/>
                    <a:gd fmla="*/ 83 h 330" name="T95"/>
                    <a:gd fmla="*/ 147 w 147" name="T96"/>
                    <a:gd fmla="*/ 71 h 330" name="T97"/>
                    <a:gd fmla="*/ 147 w 147" name="T98"/>
                    <a:gd fmla="*/ 47 h 330" name="T99"/>
                    <a:gd fmla="*/ 135 w 147" name="T100"/>
                    <a:gd fmla="*/ 47 h 330" name="T101"/>
                    <a:gd fmla="*/ 135 w 147" name="T102"/>
                    <a:gd fmla="*/ 35 h 330" name="T103"/>
                    <a:gd fmla="*/ 135 w 147" name="T104"/>
                    <a:gd fmla="*/ 24 h 330" name="T105"/>
                    <a:gd fmla="*/ 135 w 147" name="T106"/>
                    <a:gd fmla="*/ 0 h 330" name="T107"/>
                    <a:gd fmla="*/ 122 w 147" name="T108"/>
                    <a:gd fmla="*/ 0 h 330" name="T109"/>
                    <a:gd fmla="*/ 111 w 147" name="T110"/>
                    <a:gd fmla="*/ 0 h 330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60000 65536" name="T156"/>
                    <a:gd fmla="*/ 0 60000 65536" name="T157"/>
                    <a:gd fmla="*/ 0 60000 65536" name="T158"/>
                    <a:gd fmla="*/ 0 60000 65536" name="T159"/>
                    <a:gd fmla="*/ 0 60000 65536" name="T160"/>
                    <a:gd fmla="*/ 0 60000 65536" name="T161"/>
                    <a:gd fmla="*/ 0 60000 65536" name="T162"/>
                    <a:gd fmla="*/ 0 60000 65536" name="T163"/>
                    <a:gd fmla="*/ 0 60000 65536" name="T164"/>
                    <a:gd fmla="*/ 0 60000 65536" name="T165"/>
                    <a:gd fmla="*/ 0 60000 65536" name="T166"/>
                    <a:gd fmla="*/ 0 60000 65536" name="T167"/>
                    <a:gd fmla="*/ 0 w 147" name="T168"/>
                    <a:gd fmla="*/ 0 h 330" name="T169"/>
                    <a:gd fmla="*/ 147 w 147" name="T170"/>
                    <a:gd fmla="*/ 330 h 330" name="T171"/>
                  </a:gdLst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b="T171" l="T168" r="T170" t="T169"/>
                  <a:pathLst>
                    <a:path h="330" w="147">
                      <a:moveTo>
                        <a:pt x="111" y="0"/>
                      </a:moveTo>
                      <a:lnTo>
                        <a:pt x="99" y="12"/>
                      </a:lnTo>
                      <a:lnTo>
                        <a:pt x="86" y="24"/>
                      </a:lnTo>
                      <a:lnTo>
                        <a:pt x="74" y="35"/>
                      </a:lnTo>
                      <a:lnTo>
                        <a:pt x="62" y="35"/>
                      </a:lnTo>
                      <a:lnTo>
                        <a:pt x="49" y="47"/>
                      </a:lnTo>
                      <a:lnTo>
                        <a:pt x="49" y="59"/>
                      </a:lnTo>
                      <a:lnTo>
                        <a:pt x="49" y="71"/>
                      </a:lnTo>
                      <a:lnTo>
                        <a:pt x="37" y="83"/>
                      </a:lnTo>
                      <a:lnTo>
                        <a:pt x="37" y="95"/>
                      </a:lnTo>
                      <a:lnTo>
                        <a:pt x="37" y="107"/>
                      </a:lnTo>
                      <a:lnTo>
                        <a:pt x="37" y="118"/>
                      </a:lnTo>
                      <a:lnTo>
                        <a:pt x="26" y="130"/>
                      </a:lnTo>
                      <a:lnTo>
                        <a:pt x="12" y="142"/>
                      </a:lnTo>
                      <a:lnTo>
                        <a:pt x="12" y="154"/>
                      </a:lnTo>
                      <a:lnTo>
                        <a:pt x="12" y="166"/>
                      </a:lnTo>
                      <a:lnTo>
                        <a:pt x="0" y="177"/>
                      </a:lnTo>
                      <a:lnTo>
                        <a:pt x="0" y="189"/>
                      </a:lnTo>
                      <a:lnTo>
                        <a:pt x="0" y="212"/>
                      </a:lnTo>
                      <a:lnTo>
                        <a:pt x="12" y="224"/>
                      </a:lnTo>
                      <a:lnTo>
                        <a:pt x="12" y="236"/>
                      </a:lnTo>
                      <a:lnTo>
                        <a:pt x="26" y="247"/>
                      </a:lnTo>
                      <a:lnTo>
                        <a:pt x="26" y="260"/>
                      </a:lnTo>
                      <a:lnTo>
                        <a:pt x="26" y="272"/>
                      </a:lnTo>
                      <a:lnTo>
                        <a:pt x="37" y="283"/>
                      </a:lnTo>
                      <a:lnTo>
                        <a:pt x="49" y="283"/>
                      </a:lnTo>
                      <a:lnTo>
                        <a:pt x="49" y="295"/>
                      </a:lnTo>
                      <a:lnTo>
                        <a:pt x="62" y="306"/>
                      </a:lnTo>
                      <a:lnTo>
                        <a:pt x="74" y="319"/>
                      </a:lnTo>
                      <a:lnTo>
                        <a:pt x="86" y="319"/>
                      </a:lnTo>
                      <a:lnTo>
                        <a:pt x="99" y="330"/>
                      </a:lnTo>
                      <a:lnTo>
                        <a:pt x="111" y="330"/>
                      </a:lnTo>
                      <a:lnTo>
                        <a:pt x="111" y="319"/>
                      </a:lnTo>
                      <a:lnTo>
                        <a:pt x="122" y="306"/>
                      </a:lnTo>
                      <a:lnTo>
                        <a:pt x="111" y="295"/>
                      </a:lnTo>
                      <a:lnTo>
                        <a:pt x="111" y="272"/>
                      </a:lnTo>
                      <a:lnTo>
                        <a:pt x="111" y="260"/>
                      </a:lnTo>
                      <a:lnTo>
                        <a:pt x="111" y="247"/>
                      </a:lnTo>
                      <a:lnTo>
                        <a:pt x="111" y="236"/>
                      </a:lnTo>
                      <a:lnTo>
                        <a:pt x="122" y="212"/>
                      </a:lnTo>
                      <a:lnTo>
                        <a:pt x="122" y="200"/>
                      </a:lnTo>
                      <a:lnTo>
                        <a:pt x="135" y="177"/>
                      </a:lnTo>
                      <a:lnTo>
                        <a:pt x="135" y="166"/>
                      </a:lnTo>
                      <a:lnTo>
                        <a:pt x="135" y="142"/>
                      </a:lnTo>
                      <a:lnTo>
                        <a:pt x="135" y="130"/>
                      </a:lnTo>
                      <a:lnTo>
                        <a:pt x="135" y="118"/>
                      </a:lnTo>
                      <a:lnTo>
                        <a:pt x="135" y="107"/>
                      </a:lnTo>
                      <a:lnTo>
                        <a:pt x="147" y="83"/>
                      </a:lnTo>
                      <a:lnTo>
                        <a:pt x="147" y="71"/>
                      </a:lnTo>
                      <a:lnTo>
                        <a:pt x="147" y="47"/>
                      </a:lnTo>
                      <a:lnTo>
                        <a:pt x="135" y="47"/>
                      </a:lnTo>
                      <a:lnTo>
                        <a:pt x="135" y="35"/>
                      </a:lnTo>
                      <a:lnTo>
                        <a:pt x="135" y="24"/>
                      </a:lnTo>
                      <a:lnTo>
                        <a:pt x="135" y="0"/>
                      </a:lnTo>
                      <a:lnTo>
                        <a:pt x="122" y="0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>
                      <a:lumMod val="85000"/>
                    </a:schemeClr>
                  </a:solidFill>
                  <a:round/>
                </a:ln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  <p:sp>
              <p:nvSpPr>
                <p:cNvPr id="67" name="Freeform 77"/>
                <p:cNvSpPr/>
                <p:nvPr/>
              </p:nvSpPr>
              <p:spPr bwMode="auto">
                <a:xfrm>
                  <a:off x="4325" y="3222"/>
                  <a:ext cx="147" cy="330"/>
                </a:xfrm>
                <a:custGeom>
                  <a:gdLst>
                    <a:gd fmla="*/ 111 w 147" name="T0"/>
                    <a:gd fmla="*/ 0 h 330" name="T1"/>
                    <a:gd fmla="*/ 99 w 147" name="T2"/>
                    <a:gd fmla="*/ 12 h 330" name="T3"/>
                    <a:gd fmla="*/ 86 w 147" name="T4"/>
                    <a:gd fmla="*/ 24 h 330" name="T5"/>
                    <a:gd fmla="*/ 74 w 147" name="T6"/>
                    <a:gd fmla="*/ 35 h 330" name="T7"/>
                    <a:gd fmla="*/ 62 w 147" name="T8"/>
                    <a:gd fmla="*/ 35 h 330" name="T9"/>
                    <a:gd fmla="*/ 49 w 147" name="T10"/>
                    <a:gd fmla="*/ 47 h 330" name="T11"/>
                    <a:gd fmla="*/ 49 w 147" name="T12"/>
                    <a:gd fmla="*/ 59 h 330" name="T13"/>
                    <a:gd fmla="*/ 49 w 147" name="T14"/>
                    <a:gd fmla="*/ 71 h 330" name="T15"/>
                    <a:gd fmla="*/ 37 w 147" name="T16"/>
                    <a:gd fmla="*/ 83 h 330" name="T17"/>
                    <a:gd fmla="*/ 37 w 147" name="T18"/>
                    <a:gd fmla="*/ 95 h 330" name="T19"/>
                    <a:gd fmla="*/ 37 w 147" name="T20"/>
                    <a:gd fmla="*/ 107 h 330" name="T21"/>
                    <a:gd fmla="*/ 37 w 147" name="T22"/>
                    <a:gd fmla="*/ 118 h 330" name="T23"/>
                    <a:gd fmla="*/ 26 w 147" name="T24"/>
                    <a:gd fmla="*/ 130 h 330" name="T25"/>
                    <a:gd fmla="*/ 12 w 147" name="T26"/>
                    <a:gd fmla="*/ 142 h 330" name="T27"/>
                    <a:gd fmla="*/ 12 w 147" name="T28"/>
                    <a:gd fmla="*/ 154 h 330" name="T29"/>
                    <a:gd fmla="*/ 12 w 147" name="T30"/>
                    <a:gd fmla="*/ 166 h 330" name="T31"/>
                    <a:gd fmla="*/ 0 w 147" name="T32"/>
                    <a:gd fmla="*/ 177 h 330" name="T33"/>
                    <a:gd fmla="*/ 0 w 147" name="T34"/>
                    <a:gd fmla="*/ 189 h 330" name="T35"/>
                    <a:gd fmla="*/ 0 w 147" name="T36"/>
                    <a:gd fmla="*/ 212 h 330" name="T37"/>
                    <a:gd fmla="*/ 12 w 147" name="T38"/>
                    <a:gd fmla="*/ 224 h 330" name="T39"/>
                    <a:gd fmla="*/ 12 w 147" name="T40"/>
                    <a:gd fmla="*/ 236 h 330" name="T41"/>
                    <a:gd fmla="*/ 26 w 147" name="T42"/>
                    <a:gd fmla="*/ 247 h 330" name="T43"/>
                    <a:gd fmla="*/ 26 w 147" name="T44"/>
                    <a:gd fmla="*/ 260 h 330" name="T45"/>
                    <a:gd fmla="*/ 26 w 147" name="T46"/>
                    <a:gd fmla="*/ 272 h 330" name="T47"/>
                    <a:gd fmla="*/ 37 w 147" name="T48"/>
                    <a:gd fmla="*/ 283 h 330" name="T49"/>
                    <a:gd fmla="*/ 49 w 147" name="T50"/>
                    <a:gd fmla="*/ 283 h 330" name="T51"/>
                    <a:gd fmla="*/ 49 w 147" name="T52"/>
                    <a:gd fmla="*/ 295 h 330" name="T53"/>
                    <a:gd fmla="*/ 62 w 147" name="T54"/>
                    <a:gd fmla="*/ 306 h 330" name="T55"/>
                    <a:gd fmla="*/ 74 w 147" name="T56"/>
                    <a:gd fmla="*/ 319 h 330" name="T57"/>
                    <a:gd fmla="*/ 86 w 147" name="T58"/>
                    <a:gd fmla="*/ 319 h 330" name="T59"/>
                    <a:gd fmla="*/ 99 w 147" name="T60"/>
                    <a:gd fmla="*/ 330 h 330" name="T61"/>
                    <a:gd fmla="*/ 111 w 147" name="T62"/>
                    <a:gd fmla="*/ 330 h 330" name="T63"/>
                    <a:gd fmla="*/ 111 w 147" name="T64"/>
                    <a:gd fmla="*/ 319 h 330" name="T65"/>
                    <a:gd fmla="*/ 122 w 147" name="T66"/>
                    <a:gd fmla="*/ 306 h 330" name="T67"/>
                    <a:gd fmla="*/ 111 w 147" name="T68"/>
                    <a:gd fmla="*/ 295 h 330" name="T69"/>
                    <a:gd fmla="*/ 111 w 147" name="T70"/>
                    <a:gd fmla="*/ 272 h 330" name="T71"/>
                    <a:gd fmla="*/ 111 w 147" name="T72"/>
                    <a:gd fmla="*/ 260 h 330" name="T73"/>
                    <a:gd fmla="*/ 111 w 147" name="T74"/>
                    <a:gd fmla="*/ 247 h 330" name="T75"/>
                    <a:gd fmla="*/ 111 w 147" name="T76"/>
                    <a:gd fmla="*/ 236 h 330" name="T77"/>
                    <a:gd fmla="*/ 122 w 147" name="T78"/>
                    <a:gd fmla="*/ 212 h 330" name="T79"/>
                    <a:gd fmla="*/ 122 w 147" name="T80"/>
                    <a:gd fmla="*/ 200 h 330" name="T81"/>
                    <a:gd fmla="*/ 135 w 147" name="T82"/>
                    <a:gd fmla="*/ 177 h 330" name="T83"/>
                    <a:gd fmla="*/ 135 w 147" name="T84"/>
                    <a:gd fmla="*/ 166 h 330" name="T85"/>
                    <a:gd fmla="*/ 135 w 147" name="T86"/>
                    <a:gd fmla="*/ 142 h 330" name="T87"/>
                    <a:gd fmla="*/ 135 w 147" name="T88"/>
                    <a:gd fmla="*/ 130 h 330" name="T89"/>
                    <a:gd fmla="*/ 135 w 147" name="T90"/>
                    <a:gd fmla="*/ 118 h 330" name="T91"/>
                    <a:gd fmla="*/ 135 w 147" name="T92"/>
                    <a:gd fmla="*/ 107 h 330" name="T93"/>
                    <a:gd fmla="*/ 147 w 147" name="T94"/>
                    <a:gd fmla="*/ 83 h 330" name="T95"/>
                    <a:gd fmla="*/ 147 w 147" name="T96"/>
                    <a:gd fmla="*/ 71 h 330" name="T97"/>
                    <a:gd fmla="*/ 147 w 147" name="T98"/>
                    <a:gd fmla="*/ 47 h 330" name="T99"/>
                    <a:gd fmla="*/ 135 w 147" name="T100"/>
                    <a:gd fmla="*/ 47 h 330" name="T101"/>
                    <a:gd fmla="*/ 135 w 147" name="T102"/>
                    <a:gd fmla="*/ 35 h 330" name="T103"/>
                    <a:gd fmla="*/ 135 w 147" name="T104"/>
                    <a:gd fmla="*/ 24 h 330" name="T105"/>
                    <a:gd fmla="*/ 135 w 147" name="T106"/>
                    <a:gd fmla="*/ 0 h 330" name="T107"/>
                    <a:gd fmla="*/ 122 w 147" name="T108"/>
                    <a:gd fmla="*/ 0 h 330" name="T109"/>
                    <a:gd fmla="*/ 111 w 147" name="T110"/>
                    <a:gd fmla="*/ 0 h 330" name="T111"/>
                    <a:gd fmla="*/ 0 60000 65536" name="T112"/>
                    <a:gd fmla="*/ 0 60000 65536" name="T113"/>
                    <a:gd fmla="*/ 0 60000 65536" name="T114"/>
                    <a:gd fmla="*/ 0 60000 65536" name="T115"/>
                    <a:gd fmla="*/ 0 60000 65536" name="T116"/>
                    <a:gd fmla="*/ 0 60000 65536" name="T117"/>
                    <a:gd fmla="*/ 0 60000 65536" name="T118"/>
                    <a:gd fmla="*/ 0 60000 65536" name="T119"/>
                    <a:gd fmla="*/ 0 60000 65536" name="T120"/>
                    <a:gd fmla="*/ 0 60000 65536" name="T121"/>
                    <a:gd fmla="*/ 0 60000 65536" name="T122"/>
                    <a:gd fmla="*/ 0 60000 65536" name="T123"/>
                    <a:gd fmla="*/ 0 60000 65536" name="T124"/>
                    <a:gd fmla="*/ 0 60000 65536" name="T125"/>
                    <a:gd fmla="*/ 0 60000 65536" name="T126"/>
                    <a:gd fmla="*/ 0 60000 65536" name="T127"/>
                    <a:gd fmla="*/ 0 60000 65536" name="T128"/>
                    <a:gd fmla="*/ 0 60000 65536" name="T129"/>
                    <a:gd fmla="*/ 0 60000 65536" name="T130"/>
                    <a:gd fmla="*/ 0 60000 65536" name="T131"/>
                    <a:gd fmla="*/ 0 60000 65536" name="T132"/>
                    <a:gd fmla="*/ 0 60000 65536" name="T133"/>
                    <a:gd fmla="*/ 0 60000 65536" name="T134"/>
                    <a:gd fmla="*/ 0 60000 65536" name="T135"/>
                    <a:gd fmla="*/ 0 60000 65536" name="T136"/>
                    <a:gd fmla="*/ 0 60000 65536" name="T137"/>
                    <a:gd fmla="*/ 0 60000 65536" name="T138"/>
                    <a:gd fmla="*/ 0 60000 65536" name="T139"/>
                    <a:gd fmla="*/ 0 60000 65536" name="T140"/>
                    <a:gd fmla="*/ 0 60000 65536" name="T141"/>
                    <a:gd fmla="*/ 0 60000 65536" name="T142"/>
                    <a:gd fmla="*/ 0 60000 65536" name="T143"/>
                    <a:gd fmla="*/ 0 60000 65536" name="T144"/>
                    <a:gd fmla="*/ 0 60000 65536" name="T145"/>
                    <a:gd fmla="*/ 0 60000 65536" name="T146"/>
                    <a:gd fmla="*/ 0 60000 65536" name="T147"/>
                    <a:gd fmla="*/ 0 60000 65536" name="T148"/>
                    <a:gd fmla="*/ 0 60000 65536" name="T149"/>
                    <a:gd fmla="*/ 0 60000 65536" name="T150"/>
                    <a:gd fmla="*/ 0 60000 65536" name="T151"/>
                    <a:gd fmla="*/ 0 60000 65536" name="T152"/>
                    <a:gd fmla="*/ 0 60000 65536" name="T153"/>
                    <a:gd fmla="*/ 0 60000 65536" name="T154"/>
                    <a:gd fmla="*/ 0 60000 65536" name="T155"/>
                    <a:gd fmla="*/ 0 60000 65536" name="T156"/>
                    <a:gd fmla="*/ 0 60000 65536" name="T157"/>
                    <a:gd fmla="*/ 0 60000 65536" name="T158"/>
                    <a:gd fmla="*/ 0 60000 65536" name="T159"/>
                    <a:gd fmla="*/ 0 60000 65536" name="T160"/>
                    <a:gd fmla="*/ 0 60000 65536" name="T161"/>
                    <a:gd fmla="*/ 0 60000 65536" name="T162"/>
                    <a:gd fmla="*/ 0 60000 65536" name="T163"/>
                    <a:gd fmla="*/ 0 60000 65536" name="T164"/>
                    <a:gd fmla="*/ 0 60000 65536" name="T165"/>
                    <a:gd fmla="*/ 0 60000 65536" name="T166"/>
                    <a:gd fmla="*/ 0 60000 65536" name="T167"/>
                    <a:gd fmla="*/ 0 w 147" name="T168"/>
                    <a:gd fmla="*/ 0 h 330" name="T169"/>
                    <a:gd fmla="*/ 147 w 147" name="T170"/>
                    <a:gd fmla="*/ 330 h 330" name="T171"/>
                  </a:gdLst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b="T171" l="T168" r="T170" t="T169"/>
                  <a:pathLst>
                    <a:path h="330" w="147">
                      <a:moveTo>
                        <a:pt x="111" y="0"/>
                      </a:moveTo>
                      <a:lnTo>
                        <a:pt x="99" y="12"/>
                      </a:lnTo>
                      <a:lnTo>
                        <a:pt x="86" y="24"/>
                      </a:lnTo>
                      <a:lnTo>
                        <a:pt x="74" y="35"/>
                      </a:lnTo>
                      <a:lnTo>
                        <a:pt x="62" y="35"/>
                      </a:lnTo>
                      <a:lnTo>
                        <a:pt x="49" y="47"/>
                      </a:lnTo>
                      <a:lnTo>
                        <a:pt x="49" y="59"/>
                      </a:lnTo>
                      <a:lnTo>
                        <a:pt x="49" y="71"/>
                      </a:lnTo>
                      <a:lnTo>
                        <a:pt x="37" y="83"/>
                      </a:lnTo>
                      <a:lnTo>
                        <a:pt x="37" y="95"/>
                      </a:lnTo>
                      <a:lnTo>
                        <a:pt x="37" y="107"/>
                      </a:lnTo>
                      <a:lnTo>
                        <a:pt x="37" y="118"/>
                      </a:lnTo>
                      <a:lnTo>
                        <a:pt x="26" y="130"/>
                      </a:lnTo>
                      <a:lnTo>
                        <a:pt x="12" y="142"/>
                      </a:lnTo>
                      <a:lnTo>
                        <a:pt x="12" y="154"/>
                      </a:lnTo>
                      <a:lnTo>
                        <a:pt x="12" y="166"/>
                      </a:lnTo>
                      <a:lnTo>
                        <a:pt x="0" y="177"/>
                      </a:lnTo>
                      <a:lnTo>
                        <a:pt x="0" y="189"/>
                      </a:lnTo>
                      <a:lnTo>
                        <a:pt x="0" y="212"/>
                      </a:lnTo>
                      <a:lnTo>
                        <a:pt x="12" y="224"/>
                      </a:lnTo>
                      <a:lnTo>
                        <a:pt x="12" y="236"/>
                      </a:lnTo>
                      <a:lnTo>
                        <a:pt x="26" y="247"/>
                      </a:lnTo>
                      <a:lnTo>
                        <a:pt x="26" y="260"/>
                      </a:lnTo>
                      <a:lnTo>
                        <a:pt x="26" y="272"/>
                      </a:lnTo>
                      <a:lnTo>
                        <a:pt x="37" y="283"/>
                      </a:lnTo>
                      <a:lnTo>
                        <a:pt x="49" y="283"/>
                      </a:lnTo>
                      <a:lnTo>
                        <a:pt x="49" y="295"/>
                      </a:lnTo>
                      <a:lnTo>
                        <a:pt x="62" y="306"/>
                      </a:lnTo>
                      <a:lnTo>
                        <a:pt x="74" y="319"/>
                      </a:lnTo>
                      <a:lnTo>
                        <a:pt x="86" y="319"/>
                      </a:lnTo>
                      <a:lnTo>
                        <a:pt x="99" y="330"/>
                      </a:lnTo>
                      <a:lnTo>
                        <a:pt x="111" y="330"/>
                      </a:lnTo>
                      <a:lnTo>
                        <a:pt x="111" y="319"/>
                      </a:lnTo>
                      <a:lnTo>
                        <a:pt x="122" y="306"/>
                      </a:lnTo>
                      <a:lnTo>
                        <a:pt x="111" y="295"/>
                      </a:lnTo>
                      <a:lnTo>
                        <a:pt x="111" y="272"/>
                      </a:lnTo>
                      <a:lnTo>
                        <a:pt x="111" y="260"/>
                      </a:lnTo>
                      <a:lnTo>
                        <a:pt x="111" y="247"/>
                      </a:lnTo>
                      <a:lnTo>
                        <a:pt x="111" y="236"/>
                      </a:lnTo>
                      <a:lnTo>
                        <a:pt x="122" y="212"/>
                      </a:lnTo>
                      <a:lnTo>
                        <a:pt x="122" y="200"/>
                      </a:lnTo>
                      <a:lnTo>
                        <a:pt x="135" y="177"/>
                      </a:lnTo>
                      <a:lnTo>
                        <a:pt x="135" y="166"/>
                      </a:lnTo>
                      <a:lnTo>
                        <a:pt x="135" y="142"/>
                      </a:lnTo>
                      <a:lnTo>
                        <a:pt x="135" y="130"/>
                      </a:lnTo>
                      <a:lnTo>
                        <a:pt x="135" y="118"/>
                      </a:lnTo>
                      <a:lnTo>
                        <a:pt x="135" y="107"/>
                      </a:lnTo>
                      <a:lnTo>
                        <a:pt x="147" y="83"/>
                      </a:lnTo>
                      <a:lnTo>
                        <a:pt x="147" y="71"/>
                      </a:lnTo>
                      <a:lnTo>
                        <a:pt x="147" y="47"/>
                      </a:lnTo>
                      <a:lnTo>
                        <a:pt x="135" y="47"/>
                      </a:lnTo>
                      <a:lnTo>
                        <a:pt x="135" y="35"/>
                      </a:lnTo>
                      <a:lnTo>
                        <a:pt x="135" y="24"/>
                      </a:lnTo>
                      <a:lnTo>
                        <a:pt x="135" y="0"/>
                      </a:lnTo>
                      <a:lnTo>
                        <a:pt x="122" y="0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grpFill/>
                <a:ln cap="rnd" w="10">
                  <a:solidFill>
                    <a:schemeClr val="bg1">
                      <a:lumMod val="85000"/>
                    </a:schemeClr>
                  </a:solidFill>
                  <a:round/>
                </a:ln>
                <a:extLst/>
              </p:spPr>
              <p:txBody>
                <a:bodyPr/>
                <a:lstStyle/>
                <a:p>
                  <a:endParaRPr altLang="en-US" lang="zh-CN" sz="1200">
                    <a:solidFill>
                      <a:srgbClr val="2D2D2D"/>
                    </a:solidFill>
                    <a:latin charset="-122" pitchFamily="34" typeface="微软雅黑"/>
                    <a:ea charset="-122" pitchFamily="34" typeface="微软雅黑"/>
                  </a:endParaRPr>
                </a:p>
              </p:txBody>
            </p:sp>
          </p:grpSp>
          <p:sp>
            <p:nvSpPr>
              <p:cNvPr id="64" name="Freeform 284"/>
              <p:cNvSpPr/>
              <p:nvPr/>
            </p:nvSpPr>
            <p:spPr bwMode="auto">
              <a:xfrm>
                <a:off x="3453" y="2814"/>
                <a:ext cx="161" cy="321"/>
              </a:xfrm>
              <a:custGeom>
                <a:gdLst>
                  <a:gd fmla="*/ 1953360831 w 177" name="T0"/>
                  <a:gd fmla="*/ 0 h 327" name="T1"/>
                  <a:gd fmla="*/ 1953360831 w 177" name="T2"/>
                  <a:gd fmla="*/ 2108080277 h 327" name="T3"/>
                  <a:gd fmla="*/ 1953360831 w 177" name="T4"/>
                  <a:gd fmla="*/ 2108080277 h 327" name="T5"/>
                  <a:gd fmla="*/ 1953360831 w 177" name="T6"/>
                  <a:gd fmla="*/ 2108080277 h 327" name="T7"/>
                  <a:gd fmla="*/ 1953360831 w 177" name="T8"/>
                  <a:gd fmla="*/ 2108080277 h 327" name="T9"/>
                  <a:gd fmla="*/ 1953360831 w 177" name="T10"/>
                  <a:gd fmla="*/ 2108080277 h 327" name="T11"/>
                  <a:gd fmla="*/ 1953360831 w 177" name="T12"/>
                  <a:gd fmla="*/ 2108080277 h 327" name="T13"/>
                  <a:gd fmla="*/ 1953360831 w 177" name="T14"/>
                  <a:gd fmla="*/ 2108080277 h 327" name="T15"/>
                  <a:gd fmla="*/ 1953360831 w 177" name="T16"/>
                  <a:gd fmla="*/ 2108080277 h 327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77" name="T27"/>
                  <a:gd fmla="*/ 0 h 327" name="T28"/>
                  <a:gd fmla="*/ 177 w 177" name="T29"/>
                  <a:gd fmla="*/ 327 h 327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327" w="177">
                    <a:moveTo>
                      <a:pt x="177" y="0"/>
                    </a:moveTo>
                    <a:cubicBezTo>
                      <a:pt x="170" y="21"/>
                      <a:pt x="154" y="40"/>
                      <a:pt x="148" y="62"/>
                    </a:cubicBezTo>
                    <a:cubicBezTo>
                      <a:pt x="142" y="85"/>
                      <a:pt x="153" y="115"/>
                      <a:pt x="138" y="134"/>
                    </a:cubicBezTo>
                    <a:cubicBezTo>
                      <a:pt x="126" y="151"/>
                      <a:pt x="80" y="155"/>
                      <a:pt x="80" y="155"/>
                    </a:cubicBezTo>
                    <a:cubicBezTo>
                      <a:pt x="74" y="165"/>
                      <a:pt x="63" y="174"/>
                      <a:pt x="60" y="186"/>
                    </a:cubicBezTo>
                    <a:cubicBezTo>
                      <a:pt x="59" y="196"/>
                      <a:pt x="80" y="214"/>
                      <a:pt x="70" y="217"/>
                    </a:cubicBezTo>
                    <a:cubicBezTo>
                      <a:pt x="49" y="221"/>
                      <a:pt x="12" y="196"/>
                      <a:pt x="12" y="196"/>
                    </a:cubicBezTo>
                    <a:cubicBezTo>
                      <a:pt x="8" y="207"/>
                      <a:pt x="0" y="217"/>
                      <a:pt x="2" y="227"/>
                    </a:cubicBezTo>
                    <a:cubicBezTo>
                      <a:pt x="13" y="327"/>
                      <a:pt x="32" y="275"/>
                      <a:pt x="99" y="310"/>
                    </a:cubicBezTo>
                  </a:path>
                </a:pathLst>
              </a:custGeom>
              <a:grpFill/>
              <a:ln cap="rnd" w="8">
                <a:solidFill>
                  <a:schemeClr val="bg1">
                    <a:lumMod val="85000"/>
                  </a:schemeClr>
                </a:solidFill>
                <a:round/>
              </a:ln>
              <a:extLst/>
            </p:spPr>
            <p:txBody>
              <a:bodyPr/>
              <a:lstStyle/>
              <a:p>
                <a:endParaRPr altLang="en-US" lang="zh-CN" sz="120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65" name="Text12"/>
              <p:cNvSpPr>
                <a:spLocks noChangeArrowheads="1"/>
              </p:cNvSpPr>
              <p:nvPr/>
            </p:nvSpPr>
            <p:spPr bwMode="auto">
              <a:xfrm flipH="1">
                <a:off x="1160" y="1854"/>
                <a:ext cx="0" cy="152"/>
              </a:xfrm>
              <a:prstGeom prst="rect">
                <a:avLst/>
              </a:prstGeom>
              <a:grpFill/>
              <a:ln algn="ctr" w="9525">
                <a:solidFill>
                  <a:schemeClr val="bg1">
                    <a:lumMod val="85000"/>
                  </a:schemeClr>
                </a:solidFill>
                <a:miter lim="800000"/>
              </a:ln>
              <a:effectLst/>
              <a:extLs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bIns="0" lIns="0" rIns="0" tIns="0" wrap="none">
                <a:spAutoFit/>
              </a:bodyPr>
              <a:lstStyle/>
              <a:p>
                <a:pPr eaLnBrk="1" hangingPunct="1">
                  <a:lnSpc>
                    <a:spcPts val="1400"/>
                  </a:lnSpc>
                  <a:spcBef>
                    <a:spcPct val="20000"/>
                  </a:spcBef>
                  <a:buFontTx/>
                  <a:buChar char="•"/>
                </a:pPr>
                <a:endParaRPr altLang="zh-CN" lang="zh-CN" sz="120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</p:grpSp>
        <p:sp>
          <p:nvSpPr>
            <p:cNvPr id="25" name="任意多边形 24"/>
            <p:cNvSpPr/>
            <p:nvPr/>
          </p:nvSpPr>
          <p:spPr>
            <a:xfrm>
              <a:off x="4392646" y="2504738"/>
              <a:ext cx="294018" cy="378023"/>
            </a:xfrm>
            <a:custGeom>
              <a:gdLst>
                <a:gd fmla="*/ 104775 w 200025" name="connsiteX0"/>
                <a:gd fmla="*/ 257175 h 257175" name="connsiteY0"/>
                <a:gd fmla="*/ 0 w 200025" name="connsiteX1"/>
                <a:gd fmla="*/ 209550 h 257175" name="connsiteY1"/>
                <a:gd fmla="*/ 9525 w 200025" name="connsiteX2"/>
                <a:gd fmla="*/ 66675 h 257175" name="connsiteY2"/>
                <a:gd fmla="*/ 200025 w 200025" name="connsiteX3"/>
                <a:gd fmla="*/ 0 h 257175" name="connsiteY3"/>
                <a:gd fmla="*/ 171450 w 200025" name="connsiteX4"/>
                <a:gd fmla="*/ 161925 h 257175" name="connsiteY4"/>
                <a:gd fmla="*/ 104775 w 200025" name="connsiteX5"/>
                <a:gd fmla="*/ 257175 h 257175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257175" w="200025">
                  <a:moveTo>
                    <a:pt x="104775" y="257175"/>
                  </a:moveTo>
                  <a:lnTo>
                    <a:pt x="0" y="209550"/>
                  </a:lnTo>
                  <a:lnTo>
                    <a:pt x="9525" y="66675"/>
                  </a:lnTo>
                  <a:lnTo>
                    <a:pt x="200025" y="0"/>
                  </a:lnTo>
                  <a:lnTo>
                    <a:pt x="171450" y="161925"/>
                  </a:lnTo>
                  <a:lnTo>
                    <a:pt x="104775" y="257175"/>
                  </a:lnTo>
                  <a:close/>
                </a:path>
              </a:pathLst>
            </a:cu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rgbClr val="2D2D2D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5613736" y="882372"/>
            <a:ext cx="684803" cy="923390"/>
            <a:chOff x="5613736" y="882372"/>
            <a:chExt cx="684803" cy="923390"/>
          </a:xfrm>
        </p:grpSpPr>
        <p:grpSp>
          <p:nvGrpSpPr>
            <p:cNvPr id="12" name="组合 11"/>
            <p:cNvGrpSpPr/>
            <p:nvPr/>
          </p:nvGrpSpPr>
          <p:grpSpPr>
            <a:xfrm>
              <a:off x="5731082" y="1492558"/>
              <a:ext cx="307988" cy="313204"/>
              <a:chOff x="5234256" y="2828470"/>
              <a:chExt cx="314898" cy="320232"/>
            </a:xfrm>
          </p:grpSpPr>
          <p:sp>
            <p:nvSpPr>
              <p:cNvPr id="9" name="泪滴形 8"/>
              <p:cNvSpPr/>
              <p:nvPr/>
            </p:nvSpPr>
            <p:spPr>
              <a:xfrm rot="8156165">
                <a:off x="5234256" y="2828470"/>
                <a:ext cx="314898" cy="320232"/>
              </a:xfrm>
              <a:custGeom>
                <a:gdLst>
                  <a:gd fmla="*/ 1 w 675679" name="connsiteX0"/>
                  <a:gd fmla="*/ 413365 h 687125" name="connsiteY0"/>
                  <a:gd fmla="*/ 78184 w 675679" name="connsiteX1"/>
                  <a:gd fmla="*/ 270283 h 687125" name="connsiteY1"/>
                  <a:gd fmla="*/ 262315 w 675679" name="connsiteX2"/>
                  <a:gd fmla="*/ 151051 h 687125" name="connsiteY2"/>
                  <a:gd fmla="*/ 675679 w 675679" name="connsiteX3"/>
                  <a:gd fmla="*/ 0 h 687125" name="connsiteY3"/>
                  <a:gd fmla="*/ 524628 w 675679" name="connsiteX4"/>
                  <a:gd fmla="*/ 413365 h 687125" name="connsiteY4"/>
                  <a:gd fmla="*/ 413776 w 675679" name="connsiteX5"/>
                  <a:gd fmla="*/ 608340 h 687125" name="connsiteY5"/>
                  <a:gd fmla="*/ 262314 w 675679" name="connsiteX6"/>
                  <a:gd fmla="*/ 675679 h 687125" name="connsiteY6"/>
                  <a:gd fmla="*/ 0 w 675679" name="connsiteX7"/>
                  <a:gd fmla="*/ 413365 h 687125" name="connsiteY7"/>
                  <a:gd fmla="*/ 1 w 675679" name="connsiteX8"/>
                  <a:gd fmla="*/ 413365 h 687125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687125" w="675679">
                    <a:moveTo>
                      <a:pt x="1" y="413365"/>
                    </a:moveTo>
                    <a:cubicBezTo>
                      <a:pt x="12958" y="385029"/>
                      <a:pt x="34465" y="314002"/>
                      <a:pt x="78184" y="270283"/>
                    </a:cubicBezTo>
                    <a:cubicBezTo>
                      <a:pt x="121903" y="226564"/>
                      <a:pt x="162733" y="196098"/>
                      <a:pt x="262315" y="151051"/>
                    </a:cubicBezTo>
                    <a:cubicBezTo>
                      <a:pt x="361898" y="106004"/>
                      <a:pt x="537891" y="100701"/>
                      <a:pt x="675679" y="0"/>
                    </a:cubicBezTo>
                    <a:cubicBezTo>
                      <a:pt x="574978" y="137788"/>
                      <a:pt x="568279" y="311975"/>
                      <a:pt x="524628" y="413365"/>
                    </a:cubicBezTo>
                    <a:cubicBezTo>
                      <a:pt x="480978" y="514755"/>
                      <a:pt x="457495" y="564621"/>
                      <a:pt x="413776" y="608340"/>
                    </a:cubicBezTo>
                    <a:cubicBezTo>
                      <a:pt x="370057" y="652059"/>
                      <a:pt x="333595" y="712628"/>
                      <a:pt x="262314" y="675679"/>
                    </a:cubicBezTo>
                    <a:cubicBezTo>
                      <a:pt x="191033" y="638730"/>
                      <a:pt x="0" y="558237"/>
                      <a:pt x="0" y="413365"/>
                    </a:cubicBezTo>
                    <a:lnTo>
                      <a:pt x="1" y="413365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5329237" y="2900363"/>
                <a:ext cx="128587" cy="12858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</p:grpSp>
        <p:sp>
          <p:nvSpPr>
            <p:cNvPr id="113" name="椭圆 112"/>
            <p:cNvSpPr/>
            <p:nvPr/>
          </p:nvSpPr>
          <p:spPr>
            <a:xfrm>
              <a:off x="5683707" y="882372"/>
              <a:ext cx="542174" cy="5421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rgbClr val="2D2D2D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5617048" y="986971"/>
              <a:ext cx="6781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rPr>
                <a:t>20%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416669" y="2286518"/>
            <a:ext cx="684804" cy="910443"/>
            <a:chOff x="4416669" y="2286518"/>
            <a:chExt cx="684804" cy="910443"/>
          </a:xfrm>
        </p:grpSpPr>
        <p:grpSp>
          <p:nvGrpSpPr>
            <p:cNvPr id="106" name="组合 105"/>
            <p:cNvGrpSpPr/>
            <p:nvPr/>
          </p:nvGrpSpPr>
          <p:grpSpPr>
            <a:xfrm>
              <a:off x="4583198" y="2883757"/>
              <a:ext cx="307988" cy="313204"/>
              <a:chOff x="5234256" y="2828470"/>
              <a:chExt cx="314898" cy="320232"/>
            </a:xfrm>
          </p:grpSpPr>
          <p:sp>
            <p:nvSpPr>
              <p:cNvPr id="107" name="泪滴形 8"/>
              <p:cNvSpPr/>
              <p:nvPr/>
            </p:nvSpPr>
            <p:spPr>
              <a:xfrm rot="8156165">
                <a:off x="5234256" y="2828470"/>
                <a:ext cx="314898" cy="320232"/>
              </a:xfrm>
              <a:custGeom>
                <a:gdLst>
                  <a:gd fmla="*/ 1 w 675679" name="connsiteX0"/>
                  <a:gd fmla="*/ 413365 h 687125" name="connsiteY0"/>
                  <a:gd fmla="*/ 78184 w 675679" name="connsiteX1"/>
                  <a:gd fmla="*/ 270283 h 687125" name="connsiteY1"/>
                  <a:gd fmla="*/ 262315 w 675679" name="connsiteX2"/>
                  <a:gd fmla="*/ 151051 h 687125" name="connsiteY2"/>
                  <a:gd fmla="*/ 675679 w 675679" name="connsiteX3"/>
                  <a:gd fmla="*/ 0 h 687125" name="connsiteY3"/>
                  <a:gd fmla="*/ 524628 w 675679" name="connsiteX4"/>
                  <a:gd fmla="*/ 413365 h 687125" name="connsiteY4"/>
                  <a:gd fmla="*/ 413776 w 675679" name="connsiteX5"/>
                  <a:gd fmla="*/ 608340 h 687125" name="connsiteY5"/>
                  <a:gd fmla="*/ 262314 w 675679" name="connsiteX6"/>
                  <a:gd fmla="*/ 675679 h 687125" name="connsiteY6"/>
                  <a:gd fmla="*/ 0 w 675679" name="connsiteX7"/>
                  <a:gd fmla="*/ 413365 h 687125" name="connsiteY7"/>
                  <a:gd fmla="*/ 1 w 675679" name="connsiteX8"/>
                  <a:gd fmla="*/ 413365 h 687125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687125" w="675679">
                    <a:moveTo>
                      <a:pt x="1" y="413365"/>
                    </a:moveTo>
                    <a:cubicBezTo>
                      <a:pt x="12958" y="385029"/>
                      <a:pt x="34465" y="314002"/>
                      <a:pt x="78184" y="270283"/>
                    </a:cubicBezTo>
                    <a:cubicBezTo>
                      <a:pt x="121903" y="226564"/>
                      <a:pt x="162733" y="196098"/>
                      <a:pt x="262315" y="151051"/>
                    </a:cubicBezTo>
                    <a:cubicBezTo>
                      <a:pt x="361898" y="106004"/>
                      <a:pt x="537891" y="100701"/>
                      <a:pt x="675679" y="0"/>
                    </a:cubicBezTo>
                    <a:cubicBezTo>
                      <a:pt x="574978" y="137788"/>
                      <a:pt x="568279" y="311975"/>
                      <a:pt x="524628" y="413365"/>
                    </a:cubicBezTo>
                    <a:cubicBezTo>
                      <a:pt x="480978" y="514755"/>
                      <a:pt x="457495" y="564621"/>
                      <a:pt x="413776" y="608340"/>
                    </a:cubicBezTo>
                    <a:cubicBezTo>
                      <a:pt x="370057" y="652059"/>
                      <a:pt x="333595" y="712628"/>
                      <a:pt x="262314" y="675679"/>
                    </a:cubicBezTo>
                    <a:cubicBezTo>
                      <a:pt x="191033" y="638730"/>
                      <a:pt x="0" y="558237"/>
                      <a:pt x="0" y="413365"/>
                    </a:cubicBezTo>
                    <a:lnTo>
                      <a:pt x="1" y="413365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108" name="椭圆 107"/>
              <p:cNvSpPr/>
              <p:nvPr/>
            </p:nvSpPr>
            <p:spPr>
              <a:xfrm>
                <a:off x="5329237" y="2900363"/>
                <a:ext cx="128587" cy="12858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</p:grpSp>
        <p:sp>
          <p:nvSpPr>
            <p:cNvPr id="117" name="椭圆 116"/>
            <p:cNvSpPr/>
            <p:nvPr/>
          </p:nvSpPr>
          <p:spPr>
            <a:xfrm>
              <a:off x="4480759" y="2286518"/>
              <a:ext cx="542174" cy="5421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rgbClr val="2D2D2D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419981" y="2390369"/>
              <a:ext cx="6781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rPr>
                <a:t>09%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5105735" y="1570680"/>
            <a:ext cx="684804" cy="961271"/>
            <a:chOff x="5105735" y="1570680"/>
            <a:chExt cx="684804" cy="961271"/>
          </a:xfrm>
        </p:grpSpPr>
        <p:grpSp>
          <p:nvGrpSpPr>
            <p:cNvPr id="100" name="组合 99"/>
            <p:cNvGrpSpPr/>
            <p:nvPr/>
          </p:nvGrpSpPr>
          <p:grpSpPr>
            <a:xfrm>
              <a:off x="5303273" y="2218747"/>
              <a:ext cx="307988" cy="313204"/>
              <a:chOff x="5234256" y="2828470"/>
              <a:chExt cx="314898" cy="320232"/>
            </a:xfrm>
          </p:grpSpPr>
          <p:sp>
            <p:nvSpPr>
              <p:cNvPr id="101" name="泪滴形 8"/>
              <p:cNvSpPr/>
              <p:nvPr/>
            </p:nvSpPr>
            <p:spPr>
              <a:xfrm rot="8156165">
                <a:off x="5234256" y="2828470"/>
                <a:ext cx="314898" cy="320232"/>
              </a:xfrm>
              <a:custGeom>
                <a:gdLst>
                  <a:gd fmla="*/ 1 w 675679" name="connsiteX0"/>
                  <a:gd fmla="*/ 413365 h 687125" name="connsiteY0"/>
                  <a:gd fmla="*/ 78184 w 675679" name="connsiteX1"/>
                  <a:gd fmla="*/ 270283 h 687125" name="connsiteY1"/>
                  <a:gd fmla="*/ 262315 w 675679" name="connsiteX2"/>
                  <a:gd fmla="*/ 151051 h 687125" name="connsiteY2"/>
                  <a:gd fmla="*/ 675679 w 675679" name="connsiteX3"/>
                  <a:gd fmla="*/ 0 h 687125" name="connsiteY3"/>
                  <a:gd fmla="*/ 524628 w 675679" name="connsiteX4"/>
                  <a:gd fmla="*/ 413365 h 687125" name="connsiteY4"/>
                  <a:gd fmla="*/ 413776 w 675679" name="connsiteX5"/>
                  <a:gd fmla="*/ 608340 h 687125" name="connsiteY5"/>
                  <a:gd fmla="*/ 262314 w 675679" name="connsiteX6"/>
                  <a:gd fmla="*/ 675679 h 687125" name="connsiteY6"/>
                  <a:gd fmla="*/ 0 w 675679" name="connsiteX7"/>
                  <a:gd fmla="*/ 413365 h 687125" name="connsiteY7"/>
                  <a:gd fmla="*/ 1 w 675679" name="connsiteX8"/>
                  <a:gd fmla="*/ 413365 h 687125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687125" w="675679">
                    <a:moveTo>
                      <a:pt x="1" y="413365"/>
                    </a:moveTo>
                    <a:cubicBezTo>
                      <a:pt x="12958" y="385029"/>
                      <a:pt x="34465" y="314002"/>
                      <a:pt x="78184" y="270283"/>
                    </a:cubicBezTo>
                    <a:cubicBezTo>
                      <a:pt x="121903" y="226564"/>
                      <a:pt x="162733" y="196098"/>
                      <a:pt x="262315" y="151051"/>
                    </a:cubicBezTo>
                    <a:cubicBezTo>
                      <a:pt x="361898" y="106004"/>
                      <a:pt x="537891" y="100701"/>
                      <a:pt x="675679" y="0"/>
                    </a:cubicBezTo>
                    <a:cubicBezTo>
                      <a:pt x="574978" y="137788"/>
                      <a:pt x="568279" y="311975"/>
                      <a:pt x="524628" y="413365"/>
                    </a:cubicBezTo>
                    <a:cubicBezTo>
                      <a:pt x="480978" y="514755"/>
                      <a:pt x="457495" y="564621"/>
                      <a:pt x="413776" y="608340"/>
                    </a:cubicBezTo>
                    <a:cubicBezTo>
                      <a:pt x="370057" y="652059"/>
                      <a:pt x="333595" y="712628"/>
                      <a:pt x="262314" y="675679"/>
                    </a:cubicBezTo>
                    <a:cubicBezTo>
                      <a:pt x="191033" y="638730"/>
                      <a:pt x="0" y="558237"/>
                      <a:pt x="0" y="413365"/>
                    </a:cubicBezTo>
                    <a:lnTo>
                      <a:pt x="1" y="413365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102" name="椭圆 101"/>
              <p:cNvSpPr/>
              <p:nvPr/>
            </p:nvSpPr>
            <p:spPr>
              <a:xfrm>
                <a:off x="5329237" y="2900363"/>
                <a:ext cx="128587" cy="12858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</p:grpSp>
        <p:sp>
          <p:nvSpPr>
            <p:cNvPr id="114" name="椭圆 113"/>
            <p:cNvSpPr/>
            <p:nvPr/>
          </p:nvSpPr>
          <p:spPr>
            <a:xfrm>
              <a:off x="5175419" y="1570680"/>
              <a:ext cx="542174" cy="5421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rgbClr val="2D2D2D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109046" y="1647990"/>
              <a:ext cx="6781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rPr>
                <a:t>30%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5308935" y="2964236"/>
            <a:ext cx="684804" cy="906205"/>
            <a:chOff x="5308935" y="2964236"/>
            <a:chExt cx="684804" cy="906205"/>
          </a:xfrm>
        </p:grpSpPr>
        <p:grpSp>
          <p:nvGrpSpPr>
            <p:cNvPr id="103" name="组合 102"/>
            <p:cNvGrpSpPr/>
            <p:nvPr/>
          </p:nvGrpSpPr>
          <p:grpSpPr>
            <a:xfrm>
              <a:off x="5472702" y="3557237"/>
              <a:ext cx="307988" cy="313204"/>
              <a:chOff x="5234256" y="2828468"/>
              <a:chExt cx="314898" cy="320232"/>
            </a:xfrm>
          </p:grpSpPr>
          <p:sp>
            <p:nvSpPr>
              <p:cNvPr id="104" name="泪滴形 8"/>
              <p:cNvSpPr/>
              <p:nvPr/>
            </p:nvSpPr>
            <p:spPr>
              <a:xfrm rot="8156165">
                <a:off x="5234256" y="2828468"/>
                <a:ext cx="314898" cy="320232"/>
              </a:xfrm>
              <a:custGeom>
                <a:gdLst>
                  <a:gd fmla="*/ 1 w 675679" name="connsiteX0"/>
                  <a:gd fmla="*/ 413365 h 687125" name="connsiteY0"/>
                  <a:gd fmla="*/ 78184 w 675679" name="connsiteX1"/>
                  <a:gd fmla="*/ 270283 h 687125" name="connsiteY1"/>
                  <a:gd fmla="*/ 262315 w 675679" name="connsiteX2"/>
                  <a:gd fmla="*/ 151051 h 687125" name="connsiteY2"/>
                  <a:gd fmla="*/ 675679 w 675679" name="connsiteX3"/>
                  <a:gd fmla="*/ 0 h 687125" name="connsiteY3"/>
                  <a:gd fmla="*/ 524628 w 675679" name="connsiteX4"/>
                  <a:gd fmla="*/ 413365 h 687125" name="connsiteY4"/>
                  <a:gd fmla="*/ 413776 w 675679" name="connsiteX5"/>
                  <a:gd fmla="*/ 608340 h 687125" name="connsiteY5"/>
                  <a:gd fmla="*/ 262314 w 675679" name="connsiteX6"/>
                  <a:gd fmla="*/ 675679 h 687125" name="connsiteY6"/>
                  <a:gd fmla="*/ 0 w 675679" name="connsiteX7"/>
                  <a:gd fmla="*/ 413365 h 687125" name="connsiteY7"/>
                  <a:gd fmla="*/ 1 w 675679" name="connsiteX8"/>
                  <a:gd fmla="*/ 413365 h 687125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687125" w="675679">
                    <a:moveTo>
                      <a:pt x="1" y="413365"/>
                    </a:moveTo>
                    <a:cubicBezTo>
                      <a:pt x="12958" y="385029"/>
                      <a:pt x="34465" y="314002"/>
                      <a:pt x="78184" y="270283"/>
                    </a:cubicBezTo>
                    <a:cubicBezTo>
                      <a:pt x="121903" y="226564"/>
                      <a:pt x="162733" y="196098"/>
                      <a:pt x="262315" y="151051"/>
                    </a:cubicBezTo>
                    <a:cubicBezTo>
                      <a:pt x="361898" y="106004"/>
                      <a:pt x="537891" y="100701"/>
                      <a:pt x="675679" y="0"/>
                    </a:cubicBezTo>
                    <a:cubicBezTo>
                      <a:pt x="574978" y="137788"/>
                      <a:pt x="568279" y="311975"/>
                      <a:pt x="524628" y="413365"/>
                    </a:cubicBezTo>
                    <a:cubicBezTo>
                      <a:pt x="480978" y="514755"/>
                      <a:pt x="457495" y="564621"/>
                      <a:pt x="413776" y="608340"/>
                    </a:cubicBezTo>
                    <a:cubicBezTo>
                      <a:pt x="370057" y="652059"/>
                      <a:pt x="333595" y="712628"/>
                      <a:pt x="262314" y="675679"/>
                    </a:cubicBezTo>
                    <a:cubicBezTo>
                      <a:pt x="191033" y="638730"/>
                      <a:pt x="0" y="558237"/>
                      <a:pt x="0" y="413365"/>
                    </a:cubicBezTo>
                    <a:lnTo>
                      <a:pt x="1" y="413365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105" name="椭圆 104"/>
              <p:cNvSpPr/>
              <p:nvPr/>
            </p:nvSpPr>
            <p:spPr>
              <a:xfrm>
                <a:off x="5329238" y="2900363"/>
                <a:ext cx="128587" cy="12858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</p:grpSp>
        <p:sp>
          <p:nvSpPr>
            <p:cNvPr id="116" name="椭圆 115"/>
            <p:cNvSpPr/>
            <p:nvPr/>
          </p:nvSpPr>
          <p:spPr>
            <a:xfrm>
              <a:off x="5378734" y="2964236"/>
              <a:ext cx="542174" cy="5421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rgbClr val="2D2D2D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312246" y="3066372"/>
              <a:ext cx="6781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rPr>
                <a:t>12%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613736" y="2261104"/>
            <a:ext cx="684803" cy="944328"/>
            <a:chOff x="5613736" y="2261104"/>
            <a:chExt cx="684803" cy="944328"/>
          </a:xfrm>
        </p:grpSpPr>
        <p:grpSp>
          <p:nvGrpSpPr>
            <p:cNvPr id="109" name="组合 108"/>
            <p:cNvGrpSpPr/>
            <p:nvPr/>
          </p:nvGrpSpPr>
          <p:grpSpPr>
            <a:xfrm>
              <a:off x="5900511" y="2892228"/>
              <a:ext cx="307988" cy="313204"/>
              <a:chOff x="5234256" y="2828470"/>
              <a:chExt cx="314898" cy="320232"/>
            </a:xfrm>
          </p:grpSpPr>
          <p:sp>
            <p:nvSpPr>
              <p:cNvPr id="110" name="泪滴形 8"/>
              <p:cNvSpPr/>
              <p:nvPr/>
            </p:nvSpPr>
            <p:spPr>
              <a:xfrm rot="8156165">
                <a:off x="5234256" y="2828470"/>
                <a:ext cx="314898" cy="320232"/>
              </a:xfrm>
              <a:custGeom>
                <a:gdLst>
                  <a:gd fmla="*/ 1 w 675679" name="connsiteX0"/>
                  <a:gd fmla="*/ 413365 h 687125" name="connsiteY0"/>
                  <a:gd fmla="*/ 78184 w 675679" name="connsiteX1"/>
                  <a:gd fmla="*/ 270283 h 687125" name="connsiteY1"/>
                  <a:gd fmla="*/ 262315 w 675679" name="connsiteX2"/>
                  <a:gd fmla="*/ 151051 h 687125" name="connsiteY2"/>
                  <a:gd fmla="*/ 675679 w 675679" name="connsiteX3"/>
                  <a:gd fmla="*/ 0 h 687125" name="connsiteY3"/>
                  <a:gd fmla="*/ 524628 w 675679" name="connsiteX4"/>
                  <a:gd fmla="*/ 413365 h 687125" name="connsiteY4"/>
                  <a:gd fmla="*/ 413776 w 675679" name="connsiteX5"/>
                  <a:gd fmla="*/ 608340 h 687125" name="connsiteY5"/>
                  <a:gd fmla="*/ 262314 w 675679" name="connsiteX6"/>
                  <a:gd fmla="*/ 675679 h 687125" name="connsiteY6"/>
                  <a:gd fmla="*/ 0 w 675679" name="connsiteX7"/>
                  <a:gd fmla="*/ 413365 h 687125" name="connsiteY7"/>
                  <a:gd fmla="*/ 1 w 675679" name="connsiteX8"/>
                  <a:gd fmla="*/ 413365 h 687125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687125" w="675679">
                    <a:moveTo>
                      <a:pt x="1" y="413365"/>
                    </a:moveTo>
                    <a:cubicBezTo>
                      <a:pt x="12958" y="385029"/>
                      <a:pt x="34465" y="314002"/>
                      <a:pt x="78184" y="270283"/>
                    </a:cubicBezTo>
                    <a:cubicBezTo>
                      <a:pt x="121903" y="226564"/>
                      <a:pt x="162733" y="196098"/>
                      <a:pt x="262315" y="151051"/>
                    </a:cubicBezTo>
                    <a:cubicBezTo>
                      <a:pt x="361898" y="106004"/>
                      <a:pt x="537891" y="100701"/>
                      <a:pt x="675679" y="0"/>
                    </a:cubicBezTo>
                    <a:cubicBezTo>
                      <a:pt x="574978" y="137788"/>
                      <a:pt x="568279" y="311975"/>
                      <a:pt x="524628" y="413365"/>
                    </a:cubicBezTo>
                    <a:cubicBezTo>
                      <a:pt x="480978" y="514755"/>
                      <a:pt x="457495" y="564621"/>
                      <a:pt x="413776" y="608340"/>
                    </a:cubicBezTo>
                    <a:cubicBezTo>
                      <a:pt x="370057" y="652059"/>
                      <a:pt x="333595" y="712628"/>
                      <a:pt x="262314" y="675679"/>
                    </a:cubicBezTo>
                    <a:cubicBezTo>
                      <a:pt x="191033" y="638730"/>
                      <a:pt x="0" y="558237"/>
                      <a:pt x="0" y="413365"/>
                    </a:cubicBezTo>
                    <a:lnTo>
                      <a:pt x="1" y="413365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111" name="椭圆 110"/>
              <p:cNvSpPr/>
              <p:nvPr/>
            </p:nvSpPr>
            <p:spPr>
              <a:xfrm>
                <a:off x="5329237" y="2900363"/>
                <a:ext cx="128587" cy="12858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</p:grpSp>
        <p:sp>
          <p:nvSpPr>
            <p:cNvPr id="115" name="椭圆 114"/>
            <p:cNvSpPr/>
            <p:nvPr/>
          </p:nvSpPr>
          <p:spPr>
            <a:xfrm>
              <a:off x="5683707" y="2261104"/>
              <a:ext cx="542174" cy="5421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rgbClr val="2D2D2D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617048" y="2315647"/>
              <a:ext cx="6781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>
                  <a:solidFill>
                    <a:srgbClr val="2D2D2D"/>
                  </a:solidFill>
                  <a:latin charset="-122" pitchFamily="34" typeface="微软雅黑"/>
                  <a:ea charset="-122" pitchFamily="34" typeface="微软雅黑"/>
                </a:rPr>
                <a:t>20%</a:t>
              </a:r>
            </a:p>
          </p:txBody>
        </p:sp>
      </p:grpSp>
    </p:spTree>
    <p:extLst>
      <p:ext uri="{BB962C8B-B14F-4D97-AF65-F5344CB8AC3E}">
        <p14:creationId val="1878897306"/>
      </p:ext>
    </p:extLst>
  </p:cSld>
  <p:clrMapOvr>
    <a:masterClrMapping/>
  </p:clrMapOvr>
  <p:transition advTm="3000"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 rot="224269">
            <a:off x="39886" y="73141"/>
            <a:ext cx="3260035" cy="595228"/>
            <a:chOff x="2824132" y="1089142"/>
            <a:chExt cx="3260035" cy="595228"/>
          </a:xfrm>
        </p:grpSpPr>
        <p:sp>
          <p:nvSpPr>
            <p:cNvPr id="5" name="任意多边形 4"/>
            <p:cNvSpPr/>
            <p:nvPr/>
          </p:nvSpPr>
          <p:spPr>
            <a:xfrm>
              <a:off x="2824132" y="1089142"/>
              <a:ext cx="3260035" cy="529173"/>
            </a:xfrm>
            <a:custGeom>
              <a:gdLst>
                <a:gd fmla="*/ 0 w 3260035" name="connsiteX0"/>
                <a:gd fmla="*/ 688338 h 803190" name="connsiteY0"/>
                <a:gd fmla="*/ 995362 w 3260035" name="connsiteX1"/>
                <a:gd fmla="*/ 800909 h 803190" name="connsiteY1"/>
                <a:gd fmla="*/ 2519362 w 3260035" name="connsiteX2"/>
                <a:gd fmla="*/ 743759 h 803190" name="connsiteY2"/>
                <a:gd fmla="*/ 3167062 w 3260035" name="connsiteX3"/>
                <a:gd fmla="*/ 515159 h 803190" name="connsiteY3"/>
                <a:gd fmla="*/ 3224212 w 3260035" name="connsiteX4"/>
                <a:gd fmla="*/ 286559 h 803190" name="connsiteY4"/>
                <a:gd fmla="*/ 2862262 w 3260035" name="connsiteX5"/>
                <a:gd fmla="*/ 809 h 803190" name="connsiteY5"/>
                <a:gd fmla="*/ 881062 w 3260035" name="connsiteX6"/>
                <a:gd fmla="*/ 210359 h 803190" name="connsiteY6"/>
                <a:gd fmla="*/ 328612 w 3260035" name="connsiteX7"/>
                <a:gd fmla="*/ 496109 h 803190" name="connsiteY7"/>
                <a:gd fmla="*/ 576262 w 3260035" name="connsiteX8"/>
                <a:gd fmla="*/ 751026 h 80319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803190" w="3260034">
                  <a:moveTo>
                    <a:pt x="0" y="688338"/>
                  </a:moveTo>
                  <a:cubicBezTo>
                    <a:pt x="179387" y="813294"/>
                    <a:pt x="575468" y="791672"/>
                    <a:pt x="995362" y="800909"/>
                  </a:cubicBezTo>
                  <a:cubicBezTo>
                    <a:pt x="1415256" y="810146"/>
                    <a:pt x="2157412" y="791384"/>
                    <a:pt x="2519362" y="743759"/>
                  </a:cubicBezTo>
                  <a:cubicBezTo>
                    <a:pt x="2881312" y="696134"/>
                    <a:pt x="3049587" y="591359"/>
                    <a:pt x="3167062" y="515159"/>
                  </a:cubicBezTo>
                  <a:cubicBezTo>
                    <a:pt x="3284537" y="438959"/>
                    <a:pt x="3275012" y="372284"/>
                    <a:pt x="3224212" y="286559"/>
                  </a:cubicBezTo>
                  <a:cubicBezTo>
                    <a:pt x="3173412" y="200834"/>
                    <a:pt x="3252787" y="13509"/>
                    <a:pt x="2862262" y="809"/>
                  </a:cubicBezTo>
                  <a:cubicBezTo>
                    <a:pt x="2471737" y="-11891"/>
                    <a:pt x="1303337" y="127809"/>
                    <a:pt x="881062" y="210359"/>
                  </a:cubicBezTo>
                  <a:cubicBezTo>
                    <a:pt x="458787" y="292909"/>
                    <a:pt x="398462" y="321207"/>
                    <a:pt x="328612" y="496109"/>
                  </a:cubicBezTo>
                  <a:cubicBezTo>
                    <a:pt x="258762" y="671011"/>
                    <a:pt x="528637" y="703401"/>
                    <a:pt x="576262" y="751026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 rot="21349956">
              <a:off x="3483419" y="1155153"/>
              <a:ext cx="242443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2013年工作总结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26345" y="1161150"/>
              <a:ext cx="40195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1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816556" y="1196608"/>
            <a:ext cx="1260474" cy="908872"/>
            <a:chOff x="1816555" y="1184987"/>
            <a:chExt cx="1276591" cy="920493"/>
          </a:xfrm>
        </p:grpSpPr>
        <p:sp>
          <p:nvSpPr>
            <p:cNvPr id="18" name="任意多边形 17"/>
            <p:cNvSpPr/>
            <p:nvPr/>
          </p:nvSpPr>
          <p:spPr>
            <a:xfrm>
              <a:off x="1816555" y="1207868"/>
              <a:ext cx="1093260" cy="897612"/>
            </a:xfrm>
            <a:custGeom>
              <a:gdLst>
                <a:gd fmla="*/ 0 w 1340757" name="connsiteX0"/>
                <a:gd fmla="*/ 1100818 h 1100818" name="connsiteY0"/>
                <a:gd fmla="*/ 702128 w 1340757" name="connsiteX1"/>
                <a:gd fmla="*/ 188685 h 1100818" name="connsiteY1"/>
                <a:gd fmla="*/ 1340757 w 1340757" name="connsiteX2"/>
                <a:gd fmla="*/ 0 h 1100818" name="connsiteY2"/>
                <a:gd fmla="*/ 1340757 w 1340757" name="connsiteX3"/>
                <a:gd fmla="*/ 0 h 1100818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100818" w="1340757">
                  <a:moveTo>
                    <a:pt x="0" y="1100818"/>
                  </a:moveTo>
                  <a:cubicBezTo>
                    <a:pt x="159657" y="918179"/>
                    <a:pt x="478669" y="372155"/>
                    <a:pt x="702128" y="188685"/>
                  </a:cubicBezTo>
                  <a:cubicBezTo>
                    <a:pt x="925587" y="5215"/>
                    <a:pt x="1207709" y="39310"/>
                    <a:pt x="1340757" y="0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3" name="等腰三角形 22"/>
            <p:cNvSpPr/>
            <p:nvPr/>
          </p:nvSpPr>
          <p:spPr>
            <a:xfrm rot="12324104">
              <a:off x="2882312" y="1184987"/>
              <a:ext cx="210834" cy="95230"/>
            </a:xfrm>
            <a:custGeom>
              <a:gdLst>
                <a:gd fmla="*/ 0 w 288032" name="connsiteX0"/>
                <a:gd fmla="*/ 216024 h 216129" name="connsiteY0"/>
                <a:gd fmla="*/ 144016 w 288032" name="connsiteX1"/>
                <a:gd fmla="*/ 0 h 216129" name="connsiteY1"/>
                <a:gd fmla="*/ 288032 w 288032" name="connsiteX2"/>
                <a:gd fmla="*/ 216024 h 216129" name="connsiteY2"/>
                <a:gd fmla="*/ 77298 w 288032" name="connsiteX3"/>
                <a:gd fmla="*/ 207917 h 216129" name="connsiteY3"/>
                <a:gd fmla="*/ 0 w 288032" name="connsiteX4"/>
                <a:gd fmla="*/ 216024 h 216129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16129" w="288032">
                  <a:moveTo>
                    <a:pt x="0" y="216024"/>
                  </a:moveTo>
                  <a:lnTo>
                    <a:pt x="144016" y="0"/>
                  </a:lnTo>
                  <a:lnTo>
                    <a:pt x="288032" y="216024"/>
                  </a:lnTo>
                  <a:cubicBezTo>
                    <a:pt x="215044" y="217295"/>
                    <a:pt x="150286" y="206646"/>
                    <a:pt x="77298" y="207917"/>
                  </a:cubicBezTo>
                  <a:lnTo>
                    <a:pt x="0" y="216024"/>
                  </a:lnTo>
                  <a:close/>
                </a:path>
              </a:pathLst>
            </a:custGeom>
            <a:blipFill dpi="0" rotWithShape="1">
              <a:blip r:embed="rId2"/>
              <a:stretch>
                <a:fillRect l="-8000" r="0"/>
              </a:stretch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2046515" y="2231474"/>
            <a:ext cx="1019377" cy="129518"/>
            <a:chOff x="2046515" y="2231474"/>
            <a:chExt cx="1019377" cy="129518"/>
          </a:xfrm>
        </p:grpSpPr>
        <p:sp>
          <p:nvSpPr>
            <p:cNvPr id="19" name="任意多边形 18"/>
            <p:cNvSpPr/>
            <p:nvPr/>
          </p:nvSpPr>
          <p:spPr>
            <a:xfrm>
              <a:off x="2046515" y="2296233"/>
              <a:ext cx="856343" cy="0"/>
            </a:xfrm>
            <a:custGeom>
              <a:gdLst>
                <a:gd fmla="*/ 0 w 856343" name="connsiteX0"/>
                <a:gd fmla="*/ 0 h 0" name="connsiteY0"/>
                <a:gd fmla="*/ 856343 w 856343" name="connsiteX1"/>
                <a:gd fmla="*/ 0 h 0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w="856343">
                  <a:moveTo>
                    <a:pt x="0" y="0"/>
                  </a:moveTo>
                  <a:lnTo>
                    <a:pt x="856343" y="0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4" name="等腰三角形 22"/>
            <p:cNvSpPr/>
            <p:nvPr/>
          </p:nvSpPr>
          <p:spPr>
            <a:xfrm rot="5400000">
              <a:off x="2915952" y="2211052"/>
              <a:ext cx="129518" cy="170362"/>
            </a:xfrm>
            <a:custGeom>
              <a:gdLst>
                <a:gd fmla="*/ 0 w 288032" name="connsiteX0"/>
                <a:gd fmla="*/ 216024 h 216129" name="connsiteY0"/>
                <a:gd fmla="*/ 144016 w 288032" name="connsiteX1"/>
                <a:gd fmla="*/ 0 h 216129" name="connsiteY1"/>
                <a:gd fmla="*/ 288032 w 288032" name="connsiteX2"/>
                <a:gd fmla="*/ 216024 h 216129" name="connsiteY2"/>
                <a:gd fmla="*/ 77298 w 288032" name="connsiteX3"/>
                <a:gd fmla="*/ 207917 h 216129" name="connsiteY3"/>
                <a:gd fmla="*/ 0 w 288032" name="connsiteX4"/>
                <a:gd fmla="*/ 216024 h 216129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16129" w="288032">
                  <a:moveTo>
                    <a:pt x="0" y="216024"/>
                  </a:moveTo>
                  <a:lnTo>
                    <a:pt x="144016" y="0"/>
                  </a:lnTo>
                  <a:lnTo>
                    <a:pt x="288032" y="216024"/>
                  </a:lnTo>
                  <a:cubicBezTo>
                    <a:pt x="215044" y="217295"/>
                    <a:pt x="150286" y="206646"/>
                    <a:pt x="77298" y="207917"/>
                  </a:cubicBezTo>
                  <a:lnTo>
                    <a:pt x="0" y="216024"/>
                  </a:lnTo>
                  <a:close/>
                </a:path>
              </a:pathLst>
            </a:custGeom>
            <a:blipFill dpi="0" rotWithShape="1">
              <a:blip r:embed="rId2"/>
              <a:stretch>
                <a:fillRect l="-8000" r="0"/>
              </a:stretch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119086" y="2815772"/>
            <a:ext cx="1244420" cy="521054"/>
            <a:chOff x="2119086" y="2815772"/>
            <a:chExt cx="1244420" cy="521054"/>
          </a:xfrm>
        </p:grpSpPr>
        <p:sp>
          <p:nvSpPr>
            <p:cNvPr id="20" name="任意多边形 19"/>
            <p:cNvSpPr/>
            <p:nvPr/>
          </p:nvSpPr>
          <p:spPr>
            <a:xfrm>
              <a:off x="2119086" y="2815772"/>
              <a:ext cx="1074057" cy="499497"/>
            </a:xfrm>
            <a:custGeom>
              <a:gdLst>
                <a:gd fmla="*/ 0 w 1074057" name="connsiteX0"/>
                <a:gd fmla="*/ 0 h 499497" name="connsiteY0"/>
                <a:gd fmla="*/ 478971 w 1074057" name="connsiteX1"/>
                <a:gd fmla="*/ 391886 h 499497" name="connsiteY1"/>
                <a:gd fmla="*/ 827314 w 1074057" name="connsiteX2"/>
                <a:gd fmla="*/ 493486 h 499497" name="connsiteY2"/>
                <a:gd fmla="*/ 1074057 w 1074057" name="connsiteX3"/>
                <a:gd fmla="*/ 478971 h 49949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499497" w="1074057">
                  <a:moveTo>
                    <a:pt x="0" y="0"/>
                  </a:moveTo>
                  <a:cubicBezTo>
                    <a:pt x="170542" y="154819"/>
                    <a:pt x="341085" y="309638"/>
                    <a:pt x="478971" y="391886"/>
                  </a:cubicBezTo>
                  <a:cubicBezTo>
                    <a:pt x="616857" y="474134"/>
                    <a:pt x="728133" y="478972"/>
                    <a:pt x="827314" y="493486"/>
                  </a:cubicBezTo>
                  <a:cubicBezTo>
                    <a:pt x="926495" y="508000"/>
                    <a:pt x="1000276" y="493485"/>
                    <a:pt x="1074057" y="478971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5" name="等腰三角形 22"/>
            <p:cNvSpPr/>
            <p:nvPr/>
          </p:nvSpPr>
          <p:spPr>
            <a:xfrm rot="5400000">
              <a:off x="3213566" y="3186886"/>
              <a:ext cx="129518" cy="170362"/>
            </a:xfrm>
            <a:custGeom>
              <a:gdLst>
                <a:gd fmla="*/ 0 w 288032" name="connsiteX0"/>
                <a:gd fmla="*/ 216024 h 216129" name="connsiteY0"/>
                <a:gd fmla="*/ 144016 w 288032" name="connsiteX1"/>
                <a:gd fmla="*/ 0 h 216129" name="connsiteY1"/>
                <a:gd fmla="*/ 288032 w 288032" name="connsiteX2"/>
                <a:gd fmla="*/ 216024 h 216129" name="connsiteY2"/>
                <a:gd fmla="*/ 77298 w 288032" name="connsiteX3"/>
                <a:gd fmla="*/ 207917 h 216129" name="connsiteY3"/>
                <a:gd fmla="*/ 0 w 288032" name="connsiteX4"/>
                <a:gd fmla="*/ 216024 h 216129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16129" w="288032">
                  <a:moveTo>
                    <a:pt x="0" y="216024"/>
                  </a:moveTo>
                  <a:lnTo>
                    <a:pt x="144016" y="0"/>
                  </a:lnTo>
                  <a:lnTo>
                    <a:pt x="288032" y="216024"/>
                  </a:lnTo>
                  <a:cubicBezTo>
                    <a:pt x="215044" y="217295"/>
                    <a:pt x="150286" y="206646"/>
                    <a:pt x="77298" y="207917"/>
                  </a:cubicBezTo>
                  <a:lnTo>
                    <a:pt x="0" y="216024"/>
                  </a:lnTo>
                  <a:close/>
                </a:path>
              </a:pathLst>
            </a:custGeom>
            <a:blipFill dpi="0" rotWithShape="1">
              <a:blip r:embed="rId2"/>
              <a:stretch>
                <a:fillRect l="-8000" r="0"/>
              </a:stretch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581024" y="3837643"/>
            <a:ext cx="7915275" cy="11887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mtClean="0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演示之家正式入驻演界网，我们工作室提供PPT设计、PPT高端商务模板、企事业单位年终总结模板及职场个人实用系列模板，也同样提供PPT视觉化图表。更多职场实用精美PPT模板关注P-HOME演示之家。</a:t>
            </a:r>
          </a:p>
        </p:txBody>
      </p:sp>
      <p:sp>
        <p:nvSpPr>
          <p:cNvPr id="14" name="矩形 13"/>
          <p:cNvSpPr/>
          <p:nvPr/>
        </p:nvSpPr>
        <p:spPr>
          <a:xfrm>
            <a:off x="3245634" y="1018279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16" name="矩形 15"/>
          <p:cNvSpPr/>
          <p:nvPr/>
        </p:nvSpPr>
        <p:spPr>
          <a:xfrm>
            <a:off x="3242571" y="2130981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27" name="矩形 26"/>
          <p:cNvSpPr/>
          <p:nvPr/>
        </p:nvSpPr>
        <p:spPr>
          <a:xfrm>
            <a:off x="3249828" y="3034694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3" name="矩形 2"/>
          <p:cNvSpPr/>
          <p:nvPr/>
        </p:nvSpPr>
        <p:spPr>
          <a:xfrm>
            <a:off x="3818345" y="1313026"/>
            <a:ext cx="2697480" cy="5029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演示之家正式入驻演界网</a:t>
            </a:r>
          </a:p>
        </p:txBody>
      </p:sp>
      <p:sp>
        <p:nvSpPr>
          <p:cNvPr id="21" name="矩形 20"/>
          <p:cNvSpPr/>
          <p:nvPr/>
        </p:nvSpPr>
        <p:spPr>
          <a:xfrm>
            <a:off x="3702232" y="2477145"/>
            <a:ext cx="2697480" cy="5029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演示之家正式入驻演界网</a:t>
            </a:r>
          </a:p>
        </p:txBody>
      </p:sp>
      <p:sp>
        <p:nvSpPr>
          <p:cNvPr id="22" name="矩形 21"/>
          <p:cNvSpPr/>
          <p:nvPr/>
        </p:nvSpPr>
        <p:spPr>
          <a:xfrm>
            <a:off x="3849188" y="3348001"/>
            <a:ext cx="2697480" cy="5029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演示之家正式入驻演界网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769134" y="2081550"/>
            <a:ext cx="1852126" cy="1047710"/>
            <a:chOff x="769134" y="2081550"/>
            <a:chExt cx="1852126" cy="1047710"/>
          </a:xfrm>
        </p:grpSpPr>
        <p:sp>
          <p:nvSpPr>
            <p:cNvPr id="17" name="同心圆 16"/>
            <p:cNvSpPr/>
            <p:nvPr/>
          </p:nvSpPr>
          <p:spPr>
            <a:xfrm>
              <a:off x="1133669" y="2081550"/>
              <a:ext cx="1076773" cy="1047710"/>
            </a:xfrm>
            <a:custGeom>
              <a:gdLst>
                <a:gd fmla="*/ 18 w 1076773" name="connsiteX0"/>
                <a:gd fmla="*/ 509341 h 1047710" name="connsiteY0"/>
                <a:gd fmla="*/ 523872 w 1076773" name="connsiteX1"/>
                <a:gd fmla="*/ 0 h 1047710" name="connsiteY1"/>
                <a:gd fmla="*/ 1076756 w 1076773" name="connsiteX2"/>
                <a:gd fmla="*/ 509341 h 1047710" name="connsiteY2"/>
                <a:gd fmla="*/ 538387 w 1076773" name="connsiteX3"/>
                <a:gd fmla="*/ 1047710 h 1047710" name="connsiteY3"/>
                <a:gd fmla="*/ 18 w 1076773" name="connsiteX4"/>
                <a:gd fmla="*/ 509341 h 1047710" name="connsiteY4"/>
                <a:gd fmla="*/ 167601 w 1076773" name="connsiteX5"/>
                <a:gd fmla="*/ 509341 h 1047710" name="connsiteY5"/>
                <a:gd fmla="*/ 538386 w 1076773" name="connsiteX6"/>
                <a:gd fmla="*/ 880126 h 1047710" name="connsiteY6"/>
                <a:gd fmla="*/ 909171 w 1076773" name="connsiteX7"/>
                <a:gd fmla="*/ 509341 h 1047710" name="connsiteY7"/>
                <a:gd fmla="*/ 596443 w 1076773" name="connsiteX8"/>
                <a:gd fmla="*/ 182099 h 1047710" name="connsiteY8"/>
                <a:gd fmla="*/ 167601 w 1076773" name="connsiteX9"/>
                <a:gd fmla="*/ 509341 h 1047710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1047709" w="1076773">
                  <a:moveTo>
                    <a:pt x="18" y="509341"/>
                  </a:moveTo>
                  <a:cubicBezTo>
                    <a:pt x="-2401" y="334723"/>
                    <a:pt x="226539" y="0"/>
                    <a:pt x="523872" y="0"/>
                  </a:cubicBezTo>
                  <a:cubicBezTo>
                    <a:pt x="821205" y="0"/>
                    <a:pt x="1074337" y="334723"/>
                    <a:pt x="1076756" y="509341"/>
                  </a:cubicBezTo>
                  <a:cubicBezTo>
                    <a:pt x="1079175" y="683959"/>
                    <a:pt x="835720" y="1047710"/>
                    <a:pt x="538387" y="1047710"/>
                  </a:cubicBezTo>
                  <a:cubicBezTo>
                    <a:pt x="241054" y="1047710"/>
                    <a:pt x="2437" y="683959"/>
                    <a:pt x="18" y="509341"/>
                  </a:cubicBezTo>
                  <a:close/>
                  <a:moveTo>
                    <a:pt x="167601" y="509341"/>
                  </a:moveTo>
                  <a:cubicBezTo>
                    <a:pt x="157925" y="625679"/>
                    <a:pt x="333607" y="880126"/>
                    <a:pt x="538386" y="880126"/>
                  </a:cubicBezTo>
                  <a:cubicBezTo>
                    <a:pt x="743165" y="880126"/>
                    <a:pt x="909171" y="714120"/>
                    <a:pt x="909171" y="509341"/>
                  </a:cubicBezTo>
                  <a:cubicBezTo>
                    <a:pt x="909171" y="304562"/>
                    <a:pt x="801222" y="182099"/>
                    <a:pt x="596443" y="182099"/>
                  </a:cubicBezTo>
                  <a:cubicBezTo>
                    <a:pt x="391664" y="182099"/>
                    <a:pt x="177277" y="393003"/>
                    <a:pt x="167601" y="509341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769134" y="2379147"/>
              <a:ext cx="1852126" cy="36576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标题</a:t>
              </a:r>
            </a:p>
          </p:txBody>
        </p:sp>
      </p:grpSp>
    </p:spTree>
    <p:extLst>
      <p:ext uri="{BB962C8B-B14F-4D97-AF65-F5344CB8AC3E}">
        <p14:creationId val="1463278436"/>
      </p:ext>
    </p:extLst>
  </p:cSld>
  <p:clrMapOvr>
    <a:masterClrMapping/>
  </p:clrMapOvr>
  <p:transition advTm="3000"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16"/>
      <p:bldP grpId="0" spid="27"/>
      <p:bldP grpId="0" spid="3"/>
      <p:bldP grpId="0" spid="21"/>
      <p:bldP grpId="0" spid="22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 rot="224269">
            <a:off x="39886" y="73141"/>
            <a:ext cx="3260035" cy="595228"/>
            <a:chOff x="2824132" y="1089142"/>
            <a:chExt cx="3260035" cy="595228"/>
          </a:xfrm>
        </p:grpSpPr>
        <p:sp>
          <p:nvSpPr>
            <p:cNvPr id="5" name="任意多边形 4"/>
            <p:cNvSpPr/>
            <p:nvPr/>
          </p:nvSpPr>
          <p:spPr>
            <a:xfrm>
              <a:off x="2824132" y="1089142"/>
              <a:ext cx="3260035" cy="529173"/>
            </a:xfrm>
            <a:custGeom>
              <a:gdLst>
                <a:gd fmla="*/ 0 w 3260035" name="connsiteX0"/>
                <a:gd fmla="*/ 688338 h 803190" name="connsiteY0"/>
                <a:gd fmla="*/ 995362 w 3260035" name="connsiteX1"/>
                <a:gd fmla="*/ 800909 h 803190" name="connsiteY1"/>
                <a:gd fmla="*/ 2519362 w 3260035" name="connsiteX2"/>
                <a:gd fmla="*/ 743759 h 803190" name="connsiteY2"/>
                <a:gd fmla="*/ 3167062 w 3260035" name="connsiteX3"/>
                <a:gd fmla="*/ 515159 h 803190" name="connsiteY3"/>
                <a:gd fmla="*/ 3224212 w 3260035" name="connsiteX4"/>
                <a:gd fmla="*/ 286559 h 803190" name="connsiteY4"/>
                <a:gd fmla="*/ 2862262 w 3260035" name="connsiteX5"/>
                <a:gd fmla="*/ 809 h 803190" name="connsiteY5"/>
                <a:gd fmla="*/ 881062 w 3260035" name="connsiteX6"/>
                <a:gd fmla="*/ 210359 h 803190" name="connsiteY6"/>
                <a:gd fmla="*/ 328612 w 3260035" name="connsiteX7"/>
                <a:gd fmla="*/ 496109 h 803190" name="connsiteY7"/>
                <a:gd fmla="*/ 576262 w 3260035" name="connsiteX8"/>
                <a:gd fmla="*/ 751026 h 80319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803190" w="3260034">
                  <a:moveTo>
                    <a:pt x="0" y="688338"/>
                  </a:moveTo>
                  <a:cubicBezTo>
                    <a:pt x="179387" y="813294"/>
                    <a:pt x="575468" y="791672"/>
                    <a:pt x="995362" y="800909"/>
                  </a:cubicBezTo>
                  <a:cubicBezTo>
                    <a:pt x="1415256" y="810146"/>
                    <a:pt x="2157412" y="791384"/>
                    <a:pt x="2519362" y="743759"/>
                  </a:cubicBezTo>
                  <a:cubicBezTo>
                    <a:pt x="2881312" y="696134"/>
                    <a:pt x="3049587" y="591359"/>
                    <a:pt x="3167062" y="515159"/>
                  </a:cubicBezTo>
                  <a:cubicBezTo>
                    <a:pt x="3284537" y="438959"/>
                    <a:pt x="3275012" y="372284"/>
                    <a:pt x="3224212" y="286559"/>
                  </a:cubicBezTo>
                  <a:cubicBezTo>
                    <a:pt x="3173412" y="200834"/>
                    <a:pt x="3252787" y="13509"/>
                    <a:pt x="2862262" y="809"/>
                  </a:cubicBezTo>
                  <a:cubicBezTo>
                    <a:pt x="2471737" y="-11891"/>
                    <a:pt x="1303337" y="127809"/>
                    <a:pt x="881062" y="210359"/>
                  </a:cubicBezTo>
                  <a:cubicBezTo>
                    <a:pt x="458787" y="292909"/>
                    <a:pt x="398462" y="321207"/>
                    <a:pt x="328612" y="496109"/>
                  </a:cubicBezTo>
                  <a:cubicBezTo>
                    <a:pt x="258762" y="671011"/>
                    <a:pt x="528637" y="703401"/>
                    <a:pt x="576262" y="751026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 rot="21349956">
              <a:off x="3483419" y="1155153"/>
              <a:ext cx="242443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2013年工作总结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26345" y="1161150"/>
              <a:ext cx="40195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1</a:t>
              </a:r>
            </a:p>
          </p:txBody>
        </p:sp>
      </p:grpSp>
      <p:sp>
        <p:nvSpPr>
          <p:cNvPr id="12" name="矩形 11"/>
          <p:cNvSpPr/>
          <p:nvPr/>
        </p:nvSpPr>
        <p:spPr>
          <a:xfrm>
            <a:off x="581024" y="3837643"/>
            <a:ext cx="7915275" cy="11887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mtClean="0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演示之家正式入驻演界网，我们工作室提供PPT设计、PPT高端商务模板、企事业单位年终总结模板及职场个人实用系列模板，也同样提供PPT视觉化图表。更多职场实用精美PPT模板关注P-HOME演示之家。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971600" y="1417712"/>
            <a:ext cx="1912843" cy="1652993"/>
            <a:chOff x="971600" y="1417712"/>
            <a:chExt cx="1912843" cy="1652993"/>
          </a:xfrm>
        </p:grpSpPr>
        <p:sp>
          <p:nvSpPr>
            <p:cNvPr id="2" name="矩形 1"/>
            <p:cNvSpPr/>
            <p:nvPr/>
          </p:nvSpPr>
          <p:spPr>
            <a:xfrm>
              <a:off x="971600" y="1419622"/>
              <a:ext cx="1800200" cy="1651083"/>
            </a:xfrm>
            <a:custGeom>
              <a:gdLst>
                <a:gd fmla="*/ 55756 w 1584176" name="connsiteX0"/>
                <a:gd fmla="*/ 0 h 1651083" name="connsiteY0"/>
                <a:gd fmla="*/ 1584176 w 1584176" name="connsiteX1"/>
                <a:gd fmla="*/ 66907 h 1651083" name="connsiteY1"/>
                <a:gd fmla="*/ 1584176 w 1584176" name="connsiteX2"/>
                <a:gd fmla="*/ 1651083 h 1651083" name="connsiteY2"/>
                <a:gd fmla="*/ 0 w 1584176" name="connsiteX3"/>
                <a:gd fmla="*/ 1651083 h 1651083" name="connsiteY3"/>
                <a:gd fmla="*/ 91440 w 1584176" name="connsiteX4"/>
                <a:gd fmla="*/ 158347 h 165108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651083" w="1584176">
                  <a:moveTo>
                    <a:pt x="55756" y="0"/>
                  </a:moveTo>
                  <a:lnTo>
                    <a:pt x="1584176" y="66907"/>
                  </a:lnTo>
                  <a:lnTo>
                    <a:pt x="1584176" y="1651083"/>
                  </a:lnTo>
                  <a:lnTo>
                    <a:pt x="0" y="1651083"/>
                  </a:lnTo>
                  <a:cubicBezTo>
                    <a:pt x="0" y="1123024"/>
                    <a:pt x="91440" y="158347"/>
                    <a:pt x="91440" y="158347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" name="任意多边形 2"/>
            <p:cNvSpPr/>
            <p:nvPr/>
          </p:nvSpPr>
          <p:spPr>
            <a:xfrm>
              <a:off x="1059543" y="1718579"/>
              <a:ext cx="1727200" cy="139321"/>
            </a:xfrm>
            <a:custGeom>
              <a:gdLst>
                <a:gd fmla="*/ 0 w 1727200" name="connsiteX0"/>
                <a:gd fmla="*/ 23135 h 139321" name="connsiteY0"/>
                <a:gd fmla="*/ 261257 w 1727200" name="connsiteX1"/>
                <a:gd fmla="*/ 8621 h 139321" name="connsiteY1"/>
                <a:gd fmla="*/ 1074057 w 1727200" name="connsiteX2"/>
                <a:gd fmla="*/ 139250 h 139321" name="connsiteY2"/>
                <a:gd fmla="*/ 1727200 w 1727200" name="connsiteX3"/>
                <a:gd fmla="*/ 23135 h 139321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39321" w="1727200">
                  <a:moveTo>
                    <a:pt x="0" y="23135"/>
                  </a:moveTo>
                  <a:cubicBezTo>
                    <a:pt x="41124" y="6201"/>
                    <a:pt x="82248" y="-10732"/>
                    <a:pt x="261257" y="8621"/>
                  </a:cubicBezTo>
                  <a:cubicBezTo>
                    <a:pt x="440267" y="27974"/>
                    <a:pt x="829733" y="136831"/>
                    <a:pt x="1074057" y="139250"/>
                  </a:cubicBezTo>
                  <a:cubicBezTo>
                    <a:pt x="1318381" y="141669"/>
                    <a:pt x="1522790" y="82402"/>
                    <a:pt x="1727200" y="23135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032317" y="1417712"/>
              <a:ext cx="1852126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单击添加标题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1005374" y="1959716"/>
              <a:ext cx="1793763" cy="91440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5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演示之家正式入驻演界网，我们工作室提供PPT高端商务模板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645937" y="1427414"/>
            <a:ext cx="1852126" cy="1651083"/>
            <a:chOff x="3645937" y="1427414"/>
            <a:chExt cx="1852126" cy="1651083"/>
          </a:xfrm>
        </p:grpSpPr>
        <p:sp>
          <p:nvSpPr>
            <p:cNvPr id="14" name="矩形 1"/>
            <p:cNvSpPr/>
            <p:nvPr/>
          </p:nvSpPr>
          <p:spPr>
            <a:xfrm>
              <a:off x="3671900" y="1427414"/>
              <a:ext cx="1800200" cy="1651083"/>
            </a:xfrm>
            <a:custGeom>
              <a:gdLst>
                <a:gd fmla="*/ 55756 w 1584176" name="connsiteX0"/>
                <a:gd fmla="*/ 0 h 1651083" name="connsiteY0"/>
                <a:gd fmla="*/ 1584176 w 1584176" name="connsiteX1"/>
                <a:gd fmla="*/ 66907 h 1651083" name="connsiteY1"/>
                <a:gd fmla="*/ 1584176 w 1584176" name="connsiteX2"/>
                <a:gd fmla="*/ 1651083 h 1651083" name="connsiteY2"/>
                <a:gd fmla="*/ 0 w 1584176" name="connsiteX3"/>
                <a:gd fmla="*/ 1651083 h 1651083" name="connsiteY3"/>
                <a:gd fmla="*/ 91440 w 1584176" name="connsiteX4"/>
                <a:gd fmla="*/ 158347 h 165108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651083" w="1584176">
                  <a:moveTo>
                    <a:pt x="55756" y="0"/>
                  </a:moveTo>
                  <a:lnTo>
                    <a:pt x="1584176" y="66907"/>
                  </a:lnTo>
                  <a:lnTo>
                    <a:pt x="1584176" y="1651083"/>
                  </a:lnTo>
                  <a:lnTo>
                    <a:pt x="0" y="1651083"/>
                  </a:lnTo>
                  <a:cubicBezTo>
                    <a:pt x="0" y="1123024"/>
                    <a:pt x="91440" y="158347"/>
                    <a:pt x="91440" y="158347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1" name="任意多边形 20"/>
            <p:cNvSpPr/>
            <p:nvPr/>
          </p:nvSpPr>
          <p:spPr>
            <a:xfrm>
              <a:off x="3744900" y="1788239"/>
              <a:ext cx="1727200" cy="139321"/>
            </a:xfrm>
            <a:custGeom>
              <a:gdLst>
                <a:gd fmla="*/ 0 w 1727200" name="connsiteX0"/>
                <a:gd fmla="*/ 23135 h 139321" name="connsiteY0"/>
                <a:gd fmla="*/ 261257 w 1727200" name="connsiteX1"/>
                <a:gd fmla="*/ 8621 h 139321" name="connsiteY1"/>
                <a:gd fmla="*/ 1074057 w 1727200" name="connsiteX2"/>
                <a:gd fmla="*/ 139250 h 139321" name="connsiteY2"/>
                <a:gd fmla="*/ 1727200 w 1727200" name="connsiteX3"/>
                <a:gd fmla="*/ 23135 h 139321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39321" w="1727200">
                  <a:moveTo>
                    <a:pt x="0" y="23135"/>
                  </a:moveTo>
                  <a:cubicBezTo>
                    <a:pt x="41124" y="6201"/>
                    <a:pt x="82248" y="-10732"/>
                    <a:pt x="261257" y="8621"/>
                  </a:cubicBezTo>
                  <a:cubicBezTo>
                    <a:pt x="440267" y="27974"/>
                    <a:pt x="829733" y="136831"/>
                    <a:pt x="1074057" y="139250"/>
                  </a:cubicBezTo>
                  <a:cubicBezTo>
                    <a:pt x="1318381" y="141669"/>
                    <a:pt x="1522790" y="82402"/>
                    <a:pt x="1727200" y="23135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3645937" y="1474862"/>
              <a:ext cx="1852126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单击添加标题</a:t>
              </a:r>
            </a:p>
          </p:txBody>
        </p:sp>
        <p:sp>
          <p:nvSpPr>
            <p:cNvPr id="19" name="矩形 18"/>
            <p:cNvSpPr/>
            <p:nvPr/>
          </p:nvSpPr>
          <p:spPr>
            <a:xfrm>
              <a:off x="3675118" y="2038648"/>
              <a:ext cx="1793763" cy="91440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5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演示之家正式入驻演界网，我们工作室提供PPT高端商务模板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141487" y="1435206"/>
            <a:ext cx="1852126" cy="1651083"/>
            <a:chOff x="6141487" y="1435206"/>
            <a:chExt cx="1852126" cy="1651083"/>
          </a:xfrm>
        </p:grpSpPr>
        <p:sp>
          <p:nvSpPr>
            <p:cNvPr id="15" name="矩形 1"/>
            <p:cNvSpPr/>
            <p:nvPr/>
          </p:nvSpPr>
          <p:spPr>
            <a:xfrm>
              <a:off x="6156176" y="1435206"/>
              <a:ext cx="1800200" cy="1651083"/>
            </a:xfrm>
            <a:custGeom>
              <a:gdLst>
                <a:gd fmla="*/ 55756 w 1584176" name="connsiteX0"/>
                <a:gd fmla="*/ 0 h 1651083" name="connsiteY0"/>
                <a:gd fmla="*/ 1584176 w 1584176" name="connsiteX1"/>
                <a:gd fmla="*/ 66907 h 1651083" name="connsiteY1"/>
                <a:gd fmla="*/ 1584176 w 1584176" name="connsiteX2"/>
                <a:gd fmla="*/ 1651083 h 1651083" name="connsiteY2"/>
                <a:gd fmla="*/ 0 w 1584176" name="connsiteX3"/>
                <a:gd fmla="*/ 1651083 h 1651083" name="connsiteY3"/>
                <a:gd fmla="*/ 91440 w 1584176" name="connsiteX4"/>
                <a:gd fmla="*/ 158347 h 165108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651083" w="1584176">
                  <a:moveTo>
                    <a:pt x="55756" y="0"/>
                  </a:moveTo>
                  <a:lnTo>
                    <a:pt x="1584176" y="66907"/>
                  </a:lnTo>
                  <a:lnTo>
                    <a:pt x="1584176" y="1651083"/>
                  </a:lnTo>
                  <a:lnTo>
                    <a:pt x="0" y="1651083"/>
                  </a:lnTo>
                  <a:cubicBezTo>
                    <a:pt x="0" y="1123024"/>
                    <a:pt x="91440" y="158347"/>
                    <a:pt x="91440" y="158347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2" name="任意多边形 21"/>
            <p:cNvSpPr/>
            <p:nvPr/>
          </p:nvSpPr>
          <p:spPr>
            <a:xfrm>
              <a:off x="6229176" y="1802824"/>
              <a:ext cx="1727200" cy="139321"/>
            </a:xfrm>
            <a:custGeom>
              <a:gdLst>
                <a:gd fmla="*/ 0 w 1727200" name="connsiteX0"/>
                <a:gd fmla="*/ 23135 h 139321" name="connsiteY0"/>
                <a:gd fmla="*/ 261257 w 1727200" name="connsiteX1"/>
                <a:gd fmla="*/ 8621 h 139321" name="connsiteY1"/>
                <a:gd fmla="*/ 1074057 w 1727200" name="connsiteX2"/>
                <a:gd fmla="*/ 139250 h 139321" name="connsiteY2"/>
                <a:gd fmla="*/ 1727200 w 1727200" name="connsiteX3"/>
                <a:gd fmla="*/ 23135 h 139321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39321" w="1727200">
                  <a:moveTo>
                    <a:pt x="0" y="23135"/>
                  </a:moveTo>
                  <a:cubicBezTo>
                    <a:pt x="41124" y="6201"/>
                    <a:pt x="82248" y="-10732"/>
                    <a:pt x="261257" y="8621"/>
                  </a:cubicBezTo>
                  <a:cubicBezTo>
                    <a:pt x="440267" y="27974"/>
                    <a:pt x="829733" y="136831"/>
                    <a:pt x="1074057" y="139250"/>
                  </a:cubicBezTo>
                  <a:cubicBezTo>
                    <a:pt x="1318381" y="141669"/>
                    <a:pt x="1522790" y="82402"/>
                    <a:pt x="1727200" y="23135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6141488" y="1474862"/>
              <a:ext cx="1852126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单击添加标题</a:t>
              </a:r>
            </a:p>
          </p:txBody>
        </p:sp>
        <p:sp>
          <p:nvSpPr>
            <p:cNvPr id="20" name="矩形 19"/>
            <p:cNvSpPr/>
            <p:nvPr/>
          </p:nvSpPr>
          <p:spPr>
            <a:xfrm>
              <a:off x="6180194" y="2038648"/>
              <a:ext cx="1793763" cy="91440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5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演示之家正式入驻演界网，我们工作室提供PPT高端商务模板</a:t>
              </a:r>
            </a:p>
          </p:txBody>
        </p:sp>
      </p:grpSp>
    </p:spTree>
    <p:extLst>
      <p:ext uri="{BB962C8B-B14F-4D97-AF65-F5344CB8AC3E}">
        <p14:creationId val="2037656780"/>
      </p:ext>
    </p:extLst>
  </p:cSld>
  <p:clrMapOvr>
    <a:masterClrMapping/>
  </p:clrMapOvr>
  <p:transition advTm="3000"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 rot="224269">
            <a:off x="39886" y="73141"/>
            <a:ext cx="3260035" cy="595228"/>
            <a:chOff x="2824132" y="1089142"/>
            <a:chExt cx="3260035" cy="595228"/>
          </a:xfrm>
        </p:grpSpPr>
        <p:sp>
          <p:nvSpPr>
            <p:cNvPr id="5" name="任意多边形 4"/>
            <p:cNvSpPr/>
            <p:nvPr/>
          </p:nvSpPr>
          <p:spPr>
            <a:xfrm>
              <a:off x="2824132" y="1089142"/>
              <a:ext cx="3260035" cy="529173"/>
            </a:xfrm>
            <a:custGeom>
              <a:gdLst>
                <a:gd fmla="*/ 0 w 3260035" name="connsiteX0"/>
                <a:gd fmla="*/ 688338 h 803190" name="connsiteY0"/>
                <a:gd fmla="*/ 995362 w 3260035" name="connsiteX1"/>
                <a:gd fmla="*/ 800909 h 803190" name="connsiteY1"/>
                <a:gd fmla="*/ 2519362 w 3260035" name="connsiteX2"/>
                <a:gd fmla="*/ 743759 h 803190" name="connsiteY2"/>
                <a:gd fmla="*/ 3167062 w 3260035" name="connsiteX3"/>
                <a:gd fmla="*/ 515159 h 803190" name="connsiteY3"/>
                <a:gd fmla="*/ 3224212 w 3260035" name="connsiteX4"/>
                <a:gd fmla="*/ 286559 h 803190" name="connsiteY4"/>
                <a:gd fmla="*/ 2862262 w 3260035" name="connsiteX5"/>
                <a:gd fmla="*/ 809 h 803190" name="connsiteY5"/>
                <a:gd fmla="*/ 881062 w 3260035" name="connsiteX6"/>
                <a:gd fmla="*/ 210359 h 803190" name="connsiteY6"/>
                <a:gd fmla="*/ 328612 w 3260035" name="connsiteX7"/>
                <a:gd fmla="*/ 496109 h 803190" name="connsiteY7"/>
                <a:gd fmla="*/ 576262 w 3260035" name="connsiteX8"/>
                <a:gd fmla="*/ 751026 h 80319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803190" w="3260034">
                  <a:moveTo>
                    <a:pt x="0" y="688338"/>
                  </a:moveTo>
                  <a:cubicBezTo>
                    <a:pt x="179387" y="813294"/>
                    <a:pt x="575468" y="791672"/>
                    <a:pt x="995362" y="800909"/>
                  </a:cubicBezTo>
                  <a:cubicBezTo>
                    <a:pt x="1415256" y="810146"/>
                    <a:pt x="2157412" y="791384"/>
                    <a:pt x="2519362" y="743759"/>
                  </a:cubicBezTo>
                  <a:cubicBezTo>
                    <a:pt x="2881312" y="696134"/>
                    <a:pt x="3049587" y="591359"/>
                    <a:pt x="3167062" y="515159"/>
                  </a:cubicBezTo>
                  <a:cubicBezTo>
                    <a:pt x="3284537" y="438959"/>
                    <a:pt x="3275012" y="372284"/>
                    <a:pt x="3224212" y="286559"/>
                  </a:cubicBezTo>
                  <a:cubicBezTo>
                    <a:pt x="3173412" y="200834"/>
                    <a:pt x="3252787" y="13509"/>
                    <a:pt x="2862262" y="809"/>
                  </a:cubicBezTo>
                  <a:cubicBezTo>
                    <a:pt x="2471737" y="-11891"/>
                    <a:pt x="1303337" y="127809"/>
                    <a:pt x="881062" y="210359"/>
                  </a:cubicBezTo>
                  <a:cubicBezTo>
                    <a:pt x="458787" y="292909"/>
                    <a:pt x="398462" y="321207"/>
                    <a:pt x="328612" y="496109"/>
                  </a:cubicBezTo>
                  <a:cubicBezTo>
                    <a:pt x="258762" y="671011"/>
                    <a:pt x="528637" y="703401"/>
                    <a:pt x="576262" y="751026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 rot="21349956">
              <a:off x="3483419" y="1155153"/>
              <a:ext cx="242443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2013年工作总结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26345" y="1161150"/>
              <a:ext cx="40195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1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682170" y="3059837"/>
            <a:ext cx="3385773" cy="118792"/>
            <a:chOff x="682171" y="3059837"/>
            <a:chExt cx="2689614" cy="118792"/>
          </a:xfrm>
        </p:grpSpPr>
        <p:sp>
          <p:nvSpPr>
            <p:cNvPr id="9" name="任意多边形 8"/>
            <p:cNvSpPr/>
            <p:nvPr/>
          </p:nvSpPr>
          <p:spPr>
            <a:xfrm>
              <a:off x="682171" y="3120571"/>
              <a:ext cx="2525486" cy="58058"/>
            </a:xfrm>
            <a:custGeom>
              <a:gdLst>
                <a:gd fmla="*/ 0 w 2525486" name="connsiteX0"/>
                <a:gd fmla="*/ 58058 h 58058" name="connsiteY0"/>
                <a:gd fmla="*/ 2046515 w 2525486" name="connsiteX1"/>
                <a:gd fmla="*/ 14515 h 58058" name="connsiteY1"/>
                <a:gd fmla="*/ 2525486 w 2525486" name="connsiteX2"/>
                <a:gd fmla="*/ 0 h 58058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58058" w="2525486">
                  <a:moveTo>
                    <a:pt x="0" y="58058"/>
                  </a:moveTo>
                  <a:lnTo>
                    <a:pt x="2046515" y="14515"/>
                  </a:lnTo>
                  <a:lnTo>
                    <a:pt x="2525486" y="0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1" name="等腰三角形 10"/>
            <p:cNvSpPr/>
            <p:nvPr/>
          </p:nvSpPr>
          <p:spPr>
            <a:xfrm rot="5400000">
              <a:off x="3231200" y="3036294"/>
              <a:ext cx="117042" cy="164128"/>
            </a:xfrm>
            <a:prstGeom prst="triangle">
              <a:avLst/>
            </a:prstGeom>
            <a:pattFill prst="pct3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67191" y="1345760"/>
            <a:ext cx="117042" cy="1890926"/>
            <a:chOff x="667191" y="1345760"/>
            <a:chExt cx="117042" cy="1890926"/>
          </a:xfrm>
        </p:grpSpPr>
        <p:sp>
          <p:nvSpPr>
            <p:cNvPr id="8" name="任意多边形 7"/>
            <p:cNvSpPr/>
            <p:nvPr/>
          </p:nvSpPr>
          <p:spPr>
            <a:xfrm flipH="1">
              <a:off x="725714" y="1509486"/>
              <a:ext cx="0" cy="1727200"/>
            </a:xfrm>
            <a:custGeom>
              <a:gdLst>
                <a:gd fmla="*/ 0 w 0" name="connsiteX0"/>
                <a:gd fmla="*/ 0 h 1727200" name="connsiteY0"/>
                <a:gd fmla="*/ 0 w 0" name="connsiteX1"/>
                <a:gd fmla="*/ 1727200 h 1727200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h="1727200">
                  <a:moveTo>
                    <a:pt x="0" y="0"/>
                  </a:moveTo>
                  <a:lnTo>
                    <a:pt x="0" y="1727200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6" name="等腰三角形 15"/>
            <p:cNvSpPr/>
            <p:nvPr/>
          </p:nvSpPr>
          <p:spPr>
            <a:xfrm>
              <a:off x="667191" y="1345760"/>
              <a:ext cx="117042" cy="164128"/>
            </a:xfrm>
            <a:prstGeom prst="triangle">
              <a:avLst/>
            </a:prstGeom>
            <a:pattFill prst="pct7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sp>
        <p:nvSpPr>
          <p:cNvPr id="17" name="矩形 16"/>
          <p:cNvSpPr/>
          <p:nvPr/>
        </p:nvSpPr>
        <p:spPr>
          <a:xfrm>
            <a:off x="971600" y="2571750"/>
            <a:ext cx="216024" cy="6051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456032" y="2182645"/>
            <a:ext cx="216024" cy="9651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914000" y="1923679"/>
            <a:ext cx="216024" cy="1225922"/>
          </a:xfrm>
          <a:prstGeom prst="rect">
            <a:avLst/>
          </a:prstGeom>
          <a:pattFill prst="narVert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317471" y="1638506"/>
            <a:ext cx="216024" cy="1513955"/>
          </a:xfrm>
          <a:prstGeom prst="rect">
            <a:avLst/>
          </a:prstGeom>
          <a:pattFill prst="narVert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760752" y="2373086"/>
            <a:ext cx="216024" cy="779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197797" y="1889576"/>
            <a:ext cx="216024" cy="12287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572000" y="1403817"/>
            <a:ext cx="4225926" cy="192024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mtClean="0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演示之家正式入驻演界网，我们工作室提供PPT设计、PPT高端商务模板、企事业单位年终总结模板及职场个人实用系列模板，也同样提供PPT视觉化图表。更多职场实用精美PPT模板关注P-HOME演示之家。</a:t>
            </a:r>
          </a:p>
        </p:txBody>
      </p:sp>
      <p:sp>
        <p:nvSpPr>
          <p:cNvPr id="19" name="矩形 18"/>
          <p:cNvSpPr/>
          <p:nvPr/>
        </p:nvSpPr>
        <p:spPr>
          <a:xfrm>
            <a:off x="731287" y="3214762"/>
            <a:ext cx="684763" cy="274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 sz="12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文字</a:t>
            </a:r>
          </a:p>
        </p:txBody>
      </p:sp>
      <p:sp>
        <p:nvSpPr>
          <p:cNvPr id="21" name="矩形 20"/>
          <p:cNvSpPr/>
          <p:nvPr/>
        </p:nvSpPr>
        <p:spPr>
          <a:xfrm>
            <a:off x="1238017" y="3207142"/>
            <a:ext cx="684763" cy="274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 sz="12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文字</a:t>
            </a:r>
          </a:p>
        </p:txBody>
      </p:sp>
      <p:sp>
        <p:nvSpPr>
          <p:cNvPr id="22" name="矩形 21"/>
          <p:cNvSpPr/>
          <p:nvPr/>
        </p:nvSpPr>
        <p:spPr>
          <a:xfrm>
            <a:off x="1679977" y="3214762"/>
            <a:ext cx="684763" cy="274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 sz="12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文字</a:t>
            </a:r>
          </a:p>
        </p:txBody>
      </p:sp>
      <p:sp>
        <p:nvSpPr>
          <p:cNvPr id="27" name="矩形 26"/>
          <p:cNvSpPr/>
          <p:nvPr/>
        </p:nvSpPr>
        <p:spPr>
          <a:xfrm>
            <a:off x="2099077" y="3214762"/>
            <a:ext cx="684763" cy="274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 sz="12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文字</a:t>
            </a:r>
          </a:p>
        </p:txBody>
      </p:sp>
      <p:sp>
        <p:nvSpPr>
          <p:cNvPr id="28" name="矩形 27"/>
          <p:cNvSpPr/>
          <p:nvPr/>
        </p:nvSpPr>
        <p:spPr>
          <a:xfrm>
            <a:off x="2510557" y="3214762"/>
            <a:ext cx="684763" cy="274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 sz="12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文字</a:t>
            </a:r>
          </a:p>
        </p:txBody>
      </p:sp>
      <p:sp>
        <p:nvSpPr>
          <p:cNvPr id="29" name="矩形 28"/>
          <p:cNvSpPr/>
          <p:nvPr/>
        </p:nvSpPr>
        <p:spPr>
          <a:xfrm>
            <a:off x="2944897" y="3214762"/>
            <a:ext cx="684763" cy="274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 sz="12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文字</a:t>
            </a:r>
          </a:p>
        </p:txBody>
      </p:sp>
      <p:sp>
        <p:nvSpPr>
          <p:cNvPr id="30" name="矩形 29"/>
          <p:cNvSpPr/>
          <p:nvPr/>
        </p:nvSpPr>
        <p:spPr>
          <a:xfrm>
            <a:off x="4614863" y="1054855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31" name="矩形 30"/>
          <p:cNvSpPr/>
          <p:nvPr/>
        </p:nvSpPr>
        <p:spPr>
          <a:xfrm>
            <a:off x="1262063" y="3710970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单击表格标题</a:t>
            </a:r>
          </a:p>
        </p:txBody>
      </p:sp>
    </p:spTree>
    <p:extLst>
      <p:ext uri="{BB962C8B-B14F-4D97-AF65-F5344CB8AC3E}">
        <p14:creationId val="2267134124"/>
      </p:ext>
    </p:extLst>
  </p:cSld>
  <p:clrMapOvr>
    <a:masterClrMapping/>
  </p:clrMapOvr>
  <p:transition advTm="3000"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3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6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2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5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7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5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4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5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8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20"/>
      <p:bldP grpId="0" spid="23"/>
      <p:bldP grpId="0" spid="24"/>
      <p:bldP grpId="0" spid="25"/>
      <p:bldP grpId="0" spid="26"/>
      <p:bldP grpId="0" spid="18"/>
      <p:bldP grpId="0" spid="19"/>
      <p:bldP grpId="0" spid="21"/>
      <p:bldP grpId="0" spid="22"/>
      <p:bldP grpId="0" spid="27"/>
      <p:bldP grpId="0" spid="28"/>
      <p:bldP grpId="0" spid="29"/>
      <p:bldP grpId="0" spid="30"/>
      <p:bldP grpId="0" spid="31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任意多边形 1"/>
          <p:cNvSpPr/>
          <p:nvPr/>
        </p:nvSpPr>
        <p:spPr>
          <a:xfrm>
            <a:off x="323528" y="339502"/>
            <a:ext cx="1792019" cy="1020015"/>
          </a:xfrm>
          <a:custGeom>
            <a:gdLst>
              <a:gd fmla="*/ 307399 w 1279908" name="connsiteX0"/>
              <a:gd fmla="*/ 232729 h 728522" name="connsiteY0"/>
              <a:gd fmla="*/ 2599 w 1279908" name="connsiteX1"/>
              <a:gd fmla="*/ 289879 h 728522" name="connsiteY1"/>
              <a:gd fmla="*/ 459799 w 1279908" name="connsiteX2"/>
              <a:gd fmla="*/ 728029 h 728522" name="connsiteY2"/>
              <a:gd fmla="*/ 1278949 w 1279908" name="connsiteX3"/>
              <a:gd fmla="*/ 194629 h 728522" name="connsiteY3"/>
              <a:gd fmla="*/ 612199 w 1279908" name="connsiteX4"/>
              <a:gd fmla="*/ 4129 h 728522" name="connsiteY4"/>
              <a:gd fmla="*/ 40699 w 1279908" name="connsiteX5"/>
              <a:gd fmla="*/ 347029 h 72852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728522" w="1279908">
                <a:moveTo>
                  <a:pt x="307399" y="232729"/>
                </a:moveTo>
                <a:cubicBezTo>
                  <a:pt x="142299" y="220029"/>
                  <a:pt x="-22801" y="207329"/>
                  <a:pt x="2599" y="289879"/>
                </a:cubicBezTo>
                <a:cubicBezTo>
                  <a:pt x="27999" y="372429"/>
                  <a:pt x="247074" y="743904"/>
                  <a:pt x="459799" y="728029"/>
                </a:cubicBezTo>
                <a:cubicBezTo>
                  <a:pt x="672524" y="712154"/>
                  <a:pt x="1253549" y="315279"/>
                  <a:pt x="1278949" y="194629"/>
                </a:cubicBezTo>
                <a:cubicBezTo>
                  <a:pt x="1304349" y="73979"/>
                  <a:pt x="818574" y="-21271"/>
                  <a:pt x="612199" y="4129"/>
                </a:cubicBezTo>
                <a:cubicBezTo>
                  <a:pt x="405824" y="29529"/>
                  <a:pt x="223261" y="188279"/>
                  <a:pt x="40699" y="347029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9315" y="587899"/>
            <a:ext cx="1000442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目 录</a:t>
            </a:r>
          </a:p>
        </p:txBody>
      </p:sp>
      <p:sp>
        <p:nvSpPr>
          <p:cNvPr id="5" name="任意多边形 4"/>
          <p:cNvSpPr/>
          <p:nvPr/>
        </p:nvSpPr>
        <p:spPr>
          <a:xfrm>
            <a:off x="2824132" y="1089142"/>
            <a:ext cx="3260035" cy="529173"/>
          </a:xfrm>
          <a:custGeom>
            <a:gdLst>
              <a:gd fmla="*/ 0 w 3260035" name="connsiteX0"/>
              <a:gd fmla="*/ 688338 h 803190" name="connsiteY0"/>
              <a:gd fmla="*/ 995362 w 3260035" name="connsiteX1"/>
              <a:gd fmla="*/ 800909 h 803190" name="connsiteY1"/>
              <a:gd fmla="*/ 2519362 w 3260035" name="connsiteX2"/>
              <a:gd fmla="*/ 743759 h 803190" name="connsiteY2"/>
              <a:gd fmla="*/ 3167062 w 3260035" name="connsiteX3"/>
              <a:gd fmla="*/ 515159 h 803190" name="connsiteY3"/>
              <a:gd fmla="*/ 3224212 w 3260035" name="connsiteX4"/>
              <a:gd fmla="*/ 286559 h 803190" name="connsiteY4"/>
              <a:gd fmla="*/ 2862262 w 3260035" name="connsiteX5"/>
              <a:gd fmla="*/ 809 h 803190" name="connsiteY5"/>
              <a:gd fmla="*/ 881062 w 3260035" name="connsiteX6"/>
              <a:gd fmla="*/ 210359 h 803190" name="connsiteY6"/>
              <a:gd fmla="*/ 328612 w 3260035" name="connsiteX7"/>
              <a:gd fmla="*/ 496109 h 803190" name="connsiteY7"/>
              <a:gd fmla="*/ 576262 w 3260035" name="connsiteX8"/>
              <a:gd fmla="*/ 751026 h 803190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803190" w="3260034">
                <a:moveTo>
                  <a:pt x="0" y="688338"/>
                </a:moveTo>
                <a:cubicBezTo>
                  <a:pt x="179387" y="813294"/>
                  <a:pt x="575468" y="791672"/>
                  <a:pt x="995362" y="800909"/>
                </a:cubicBezTo>
                <a:cubicBezTo>
                  <a:pt x="1415256" y="810146"/>
                  <a:pt x="2157412" y="791384"/>
                  <a:pt x="2519362" y="743759"/>
                </a:cubicBezTo>
                <a:cubicBezTo>
                  <a:pt x="2881312" y="696134"/>
                  <a:pt x="3049587" y="591359"/>
                  <a:pt x="3167062" y="515159"/>
                </a:cubicBezTo>
                <a:cubicBezTo>
                  <a:pt x="3284537" y="438959"/>
                  <a:pt x="3275012" y="372284"/>
                  <a:pt x="3224212" y="286559"/>
                </a:cubicBezTo>
                <a:cubicBezTo>
                  <a:pt x="3173412" y="200834"/>
                  <a:pt x="3252787" y="13509"/>
                  <a:pt x="2862262" y="809"/>
                </a:cubicBezTo>
                <a:cubicBezTo>
                  <a:pt x="2471737" y="-11891"/>
                  <a:pt x="1303337" y="127809"/>
                  <a:pt x="881062" y="210359"/>
                </a:cubicBezTo>
                <a:cubicBezTo>
                  <a:pt x="458787" y="292909"/>
                  <a:pt x="398462" y="321207"/>
                  <a:pt x="328612" y="496109"/>
                </a:cubicBezTo>
                <a:cubicBezTo>
                  <a:pt x="258762" y="671011"/>
                  <a:pt x="528637" y="703401"/>
                  <a:pt x="576262" y="751026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6" name="TextBox 5"/>
          <p:cNvSpPr txBox="1"/>
          <p:nvPr/>
        </p:nvSpPr>
        <p:spPr>
          <a:xfrm rot="21349956">
            <a:off x="3689793" y="1155153"/>
            <a:ext cx="2011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mtClean="0" sz="2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26345" y="1161150"/>
            <a:ext cx="40195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1</a:t>
            </a:r>
          </a:p>
        </p:txBody>
      </p:sp>
      <p:sp>
        <p:nvSpPr>
          <p:cNvPr id="8" name="任意多边形 7"/>
          <p:cNvSpPr/>
          <p:nvPr/>
        </p:nvSpPr>
        <p:spPr>
          <a:xfrm>
            <a:off x="2824132" y="1872424"/>
            <a:ext cx="3260035" cy="529173"/>
          </a:xfrm>
          <a:custGeom>
            <a:gdLst>
              <a:gd fmla="*/ 0 w 3260035" name="connsiteX0"/>
              <a:gd fmla="*/ 688338 h 803190" name="connsiteY0"/>
              <a:gd fmla="*/ 995362 w 3260035" name="connsiteX1"/>
              <a:gd fmla="*/ 800909 h 803190" name="connsiteY1"/>
              <a:gd fmla="*/ 2519362 w 3260035" name="connsiteX2"/>
              <a:gd fmla="*/ 743759 h 803190" name="connsiteY2"/>
              <a:gd fmla="*/ 3167062 w 3260035" name="connsiteX3"/>
              <a:gd fmla="*/ 515159 h 803190" name="connsiteY3"/>
              <a:gd fmla="*/ 3224212 w 3260035" name="connsiteX4"/>
              <a:gd fmla="*/ 286559 h 803190" name="connsiteY4"/>
              <a:gd fmla="*/ 2862262 w 3260035" name="connsiteX5"/>
              <a:gd fmla="*/ 809 h 803190" name="connsiteY5"/>
              <a:gd fmla="*/ 881062 w 3260035" name="connsiteX6"/>
              <a:gd fmla="*/ 210359 h 803190" name="connsiteY6"/>
              <a:gd fmla="*/ 328612 w 3260035" name="connsiteX7"/>
              <a:gd fmla="*/ 496109 h 803190" name="connsiteY7"/>
              <a:gd fmla="*/ 576262 w 3260035" name="connsiteX8"/>
              <a:gd fmla="*/ 751026 h 803190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803190" w="3260034">
                <a:moveTo>
                  <a:pt x="0" y="688338"/>
                </a:moveTo>
                <a:cubicBezTo>
                  <a:pt x="179387" y="813294"/>
                  <a:pt x="575468" y="791672"/>
                  <a:pt x="995362" y="800909"/>
                </a:cubicBezTo>
                <a:cubicBezTo>
                  <a:pt x="1415256" y="810146"/>
                  <a:pt x="2157412" y="791384"/>
                  <a:pt x="2519362" y="743759"/>
                </a:cubicBezTo>
                <a:cubicBezTo>
                  <a:pt x="2881312" y="696134"/>
                  <a:pt x="3049587" y="591359"/>
                  <a:pt x="3167062" y="515159"/>
                </a:cubicBezTo>
                <a:cubicBezTo>
                  <a:pt x="3284537" y="438959"/>
                  <a:pt x="3275012" y="372284"/>
                  <a:pt x="3224212" y="286559"/>
                </a:cubicBezTo>
                <a:cubicBezTo>
                  <a:pt x="3173412" y="200834"/>
                  <a:pt x="3252787" y="13509"/>
                  <a:pt x="2862262" y="809"/>
                </a:cubicBezTo>
                <a:cubicBezTo>
                  <a:pt x="2471737" y="-11891"/>
                  <a:pt x="1303337" y="127809"/>
                  <a:pt x="881062" y="210359"/>
                </a:cubicBezTo>
                <a:cubicBezTo>
                  <a:pt x="458787" y="292909"/>
                  <a:pt x="398462" y="321207"/>
                  <a:pt x="328612" y="496109"/>
                </a:cubicBezTo>
                <a:cubicBezTo>
                  <a:pt x="258762" y="671011"/>
                  <a:pt x="528637" y="703401"/>
                  <a:pt x="576262" y="751026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9" name="TextBox 8"/>
          <p:cNvSpPr txBox="1"/>
          <p:nvPr/>
        </p:nvSpPr>
        <p:spPr>
          <a:xfrm rot="21349956">
            <a:off x="3689793" y="1938435"/>
            <a:ext cx="2011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mtClean="0" sz="2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26345" y="1944432"/>
            <a:ext cx="40195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2</a:t>
            </a:r>
          </a:p>
        </p:txBody>
      </p:sp>
      <p:sp>
        <p:nvSpPr>
          <p:cNvPr id="11" name="任意多边形 10"/>
          <p:cNvSpPr/>
          <p:nvPr/>
        </p:nvSpPr>
        <p:spPr>
          <a:xfrm>
            <a:off x="2824132" y="2586104"/>
            <a:ext cx="3260035" cy="529173"/>
          </a:xfrm>
          <a:custGeom>
            <a:gdLst>
              <a:gd fmla="*/ 0 w 3260035" name="connsiteX0"/>
              <a:gd fmla="*/ 688338 h 803190" name="connsiteY0"/>
              <a:gd fmla="*/ 995362 w 3260035" name="connsiteX1"/>
              <a:gd fmla="*/ 800909 h 803190" name="connsiteY1"/>
              <a:gd fmla="*/ 2519362 w 3260035" name="connsiteX2"/>
              <a:gd fmla="*/ 743759 h 803190" name="connsiteY2"/>
              <a:gd fmla="*/ 3167062 w 3260035" name="connsiteX3"/>
              <a:gd fmla="*/ 515159 h 803190" name="connsiteY3"/>
              <a:gd fmla="*/ 3224212 w 3260035" name="connsiteX4"/>
              <a:gd fmla="*/ 286559 h 803190" name="connsiteY4"/>
              <a:gd fmla="*/ 2862262 w 3260035" name="connsiteX5"/>
              <a:gd fmla="*/ 809 h 803190" name="connsiteY5"/>
              <a:gd fmla="*/ 881062 w 3260035" name="connsiteX6"/>
              <a:gd fmla="*/ 210359 h 803190" name="connsiteY6"/>
              <a:gd fmla="*/ 328612 w 3260035" name="connsiteX7"/>
              <a:gd fmla="*/ 496109 h 803190" name="connsiteY7"/>
              <a:gd fmla="*/ 576262 w 3260035" name="connsiteX8"/>
              <a:gd fmla="*/ 751026 h 803190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803190" w="3260034">
                <a:moveTo>
                  <a:pt x="0" y="688338"/>
                </a:moveTo>
                <a:cubicBezTo>
                  <a:pt x="179387" y="813294"/>
                  <a:pt x="575468" y="791672"/>
                  <a:pt x="995362" y="800909"/>
                </a:cubicBezTo>
                <a:cubicBezTo>
                  <a:pt x="1415256" y="810146"/>
                  <a:pt x="2157412" y="791384"/>
                  <a:pt x="2519362" y="743759"/>
                </a:cubicBezTo>
                <a:cubicBezTo>
                  <a:pt x="2881312" y="696134"/>
                  <a:pt x="3049587" y="591359"/>
                  <a:pt x="3167062" y="515159"/>
                </a:cubicBezTo>
                <a:cubicBezTo>
                  <a:pt x="3284537" y="438959"/>
                  <a:pt x="3275012" y="372284"/>
                  <a:pt x="3224212" y="286559"/>
                </a:cubicBezTo>
                <a:cubicBezTo>
                  <a:pt x="3173412" y="200834"/>
                  <a:pt x="3252787" y="13509"/>
                  <a:pt x="2862262" y="809"/>
                </a:cubicBezTo>
                <a:cubicBezTo>
                  <a:pt x="2471737" y="-11891"/>
                  <a:pt x="1303337" y="127809"/>
                  <a:pt x="881062" y="210359"/>
                </a:cubicBezTo>
                <a:cubicBezTo>
                  <a:pt x="458787" y="292909"/>
                  <a:pt x="398462" y="321207"/>
                  <a:pt x="328612" y="496109"/>
                </a:cubicBezTo>
                <a:cubicBezTo>
                  <a:pt x="258762" y="671011"/>
                  <a:pt x="528637" y="703401"/>
                  <a:pt x="576262" y="751026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2" name="TextBox 11"/>
          <p:cNvSpPr txBox="1"/>
          <p:nvPr/>
        </p:nvSpPr>
        <p:spPr>
          <a:xfrm rot="21349956">
            <a:off x="3689792" y="2652115"/>
            <a:ext cx="2011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mtClean="0" sz="2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26345" y="2658112"/>
            <a:ext cx="40195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3</a:t>
            </a:r>
          </a:p>
        </p:txBody>
      </p:sp>
      <p:sp>
        <p:nvSpPr>
          <p:cNvPr id="14" name="任意多边形 13"/>
          <p:cNvSpPr/>
          <p:nvPr/>
        </p:nvSpPr>
        <p:spPr>
          <a:xfrm>
            <a:off x="2824133" y="3422959"/>
            <a:ext cx="3260035" cy="529173"/>
          </a:xfrm>
          <a:custGeom>
            <a:gdLst>
              <a:gd fmla="*/ 0 w 3260035" name="connsiteX0"/>
              <a:gd fmla="*/ 688338 h 803190" name="connsiteY0"/>
              <a:gd fmla="*/ 995362 w 3260035" name="connsiteX1"/>
              <a:gd fmla="*/ 800909 h 803190" name="connsiteY1"/>
              <a:gd fmla="*/ 2519362 w 3260035" name="connsiteX2"/>
              <a:gd fmla="*/ 743759 h 803190" name="connsiteY2"/>
              <a:gd fmla="*/ 3167062 w 3260035" name="connsiteX3"/>
              <a:gd fmla="*/ 515159 h 803190" name="connsiteY3"/>
              <a:gd fmla="*/ 3224212 w 3260035" name="connsiteX4"/>
              <a:gd fmla="*/ 286559 h 803190" name="connsiteY4"/>
              <a:gd fmla="*/ 2862262 w 3260035" name="connsiteX5"/>
              <a:gd fmla="*/ 809 h 803190" name="connsiteY5"/>
              <a:gd fmla="*/ 881062 w 3260035" name="connsiteX6"/>
              <a:gd fmla="*/ 210359 h 803190" name="connsiteY6"/>
              <a:gd fmla="*/ 328612 w 3260035" name="connsiteX7"/>
              <a:gd fmla="*/ 496109 h 803190" name="connsiteY7"/>
              <a:gd fmla="*/ 576262 w 3260035" name="connsiteX8"/>
              <a:gd fmla="*/ 751026 h 803190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803190" w="3260034">
                <a:moveTo>
                  <a:pt x="0" y="688338"/>
                </a:moveTo>
                <a:cubicBezTo>
                  <a:pt x="179387" y="813294"/>
                  <a:pt x="575468" y="791672"/>
                  <a:pt x="995362" y="800909"/>
                </a:cubicBezTo>
                <a:cubicBezTo>
                  <a:pt x="1415256" y="810146"/>
                  <a:pt x="2157412" y="791384"/>
                  <a:pt x="2519362" y="743759"/>
                </a:cubicBezTo>
                <a:cubicBezTo>
                  <a:pt x="2881312" y="696134"/>
                  <a:pt x="3049587" y="591359"/>
                  <a:pt x="3167062" y="515159"/>
                </a:cubicBezTo>
                <a:cubicBezTo>
                  <a:pt x="3284537" y="438959"/>
                  <a:pt x="3275012" y="372284"/>
                  <a:pt x="3224212" y="286559"/>
                </a:cubicBezTo>
                <a:cubicBezTo>
                  <a:pt x="3173412" y="200834"/>
                  <a:pt x="3252787" y="13509"/>
                  <a:pt x="2862262" y="809"/>
                </a:cubicBezTo>
                <a:cubicBezTo>
                  <a:pt x="2471737" y="-11891"/>
                  <a:pt x="1303337" y="127809"/>
                  <a:pt x="881062" y="210359"/>
                </a:cubicBezTo>
                <a:cubicBezTo>
                  <a:pt x="458787" y="292909"/>
                  <a:pt x="398462" y="321207"/>
                  <a:pt x="328612" y="496109"/>
                </a:cubicBezTo>
                <a:cubicBezTo>
                  <a:pt x="258762" y="671011"/>
                  <a:pt x="528637" y="703401"/>
                  <a:pt x="576262" y="751026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5" name="TextBox 14"/>
          <p:cNvSpPr txBox="1"/>
          <p:nvPr/>
        </p:nvSpPr>
        <p:spPr>
          <a:xfrm rot="21349956">
            <a:off x="3689793" y="3488970"/>
            <a:ext cx="2011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mtClean="0" sz="2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26347" y="3494967"/>
            <a:ext cx="40195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4</a:t>
            </a:r>
          </a:p>
        </p:txBody>
      </p:sp>
      <p:sp>
        <p:nvSpPr>
          <p:cNvPr id="17" name="任意多边形 16"/>
          <p:cNvSpPr/>
          <p:nvPr/>
        </p:nvSpPr>
        <p:spPr>
          <a:xfrm>
            <a:off x="3196266" y="1866412"/>
            <a:ext cx="2751467" cy="524405"/>
          </a:xfrm>
          <a:custGeom>
            <a:gdLst>
              <a:gd fmla="*/ 71787 w 2751467" name="connsiteX0"/>
              <a:gd fmla="*/ 238613 h 524405" name="connsiteY0"/>
              <a:gd fmla="*/ 14637 w 2751467" name="connsiteX1"/>
              <a:gd fmla="*/ 438638 h 524405" name="connsiteY1"/>
              <a:gd fmla="*/ 309912 w 2751467" name="connsiteX2"/>
              <a:gd fmla="*/ 190988 h 524405" name="connsiteY2"/>
              <a:gd fmla="*/ 147987 w 2751467" name="connsiteX3"/>
              <a:gd fmla="*/ 505313 h 524405" name="connsiteY3"/>
              <a:gd fmla="*/ 471837 w 2751467" name="connsiteX4"/>
              <a:gd fmla="*/ 152888 h 524405" name="connsiteY4"/>
              <a:gd fmla="*/ 538512 w 2751467" name="connsiteX5"/>
              <a:gd fmla="*/ 505313 h 524405" name="connsiteY5"/>
              <a:gd fmla="*/ 719487 w 2751467" name="connsiteX6"/>
              <a:gd fmla="*/ 143363 h 524405" name="connsiteY6"/>
              <a:gd fmla="*/ 852837 w 2751467" name="connsiteX7"/>
              <a:gd fmla="*/ 505313 h 524405" name="connsiteY7"/>
              <a:gd fmla="*/ 1014762 w 2751467" name="connsiteX8"/>
              <a:gd fmla="*/ 143363 h 524405" name="connsiteY8"/>
              <a:gd fmla="*/ 1167162 w 2751467" name="connsiteX9"/>
              <a:gd fmla="*/ 476738 h 524405" name="connsiteY9"/>
              <a:gd fmla="*/ 1271937 w 2751467" name="connsiteX10"/>
              <a:gd fmla="*/ 162413 h 524405" name="connsiteY10"/>
              <a:gd fmla="*/ 1367187 w 2751467" name="connsiteX11"/>
              <a:gd fmla="*/ 486263 h 524405" name="connsiteY11"/>
              <a:gd fmla="*/ 1452912 w 2751467" name="connsiteX12"/>
              <a:gd fmla="*/ 124313 h 524405" name="connsiteY12"/>
              <a:gd fmla="*/ 1681512 w 2751467" name="connsiteX13"/>
              <a:gd fmla="*/ 524363 h 524405" name="connsiteY13"/>
              <a:gd fmla="*/ 1748187 w 2751467" name="connsiteX14"/>
              <a:gd fmla="*/ 95738 h 524405" name="connsiteY14"/>
              <a:gd fmla="*/ 2043462 w 2751467" name="connsiteX15"/>
              <a:gd fmla="*/ 467213 h 524405" name="connsiteY15"/>
              <a:gd fmla="*/ 2024412 w 2751467" name="connsiteX16"/>
              <a:gd fmla="*/ 38588 h 524405" name="connsiteY16"/>
              <a:gd fmla="*/ 2291112 w 2751467" name="connsiteX17"/>
              <a:gd fmla="*/ 467213 h 524405" name="connsiteY17"/>
              <a:gd fmla="*/ 2272062 w 2751467" name="connsiteX18"/>
              <a:gd fmla="*/ 488 h 524405" name="connsiteY18"/>
              <a:gd fmla="*/ 2538762 w 2751467" name="connsiteX19"/>
              <a:gd fmla="*/ 371963 h 524405" name="connsiteY19"/>
              <a:gd fmla="*/ 2529237 w 2751467" name="connsiteX20"/>
              <a:gd fmla="*/ 67163 h 524405" name="connsiteY20"/>
              <a:gd fmla="*/ 2738787 w 2751467" name="connsiteX21"/>
              <a:gd fmla="*/ 400538 h 524405" name="connsiteY21"/>
              <a:gd fmla="*/ 2710212 w 2751467" name="connsiteX22"/>
              <a:gd fmla="*/ 29063 h 524405" name="connsiteY2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b="b" l="l" r="r" t="t"/>
            <a:pathLst>
              <a:path h="524405" w="2751467">
                <a:moveTo>
                  <a:pt x="71787" y="238613"/>
                </a:moveTo>
                <a:cubicBezTo>
                  <a:pt x="23368" y="342594"/>
                  <a:pt x="-25050" y="446575"/>
                  <a:pt x="14637" y="438638"/>
                </a:cubicBezTo>
                <a:cubicBezTo>
                  <a:pt x="54324" y="430701"/>
                  <a:pt x="287687" y="179876"/>
                  <a:pt x="309912" y="190988"/>
                </a:cubicBezTo>
                <a:cubicBezTo>
                  <a:pt x="332137" y="202100"/>
                  <a:pt x="121000" y="511663"/>
                  <a:pt x="147987" y="505313"/>
                </a:cubicBezTo>
                <a:cubicBezTo>
                  <a:pt x="174974" y="498963"/>
                  <a:pt x="406750" y="152888"/>
                  <a:pt x="471837" y="152888"/>
                </a:cubicBezTo>
                <a:cubicBezTo>
                  <a:pt x="536924" y="152888"/>
                  <a:pt x="497237" y="506900"/>
                  <a:pt x="538512" y="505313"/>
                </a:cubicBezTo>
                <a:cubicBezTo>
                  <a:pt x="579787" y="503726"/>
                  <a:pt x="667100" y="143363"/>
                  <a:pt x="719487" y="143363"/>
                </a:cubicBezTo>
                <a:cubicBezTo>
                  <a:pt x="771874" y="143363"/>
                  <a:pt x="803625" y="505313"/>
                  <a:pt x="852837" y="505313"/>
                </a:cubicBezTo>
                <a:cubicBezTo>
                  <a:pt x="902049" y="505313"/>
                  <a:pt x="962375" y="148125"/>
                  <a:pt x="1014762" y="143363"/>
                </a:cubicBezTo>
                <a:cubicBezTo>
                  <a:pt x="1067149" y="138601"/>
                  <a:pt x="1124300" y="473563"/>
                  <a:pt x="1167162" y="476738"/>
                </a:cubicBezTo>
                <a:cubicBezTo>
                  <a:pt x="1210024" y="479913"/>
                  <a:pt x="1238600" y="160826"/>
                  <a:pt x="1271937" y="162413"/>
                </a:cubicBezTo>
                <a:cubicBezTo>
                  <a:pt x="1305274" y="164000"/>
                  <a:pt x="1337025" y="492613"/>
                  <a:pt x="1367187" y="486263"/>
                </a:cubicBezTo>
                <a:cubicBezTo>
                  <a:pt x="1397349" y="479913"/>
                  <a:pt x="1400525" y="117963"/>
                  <a:pt x="1452912" y="124313"/>
                </a:cubicBezTo>
                <a:cubicBezTo>
                  <a:pt x="1505299" y="130663"/>
                  <a:pt x="1632300" y="529126"/>
                  <a:pt x="1681512" y="524363"/>
                </a:cubicBezTo>
                <a:cubicBezTo>
                  <a:pt x="1730725" y="519601"/>
                  <a:pt x="1687862" y="105263"/>
                  <a:pt x="1748187" y="95738"/>
                </a:cubicBezTo>
                <a:cubicBezTo>
                  <a:pt x="1808512" y="86213"/>
                  <a:pt x="1997425" y="476738"/>
                  <a:pt x="2043462" y="467213"/>
                </a:cubicBezTo>
                <a:cubicBezTo>
                  <a:pt x="2089500" y="457688"/>
                  <a:pt x="1983137" y="38588"/>
                  <a:pt x="2024412" y="38588"/>
                </a:cubicBezTo>
                <a:cubicBezTo>
                  <a:pt x="2065687" y="38588"/>
                  <a:pt x="2249837" y="473563"/>
                  <a:pt x="2291112" y="467213"/>
                </a:cubicBezTo>
                <a:cubicBezTo>
                  <a:pt x="2332387" y="460863"/>
                  <a:pt x="2230787" y="16363"/>
                  <a:pt x="2272062" y="488"/>
                </a:cubicBezTo>
                <a:cubicBezTo>
                  <a:pt x="2313337" y="-15387"/>
                  <a:pt x="2495900" y="360851"/>
                  <a:pt x="2538762" y="371963"/>
                </a:cubicBezTo>
                <a:cubicBezTo>
                  <a:pt x="2581624" y="383075"/>
                  <a:pt x="2495900" y="62401"/>
                  <a:pt x="2529237" y="67163"/>
                </a:cubicBezTo>
                <a:cubicBezTo>
                  <a:pt x="2562574" y="71925"/>
                  <a:pt x="2708625" y="406888"/>
                  <a:pt x="2738787" y="400538"/>
                </a:cubicBezTo>
                <a:cubicBezTo>
                  <a:pt x="2768949" y="394188"/>
                  <a:pt x="2739580" y="211625"/>
                  <a:pt x="2710212" y="29063"/>
                </a:cubicBezTo>
              </a:path>
            </a:pathLst>
          </a:cu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</p:spTree>
    <p:extLst>
      <p:ext uri="{BB962C8B-B14F-4D97-AF65-F5344CB8AC3E}">
        <p14:creationId val="3965587842"/>
      </p:ext>
    </p:extLst>
  </p:cSld>
  <p:clrMapOvr>
    <a:masterClrMapping/>
  </p:clrMapOvr>
  <p:transition advTm="3000"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9" name="组合 18"/>
          <p:cNvGrpSpPr/>
          <p:nvPr/>
        </p:nvGrpSpPr>
        <p:grpSpPr>
          <a:xfrm>
            <a:off x="2255771" y="1423755"/>
            <a:ext cx="161272" cy="639081"/>
            <a:chOff x="1547664" y="1995686"/>
            <a:chExt cx="363423" cy="1440160"/>
          </a:xfrm>
        </p:grpSpPr>
        <p:sp>
          <p:nvSpPr>
            <p:cNvPr id="2" name="椭圆 1"/>
            <p:cNvSpPr/>
            <p:nvPr/>
          </p:nvSpPr>
          <p:spPr>
            <a:xfrm>
              <a:off x="1547664" y="1995686"/>
              <a:ext cx="363423" cy="363423"/>
            </a:xfrm>
            <a:prstGeom prst="ellipse">
              <a:avLst/>
            </a:prstGeom>
            <a:pattFill prst="ltUpDiag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4" name="梯形 13"/>
            <p:cNvSpPr/>
            <p:nvPr/>
          </p:nvSpPr>
          <p:spPr>
            <a:xfrm>
              <a:off x="1547664" y="2478157"/>
              <a:ext cx="363423" cy="504056"/>
            </a:xfrm>
            <a:prstGeom prst="trapezoid">
              <a:avLst/>
            </a:prstGeom>
            <a:pattFill prst="ltUpDiag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1652460" y="2982213"/>
              <a:ext cx="153829" cy="453633"/>
            </a:xfrm>
            <a:prstGeom prst="rect">
              <a:avLst/>
            </a:prstGeom>
            <a:pattFill prst="ltUpDiag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3590991" y="1108283"/>
            <a:ext cx="161272" cy="667339"/>
            <a:chOff x="1811145" y="1946373"/>
            <a:chExt cx="199883" cy="827111"/>
          </a:xfrm>
        </p:grpSpPr>
        <p:sp>
          <p:nvSpPr>
            <p:cNvPr id="22" name="等腰三角形 21"/>
            <p:cNvSpPr/>
            <p:nvPr/>
          </p:nvSpPr>
          <p:spPr>
            <a:xfrm rot="10800000">
              <a:off x="1822767" y="2444750"/>
              <a:ext cx="176638" cy="328734"/>
            </a:xfrm>
            <a:prstGeom prst="triangle">
              <a:avLst>
                <a:gd fmla="val 49550" name="adj"/>
              </a:avLst>
            </a:prstGeom>
            <a:pattFill prst="ltUpDiag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811145" y="1946373"/>
              <a:ext cx="199883" cy="542590"/>
              <a:chOff x="1547664" y="1995686"/>
              <a:chExt cx="363423" cy="986527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1547664" y="1995686"/>
                <a:ext cx="363423" cy="363423"/>
              </a:xfrm>
              <a:prstGeom prst="ellipse">
                <a:avLst/>
              </a:prstGeom>
              <a:pattFill prst="ltUpDiag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29" name="梯形 28"/>
              <p:cNvSpPr/>
              <p:nvPr/>
            </p:nvSpPr>
            <p:spPr>
              <a:xfrm>
                <a:off x="1547664" y="2478157"/>
                <a:ext cx="363423" cy="504056"/>
              </a:xfrm>
              <a:prstGeom prst="trapezoid">
                <a:avLst/>
              </a:prstGeom>
              <a:pattFill prst="ltUpDiag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</p:grpSp>
      </p:grpSp>
      <p:grpSp>
        <p:nvGrpSpPr>
          <p:cNvPr id="33" name="组合 32"/>
          <p:cNvGrpSpPr/>
          <p:nvPr/>
        </p:nvGrpSpPr>
        <p:grpSpPr>
          <a:xfrm>
            <a:off x="682170" y="3059837"/>
            <a:ext cx="3385773" cy="118792"/>
            <a:chOff x="682171" y="3059837"/>
            <a:chExt cx="2689614" cy="118792"/>
          </a:xfrm>
        </p:grpSpPr>
        <p:sp>
          <p:nvSpPr>
            <p:cNvPr id="34" name="任意多边形 33"/>
            <p:cNvSpPr/>
            <p:nvPr/>
          </p:nvSpPr>
          <p:spPr>
            <a:xfrm>
              <a:off x="682171" y="3120571"/>
              <a:ext cx="2525486" cy="58058"/>
            </a:xfrm>
            <a:custGeom>
              <a:gdLst>
                <a:gd fmla="*/ 0 w 2525486" name="connsiteX0"/>
                <a:gd fmla="*/ 58058 h 58058" name="connsiteY0"/>
                <a:gd fmla="*/ 2046515 w 2525486" name="connsiteX1"/>
                <a:gd fmla="*/ 14515 h 58058" name="connsiteY1"/>
                <a:gd fmla="*/ 2525486 w 2525486" name="connsiteX2"/>
                <a:gd fmla="*/ 0 h 58058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58058" w="2525486">
                  <a:moveTo>
                    <a:pt x="0" y="58058"/>
                  </a:moveTo>
                  <a:lnTo>
                    <a:pt x="2046515" y="14515"/>
                  </a:lnTo>
                  <a:lnTo>
                    <a:pt x="2525486" y="0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5" name="等腰三角形 34"/>
            <p:cNvSpPr/>
            <p:nvPr/>
          </p:nvSpPr>
          <p:spPr>
            <a:xfrm rot="5400000">
              <a:off x="3231200" y="3036294"/>
              <a:ext cx="117042" cy="164128"/>
            </a:xfrm>
            <a:prstGeom prst="triangle">
              <a:avLst/>
            </a:prstGeom>
            <a:pattFill prst="pct3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667191" y="1345760"/>
            <a:ext cx="117042" cy="1890926"/>
            <a:chOff x="667191" y="1345760"/>
            <a:chExt cx="117042" cy="1890926"/>
          </a:xfrm>
        </p:grpSpPr>
        <p:sp>
          <p:nvSpPr>
            <p:cNvPr id="37" name="任意多边形 36"/>
            <p:cNvSpPr/>
            <p:nvPr/>
          </p:nvSpPr>
          <p:spPr>
            <a:xfrm flipH="1">
              <a:off x="725714" y="1509486"/>
              <a:ext cx="0" cy="1727200"/>
            </a:xfrm>
            <a:custGeom>
              <a:gdLst>
                <a:gd fmla="*/ 0 w 0" name="connsiteX0"/>
                <a:gd fmla="*/ 0 h 1727200" name="connsiteY0"/>
                <a:gd fmla="*/ 0 w 0" name="connsiteX1"/>
                <a:gd fmla="*/ 1727200 h 1727200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h="1727200">
                  <a:moveTo>
                    <a:pt x="0" y="0"/>
                  </a:moveTo>
                  <a:lnTo>
                    <a:pt x="0" y="1727200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8" name="等腰三角形 37"/>
            <p:cNvSpPr/>
            <p:nvPr/>
          </p:nvSpPr>
          <p:spPr>
            <a:xfrm>
              <a:off x="667191" y="1345760"/>
              <a:ext cx="117042" cy="164128"/>
            </a:xfrm>
            <a:prstGeom prst="triangle">
              <a:avLst/>
            </a:prstGeom>
            <a:pattFill prst="pct7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sp>
        <p:nvSpPr>
          <p:cNvPr id="39" name="任意多边形 38"/>
          <p:cNvSpPr/>
          <p:nvPr/>
        </p:nvSpPr>
        <p:spPr>
          <a:xfrm>
            <a:off x="711200" y="1567543"/>
            <a:ext cx="3265714" cy="1582057"/>
          </a:xfrm>
          <a:custGeom>
            <a:gdLst>
              <a:gd fmla="*/ 0 w 3265714" name="connsiteX0"/>
              <a:gd fmla="*/ 1582057 h 1582057" name="connsiteY0"/>
              <a:gd fmla="*/ 290286 w 3265714" name="connsiteX1"/>
              <a:gd fmla="*/ 1335314 h 1582057" name="connsiteY1"/>
              <a:gd fmla="*/ 624114 w 3265714" name="connsiteX2"/>
              <a:gd fmla="*/ 899886 h 1582057" name="connsiteY2"/>
              <a:gd fmla="*/ 1088571 w 3265714" name="connsiteX3"/>
              <a:gd fmla="*/ 928914 h 1582057" name="connsiteY3"/>
              <a:gd fmla="*/ 1465943 w 3265714" name="connsiteX4"/>
              <a:gd fmla="*/ 493486 h 1582057" name="connsiteY4"/>
              <a:gd fmla="*/ 2002971 w 3265714" name="connsiteX5"/>
              <a:gd fmla="*/ 522514 h 1582057" name="connsiteY5"/>
              <a:gd fmla="*/ 2365829 w 3265714" name="connsiteX6"/>
              <a:gd fmla="*/ 638628 h 1582057" name="connsiteY6"/>
              <a:gd fmla="*/ 2438400 w 3265714" name="connsiteX7"/>
              <a:gd fmla="*/ 348343 h 1582057" name="connsiteY7"/>
              <a:gd fmla="*/ 2917371 w 3265714" name="connsiteX8"/>
              <a:gd fmla="*/ 217714 h 1582057" name="connsiteY8"/>
              <a:gd fmla="*/ 3265714 w 3265714" name="connsiteX9"/>
              <a:gd fmla="*/ 0 h 1582057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582057" w="3265713">
                <a:moveTo>
                  <a:pt x="0" y="1582057"/>
                </a:moveTo>
                <a:cubicBezTo>
                  <a:pt x="93133" y="1515533"/>
                  <a:pt x="186267" y="1449009"/>
                  <a:pt x="290286" y="1335314"/>
                </a:cubicBezTo>
                <a:cubicBezTo>
                  <a:pt x="394305" y="1221619"/>
                  <a:pt x="491067" y="967619"/>
                  <a:pt x="624114" y="899886"/>
                </a:cubicBezTo>
                <a:cubicBezTo>
                  <a:pt x="757162" y="832153"/>
                  <a:pt x="948266" y="996647"/>
                  <a:pt x="1088571" y="928914"/>
                </a:cubicBezTo>
                <a:cubicBezTo>
                  <a:pt x="1228876" y="861181"/>
                  <a:pt x="1313543" y="561219"/>
                  <a:pt x="1465943" y="493486"/>
                </a:cubicBezTo>
                <a:cubicBezTo>
                  <a:pt x="1618343" y="425753"/>
                  <a:pt x="1852990" y="498324"/>
                  <a:pt x="2002971" y="522514"/>
                </a:cubicBezTo>
                <a:cubicBezTo>
                  <a:pt x="2152952" y="546704"/>
                  <a:pt x="2293257" y="667657"/>
                  <a:pt x="2365829" y="638628"/>
                </a:cubicBezTo>
                <a:cubicBezTo>
                  <a:pt x="2438401" y="609599"/>
                  <a:pt x="2346476" y="418495"/>
                  <a:pt x="2438400" y="348343"/>
                </a:cubicBezTo>
                <a:cubicBezTo>
                  <a:pt x="2530324" y="278191"/>
                  <a:pt x="2779485" y="275771"/>
                  <a:pt x="2917371" y="217714"/>
                </a:cubicBezTo>
                <a:cubicBezTo>
                  <a:pt x="3055257" y="159657"/>
                  <a:pt x="3160485" y="79828"/>
                  <a:pt x="3265714" y="0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80932" y="81724"/>
            <a:ext cx="3260035" cy="595228"/>
            <a:chOff x="2824132" y="1872424"/>
            <a:chExt cx="3260035" cy="595228"/>
          </a:xfrm>
        </p:grpSpPr>
        <p:sp>
          <p:nvSpPr>
            <p:cNvPr id="40" name="任意多边形 39"/>
            <p:cNvSpPr/>
            <p:nvPr/>
          </p:nvSpPr>
          <p:spPr>
            <a:xfrm>
              <a:off x="2824132" y="1872424"/>
              <a:ext cx="3260035" cy="529173"/>
            </a:xfrm>
            <a:custGeom>
              <a:gdLst>
                <a:gd fmla="*/ 0 w 3260035" name="connsiteX0"/>
                <a:gd fmla="*/ 688338 h 803190" name="connsiteY0"/>
                <a:gd fmla="*/ 995362 w 3260035" name="connsiteX1"/>
                <a:gd fmla="*/ 800909 h 803190" name="connsiteY1"/>
                <a:gd fmla="*/ 2519362 w 3260035" name="connsiteX2"/>
                <a:gd fmla="*/ 743759 h 803190" name="connsiteY2"/>
                <a:gd fmla="*/ 3167062 w 3260035" name="connsiteX3"/>
                <a:gd fmla="*/ 515159 h 803190" name="connsiteY3"/>
                <a:gd fmla="*/ 3224212 w 3260035" name="connsiteX4"/>
                <a:gd fmla="*/ 286559 h 803190" name="connsiteY4"/>
                <a:gd fmla="*/ 2862262 w 3260035" name="connsiteX5"/>
                <a:gd fmla="*/ 809 h 803190" name="connsiteY5"/>
                <a:gd fmla="*/ 881062 w 3260035" name="connsiteX6"/>
                <a:gd fmla="*/ 210359 h 803190" name="connsiteY6"/>
                <a:gd fmla="*/ 328612 w 3260035" name="connsiteX7"/>
                <a:gd fmla="*/ 496109 h 803190" name="connsiteY7"/>
                <a:gd fmla="*/ 576262 w 3260035" name="connsiteX8"/>
                <a:gd fmla="*/ 751026 h 80319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803190" w="3260034">
                  <a:moveTo>
                    <a:pt x="0" y="688338"/>
                  </a:moveTo>
                  <a:cubicBezTo>
                    <a:pt x="179387" y="813294"/>
                    <a:pt x="575468" y="791672"/>
                    <a:pt x="995362" y="800909"/>
                  </a:cubicBezTo>
                  <a:cubicBezTo>
                    <a:pt x="1415256" y="810146"/>
                    <a:pt x="2157412" y="791384"/>
                    <a:pt x="2519362" y="743759"/>
                  </a:cubicBezTo>
                  <a:cubicBezTo>
                    <a:pt x="2881312" y="696134"/>
                    <a:pt x="3049587" y="591359"/>
                    <a:pt x="3167062" y="515159"/>
                  </a:cubicBezTo>
                  <a:cubicBezTo>
                    <a:pt x="3284537" y="438959"/>
                    <a:pt x="3275012" y="372284"/>
                    <a:pt x="3224212" y="286559"/>
                  </a:cubicBezTo>
                  <a:cubicBezTo>
                    <a:pt x="3173412" y="200834"/>
                    <a:pt x="3252787" y="13509"/>
                    <a:pt x="2862262" y="809"/>
                  </a:cubicBezTo>
                  <a:cubicBezTo>
                    <a:pt x="2471737" y="-11891"/>
                    <a:pt x="1303337" y="127809"/>
                    <a:pt x="881062" y="210359"/>
                  </a:cubicBezTo>
                  <a:cubicBezTo>
                    <a:pt x="458787" y="292909"/>
                    <a:pt x="398462" y="321207"/>
                    <a:pt x="328612" y="496109"/>
                  </a:cubicBezTo>
                  <a:cubicBezTo>
                    <a:pt x="258762" y="671011"/>
                    <a:pt x="528637" y="703401"/>
                    <a:pt x="576262" y="751026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 rot="21349956">
              <a:off x="3537393" y="1938435"/>
              <a:ext cx="23164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en-US" lang="zh-CN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未完成事宜汇报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826346" y="1944432"/>
              <a:ext cx="40195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2</a:t>
              </a:r>
            </a:p>
          </p:txBody>
        </p:sp>
      </p:grpSp>
      <p:sp>
        <p:nvSpPr>
          <p:cNvPr id="23" name="矩形 22"/>
          <p:cNvSpPr/>
          <p:nvPr/>
        </p:nvSpPr>
        <p:spPr>
          <a:xfrm>
            <a:off x="4572000" y="1403817"/>
            <a:ext cx="4225926" cy="192024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mtClean="0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演示之家正式入驻演界网，我们工作室提供PPT设计、PPT高端商务模板、企事业单位年终总结模板及职场个人实用系列模板，也同样提供PPT视觉化图表。更多职场实用精美PPT模板关注P-HOME演示之家。</a:t>
            </a:r>
          </a:p>
        </p:txBody>
      </p:sp>
      <p:sp>
        <p:nvSpPr>
          <p:cNvPr id="24" name="矩形 23"/>
          <p:cNvSpPr/>
          <p:nvPr/>
        </p:nvSpPr>
        <p:spPr>
          <a:xfrm>
            <a:off x="4614863" y="1054855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25" name="矩形 24"/>
          <p:cNvSpPr/>
          <p:nvPr/>
        </p:nvSpPr>
        <p:spPr>
          <a:xfrm>
            <a:off x="1378177" y="3507770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单击表格标题</a:t>
            </a:r>
          </a:p>
        </p:txBody>
      </p:sp>
    </p:spTree>
    <p:extLst>
      <p:ext uri="{BB962C8B-B14F-4D97-AF65-F5344CB8AC3E}">
        <p14:creationId val="1792409568"/>
      </p:ext>
    </p:extLst>
  </p:cSld>
  <p:clrMapOvr>
    <a:masterClrMapping/>
  </p:clrMapOvr>
  <p:transition advTm="3000"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7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9"/>
      <p:bldP grpId="0" spid="23"/>
      <p:bldP grpId="0" spid="24"/>
      <p:bldP grpId="0" spid="25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饼形 2"/>
          <p:cNvSpPr/>
          <p:nvPr/>
        </p:nvSpPr>
        <p:spPr>
          <a:xfrm>
            <a:off x="1307925" y="1638855"/>
            <a:ext cx="1196722" cy="1225765"/>
          </a:xfrm>
          <a:custGeom>
            <a:gdLst>
              <a:gd fmla="*/ 1196722 w 1196722" name="connsiteX0"/>
              <a:gd fmla="*/ 612875 h 1225765" name="connsiteY0"/>
              <a:gd fmla="*/ 583847 w 1196722" name="connsiteX1"/>
              <a:gd fmla="*/ 1225750 h 1225765" name="connsiteY1"/>
              <a:gd fmla="*/ 0 w 1196722" name="connsiteX2"/>
              <a:gd fmla="*/ 598361 h 1225765" name="connsiteY2"/>
              <a:gd fmla="*/ 583847 w 1196722" name="connsiteX3"/>
              <a:gd fmla="*/ 0 h 1225765" name="connsiteY3"/>
              <a:gd fmla="*/ 583847 w 1196722" name="connsiteX4"/>
              <a:gd fmla="*/ 612875 h 1225765" name="connsiteY4"/>
              <a:gd fmla="*/ 1196722 w 1196722" name="connsiteX5"/>
              <a:gd fmla="*/ 612875 h 1225765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1225765" w="1196722">
                <a:moveTo>
                  <a:pt x="1196722" y="612875"/>
                </a:moveTo>
                <a:cubicBezTo>
                  <a:pt x="1196722" y="951357"/>
                  <a:pt x="783301" y="1228169"/>
                  <a:pt x="583847" y="1225750"/>
                </a:cubicBezTo>
                <a:cubicBezTo>
                  <a:pt x="384393" y="1223331"/>
                  <a:pt x="0" y="936843"/>
                  <a:pt x="0" y="598361"/>
                </a:cubicBezTo>
                <a:cubicBezTo>
                  <a:pt x="0" y="259879"/>
                  <a:pt x="245365" y="0"/>
                  <a:pt x="583847" y="0"/>
                </a:cubicBezTo>
                <a:lnTo>
                  <a:pt x="583847" y="612875"/>
                </a:lnTo>
                <a:lnTo>
                  <a:pt x="1196722" y="612875"/>
                </a:lnTo>
                <a:close/>
              </a:path>
            </a:pathLst>
          </a:custGeom>
          <a:pattFill prst="dkVert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23" name="饼形 22"/>
          <p:cNvSpPr/>
          <p:nvPr/>
        </p:nvSpPr>
        <p:spPr>
          <a:xfrm rot="4478782">
            <a:off x="1397863" y="1498453"/>
            <a:ext cx="1225750" cy="1225750"/>
          </a:xfrm>
          <a:prstGeom prst="pie">
            <a:avLst>
              <a:gd fmla="val 11961448" name="adj1"/>
              <a:gd fmla="val 16853255" name="adj2"/>
            </a:avLst>
          </a:prstGeom>
          <a:pattFill prst="dk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9" name="任意多边形 8"/>
          <p:cNvSpPr/>
          <p:nvPr/>
        </p:nvSpPr>
        <p:spPr>
          <a:xfrm>
            <a:off x="2590800" y="1635856"/>
            <a:ext cx="571500" cy="231044"/>
          </a:xfrm>
          <a:custGeom>
            <a:gdLst>
              <a:gd fmla="*/ 0 w 571500" name="connsiteX0"/>
              <a:gd fmla="*/ 231044 h 231044" name="connsiteY0"/>
              <a:gd fmla="*/ 177800 w 571500" name="connsiteX1"/>
              <a:gd fmla="*/ 27844 h 231044" name="connsiteY1"/>
              <a:gd fmla="*/ 330200 w 571500" name="connsiteX2"/>
              <a:gd fmla="*/ 2444 h 231044" name="connsiteY2"/>
              <a:gd fmla="*/ 571500 w 571500" name="connsiteX3"/>
              <a:gd fmla="*/ 2444 h 231044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31044" w="571500">
                <a:moveTo>
                  <a:pt x="0" y="231044"/>
                </a:moveTo>
                <a:cubicBezTo>
                  <a:pt x="61383" y="148494"/>
                  <a:pt x="122767" y="65944"/>
                  <a:pt x="177800" y="27844"/>
                </a:cubicBezTo>
                <a:cubicBezTo>
                  <a:pt x="232833" y="-10256"/>
                  <a:pt x="264583" y="6677"/>
                  <a:pt x="330200" y="2444"/>
                </a:cubicBezTo>
                <a:cubicBezTo>
                  <a:pt x="395817" y="-1789"/>
                  <a:pt x="483658" y="327"/>
                  <a:pt x="571500" y="2444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31" name="任意多边形 30"/>
          <p:cNvSpPr/>
          <p:nvPr/>
        </p:nvSpPr>
        <p:spPr>
          <a:xfrm rot="9607300">
            <a:off x="1416985" y="2942013"/>
            <a:ext cx="571500" cy="231044"/>
          </a:xfrm>
          <a:custGeom>
            <a:gdLst>
              <a:gd fmla="*/ 0 w 571500" name="connsiteX0"/>
              <a:gd fmla="*/ 231044 h 231044" name="connsiteY0"/>
              <a:gd fmla="*/ 177800 w 571500" name="connsiteX1"/>
              <a:gd fmla="*/ 27844 h 231044" name="connsiteY1"/>
              <a:gd fmla="*/ 330200 w 571500" name="connsiteX2"/>
              <a:gd fmla="*/ 2444 h 231044" name="connsiteY2"/>
              <a:gd fmla="*/ 571500 w 571500" name="connsiteX3"/>
              <a:gd fmla="*/ 2444 h 231044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31044" w="571500">
                <a:moveTo>
                  <a:pt x="0" y="231044"/>
                </a:moveTo>
                <a:cubicBezTo>
                  <a:pt x="61383" y="148494"/>
                  <a:pt x="122767" y="65944"/>
                  <a:pt x="177800" y="27844"/>
                </a:cubicBezTo>
                <a:cubicBezTo>
                  <a:pt x="232833" y="-10256"/>
                  <a:pt x="264583" y="6677"/>
                  <a:pt x="330200" y="2444"/>
                </a:cubicBezTo>
                <a:cubicBezTo>
                  <a:pt x="395817" y="-1789"/>
                  <a:pt x="483658" y="327"/>
                  <a:pt x="571500" y="2444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80932" y="81724"/>
            <a:ext cx="3260035" cy="595228"/>
            <a:chOff x="2824132" y="1872424"/>
            <a:chExt cx="3260035" cy="595228"/>
          </a:xfrm>
        </p:grpSpPr>
        <p:sp>
          <p:nvSpPr>
            <p:cNvPr id="44" name="任意多边形 43"/>
            <p:cNvSpPr/>
            <p:nvPr/>
          </p:nvSpPr>
          <p:spPr>
            <a:xfrm>
              <a:off x="2824132" y="1872424"/>
              <a:ext cx="3260035" cy="529173"/>
            </a:xfrm>
            <a:custGeom>
              <a:gdLst>
                <a:gd fmla="*/ 0 w 3260035" name="connsiteX0"/>
                <a:gd fmla="*/ 688338 h 803190" name="connsiteY0"/>
                <a:gd fmla="*/ 995362 w 3260035" name="connsiteX1"/>
                <a:gd fmla="*/ 800909 h 803190" name="connsiteY1"/>
                <a:gd fmla="*/ 2519362 w 3260035" name="connsiteX2"/>
                <a:gd fmla="*/ 743759 h 803190" name="connsiteY2"/>
                <a:gd fmla="*/ 3167062 w 3260035" name="connsiteX3"/>
                <a:gd fmla="*/ 515159 h 803190" name="connsiteY3"/>
                <a:gd fmla="*/ 3224212 w 3260035" name="connsiteX4"/>
                <a:gd fmla="*/ 286559 h 803190" name="connsiteY4"/>
                <a:gd fmla="*/ 2862262 w 3260035" name="connsiteX5"/>
                <a:gd fmla="*/ 809 h 803190" name="connsiteY5"/>
                <a:gd fmla="*/ 881062 w 3260035" name="connsiteX6"/>
                <a:gd fmla="*/ 210359 h 803190" name="connsiteY6"/>
                <a:gd fmla="*/ 328612 w 3260035" name="connsiteX7"/>
                <a:gd fmla="*/ 496109 h 803190" name="connsiteY7"/>
                <a:gd fmla="*/ 576262 w 3260035" name="connsiteX8"/>
                <a:gd fmla="*/ 751026 h 80319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803190" w="3260034">
                  <a:moveTo>
                    <a:pt x="0" y="688338"/>
                  </a:moveTo>
                  <a:cubicBezTo>
                    <a:pt x="179387" y="813294"/>
                    <a:pt x="575468" y="791672"/>
                    <a:pt x="995362" y="800909"/>
                  </a:cubicBezTo>
                  <a:cubicBezTo>
                    <a:pt x="1415256" y="810146"/>
                    <a:pt x="2157412" y="791384"/>
                    <a:pt x="2519362" y="743759"/>
                  </a:cubicBezTo>
                  <a:cubicBezTo>
                    <a:pt x="2881312" y="696134"/>
                    <a:pt x="3049587" y="591359"/>
                    <a:pt x="3167062" y="515159"/>
                  </a:cubicBezTo>
                  <a:cubicBezTo>
                    <a:pt x="3284537" y="438959"/>
                    <a:pt x="3275012" y="372284"/>
                    <a:pt x="3224212" y="286559"/>
                  </a:cubicBezTo>
                  <a:cubicBezTo>
                    <a:pt x="3173412" y="200834"/>
                    <a:pt x="3252787" y="13509"/>
                    <a:pt x="2862262" y="809"/>
                  </a:cubicBezTo>
                  <a:cubicBezTo>
                    <a:pt x="2471737" y="-11891"/>
                    <a:pt x="1303337" y="127809"/>
                    <a:pt x="881062" y="210359"/>
                  </a:cubicBezTo>
                  <a:cubicBezTo>
                    <a:pt x="458787" y="292909"/>
                    <a:pt x="398462" y="321207"/>
                    <a:pt x="328612" y="496109"/>
                  </a:cubicBezTo>
                  <a:cubicBezTo>
                    <a:pt x="258762" y="671011"/>
                    <a:pt x="528637" y="703401"/>
                    <a:pt x="576262" y="751026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 rot="21349956">
              <a:off x="3537393" y="1938435"/>
              <a:ext cx="23164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en-US" lang="zh-CN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未完成事宜汇报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826346" y="1944432"/>
              <a:ext cx="40195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2</a:t>
              </a:r>
            </a:p>
          </p:txBody>
        </p:sp>
      </p:grpSp>
      <p:sp>
        <p:nvSpPr>
          <p:cNvPr id="10" name="矩形 9"/>
          <p:cNvSpPr/>
          <p:nvPr/>
        </p:nvSpPr>
        <p:spPr>
          <a:xfrm>
            <a:off x="4572000" y="1795695"/>
            <a:ext cx="4225926" cy="192024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altLang="en-US" lang="zh-CN" smtClean="0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演示之家正式入驻演界网，我们工作室提供PPT设计、PPT高端商务模板、企事业单位年终总结模板及职场个人实用系列模板，也同样提供PPT视觉化图表。更多职场实用精美PPT模板关注P-HOME演示之家。</a:t>
            </a:r>
          </a:p>
        </p:txBody>
      </p:sp>
      <p:sp>
        <p:nvSpPr>
          <p:cNvPr id="11" name="矩形 10"/>
          <p:cNvSpPr/>
          <p:nvPr/>
        </p:nvSpPr>
        <p:spPr>
          <a:xfrm>
            <a:off x="2965893" y="1340606"/>
            <a:ext cx="1315822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15%</a:t>
            </a:r>
          </a:p>
          <a:p>
            <a:pPr algn="ctr"/>
            <a:r>
              <a:rPr altLang="zh-CN" b="1" lang="en-US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添加标题</a:t>
            </a:r>
          </a:p>
        </p:txBody>
      </p:sp>
      <p:sp>
        <p:nvSpPr>
          <p:cNvPr id="12" name="矩形 11"/>
          <p:cNvSpPr/>
          <p:nvPr/>
        </p:nvSpPr>
        <p:spPr>
          <a:xfrm>
            <a:off x="324292" y="3285520"/>
            <a:ext cx="1475479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85%</a:t>
            </a:r>
          </a:p>
          <a:p>
            <a:pPr algn="ctr"/>
            <a:r>
              <a:rPr altLang="zh-CN" b="1" lang="en-US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添加标题</a:t>
            </a:r>
          </a:p>
        </p:txBody>
      </p:sp>
      <p:sp>
        <p:nvSpPr>
          <p:cNvPr id="13" name="矩形 12"/>
          <p:cNvSpPr/>
          <p:nvPr/>
        </p:nvSpPr>
        <p:spPr>
          <a:xfrm>
            <a:off x="4614863" y="1446733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单击添加标题</a:t>
            </a:r>
          </a:p>
        </p:txBody>
      </p:sp>
      <p:sp>
        <p:nvSpPr>
          <p:cNvPr id="14" name="矩形 13"/>
          <p:cNvSpPr/>
          <p:nvPr/>
        </p:nvSpPr>
        <p:spPr>
          <a:xfrm>
            <a:off x="1262063" y="4204455"/>
            <a:ext cx="185212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添加表格标题</a:t>
            </a:r>
          </a:p>
        </p:txBody>
      </p:sp>
    </p:spTree>
    <p:extLst>
      <p:ext uri="{BB962C8B-B14F-4D97-AF65-F5344CB8AC3E}">
        <p14:creationId val="3057366149"/>
      </p:ext>
    </p:extLst>
  </p:cSld>
  <p:clrMapOvr>
    <a:masterClrMapping/>
  </p:clrMapOvr>
  <p:transition advTm="3000"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2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23"/>
      <p:bldP grpId="0" spid="9"/>
      <p:bldP grpId="0" spid="31"/>
      <p:bldP grpId="0" spid="10"/>
      <p:bldP grpId="0" spid="11"/>
      <p:bldP grpId="0" spid="12"/>
      <p:bldP grpId="0" spid="13"/>
      <p:bldP grpId="0" spid="14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pattFill prst="ltUpDiag">
          <a:fgClr>
            <a:schemeClr val="tx1">
              <a:lumMod val="50000"/>
              <a:lumOff val="50000"/>
            </a:schemeClr>
          </a:fgClr>
          <a:bgClr>
            <a:schemeClr val="bg1"/>
          </a:bgClr>
        </a:pattFill>
        <a:ln>
          <a:solidFill>
            <a:srgbClr val="737373"/>
          </a:solidFill>
        </a:ln>
      </a:spPr>
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rtlCol="0" wrap="square">
        <a:spAutoFit/>
      </a:bodyPr>
      <a:lstStyle>
        <a:defPPr algn="ctr">
          <a:defRPr b="1" smtClean="0" sz="2800">
            <a:solidFill>
              <a:srgbClr val="737373"/>
            </a:solidFill>
            <a:latin charset="-122" pitchFamily="34" typeface="微软雅黑"/>
            <a:ea charset="-122" pitchFamily="34" typeface="微软雅黑"/>
          </a:defRPr>
        </a:defPPr>
      </a:lstStyle>
    </a:txDef>
  </a:objectDefaults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173</Paragraphs>
  <Slides>21</Slides>
  <Notes>0</Notes>
  <TotalTime>287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baseType="lpstr" size="27">
      <vt:lpstr>Arial</vt:lpstr>
      <vt:lpstr>Calibri</vt:lpstr>
      <vt:lpstr>Calibri Light</vt:lpstr>
      <vt:lpstr>微软雅黑</vt:lpstr>
      <vt:lpstr>Wingdings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cp:lastModifiedBy>优品PPT</cp:lastModifiedBy>
  <dcterms:modified xsi:type="dcterms:W3CDTF">2021-08-22T05:50:33Z</dcterms:modified>
  <cp:revision>260</cp:revision>
  <dc:title>PowerPoint 演示文稿</dc:title>
</cp:coreProperties>
</file>